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8"/>
  </p:notesMasterIdLst>
  <p:sldIdLst>
    <p:sldId id="256" r:id="rId2"/>
    <p:sldId id="257" r:id="rId3"/>
    <p:sldId id="272" r:id="rId4"/>
    <p:sldId id="259" r:id="rId5"/>
    <p:sldId id="260" r:id="rId6"/>
    <p:sldId id="289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A0EAAA-945E-47DF-B673-C0560B47999D}">
  <a:tblStyle styleId="{65A0EAAA-945E-47DF-B673-C0560B47999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dirty="0"/>
              <a:t>Bonjour nous allons vous présenter notre projet sur la transition </a:t>
            </a:r>
            <a:r>
              <a:rPr lang="fr-BE" dirty="0" err="1"/>
              <a:t>ecologique</a:t>
            </a:r>
            <a:r>
              <a:rPr lang="fr-BE" dirty="0"/>
              <a:t> pour l’</a:t>
            </a:r>
            <a:r>
              <a:rPr lang="fr-BE" dirty="0" err="1"/>
              <a:t>ecole</a:t>
            </a:r>
            <a:r>
              <a:rPr lang="fr-BE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e20d9cf8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e20d9cf8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2918376dd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2918376dd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0296d321a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0296d321a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ge207fd22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2" name="Google Shape;2502;ge207fd22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09800" y="768100"/>
            <a:ext cx="4724400" cy="22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9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70150" y="2949200"/>
            <a:ext cx="5603700" cy="60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307900" y="373879"/>
            <a:ext cx="1713777" cy="739638"/>
          </a:xfrm>
          <a:custGeom>
            <a:avLst/>
            <a:gdLst/>
            <a:ahLst/>
            <a:cxnLst/>
            <a:rect l="l" t="t" r="r" b="b"/>
            <a:pathLst>
              <a:path w="66548" h="28721" extrusionOk="0">
                <a:moveTo>
                  <a:pt x="33457" y="0"/>
                </a:moveTo>
                <a:cubicBezTo>
                  <a:pt x="25452" y="0"/>
                  <a:pt x="18847" y="6171"/>
                  <a:pt x="18213" y="14010"/>
                </a:cubicBezTo>
                <a:cubicBezTo>
                  <a:pt x="16779" y="13010"/>
                  <a:pt x="14978" y="12376"/>
                  <a:pt x="13043" y="12376"/>
                </a:cubicBezTo>
                <a:cubicBezTo>
                  <a:pt x="8006" y="12376"/>
                  <a:pt x="3970" y="16479"/>
                  <a:pt x="3970" y="21482"/>
                </a:cubicBezTo>
                <a:cubicBezTo>
                  <a:pt x="3970" y="23317"/>
                  <a:pt x="4503" y="24985"/>
                  <a:pt x="5437" y="26386"/>
                </a:cubicBezTo>
                <a:cubicBezTo>
                  <a:pt x="3102" y="26786"/>
                  <a:pt x="1134" y="27620"/>
                  <a:pt x="0" y="28721"/>
                </a:cubicBezTo>
                <a:lnTo>
                  <a:pt x="66548" y="28721"/>
                </a:lnTo>
                <a:cubicBezTo>
                  <a:pt x="65681" y="27887"/>
                  <a:pt x="64146" y="27120"/>
                  <a:pt x="62145" y="26553"/>
                </a:cubicBezTo>
                <a:cubicBezTo>
                  <a:pt x="62178" y="26152"/>
                  <a:pt x="62211" y="25785"/>
                  <a:pt x="62211" y="25352"/>
                </a:cubicBezTo>
                <a:cubicBezTo>
                  <a:pt x="62211" y="19614"/>
                  <a:pt x="57541" y="14978"/>
                  <a:pt x="51837" y="14978"/>
                </a:cubicBezTo>
                <a:cubicBezTo>
                  <a:pt x="50736" y="14978"/>
                  <a:pt x="49702" y="15144"/>
                  <a:pt x="48735" y="15445"/>
                </a:cubicBezTo>
                <a:lnTo>
                  <a:pt x="48735" y="15311"/>
                </a:lnTo>
                <a:cubicBezTo>
                  <a:pt x="48735" y="6838"/>
                  <a:pt x="41897" y="0"/>
                  <a:pt x="334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092979" y="2740901"/>
            <a:ext cx="5833456" cy="2402579"/>
          </a:xfrm>
          <a:custGeom>
            <a:avLst/>
            <a:gdLst/>
            <a:ahLst/>
            <a:cxnLst/>
            <a:rect l="l" t="t" r="r" b="b"/>
            <a:pathLst>
              <a:path w="29999" h="12673" extrusionOk="0">
                <a:moveTo>
                  <a:pt x="18908" y="1162"/>
                </a:moveTo>
                <a:lnTo>
                  <a:pt x="18908" y="1162"/>
                </a:lnTo>
                <a:cubicBezTo>
                  <a:pt x="18935" y="1166"/>
                  <a:pt x="18960" y="1171"/>
                  <a:pt x="18981" y="1177"/>
                </a:cubicBezTo>
                <a:lnTo>
                  <a:pt x="18981" y="1177"/>
                </a:lnTo>
                <a:cubicBezTo>
                  <a:pt x="18983" y="1175"/>
                  <a:pt x="18985" y="1172"/>
                  <a:pt x="18987" y="1169"/>
                </a:cubicBezTo>
                <a:cubicBezTo>
                  <a:pt x="18968" y="1165"/>
                  <a:pt x="18939" y="1163"/>
                  <a:pt x="18908" y="1162"/>
                </a:cubicBezTo>
                <a:close/>
                <a:moveTo>
                  <a:pt x="18944" y="1218"/>
                </a:moveTo>
                <a:lnTo>
                  <a:pt x="18944" y="1218"/>
                </a:lnTo>
                <a:cubicBezTo>
                  <a:pt x="18932" y="1236"/>
                  <a:pt x="18914" y="1248"/>
                  <a:pt x="18908" y="1272"/>
                </a:cubicBezTo>
                <a:cubicBezTo>
                  <a:pt x="18854" y="1254"/>
                  <a:pt x="18805" y="1242"/>
                  <a:pt x="18757" y="1218"/>
                </a:cubicBezTo>
                <a:lnTo>
                  <a:pt x="18757" y="1218"/>
                </a:lnTo>
                <a:cubicBezTo>
                  <a:pt x="18775" y="1227"/>
                  <a:pt x="18810" y="1231"/>
                  <a:pt x="18846" y="1231"/>
                </a:cubicBezTo>
                <a:cubicBezTo>
                  <a:pt x="18882" y="1231"/>
                  <a:pt x="18920" y="1227"/>
                  <a:pt x="18944" y="1218"/>
                </a:cubicBezTo>
                <a:close/>
                <a:moveTo>
                  <a:pt x="18781" y="1278"/>
                </a:moveTo>
                <a:lnTo>
                  <a:pt x="18781" y="1278"/>
                </a:lnTo>
                <a:cubicBezTo>
                  <a:pt x="18811" y="1296"/>
                  <a:pt x="18848" y="1302"/>
                  <a:pt x="18878" y="1308"/>
                </a:cubicBezTo>
                <a:cubicBezTo>
                  <a:pt x="18841" y="1302"/>
                  <a:pt x="18805" y="1296"/>
                  <a:pt x="18781" y="1278"/>
                </a:cubicBezTo>
                <a:close/>
                <a:moveTo>
                  <a:pt x="19265" y="1218"/>
                </a:moveTo>
                <a:lnTo>
                  <a:pt x="19265" y="1218"/>
                </a:lnTo>
                <a:cubicBezTo>
                  <a:pt x="19320" y="1224"/>
                  <a:pt x="19398" y="1321"/>
                  <a:pt x="19423" y="1339"/>
                </a:cubicBezTo>
                <a:cubicBezTo>
                  <a:pt x="19417" y="1345"/>
                  <a:pt x="19398" y="1345"/>
                  <a:pt x="19392" y="1357"/>
                </a:cubicBezTo>
                <a:cubicBezTo>
                  <a:pt x="19368" y="1314"/>
                  <a:pt x="19326" y="1272"/>
                  <a:pt x="19265" y="1218"/>
                </a:cubicBezTo>
                <a:close/>
                <a:moveTo>
                  <a:pt x="18757" y="1333"/>
                </a:moveTo>
                <a:lnTo>
                  <a:pt x="18757" y="1333"/>
                </a:lnTo>
                <a:cubicBezTo>
                  <a:pt x="18787" y="1339"/>
                  <a:pt x="18823" y="1345"/>
                  <a:pt x="18854" y="1345"/>
                </a:cubicBezTo>
                <a:cubicBezTo>
                  <a:pt x="18854" y="1357"/>
                  <a:pt x="18848" y="1357"/>
                  <a:pt x="18848" y="1363"/>
                </a:cubicBezTo>
                <a:cubicBezTo>
                  <a:pt x="18817" y="1357"/>
                  <a:pt x="18781" y="1345"/>
                  <a:pt x="18757" y="1333"/>
                </a:cubicBezTo>
                <a:close/>
                <a:moveTo>
                  <a:pt x="19247" y="1266"/>
                </a:moveTo>
                <a:cubicBezTo>
                  <a:pt x="19247" y="1266"/>
                  <a:pt x="19320" y="1314"/>
                  <a:pt x="19368" y="1363"/>
                </a:cubicBezTo>
                <a:cubicBezTo>
                  <a:pt x="19356" y="1369"/>
                  <a:pt x="19350" y="1375"/>
                  <a:pt x="19332" y="1375"/>
                </a:cubicBezTo>
                <a:cubicBezTo>
                  <a:pt x="19289" y="1333"/>
                  <a:pt x="19247" y="1266"/>
                  <a:pt x="19247" y="1266"/>
                </a:cubicBezTo>
                <a:close/>
                <a:moveTo>
                  <a:pt x="18763" y="1369"/>
                </a:moveTo>
                <a:lnTo>
                  <a:pt x="18763" y="1369"/>
                </a:lnTo>
                <a:cubicBezTo>
                  <a:pt x="18787" y="1375"/>
                  <a:pt x="18811" y="1387"/>
                  <a:pt x="18835" y="1387"/>
                </a:cubicBezTo>
                <a:cubicBezTo>
                  <a:pt x="18835" y="1387"/>
                  <a:pt x="18835" y="1393"/>
                  <a:pt x="18823" y="1393"/>
                </a:cubicBezTo>
                <a:cubicBezTo>
                  <a:pt x="18805" y="1387"/>
                  <a:pt x="18787" y="1375"/>
                  <a:pt x="18763" y="1369"/>
                </a:cubicBezTo>
                <a:close/>
                <a:moveTo>
                  <a:pt x="19187" y="1302"/>
                </a:moveTo>
                <a:cubicBezTo>
                  <a:pt x="19211" y="1333"/>
                  <a:pt x="19265" y="1369"/>
                  <a:pt x="19302" y="1393"/>
                </a:cubicBezTo>
                <a:cubicBezTo>
                  <a:pt x="19289" y="1399"/>
                  <a:pt x="19277" y="1405"/>
                  <a:pt x="19265" y="1405"/>
                </a:cubicBezTo>
                <a:cubicBezTo>
                  <a:pt x="19241" y="1375"/>
                  <a:pt x="19211" y="1339"/>
                  <a:pt x="19187" y="1302"/>
                </a:cubicBezTo>
                <a:close/>
                <a:moveTo>
                  <a:pt x="19187" y="1369"/>
                </a:moveTo>
                <a:cubicBezTo>
                  <a:pt x="19199" y="1387"/>
                  <a:pt x="19211" y="1405"/>
                  <a:pt x="19235" y="1429"/>
                </a:cubicBezTo>
                <a:cubicBezTo>
                  <a:pt x="19211" y="1405"/>
                  <a:pt x="19199" y="1393"/>
                  <a:pt x="19187" y="1369"/>
                </a:cubicBezTo>
                <a:close/>
                <a:moveTo>
                  <a:pt x="19144" y="1394"/>
                </a:moveTo>
                <a:lnTo>
                  <a:pt x="19144" y="1394"/>
                </a:lnTo>
                <a:cubicBezTo>
                  <a:pt x="19151" y="1418"/>
                  <a:pt x="19169" y="1436"/>
                  <a:pt x="19187" y="1454"/>
                </a:cubicBezTo>
                <a:cubicBezTo>
                  <a:pt x="19187" y="1454"/>
                  <a:pt x="19181" y="1454"/>
                  <a:pt x="19181" y="1460"/>
                </a:cubicBezTo>
                <a:cubicBezTo>
                  <a:pt x="19169" y="1436"/>
                  <a:pt x="19151" y="1418"/>
                  <a:pt x="19144" y="1394"/>
                </a:cubicBezTo>
                <a:close/>
                <a:moveTo>
                  <a:pt x="19129" y="1446"/>
                </a:moveTo>
                <a:lnTo>
                  <a:pt x="19129" y="1446"/>
                </a:lnTo>
                <a:cubicBezTo>
                  <a:pt x="19137" y="1455"/>
                  <a:pt x="19146" y="1462"/>
                  <a:pt x="19150" y="1466"/>
                </a:cubicBezTo>
                <a:cubicBezTo>
                  <a:pt x="19150" y="1466"/>
                  <a:pt x="19144" y="1466"/>
                  <a:pt x="19144" y="1472"/>
                </a:cubicBezTo>
                <a:lnTo>
                  <a:pt x="19129" y="1446"/>
                </a:lnTo>
                <a:close/>
                <a:moveTo>
                  <a:pt x="18159" y="1511"/>
                </a:moveTo>
                <a:cubicBezTo>
                  <a:pt x="18157" y="1512"/>
                  <a:pt x="18154" y="1513"/>
                  <a:pt x="18151" y="1514"/>
                </a:cubicBezTo>
                <a:cubicBezTo>
                  <a:pt x="18153" y="1515"/>
                  <a:pt x="18155" y="1515"/>
                  <a:pt x="18157" y="1516"/>
                </a:cubicBezTo>
                <a:lnTo>
                  <a:pt x="18157" y="1516"/>
                </a:lnTo>
                <a:cubicBezTo>
                  <a:pt x="18157" y="1514"/>
                  <a:pt x="18158" y="1512"/>
                  <a:pt x="18159" y="1511"/>
                </a:cubicBezTo>
                <a:close/>
                <a:moveTo>
                  <a:pt x="18321" y="1472"/>
                </a:moveTo>
                <a:lnTo>
                  <a:pt x="18321" y="1472"/>
                </a:lnTo>
                <a:cubicBezTo>
                  <a:pt x="18303" y="1508"/>
                  <a:pt x="18272" y="1526"/>
                  <a:pt x="18248" y="1551"/>
                </a:cubicBezTo>
                <a:cubicBezTo>
                  <a:pt x="18272" y="1526"/>
                  <a:pt x="18303" y="1496"/>
                  <a:pt x="18321" y="1472"/>
                </a:cubicBezTo>
                <a:close/>
                <a:moveTo>
                  <a:pt x="18334" y="1544"/>
                </a:moveTo>
                <a:lnTo>
                  <a:pt x="18334" y="1544"/>
                </a:lnTo>
                <a:cubicBezTo>
                  <a:pt x="18325" y="1556"/>
                  <a:pt x="18314" y="1569"/>
                  <a:pt x="18303" y="1581"/>
                </a:cubicBezTo>
                <a:cubicBezTo>
                  <a:pt x="18297" y="1581"/>
                  <a:pt x="18297" y="1575"/>
                  <a:pt x="18291" y="1575"/>
                </a:cubicBezTo>
                <a:cubicBezTo>
                  <a:pt x="18307" y="1565"/>
                  <a:pt x="18321" y="1555"/>
                  <a:pt x="18334" y="1544"/>
                </a:cubicBezTo>
                <a:close/>
                <a:moveTo>
                  <a:pt x="18365" y="1571"/>
                </a:moveTo>
                <a:cubicBezTo>
                  <a:pt x="18356" y="1580"/>
                  <a:pt x="18350" y="1591"/>
                  <a:pt x="18339" y="1605"/>
                </a:cubicBezTo>
                <a:lnTo>
                  <a:pt x="18333" y="1599"/>
                </a:lnTo>
                <a:cubicBezTo>
                  <a:pt x="18344" y="1588"/>
                  <a:pt x="18354" y="1580"/>
                  <a:pt x="18365" y="1571"/>
                </a:cubicBezTo>
                <a:close/>
                <a:moveTo>
                  <a:pt x="18823" y="1702"/>
                </a:moveTo>
                <a:cubicBezTo>
                  <a:pt x="18835" y="1708"/>
                  <a:pt x="18835" y="1720"/>
                  <a:pt x="18841" y="1726"/>
                </a:cubicBezTo>
                <a:cubicBezTo>
                  <a:pt x="18835" y="1726"/>
                  <a:pt x="18835" y="1726"/>
                  <a:pt x="18823" y="1720"/>
                </a:cubicBezTo>
                <a:lnTo>
                  <a:pt x="18823" y="1702"/>
                </a:lnTo>
                <a:close/>
                <a:moveTo>
                  <a:pt x="18848" y="1732"/>
                </a:moveTo>
                <a:cubicBezTo>
                  <a:pt x="18854" y="1738"/>
                  <a:pt x="18854" y="1750"/>
                  <a:pt x="18866" y="1750"/>
                </a:cubicBezTo>
                <a:cubicBezTo>
                  <a:pt x="18866" y="1750"/>
                  <a:pt x="18866" y="1756"/>
                  <a:pt x="18854" y="1756"/>
                </a:cubicBezTo>
                <a:lnTo>
                  <a:pt x="18835" y="1756"/>
                </a:lnTo>
                <a:cubicBezTo>
                  <a:pt x="18835" y="1750"/>
                  <a:pt x="18823" y="1738"/>
                  <a:pt x="18823" y="1732"/>
                </a:cubicBezTo>
                <a:close/>
                <a:moveTo>
                  <a:pt x="19289" y="1738"/>
                </a:moveTo>
                <a:cubicBezTo>
                  <a:pt x="19289" y="1738"/>
                  <a:pt x="19296" y="1762"/>
                  <a:pt x="19308" y="1787"/>
                </a:cubicBezTo>
                <a:lnTo>
                  <a:pt x="19296" y="1787"/>
                </a:lnTo>
                <a:cubicBezTo>
                  <a:pt x="19289" y="1762"/>
                  <a:pt x="19289" y="1738"/>
                  <a:pt x="19289" y="1738"/>
                </a:cubicBezTo>
                <a:close/>
                <a:moveTo>
                  <a:pt x="19332" y="1732"/>
                </a:moveTo>
                <a:cubicBezTo>
                  <a:pt x="19332" y="1738"/>
                  <a:pt x="19338" y="1762"/>
                  <a:pt x="19356" y="1787"/>
                </a:cubicBezTo>
                <a:lnTo>
                  <a:pt x="19332" y="1787"/>
                </a:lnTo>
                <a:cubicBezTo>
                  <a:pt x="19326" y="1762"/>
                  <a:pt x="19326" y="1738"/>
                  <a:pt x="19332" y="1732"/>
                </a:cubicBezTo>
                <a:close/>
                <a:moveTo>
                  <a:pt x="19368" y="1660"/>
                </a:moveTo>
                <a:lnTo>
                  <a:pt x="19368" y="1660"/>
                </a:lnTo>
                <a:cubicBezTo>
                  <a:pt x="19374" y="1708"/>
                  <a:pt x="19398" y="1756"/>
                  <a:pt x="19423" y="1787"/>
                </a:cubicBezTo>
                <a:lnTo>
                  <a:pt x="19386" y="1787"/>
                </a:lnTo>
                <a:cubicBezTo>
                  <a:pt x="19380" y="1750"/>
                  <a:pt x="19368" y="1702"/>
                  <a:pt x="19368" y="1660"/>
                </a:cubicBezTo>
                <a:close/>
                <a:moveTo>
                  <a:pt x="19241" y="1762"/>
                </a:moveTo>
                <a:lnTo>
                  <a:pt x="19241" y="1762"/>
                </a:lnTo>
                <a:cubicBezTo>
                  <a:pt x="19241" y="1769"/>
                  <a:pt x="19247" y="1787"/>
                  <a:pt x="19259" y="1793"/>
                </a:cubicBezTo>
                <a:lnTo>
                  <a:pt x="19247" y="1793"/>
                </a:lnTo>
                <a:cubicBezTo>
                  <a:pt x="19241" y="1787"/>
                  <a:pt x="19241" y="1775"/>
                  <a:pt x="19241" y="1762"/>
                </a:cubicBezTo>
                <a:close/>
                <a:moveTo>
                  <a:pt x="19398" y="1635"/>
                </a:moveTo>
                <a:cubicBezTo>
                  <a:pt x="19398" y="1696"/>
                  <a:pt x="19429" y="1756"/>
                  <a:pt x="19459" y="1793"/>
                </a:cubicBezTo>
                <a:cubicBezTo>
                  <a:pt x="19453" y="1787"/>
                  <a:pt x="19441" y="1787"/>
                  <a:pt x="19429" y="1787"/>
                </a:cubicBezTo>
                <a:cubicBezTo>
                  <a:pt x="19417" y="1750"/>
                  <a:pt x="19392" y="1678"/>
                  <a:pt x="19398" y="1635"/>
                </a:cubicBezTo>
                <a:close/>
                <a:moveTo>
                  <a:pt x="19453" y="1636"/>
                </a:moveTo>
                <a:cubicBezTo>
                  <a:pt x="19453" y="1679"/>
                  <a:pt x="19477" y="1751"/>
                  <a:pt x="19507" y="1793"/>
                </a:cubicBezTo>
                <a:lnTo>
                  <a:pt x="19489" y="1793"/>
                </a:lnTo>
                <a:cubicBezTo>
                  <a:pt x="19477" y="1751"/>
                  <a:pt x="19453" y="1679"/>
                  <a:pt x="19453" y="1636"/>
                </a:cubicBezTo>
                <a:close/>
                <a:moveTo>
                  <a:pt x="19199" y="1762"/>
                </a:moveTo>
                <a:cubicBezTo>
                  <a:pt x="19199" y="1781"/>
                  <a:pt x="19205" y="1793"/>
                  <a:pt x="19205" y="1799"/>
                </a:cubicBezTo>
                <a:cubicBezTo>
                  <a:pt x="19205" y="1811"/>
                  <a:pt x="19199" y="1811"/>
                  <a:pt x="19199" y="1811"/>
                </a:cubicBezTo>
                <a:lnTo>
                  <a:pt x="19199" y="1762"/>
                </a:lnTo>
                <a:close/>
                <a:moveTo>
                  <a:pt x="19168" y="1787"/>
                </a:moveTo>
                <a:cubicBezTo>
                  <a:pt x="19168" y="1793"/>
                  <a:pt x="19168" y="1805"/>
                  <a:pt x="19174" y="1817"/>
                </a:cubicBezTo>
                <a:lnTo>
                  <a:pt x="19156" y="1817"/>
                </a:lnTo>
                <a:cubicBezTo>
                  <a:pt x="19156" y="1799"/>
                  <a:pt x="19156" y="1793"/>
                  <a:pt x="19168" y="1787"/>
                </a:cubicBezTo>
                <a:close/>
                <a:moveTo>
                  <a:pt x="18757" y="1769"/>
                </a:moveTo>
                <a:lnTo>
                  <a:pt x="18793" y="1823"/>
                </a:lnTo>
                <a:cubicBezTo>
                  <a:pt x="18781" y="1817"/>
                  <a:pt x="18757" y="1811"/>
                  <a:pt x="18745" y="1799"/>
                </a:cubicBezTo>
                <a:cubicBezTo>
                  <a:pt x="18745" y="1793"/>
                  <a:pt x="18745" y="1787"/>
                  <a:pt x="18732" y="1781"/>
                </a:cubicBezTo>
                <a:cubicBezTo>
                  <a:pt x="18732" y="1781"/>
                  <a:pt x="18732" y="1769"/>
                  <a:pt x="18745" y="1769"/>
                </a:cubicBezTo>
                <a:close/>
                <a:moveTo>
                  <a:pt x="18975" y="1775"/>
                </a:moveTo>
                <a:cubicBezTo>
                  <a:pt x="18987" y="1793"/>
                  <a:pt x="18993" y="1811"/>
                  <a:pt x="18993" y="1823"/>
                </a:cubicBezTo>
                <a:cubicBezTo>
                  <a:pt x="18987" y="1817"/>
                  <a:pt x="18975" y="1817"/>
                  <a:pt x="18969" y="1805"/>
                </a:cubicBezTo>
                <a:cubicBezTo>
                  <a:pt x="18975" y="1799"/>
                  <a:pt x="18975" y="1787"/>
                  <a:pt x="18975" y="1775"/>
                </a:cubicBezTo>
                <a:close/>
                <a:moveTo>
                  <a:pt x="18079" y="1757"/>
                </a:moveTo>
                <a:cubicBezTo>
                  <a:pt x="18078" y="1775"/>
                  <a:pt x="18066" y="1811"/>
                  <a:pt x="18066" y="1829"/>
                </a:cubicBezTo>
                <a:lnTo>
                  <a:pt x="18060" y="1829"/>
                </a:lnTo>
                <a:cubicBezTo>
                  <a:pt x="18066" y="1811"/>
                  <a:pt x="18078" y="1775"/>
                  <a:pt x="18079" y="1757"/>
                </a:cubicBezTo>
                <a:close/>
                <a:moveTo>
                  <a:pt x="18811" y="1775"/>
                </a:moveTo>
                <a:lnTo>
                  <a:pt x="18835" y="1799"/>
                </a:lnTo>
                <a:cubicBezTo>
                  <a:pt x="18823" y="1805"/>
                  <a:pt x="18817" y="1817"/>
                  <a:pt x="18817" y="1829"/>
                </a:cubicBezTo>
                <a:lnTo>
                  <a:pt x="18811" y="1829"/>
                </a:lnTo>
                <a:cubicBezTo>
                  <a:pt x="18805" y="1817"/>
                  <a:pt x="18793" y="1799"/>
                  <a:pt x="18793" y="1775"/>
                </a:cubicBezTo>
                <a:close/>
                <a:moveTo>
                  <a:pt x="19114" y="1799"/>
                </a:moveTo>
                <a:cubicBezTo>
                  <a:pt x="19114" y="1805"/>
                  <a:pt x="19114" y="1817"/>
                  <a:pt x="19120" y="1829"/>
                </a:cubicBezTo>
                <a:cubicBezTo>
                  <a:pt x="19118" y="1827"/>
                  <a:pt x="19117" y="1826"/>
                  <a:pt x="19115" y="1826"/>
                </a:cubicBezTo>
                <a:cubicBezTo>
                  <a:pt x="19113" y="1826"/>
                  <a:pt x="19112" y="1829"/>
                  <a:pt x="19108" y="1829"/>
                </a:cubicBezTo>
                <a:cubicBezTo>
                  <a:pt x="19108" y="1817"/>
                  <a:pt x="19108" y="1811"/>
                  <a:pt x="19114" y="1799"/>
                </a:cubicBezTo>
                <a:close/>
                <a:moveTo>
                  <a:pt x="17988" y="1702"/>
                </a:moveTo>
                <a:cubicBezTo>
                  <a:pt x="17976" y="1750"/>
                  <a:pt x="17970" y="1793"/>
                  <a:pt x="17970" y="1841"/>
                </a:cubicBezTo>
                <a:lnTo>
                  <a:pt x="17933" y="1841"/>
                </a:lnTo>
                <a:cubicBezTo>
                  <a:pt x="17951" y="1793"/>
                  <a:pt x="17976" y="1738"/>
                  <a:pt x="17988" y="1702"/>
                </a:cubicBezTo>
                <a:close/>
                <a:moveTo>
                  <a:pt x="18012" y="1762"/>
                </a:moveTo>
                <a:cubicBezTo>
                  <a:pt x="18018" y="1775"/>
                  <a:pt x="18018" y="1811"/>
                  <a:pt x="18006" y="1841"/>
                </a:cubicBezTo>
                <a:cubicBezTo>
                  <a:pt x="18012" y="1817"/>
                  <a:pt x="18012" y="1787"/>
                  <a:pt x="18012" y="1762"/>
                </a:cubicBezTo>
                <a:close/>
                <a:moveTo>
                  <a:pt x="18109" y="1787"/>
                </a:moveTo>
                <a:lnTo>
                  <a:pt x="18109" y="1841"/>
                </a:lnTo>
                <a:lnTo>
                  <a:pt x="18097" y="1841"/>
                </a:lnTo>
                <a:cubicBezTo>
                  <a:pt x="18097" y="1817"/>
                  <a:pt x="18109" y="1799"/>
                  <a:pt x="18109" y="1787"/>
                </a:cubicBezTo>
                <a:close/>
                <a:moveTo>
                  <a:pt x="19084" y="1811"/>
                </a:moveTo>
                <a:lnTo>
                  <a:pt x="19084" y="1829"/>
                </a:lnTo>
                <a:cubicBezTo>
                  <a:pt x="19084" y="1841"/>
                  <a:pt x="19084" y="1841"/>
                  <a:pt x="19078" y="1841"/>
                </a:cubicBezTo>
                <a:cubicBezTo>
                  <a:pt x="19078" y="1823"/>
                  <a:pt x="19078" y="1817"/>
                  <a:pt x="19084" y="1811"/>
                </a:cubicBezTo>
                <a:close/>
                <a:moveTo>
                  <a:pt x="18884" y="1793"/>
                </a:moveTo>
                <a:lnTo>
                  <a:pt x="18896" y="1847"/>
                </a:lnTo>
                <a:cubicBezTo>
                  <a:pt x="18884" y="1841"/>
                  <a:pt x="18878" y="1823"/>
                  <a:pt x="18866" y="1811"/>
                </a:cubicBezTo>
                <a:cubicBezTo>
                  <a:pt x="18878" y="1799"/>
                  <a:pt x="18884" y="1793"/>
                  <a:pt x="18884" y="1793"/>
                </a:cubicBezTo>
                <a:close/>
                <a:moveTo>
                  <a:pt x="19053" y="1817"/>
                </a:moveTo>
                <a:cubicBezTo>
                  <a:pt x="19053" y="1823"/>
                  <a:pt x="19053" y="1829"/>
                  <a:pt x="19059" y="1847"/>
                </a:cubicBezTo>
                <a:lnTo>
                  <a:pt x="19053" y="1847"/>
                </a:lnTo>
                <a:cubicBezTo>
                  <a:pt x="19047" y="1841"/>
                  <a:pt x="19047" y="1823"/>
                  <a:pt x="19053" y="1817"/>
                </a:cubicBezTo>
                <a:close/>
                <a:moveTo>
                  <a:pt x="17863" y="1832"/>
                </a:moveTo>
                <a:cubicBezTo>
                  <a:pt x="17860" y="1839"/>
                  <a:pt x="17857" y="1846"/>
                  <a:pt x="17855" y="1853"/>
                </a:cubicBezTo>
                <a:cubicBezTo>
                  <a:pt x="17857" y="1852"/>
                  <a:pt x="17859" y="1852"/>
                  <a:pt x="17861" y="1851"/>
                </a:cubicBezTo>
                <a:lnTo>
                  <a:pt x="17861" y="1851"/>
                </a:lnTo>
                <a:cubicBezTo>
                  <a:pt x="17862" y="1845"/>
                  <a:pt x="17862" y="1839"/>
                  <a:pt x="17863" y="1832"/>
                </a:cubicBezTo>
                <a:close/>
                <a:moveTo>
                  <a:pt x="17846" y="1789"/>
                </a:moveTo>
                <a:lnTo>
                  <a:pt x="17846" y="1789"/>
                </a:lnTo>
                <a:cubicBezTo>
                  <a:pt x="17837" y="1811"/>
                  <a:pt x="17828" y="1834"/>
                  <a:pt x="17821" y="1854"/>
                </a:cubicBezTo>
                <a:lnTo>
                  <a:pt x="17821" y="1854"/>
                </a:lnTo>
                <a:cubicBezTo>
                  <a:pt x="17825" y="1853"/>
                  <a:pt x="17830" y="1853"/>
                  <a:pt x="17836" y="1853"/>
                </a:cubicBezTo>
                <a:cubicBezTo>
                  <a:pt x="17839" y="1835"/>
                  <a:pt x="17842" y="1813"/>
                  <a:pt x="17846" y="1789"/>
                </a:cubicBezTo>
                <a:close/>
                <a:moveTo>
                  <a:pt x="17818" y="1787"/>
                </a:moveTo>
                <a:cubicBezTo>
                  <a:pt x="17807" y="1818"/>
                  <a:pt x="17799" y="1847"/>
                  <a:pt x="17794" y="1859"/>
                </a:cubicBezTo>
                <a:cubicBezTo>
                  <a:pt x="17804" y="1856"/>
                  <a:pt x="17810" y="1855"/>
                  <a:pt x="17817" y="1854"/>
                </a:cubicBezTo>
                <a:lnTo>
                  <a:pt x="17817" y="1854"/>
                </a:lnTo>
                <a:cubicBezTo>
                  <a:pt x="17813" y="1834"/>
                  <a:pt x="17814" y="1810"/>
                  <a:pt x="17818" y="1787"/>
                </a:cubicBezTo>
                <a:close/>
                <a:moveTo>
                  <a:pt x="17821" y="1854"/>
                </a:moveTo>
                <a:cubicBezTo>
                  <a:pt x="17819" y="1854"/>
                  <a:pt x="17818" y="1854"/>
                  <a:pt x="17817" y="1854"/>
                </a:cubicBezTo>
                <a:lnTo>
                  <a:pt x="17817" y="1854"/>
                </a:lnTo>
                <a:cubicBezTo>
                  <a:pt x="17817" y="1856"/>
                  <a:pt x="17818" y="1858"/>
                  <a:pt x="17818" y="1859"/>
                </a:cubicBezTo>
                <a:cubicBezTo>
                  <a:pt x="17819" y="1857"/>
                  <a:pt x="17820" y="1856"/>
                  <a:pt x="17821" y="1854"/>
                </a:cubicBezTo>
                <a:close/>
                <a:moveTo>
                  <a:pt x="18969" y="1823"/>
                </a:moveTo>
                <a:cubicBezTo>
                  <a:pt x="18987" y="1829"/>
                  <a:pt x="18993" y="1829"/>
                  <a:pt x="18999" y="1829"/>
                </a:cubicBezTo>
                <a:cubicBezTo>
                  <a:pt x="18999" y="1835"/>
                  <a:pt x="19005" y="1847"/>
                  <a:pt x="19005" y="1853"/>
                </a:cubicBezTo>
                <a:cubicBezTo>
                  <a:pt x="18993" y="1871"/>
                  <a:pt x="18987" y="1878"/>
                  <a:pt x="18969" y="1878"/>
                </a:cubicBezTo>
                <a:lnTo>
                  <a:pt x="18969" y="1823"/>
                </a:lnTo>
                <a:close/>
                <a:moveTo>
                  <a:pt x="18745" y="1841"/>
                </a:moveTo>
                <a:cubicBezTo>
                  <a:pt x="18757" y="1841"/>
                  <a:pt x="18781" y="1847"/>
                  <a:pt x="18793" y="1847"/>
                </a:cubicBezTo>
                <a:cubicBezTo>
                  <a:pt x="18793" y="1859"/>
                  <a:pt x="18782" y="1875"/>
                  <a:pt x="18776" y="1882"/>
                </a:cubicBezTo>
                <a:lnTo>
                  <a:pt x="18776" y="1882"/>
                </a:lnTo>
                <a:lnTo>
                  <a:pt x="18757" y="1878"/>
                </a:lnTo>
                <a:lnTo>
                  <a:pt x="18757" y="1878"/>
                </a:lnTo>
                <a:lnTo>
                  <a:pt x="18757" y="1878"/>
                </a:lnTo>
                <a:cubicBezTo>
                  <a:pt x="18755" y="1878"/>
                  <a:pt x="18753" y="1878"/>
                  <a:pt x="18751" y="1878"/>
                </a:cubicBezTo>
                <a:cubicBezTo>
                  <a:pt x="18751" y="1859"/>
                  <a:pt x="18751" y="1847"/>
                  <a:pt x="18745" y="1841"/>
                </a:cubicBezTo>
                <a:close/>
                <a:moveTo>
                  <a:pt x="18496" y="1871"/>
                </a:moveTo>
                <a:cubicBezTo>
                  <a:pt x="18496" y="1878"/>
                  <a:pt x="18508" y="1878"/>
                  <a:pt x="18508" y="1884"/>
                </a:cubicBezTo>
                <a:cubicBezTo>
                  <a:pt x="18496" y="1890"/>
                  <a:pt x="18490" y="1890"/>
                  <a:pt x="18490" y="1890"/>
                </a:cubicBezTo>
                <a:cubicBezTo>
                  <a:pt x="18490" y="1884"/>
                  <a:pt x="18490" y="1878"/>
                  <a:pt x="18496" y="1871"/>
                </a:cubicBezTo>
                <a:close/>
                <a:moveTo>
                  <a:pt x="18690" y="1878"/>
                </a:moveTo>
                <a:cubicBezTo>
                  <a:pt x="18684" y="1890"/>
                  <a:pt x="18684" y="1902"/>
                  <a:pt x="18684" y="1908"/>
                </a:cubicBezTo>
                <a:lnTo>
                  <a:pt x="18672" y="1902"/>
                </a:lnTo>
                <a:cubicBezTo>
                  <a:pt x="18684" y="1890"/>
                  <a:pt x="18684" y="1884"/>
                  <a:pt x="18690" y="1878"/>
                </a:cubicBezTo>
                <a:close/>
                <a:moveTo>
                  <a:pt x="18757" y="1878"/>
                </a:moveTo>
                <a:lnTo>
                  <a:pt x="18757" y="1878"/>
                </a:lnTo>
                <a:cubicBezTo>
                  <a:pt x="18766" y="1879"/>
                  <a:pt x="18775" y="1884"/>
                  <a:pt x="18775" y="1884"/>
                </a:cubicBezTo>
                <a:cubicBezTo>
                  <a:pt x="18775" y="1883"/>
                  <a:pt x="18776" y="1883"/>
                  <a:pt x="18776" y="1882"/>
                </a:cubicBezTo>
                <a:lnTo>
                  <a:pt x="18776" y="1882"/>
                </a:lnTo>
                <a:lnTo>
                  <a:pt x="18781" y="1884"/>
                </a:lnTo>
                <a:cubicBezTo>
                  <a:pt x="18763" y="1902"/>
                  <a:pt x="18763" y="1908"/>
                  <a:pt x="18757" y="1914"/>
                </a:cubicBezTo>
                <a:lnTo>
                  <a:pt x="18757" y="1878"/>
                </a:lnTo>
                <a:close/>
                <a:moveTo>
                  <a:pt x="18508" y="1908"/>
                </a:moveTo>
                <a:lnTo>
                  <a:pt x="18508" y="1920"/>
                </a:lnTo>
                <a:cubicBezTo>
                  <a:pt x="18502" y="1926"/>
                  <a:pt x="18490" y="1926"/>
                  <a:pt x="18490" y="1938"/>
                </a:cubicBezTo>
                <a:lnTo>
                  <a:pt x="18484" y="1938"/>
                </a:lnTo>
                <a:cubicBezTo>
                  <a:pt x="18484" y="1932"/>
                  <a:pt x="18484" y="1920"/>
                  <a:pt x="18490" y="1914"/>
                </a:cubicBezTo>
                <a:cubicBezTo>
                  <a:pt x="18496" y="1914"/>
                  <a:pt x="18496" y="1908"/>
                  <a:pt x="18508" y="1908"/>
                </a:cubicBezTo>
                <a:close/>
                <a:moveTo>
                  <a:pt x="18607" y="1897"/>
                </a:moveTo>
                <a:cubicBezTo>
                  <a:pt x="18610" y="1897"/>
                  <a:pt x="18615" y="1904"/>
                  <a:pt x="18623" y="1908"/>
                </a:cubicBezTo>
                <a:cubicBezTo>
                  <a:pt x="18611" y="1926"/>
                  <a:pt x="18599" y="1944"/>
                  <a:pt x="18581" y="1968"/>
                </a:cubicBezTo>
                <a:lnTo>
                  <a:pt x="18593" y="1908"/>
                </a:lnTo>
                <a:cubicBezTo>
                  <a:pt x="18599" y="1908"/>
                  <a:pt x="18599" y="1902"/>
                  <a:pt x="18605" y="1902"/>
                </a:cubicBezTo>
                <a:cubicBezTo>
                  <a:pt x="18605" y="1898"/>
                  <a:pt x="18606" y="1897"/>
                  <a:pt x="18607" y="1897"/>
                </a:cubicBezTo>
                <a:close/>
                <a:moveTo>
                  <a:pt x="18926" y="1799"/>
                </a:moveTo>
                <a:cubicBezTo>
                  <a:pt x="18926" y="1799"/>
                  <a:pt x="18932" y="1799"/>
                  <a:pt x="18932" y="1811"/>
                </a:cubicBezTo>
                <a:cubicBezTo>
                  <a:pt x="18932" y="1829"/>
                  <a:pt x="18938" y="1859"/>
                  <a:pt x="18956" y="1890"/>
                </a:cubicBezTo>
                <a:cubicBezTo>
                  <a:pt x="18932" y="1890"/>
                  <a:pt x="18926" y="1902"/>
                  <a:pt x="18908" y="1908"/>
                </a:cubicBezTo>
                <a:lnTo>
                  <a:pt x="18908" y="1902"/>
                </a:lnTo>
                <a:cubicBezTo>
                  <a:pt x="18854" y="1926"/>
                  <a:pt x="18811" y="1950"/>
                  <a:pt x="18775" y="1968"/>
                </a:cubicBezTo>
                <a:cubicBezTo>
                  <a:pt x="18793" y="1938"/>
                  <a:pt x="18823" y="1884"/>
                  <a:pt x="18835" y="1853"/>
                </a:cubicBezTo>
                <a:cubicBezTo>
                  <a:pt x="18835" y="1847"/>
                  <a:pt x="18841" y="1835"/>
                  <a:pt x="18841" y="1829"/>
                </a:cubicBezTo>
                <a:lnTo>
                  <a:pt x="18848" y="1829"/>
                </a:lnTo>
                <a:cubicBezTo>
                  <a:pt x="18848" y="1829"/>
                  <a:pt x="18848" y="1823"/>
                  <a:pt x="18854" y="1823"/>
                </a:cubicBezTo>
                <a:cubicBezTo>
                  <a:pt x="18872" y="1841"/>
                  <a:pt x="18890" y="1853"/>
                  <a:pt x="18902" y="1853"/>
                </a:cubicBezTo>
                <a:lnTo>
                  <a:pt x="18908" y="1902"/>
                </a:lnTo>
                <a:lnTo>
                  <a:pt x="18908" y="1859"/>
                </a:lnTo>
                <a:cubicBezTo>
                  <a:pt x="18908" y="1847"/>
                  <a:pt x="18914" y="1823"/>
                  <a:pt x="18926" y="1799"/>
                </a:cubicBezTo>
                <a:close/>
                <a:moveTo>
                  <a:pt x="18569" y="1914"/>
                </a:moveTo>
                <a:cubicBezTo>
                  <a:pt x="18575" y="1938"/>
                  <a:pt x="18575" y="1950"/>
                  <a:pt x="18575" y="1968"/>
                </a:cubicBezTo>
                <a:lnTo>
                  <a:pt x="18575" y="1974"/>
                </a:lnTo>
                <a:cubicBezTo>
                  <a:pt x="18569" y="1968"/>
                  <a:pt x="18551" y="1968"/>
                  <a:pt x="18545" y="1962"/>
                </a:cubicBezTo>
                <a:cubicBezTo>
                  <a:pt x="18545" y="1950"/>
                  <a:pt x="18551" y="1938"/>
                  <a:pt x="18551" y="1926"/>
                </a:cubicBezTo>
                <a:cubicBezTo>
                  <a:pt x="18551" y="1920"/>
                  <a:pt x="18563" y="1920"/>
                  <a:pt x="18569" y="1914"/>
                </a:cubicBezTo>
                <a:close/>
                <a:moveTo>
                  <a:pt x="18969" y="1914"/>
                </a:moveTo>
                <a:cubicBezTo>
                  <a:pt x="18969" y="1920"/>
                  <a:pt x="18975" y="1920"/>
                  <a:pt x="18975" y="1932"/>
                </a:cubicBezTo>
                <a:lnTo>
                  <a:pt x="18944" y="1999"/>
                </a:lnTo>
                <a:cubicBezTo>
                  <a:pt x="18908" y="1999"/>
                  <a:pt x="18878" y="1993"/>
                  <a:pt x="18854" y="1993"/>
                </a:cubicBezTo>
                <a:cubicBezTo>
                  <a:pt x="18854" y="1993"/>
                  <a:pt x="18848" y="1993"/>
                  <a:pt x="18848" y="1980"/>
                </a:cubicBezTo>
                <a:cubicBezTo>
                  <a:pt x="18872" y="1968"/>
                  <a:pt x="18884" y="1962"/>
                  <a:pt x="18902" y="1944"/>
                </a:cubicBezTo>
                <a:cubicBezTo>
                  <a:pt x="18932" y="1920"/>
                  <a:pt x="18956" y="1914"/>
                  <a:pt x="18969" y="1914"/>
                </a:cubicBezTo>
                <a:close/>
                <a:moveTo>
                  <a:pt x="19017" y="1926"/>
                </a:moveTo>
                <a:cubicBezTo>
                  <a:pt x="18999" y="1944"/>
                  <a:pt x="18993" y="1974"/>
                  <a:pt x="18981" y="2005"/>
                </a:cubicBezTo>
                <a:lnTo>
                  <a:pt x="18944" y="2005"/>
                </a:lnTo>
                <a:cubicBezTo>
                  <a:pt x="18956" y="1986"/>
                  <a:pt x="18969" y="1974"/>
                  <a:pt x="18993" y="1950"/>
                </a:cubicBezTo>
                <a:lnTo>
                  <a:pt x="19017" y="1926"/>
                </a:lnTo>
                <a:close/>
                <a:moveTo>
                  <a:pt x="19065" y="1950"/>
                </a:moveTo>
                <a:lnTo>
                  <a:pt x="19065" y="1950"/>
                </a:lnTo>
                <a:cubicBezTo>
                  <a:pt x="19059" y="1974"/>
                  <a:pt x="19053" y="1999"/>
                  <a:pt x="19053" y="2011"/>
                </a:cubicBezTo>
                <a:cubicBezTo>
                  <a:pt x="19044" y="2017"/>
                  <a:pt x="19037" y="2020"/>
                  <a:pt x="19031" y="2020"/>
                </a:cubicBezTo>
                <a:cubicBezTo>
                  <a:pt x="19025" y="2020"/>
                  <a:pt x="19020" y="2017"/>
                  <a:pt x="19017" y="2011"/>
                </a:cubicBezTo>
                <a:cubicBezTo>
                  <a:pt x="19029" y="1993"/>
                  <a:pt x="19047" y="1968"/>
                  <a:pt x="19065" y="1950"/>
                </a:cubicBezTo>
                <a:close/>
                <a:moveTo>
                  <a:pt x="18515" y="1974"/>
                </a:moveTo>
                <a:cubicBezTo>
                  <a:pt x="18515" y="1999"/>
                  <a:pt x="18508" y="2011"/>
                  <a:pt x="18508" y="2029"/>
                </a:cubicBezTo>
                <a:lnTo>
                  <a:pt x="18484" y="1974"/>
                </a:lnTo>
                <a:close/>
                <a:moveTo>
                  <a:pt x="18642" y="1938"/>
                </a:moveTo>
                <a:cubicBezTo>
                  <a:pt x="18642" y="1938"/>
                  <a:pt x="18642" y="1944"/>
                  <a:pt x="18654" y="1944"/>
                </a:cubicBezTo>
                <a:cubicBezTo>
                  <a:pt x="18654" y="1950"/>
                  <a:pt x="18660" y="1962"/>
                  <a:pt x="18660" y="1968"/>
                </a:cubicBezTo>
                <a:cubicBezTo>
                  <a:pt x="18642" y="1986"/>
                  <a:pt x="18636" y="2005"/>
                  <a:pt x="18636" y="2005"/>
                </a:cubicBezTo>
                <a:lnTo>
                  <a:pt x="18666" y="1974"/>
                </a:lnTo>
                <a:cubicBezTo>
                  <a:pt x="18666" y="1980"/>
                  <a:pt x="18672" y="1999"/>
                  <a:pt x="18690" y="2011"/>
                </a:cubicBezTo>
                <a:cubicBezTo>
                  <a:pt x="18684" y="2023"/>
                  <a:pt x="18684" y="2023"/>
                  <a:pt x="18684" y="2029"/>
                </a:cubicBezTo>
                <a:cubicBezTo>
                  <a:pt x="18666" y="2023"/>
                  <a:pt x="18660" y="2011"/>
                  <a:pt x="18636" y="2005"/>
                </a:cubicBezTo>
                <a:lnTo>
                  <a:pt x="18593" y="1980"/>
                </a:lnTo>
                <a:cubicBezTo>
                  <a:pt x="18605" y="1968"/>
                  <a:pt x="18630" y="1950"/>
                  <a:pt x="18642" y="1938"/>
                </a:cubicBezTo>
                <a:close/>
                <a:moveTo>
                  <a:pt x="19096" y="2029"/>
                </a:moveTo>
                <a:cubicBezTo>
                  <a:pt x="19096" y="2029"/>
                  <a:pt x="19096" y="2035"/>
                  <a:pt x="19090" y="2035"/>
                </a:cubicBezTo>
                <a:lnTo>
                  <a:pt x="19096" y="2029"/>
                </a:lnTo>
                <a:close/>
                <a:moveTo>
                  <a:pt x="19126" y="2035"/>
                </a:moveTo>
                <a:cubicBezTo>
                  <a:pt x="19126" y="2035"/>
                  <a:pt x="19126" y="2041"/>
                  <a:pt x="19120" y="2041"/>
                </a:cubicBezTo>
                <a:lnTo>
                  <a:pt x="19126" y="2035"/>
                </a:lnTo>
                <a:close/>
                <a:moveTo>
                  <a:pt x="18399" y="2011"/>
                </a:moveTo>
                <a:lnTo>
                  <a:pt x="18424" y="2035"/>
                </a:lnTo>
                <a:cubicBezTo>
                  <a:pt x="18424" y="2041"/>
                  <a:pt x="18418" y="2053"/>
                  <a:pt x="18418" y="2059"/>
                </a:cubicBezTo>
                <a:cubicBezTo>
                  <a:pt x="18418" y="2041"/>
                  <a:pt x="18412" y="2035"/>
                  <a:pt x="18399" y="2023"/>
                </a:cubicBezTo>
                <a:lnTo>
                  <a:pt x="18399" y="2011"/>
                </a:lnTo>
                <a:close/>
                <a:moveTo>
                  <a:pt x="19158" y="2051"/>
                </a:moveTo>
                <a:cubicBezTo>
                  <a:pt x="19157" y="2053"/>
                  <a:pt x="19156" y="2056"/>
                  <a:pt x="19156" y="2059"/>
                </a:cubicBezTo>
                <a:lnTo>
                  <a:pt x="19150" y="2059"/>
                </a:lnTo>
                <a:lnTo>
                  <a:pt x="19158" y="2051"/>
                </a:lnTo>
                <a:close/>
                <a:moveTo>
                  <a:pt x="19217" y="2059"/>
                </a:moveTo>
                <a:cubicBezTo>
                  <a:pt x="19217" y="2065"/>
                  <a:pt x="19211" y="2065"/>
                  <a:pt x="19211" y="2071"/>
                </a:cubicBezTo>
                <a:lnTo>
                  <a:pt x="19205" y="2071"/>
                </a:lnTo>
                <a:cubicBezTo>
                  <a:pt x="19205" y="2065"/>
                  <a:pt x="19211" y="2059"/>
                  <a:pt x="19217" y="2059"/>
                </a:cubicBezTo>
                <a:close/>
                <a:moveTo>
                  <a:pt x="18539" y="1993"/>
                </a:moveTo>
                <a:lnTo>
                  <a:pt x="18545" y="1999"/>
                </a:lnTo>
                <a:lnTo>
                  <a:pt x="18551" y="1999"/>
                </a:lnTo>
                <a:cubicBezTo>
                  <a:pt x="18557" y="1999"/>
                  <a:pt x="18569" y="2005"/>
                  <a:pt x="18569" y="2011"/>
                </a:cubicBezTo>
                <a:cubicBezTo>
                  <a:pt x="18587" y="2035"/>
                  <a:pt x="18630" y="2059"/>
                  <a:pt x="18666" y="2071"/>
                </a:cubicBezTo>
                <a:lnTo>
                  <a:pt x="18666" y="2077"/>
                </a:lnTo>
                <a:cubicBezTo>
                  <a:pt x="18636" y="2077"/>
                  <a:pt x="18587" y="2077"/>
                  <a:pt x="18539" y="2089"/>
                </a:cubicBezTo>
                <a:lnTo>
                  <a:pt x="18521" y="2041"/>
                </a:lnTo>
                <a:cubicBezTo>
                  <a:pt x="18521" y="2029"/>
                  <a:pt x="18533" y="2011"/>
                  <a:pt x="18539" y="1993"/>
                </a:cubicBezTo>
                <a:close/>
                <a:moveTo>
                  <a:pt x="18884" y="2023"/>
                </a:moveTo>
                <a:lnTo>
                  <a:pt x="18884" y="2023"/>
                </a:lnTo>
                <a:cubicBezTo>
                  <a:pt x="18908" y="2029"/>
                  <a:pt x="18914" y="2029"/>
                  <a:pt x="18932" y="2029"/>
                </a:cubicBezTo>
                <a:cubicBezTo>
                  <a:pt x="18956" y="2035"/>
                  <a:pt x="18963" y="2041"/>
                  <a:pt x="18963" y="2041"/>
                </a:cubicBezTo>
                <a:lnTo>
                  <a:pt x="18896" y="2089"/>
                </a:lnTo>
                <a:lnTo>
                  <a:pt x="18896" y="2041"/>
                </a:lnTo>
                <a:cubicBezTo>
                  <a:pt x="18896" y="2035"/>
                  <a:pt x="18884" y="2029"/>
                  <a:pt x="18884" y="2023"/>
                </a:cubicBezTo>
                <a:close/>
                <a:moveTo>
                  <a:pt x="19259" y="2059"/>
                </a:moveTo>
                <a:cubicBezTo>
                  <a:pt x="19247" y="2065"/>
                  <a:pt x="19247" y="2077"/>
                  <a:pt x="19247" y="2089"/>
                </a:cubicBezTo>
                <a:lnTo>
                  <a:pt x="19241" y="2089"/>
                </a:lnTo>
                <a:cubicBezTo>
                  <a:pt x="19241" y="2071"/>
                  <a:pt x="19247" y="2065"/>
                  <a:pt x="19259" y="2059"/>
                </a:cubicBezTo>
                <a:close/>
                <a:moveTo>
                  <a:pt x="18460" y="1999"/>
                </a:moveTo>
                <a:lnTo>
                  <a:pt x="18460" y="1999"/>
                </a:lnTo>
                <a:cubicBezTo>
                  <a:pt x="18478" y="2011"/>
                  <a:pt x="18490" y="2029"/>
                  <a:pt x="18496" y="2041"/>
                </a:cubicBezTo>
                <a:lnTo>
                  <a:pt x="18496" y="2047"/>
                </a:lnTo>
                <a:lnTo>
                  <a:pt x="18508" y="2047"/>
                </a:lnTo>
                <a:cubicBezTo>
                  <a:pt x="18521" y="2065"/>
                  <a:pt x="18527" y="2077"/>
                  <a:pt x="18527" y="2089"/>
                </a:cubicBezTo>
                <a:cubicBezTo>
                  <a:pt x="18515" y="2089"/>
                  <a:pt x="18496" y="2089"/>
                  <a:pt x="18484" y="2095"/>
                </a:cubicBezTo>
                <a:cubicBezTo>
                  <a:pt x="18478" y="2059"/>
                  <a:pt x="18472" y="2029"/>
                  <a:pt x="18460" y="1999"/>
                </a:cubicBezTo>
                <a:close/>
                <a:moveTo>
                  <a:pt x="18442" y="2047"/>
                </a:moveTo>
                <a:lnTo>
                  <a:pt x="18460" y="2095"/>
                </a:lnTo>
                <a:cubicBezTo>
                  <a:pt x="18448" y="2095"/>
                  <a:pt x="18442" y="2095"/>
                  <a:pt x="18424" y="2102"/>
                </a:cubicBezTo>
                <a:cubicBezTo>
                  <a:pt x="18424" y="2095"/>
                  <a:pt x="18424" y="2089"/>
                  <a:pt x="18418" y="2071"/>
                </a:cubicBezTo>
                <a:lnTo>
                  <a:pt x="18442" y="2047"/>
                </a:lnTo>
                <a:close/>
                <a:moveTo>
                  <a:pt x="19296" y="2077"/>
                </a:moveTo>
                <a:cubicBezTo>
                  <a:pt x="19296" y="2089"/>
                  <a:pt x="19296" y="2095"/>
                  <a:pt x="19289" y="2102"/>
                </a:cubicBezTo>
                <a:lnTo>
                  <a:pt x="19277" y="2102"/>
                </a:lnTo>
                <a:cubicBezTo>
                  <a:pt x="19289" y="2095"/>
                  <a:pt x="19289" y="2089"/>
                  <a:pt x="19296" y="2077"/>
                </a:cubicBezTo>
                <a:close/>
                <a:moveTo>
                  <a:pt x="18363" y="2077"/>
                </a:moveTo>
                <a:lnTo>
                  <a:pt x="18387" y="2102"/>
                </a:lnTo>
                <a:cubicBezTo>
                  <a:pt x="18381" y="2102"/>
                  <a:pt x="18369" y="2114"/>
                  <a:pt x="18369" y="2114"/>
                </a:cubicBezTo>
                <a:cubicBezTo>
                  <a:pt x="18369" y="2095"/>
                  <a:pt x="18363" y="2089"/>
                  <a:pt x="18363" y="2077"/>
                </a:cubicBezTo>
                <a:close/>
                <a:moveTo>
                  <a:pt x="18333" y="2095"/>
                </a:moveTo>
                <a:cubicBezTo>
                  <a:pt x="18339" y="2095"/>
                  <a:pt x="18351" y="2102"/>
                  <a:pt x="18357" y="2120"/>
                </a:cubicBezTo>
                <a:cubicBezTo>
                  <a:pt x="18351" y="2117"/>
                  <a:pt x="18347" y="2115"/>
                  <a:pt x="18343" y="2115"/>
                </a:cubicBezTo>
                <a:cubicBezTo>
                  <a:pt x="18340" y="2115"/>
                  <a:pt x="18339" y="2117"/>
                  <a:pt x="18339" y="2120"/>
                </a:cubicBezTo>
                <a:cubicBezTo>
                  <a:pt x="18339" y="2114"/>
                  <a:pt x="18333" y="2102"/>
                  <a:pt x="18333" y="2095"/>
                </a:cubicBezTo>
                <a:close/>
                <a:moveTo>
                  <a:pt x="18297" y="2095"/>
                </a:moveTo>
                <a:cubicBezTo>
                  <a:pt x="18303" y="2095"/>
                  <a:pt x="18309" y="2114"/>
                  <a:pt x="18321" y="2120"/>
                </a:cubicBezTo>
                <a:cubicBezTo>
                  <a:pt x="18309" y="2120"/>
                  <a:pt x="18309" y="2120"/>
                  <a:pt x="18303" y="2126"/>
                </a:cubicBezTo>
                <a:cubicBezTo>
                  <a:pt x="18303" y="2120"/>
                  <a:pt x="18297" y="2102"/>
                  <a:pt x="18297" y="2095"/>
                </a:cubicBezTo>
                <a:close/>
                <a:moveTo>
                  <a:pt x="18242" y="2114"/>
                </a:moveTo>
                <a:lnTo>
                  <a:pt x="18266" y="2132"/>
                </a:lnTo>
                <a:lnTo>
                  <a:pt x="18260" y="2132"/>
                </a:lnTo>
                <a:cubicBezTo>
                  <a:pt x="18248" y="2126"/>
                  <a:pt x="18248" y="2120"/>
                  <a:pt x="18242" y="2114"/>
                </a:cubicBezTo>
                <a:close/>
                <a:moveTo>
                  <a:pt x="19338" y="2089"/>
                </a:moveTo>
                <a:cubicBezTo>
                  <a:pt x="19338" y="2089"/>
                  <a:pt x="19338" y="2114"/>
                  <a:pt x="19332" y="2132"/>
                </a:cubicBezTo>
                <a:lnTo>
                  <a:pt x="19326" y="2126"/>
                </a:lnTo>
                <a:cubicBezTo>
                  <a:pt x="19332" y="2102"/>
                  <a:pt x="19338" y="2089"/>
                  <a:pt x="19338" y="2089"/>
                </a:cubicBezTo>
                <a:close/>
                <a:moveTo>
                  <a:pt x="18969" y="2089"/>
                </a:moveTo>
                <a:cubicBezTo>
                  <a:pt x="18944" y="2102"/>
                  <a:pt x="18926" y="2120"/>
                  <a:pt x="18902" y="2144"/>
                </a:cubicBezTo>
                <a:cubicBezTo>
                  <a:pt x="18896" y="2132"/>
                  <a:pt x="18884" y="2132"/>
                  <a:pt x="18878" y="2126"/>
                </a:cubicBezTo>
                <a:cubicBezTo>
                  <a:pt x="18884" y="2120"/>
                  <a:pt x="18884" y="2114"/>
                  <a:pt x="18884" y="2095"/>
                </a:cubicBezTo>
                <a:cubicBezTo>
                  <a:pt x="18914" y="2095"/>
                  <a:pt x="18938" y="2089"/>
                  <a:pt x="18969" y="2089"/>
                </a:cubicBezTo>
                <a:close/>
                <a:moveTo>
                  <a:pt x="18206" y="2114"/>
                </a:moveTo>
                <a:lnTo>
                  <a:pt x="18206" y="2114"/>
                </a:lnTo>
                <a:cubicBezTo>
                  <a:pt x="18212" y="2120"/>
                  <a:pt x="18218" y="2132"/>
                  <a:pt x="18230" y="2150"/>
                </a:cubicBezTo>
                <a:cubicBezTo>
                  <a:pt x="18218" y="2150"/>
                  <a:pt x="18218" y="2150"/>
                  <a:pt x="18212" y="2156"/>
                </a:cubicBezTo>
                <a:cubicBezTo>
                  <a:pt x="18212" y="2132"/>
                  <a:pt x="18212" y="2120"/>
                  <a:pt x="18206" y="2114"/>
                </a:cubicBezTo>
                <a:close/>
                <a:moveTo>
                  <a:pt x="19386" y="2095"/>
                </a:moveTo>
                <a:cubicBezTo>
                  <a:pt x="19386" y="2102"/>
                  <a:pt x="19380" y="2126"/>
                  <a:pt x="19380" y="2156"/>
                </a:cubicBezTo>
                <a:cubicBezTo>
                  <a:pt x="19368" y="2156"/>
                  <a:pt x="19362" y="2150"/>
                  <a:pt x="19362" y="2150"/>
                </a:cubicBezTo>
                <a:cubicBezTo>
                  <a:pt x="19368" y="2126"/>
                  <a:pt x="19380" y="2102"/>
                  <a:pt x="19386" y="2095"/>
                </a:cubicBezTo>
                <a:close/>
                <a:moveTo>
                  <a:pt x="18169" y="2132"/>
                </a:moveTo>
                <a:lnTo>
                  <a:pt x="18169" y="2132"/>
                </a:lnTo>
                <a:cubicBezTo>
                  <a:pt x="18175" y="2138"/>
                  <a:pt x="18175" y="2156"/>
                  <a:pt x="18182" y="2162"/>
                </a:cubicBezTo>
                <a:lnTo>
                  <a:pt x="18175" y="2162"/>
                </a:lnTo>
                <a:cubicBezTo>
                  <a:pt x="18175" y="2150"/>
                  <a:pt x="18175" y="2144"/>
                  <a:pt x="18169" y="2132"/>
                </a:cubicBezTo>
                <a:close/>
                <a:moveTo>
                  <a:pt x="18121" y="2132"/>
                </a:moveTo>
                <a:cubicBezTo>
                  <a:pt x="18121" y="2132"/>
                  <a:pt x="18127" y="2150"/>
                  <a:pt x="18139" y="2180"/>
                </a:cubicBezTo>
                <a:cubicBezTo>
                  <a:pt x="18127" y="2180"/>
                  <a:pt x="18127" y="2186"/>
                  <a:pt x="18121" y="2186"/>
                </a:cubicBezTo>
                <a:lnTo>
                  <a:pt x="18121" y="2132"/>
                </a:lnTo>
                <a:close/>
                <a:moveTo>
                  <a:pt x="18533" y="2117"/>
                </a:moveTo>
                <a:cubicBezTo>
                  <a:pt x="18542" y="2117"/>
                  <a:pt x="18552" y="2118"/>
                  <a:pt x="18563" y="2120"/>
                </a:cubicBezTo>
                <a:cubicBezTo>
                  <a:pt x="18575" y="2126"/>
                  <a:pt x="18605" y="2126"/>
                  <a:pt x="18630" y="2126"/>
                </a:cubicBezTo>
                <a:cubicBezTo>
                  <a:pt x="18605" y="2138"/>
                  <a:pt x="18575" y="2162"/>
                  <a:pt x="18545" y="2192"/>
                </a:cubicBezTo>
                <a:lnTo>
                  <a:pt x="18484" y="2150"/>
                </a:lnTo>
                <a:lnTo>
                  <a:pt x="18484" y="2132"/>
                </a:lnTo>
                <a:cubicBezTo>
                  <a:pt x="18493" y="2123"/>
                  <a:pt x="18508" y="2117"/>
                  <a:pt x="18533" y="2117"/>
                </a:cubicBezTo>
                <a:close/>
                <a:moveTo>
                  <a:pt x="19453" y="2059"/>
                </a:moveTo>
                <a:cubicBezTo>
                  <a:pt x="19429" y="2114"/>
                  <a:pt x="19429" y="2162"/>
                  <a:pt x="19429" y="2192"/>
                </a:cubicBezTo>
                <a:cubicBezTo>
                  <a:pt x="19423" y="2186"/>
                  <a:pt x="19411" y="2180"/>
                  <a:pt x="19398" y="2174"/>
                </a:cubicBezTo>
                <a:cubicBezTo>
                  <a:pt x="19417" y="2132"/>
                  <a:pt x="19429" y="2089"/>
                  <a:pt x="19453" y="2059"/>
                </a:cubicBezTo>
                <a:close/>
                <a:moveTo>
                  <a:pt x="19017" y="2126"/>
                </a:moveTo>
                <a:cubicBezTo>
                  <a:pt x="18987" y="2150"/>
                  <a:pt x="18963" y="2174"/>
                  <a:pt x="18938" y="2204"/>
                </a:cubicBezTo>
                <a:cubicBezTo>
                  <a:pt x="18932" y="2186"/>
                  <a:pt x="18926" y="2174"/>
                  <a:pt x="18914" y="2162"/>
                </a:cubicBezTo>
                <a:cubicBezTo>
                  <a:pt x="18944" y="2144"/>
                  <a:pt x="18987" y="2126"/>
                  <a:pt x="19017" y="2126"/>
                </a:cubicBezTo>
                <a:close/>
                <a:moveTo>
                  <a:pt x="18079" y="2150"/>
                </a:moveTo>
                <a:lnTo>
                  <a:pt x="18079" y="2150"/>
                </a:lnTo>
                <a:cubicBezTo>
                  <a:pt x="18085" y="2156"/>
                  <a:pt x="18097" y="2180"/>
                  <a:pt x="18097" y="2204"/>
                </a:cubicBezTo>
                <a:cubicBezTo>
                  <a:pt x="18091" y="2204"/>
                  <a:pt x="18091" y="2204"/>
                  <a:pt x="18085" y="2210"/>
                </a:cubicBezTo>
                <a:cubicBezTo>
                  <a:pt x="18085" y="2180"/>
                  <a:pt x="18079" y="2156"/>
                  <a:pt x="18079" y="2150"/>
                </a:cubicBezTo>
                <a:close/>
                <a:moveTo>
                  <a:pt x="18448" y="2162"/>
                </a:moveTo>
                <a:cubicBezTo>
                  <a:pt x="18454" y="2162"/>
                  <a:pt x="18472" y="2162"/>
                  <a:pt x="18478" y="2174"/>
                </a:cubicBezTo>
                <a:cubicBezTo>
                  <a:pt x="18502" y="2180"/>
                  <a:pt x="18521" y="2186"/>
                  <a:pt x="18539" y="2192"/>
                </a:cubicBezTo>
                <a:cubicBezTo>
                  <a:pt x="18533" y="2198"/>
                  <a:pt x="18521" y="2210"/>
                  <a:pt x="18508" y="2217"/>
                </a:cubicBezTo>
                <a:cubicBezTo>
                  <a:pt x="18490" y="2186"/>
                  <a:pt x="18472" y="2174"/>
                  <a:pt x="18448" y="2162"/>
                </a:cubicBezTo>
                <a:close/>
                <a:moveTo>
                  <a:pt x="19489" y="2053"/>
                </a:moveTo>
                <a:cubicBezTo>
                  <a:pt x="19459" y="2114"/>
                  <a:pt x="19459" y="2180"/>
                  <a:pt x="19471" y="2223"/>
                </a:cubicBezTo>
                <a:cubicBezTo>
                  <a:pt x="19459" y="2217"/>
                  <a:pt x="19453" y="2210"/>
                  <a:pt x="19441" y="2204"/>
                </a:cubicBezTo>
                <a:cubicBezTo>
                  <a:pt x="19447" y="2156"/>
                  <a:pt x="19459" y="2089"/>
                  <a:pt x="19489" y="2053"/>
                </a:cubicBezTo>
                <a:close/>
                <a:moveTo>
                  <a:pt x="18006" y="2102"/>
                </a:moveTo>
                <a:cubicBezTo>
                  <a:pt x="18030" y="2144"/>
                  <a:pt x="18042" y="2180"/>
                  <a:pt x="18060" y="2217"/>
                </a:cubicBezTo>
                <a:cubicBezTo>
                  <a:pt x="18054" y="2223"/>
                  <a:pt x="18042" y="2223"/>
                  <a:pt x="18036" y="2235"/>
                </a:cubicBezTo>
                <a:cubicBezTo>
                  <a:pt x="18036" y="2235"/>
                  <a:pt x="18030" y="2235"/>
                  <a:pt x="18030" y="2241"/>
                </a:cubicBezTo>
                <a:cubicBezTo>
                  <a:pt x="18030" y="2204"/>
                  <a:pt x="18030" y="2156"/>
                  <a:pt x="18006" y="2102"/>
                </a:cubicBezTo>
                <a:close/>
                <a:moveTo>
                  <a:pt x="18581" y="2192"/>
                </a:moveTo>
                <a:lnTo>
                  <a:pt x="18581" y="2241"/>
                </a:lnTo>
                <a:lnTo>
                  <a:pt x="18551" y="2241"/>
                </a:lnTo>
                <a:cubicBezTo>
                  <a:pt x="18551" y="2241"/>
                  <a:pt x="18551" y="2223"/>
                  <a:pt x="18569" y="2210"/>
                </a:cubicBezTo>
                <a:lnTo>
                  <a:pt x="18581" y="2192"/>
                </a:lnTo>
                <a:close/>
                <a:moveTo>
                  <a:pt x="18418" y="2210"/>
                </a:moveTo>
                <a:cubicBezTo>
                  <a:pt x="18442" y="2210"/>
                  <a:pt x="18460" y="2217"/>
                  <a:pt x="18490" y="2229"/>
                </a:cubicBezTo>
                <a:lnTo>
                  <a:pt x="18472" y="2253"/>
                </a:lnTo>
                <a:cubicBezTo>
                  <a:pt x="18454" y="2241"/>
                  <a:pt x="18442" y="2223"/>
                  <a:pt x="18418" y="2210"/>
                </a:cubicBezTo>
                <a:close/>
                <a:moveTo>
                  <a:pt x="19544" y="2071"/>
                </a:moveTo>
                <a:lnTo>
                  <a:pt x="19544" y="2071"/>
                </a:lnTo>
                <a:cubicBezTo>
                  <a:pt x="19513" y="2120"/>
                  <a:pt x="19507" y="2192"/>
                  <a:pt x="19507" y="2253"/>
                </a:cubicBezTo>
                <a:lnTo>
                  <a:pt x="19489" y="2241"/>
                </a:lnTo>
                <a:cubicBezTo>
                  <a:pt x="19501" y="2186"/>
                  <a:pt x="19513" y="2120"/>
                  <a:pt x="19544" y="2071"/>
                </a:cubicBezTo>
                <a:close/>
                <a:moveTo>
                  <a:pt x="17970" y="2095"/>
                </a:moveTo>
                <a:lnTo>
                  <a:pt x="17970" y="2095"/>
                </a:lnTo>
                <a:cubicBezTo>
                  <a:pt x="18000" y="2138"/>
                  <a:pt x="18012" y="2204"/>
                  <a:pt x="18024" y="2247"/>
                </a:cubicBezTo>
                <a:cubicBezTo>
                  <a:pt x="18018" y="2253"/>
                  <a:pt x="18006" y="2253"/>
                  <a:pt x="18000" y="2265"/>
                </a:cubicBezTo>
                <a:cubicBezTo>
                  <a:pt x="18000" y="2217"/>
                  <a:pt x="17994" y="2150"/>
                  <a:pt x="17970" y="2095"/>
                </a:cubicBezTo>
                <a:close/>
                <a:moveTo>
                  <a:pt x="19017" y="2210"/>
                </a:moveTo>
                <a:cubicBezTo>
                  <a:pt x="18993" y="2210"/>
                  <a:pt x="18963" y="2247"/>
                  <a:pt x="18944" y="2271"/>
                </a:cubicBezTo>
                <a:lnTo>
                  <a:pt x="18944" y="2241"/>
                </a:lnTo>
                <a:cubicBezTo>
                  <a:pt x="18969" y="2223"/>
                  <a:pt x="18993" y="2210"/>
                  <a:pt x="19017" y="2210"/>
                </a:cubicBezTo>
                <a:close/>
                <a:moveTo>
                  <a:pt x="18581" y="2265"/>
                </a:moveTo>
                <a:cubicBezTo>
                  <a:pt x="18581" y="2271"/>
                  <a:pt x="18581" y="2271"/>
                  <a:pt x="18593" y="2277"/>
                </a:cubicBezTo>
                <a:lnTo>
                  <a:pt x="18563" y="2277"/>
                </a:lnTo>
                <a:cubicBezTo>
                  <a:pt x="18569" y="2271"/>
                  <a:pt x="18575" y="2265"/>
                  <a:pt x="18581" y="2265"/>
                </a:cubicBezTo>
                <a:close/>
                <a:moveTo>
                  <a:pt x="17915" y="2126"/>
                </a:moveTo>
                <a:lnTo>
                  <a:pt x="17915" y="2126"/>
                </a:lnTo>
                <a:cubicBezTo>
                  <a:pt x="17939" y="2162"/>
                  <a:pt x="17958" y="2229"/>
                  <a:pt x="17964" y="2283"/>
                </a:cubicBezTo>
                <a:cubicBezTo>
                  <a:pt x="17958" y="2283"/>
                  <a:pt x="17958" y="2289"/>
                  <a:pt x="17945" y="2289"/>
                </a:cubicBezTo>
                <a:cubicBezTo>
                  <a:pt x="17945" y="2241"/>
                  <a:pt x="17939" y="2174"/>
                  <a:pt x="17915" y="2126"/>
                </a:cubicBezTo>
                <a:close/>
                <a:moveTo>
                  <a:pt x="18430" y="2283"/>
                </a:moveTo>
                <a:cubicBezTo>
                  <a:pt x="18427" y="2289"/>
                  <a:pt x="18425" y="2292"/>
                  <a:pt x="18424" y="2292"/>
                </a:cubicBezTo>
                <a:cubicBezTo>
                  <a:pt x="18422" y="2292"/>
                  <a:pt x="18421" y="2289"/>
                  <a:pt x="18418" y="2283"/>
                </a:cubicBezTo>
                <a:close/>
                <a:moveTo>
                  <a:pt x="18399" y="2307"/>
                </a:moveTo>
                <a:lnTo>
                  <a:pt x="18412" y="2313"/>
                </a:lnTo>
                <a:cubicBezTo>
                  <a:pt x="18412" y="2313"/>
                  <a:pt x="18399" y="2313"/>
                  <a:pt x="18399" y="2307"/>
                </a:cubicBezTo>
                <a:close/>
                <a:moveTo>
                  <a:pt x="18378" y="2335"/>
                </a:moveTo>
                <a:cubicBezTo>
                  <a:pt x="18384" y="2335"/>
                  <a:pt x="18387" y="2339"/>
                  <a:pt x="18387" y="2344"/>
                </a:cubicBezTo>
                <a:cubicBezTo>
                  <a:pt x="18381" y="2344"/>
                  <a:pt x="18381" y="2338"/>
                  <a:pt x="18369" y="2338"/>
                </a:cubicBezTo>
                <a:cubicBezTo>
                  <a:pt x="18373" y="2336"/>
                  <a:pt x="18376" y="2335"/>
                  <a:pt x="18378" y="2335"/>
                </a:cubicBezTo>
                <a:close/>
                <a:moveTo>
                  <a:pt x="17183" y="2213"/>
                </a:moveTo>
                <a:cubicBezTo>
                  <a:pt x="17142" y="2242"/>
                  <a:pt x="17106" y="2266"/>
                  <a:pt x="17092" y="2271"/>
                </a:cubicBezTo>
                <a:cubicBezTo>
                  <a:pt x="17093" y="2271"/>
                  <a:pt x="17095" y="2272"/>
                  <a:pt x="17098" y="2272"/>
                </a:cubicBezTo>
                <a:cubicBezTo>
                  <a:pt x="17112" y="2272"/>
                  <a:pt x="17133" y="2264"/>
                  <a:pt x="17156" y="2254"/>
                </a:cubicBezTo>
                <a:lnTo>
                  <a:pt x="17156" y="2254"/>
                </a:lnTo>
                <a:cubicBezTo>
                  <a:pt x="17139" y="2284"/>
                  <a:pt x="17129" y="2313"/>
                  <a:pt x="17123" y="2337"/>
                </a:cubicBezTo>
                <a:lnTo>
                  <a:pt x="17123" y="2337"/>
                </a:lnTo>
                <a:cubicBezTo>
                  <a:pt x="17136" y="2341"/>
                  <a:pt x="17147" y="2347"/>
                  <a:pt x="17156" y="2354"/>
                </a:cubicBezTo>
                <a:lnTo>
                  <a:pt x="17156" y="2354"/>
                </a:lnTo>
                <a:cubicBezTo>
                  <a:pt x="17163" y="2326"/>
                  <a:pt x="17179" y="2279"/>
                  <a:pt x="17216" y="2220"/>
                </a:cubicBezTo>
                <a:lnTo>
                  <a:pt x="17216" y="2220"/>
                </a:lnTo>
                <a:cubicBezTo>
                  <a:pt x="17198" y="2232"/>
                  <a:pt x="17177" y="2244"/>
                  <a:pt x="17156" y="2254"/>
                </a:cubicBezTo>
                <a:lnTo>
                  <a:pt x="17156" y="2254"/>
                </a:lnTo>
                <a:cubicBezTo>
                  <a:pt x="17164" y="2240"/>
                  <a:pt x="17173" y="2226"/>
                  <a:pt x="17183" y="2213"/>
                </a:cubicBezTo>
                <a:close/>
                <a:moveTo>
                  <a:pt x="17173" y="2342"/>
                </a:moveTo>
                <a:cubicBezTo>
                  <a:pt x="17169" y="2348"/>
                  <a:pt x="17166" y="2354"/>
                  <a:pt x="17163" y="2359"/>
                </a:cubicBezTo>
                <a:lnTo>
                  <a:pt x="17163" y="2359"/>
                </a:lnTo>
                <a:cubicBezTo>
                  <a:pt x="17168" y="2363"/>
                  <a:pt x="17172" y="2368"/>
                  <a:pt x="17176" y="2374"/>
                </a:cubicBezTo>
                <a:cubicBezTo>
                  <a:pt x="17174" y="2364"/>
                  <a:pt x="17172" y="2353"/>
                  <a:pt x="17173" y="2342"/>
                </a:cubicBezTo>
                <a:close/>
                <a:moveTo>
                  <a:pt x="17156" y="2354"/>
                </a:moveTo>
                <a:cubicBezTo>
                  <a:pt x="17153" y="2367"/>
                  <a:pt x="17152" y="2376"/>
                  <a:pt x="17152" y="2380"/>
                </a:cubicBezTo>
                <a:cubicBezTo>
                  <a:pt x="17155" y="2374"/>
                  <a:pt x="17158" y="2367"/>
                  <a:pt x="17163" y="2359"/>
                </a:cubicBezTo>
                <a:lnTo>
                  <a:pt x="17163" y="2359"/>
                </a:lnTo>
                <a:cubicBezTo>
                  <a:pt x="17161" y="2357"/>
                  <a:pt x="17159" y="2355"/>
                  <a:pt x="17156" y="2354"/>
                </a:cubicBezTo>
                <a:close/>
                <a:moveTo>
                  <a:pt x="18338" y="2371"/>
                </a:moveTo>
                <a:cubicBezTo>
                  <a:pt x="18342" y="2371"/>
                  <a:pt x="18345" y="2376"/>
                  <a:pt x="18345" y="2380"/>
                </a:cubicBezTo>
                <a:cubicBezTo>
                  <a:pt x="18339" y="2380"/>
                  <a:pt x="18339" y="2374"/>
                  <a:pt x="18333" y="2374"/>
                </a:cubicBezTo>
                <a:cubicBezTo>
                  <a:pt x="18335" y="2372"/>
                  <a:pt x="18336" y="2371"/>
                  <a:pt x="18338" y="2371"/>
                </a:cubicBezTo>
                <a:close/>
                <a:moveTo>
                  <a:pt x="22789" y="2374"/>
                </a:moveTo>
                <a:cubicBezTo>
                  <a:pt x="22789" y="2374"/>
                  <a:pt x="22722" y="2404"/>
                  <a:pt x="22668" y="2404"/>
                </a:cubicBezTo>
                <a:lnTo>
                  <a:pt x="22650" y="2386"/>
                </a:lnTo>
                <a:cubicBezTo>
                  <a:pt x="22692" y="2374"/>
                  <a:pt x="22789" y="2374"/>
                  <a:pt x="22789" y="2374"/>
                </a:cubicBezTo>
                <a:close/>
                <a:moveTo>
                  <a:pt x="18303" y="2392"/>
                </a:moveTo>
                <a:cubicBezTo>
                  <a:pt x="18309" y="2392"/>
                  <a:pt x="18327" y="2398"/>
                  <a:pt x="18333" y="2404"/>
                </a:cubicBezTo>
                <a:lnTo>
                  <a:pt x="18327" y="2416"/>
                </a:lnTo>
                <a:lnTo>
                  <a:pt x="18303" y="2392"/>
                </a:lnTo>
                <a:close/>
                <a:moveTo>
                  <a:pt x="18278" y="2428"/>
                </a:moveTo>
                <a:cubicBezTo>
                  <a:pt x="18291" y="2428"/>
                  <a:pt x="18297" y="2435"/>
                  <a:pt x="18303" y="2447"/>
                </a:cubicBezTo>
                <a:cubicBezTo>
                  <a:pt x="18303" y="2447"/>
                  <a:pt x="18303" y="2453"/>
                  <a:pt x="18297" y="2453"/>
                </a:cubicBezTo>
                <a:cubicBezTo>
                  <a:pt x="18297" y="2447"/>
                  <a:pt x="18291" y="2435"/>
                  <a:pt x="18278" y="2428"/>
                </a:cubicBezTo>
                <a:close/>
                <a:moveTo>
                  <a:pt x="22807" y="2416"/>
                </a:moveTo>
                <a:cubicBezTo>
                  <a:pt x="22777" y="2428"/>
                  <a:pt x="22740" y="2447"/>
                  <a:pt x="22710" y="2453"/>
                </a:cubicBezTo>
                <a:cubicBezTo>
                  <a:pt x="22698" y="2447"/>
                  <a:pt x="22692" y="2428"/>
                  <a:pt x="22686" y="2422"/>
                </a:cubicBezTo>
                <a:cubicBezTo>
                  <a:pt x="22701" y="2422"/>
                  <a:pt x="22724" y="2424"/>
                  <a:pt x="22747" y="2424"/>
                </a:cubicBezTo>
                <a:cubicBezTo>
                  <a:pt x="22769" y="2424"/>
                  <a:pt x="22792" y="2422"/>
                  <a:pt x="22807" y="2416"/>
                </a:cubicBezTo>
                <a:close/>
                <a:moveTo>
                  <a:pt x="22749" y="2467"/>
                </a:moveTo>
                <a:lnTo>
                  <a:pt x="22722" y="2477"/>
                </a:lnTo>
                <a:cubicBezTo>
                  <a:pt x="22731" y="2472"/>
                  <a:pt x="22740" y="2470"/>
                  <a:pt x="22749" y="2467"/>
                </a:cubicBezTo>
                <a:close/>
                <a:moveTo>
                  <a:pt x="18242" y="2459"/>
                </a:moveTo>
                <a:lnTo>
                  <a:pt x="18242" y="2459"/>
                </a:lnTo>
                <a:cubicBezTo>
                  <a:pt x="18242" y="2459"/>
                  <a:pt x="18260" y="2465"/>
                  <a:pt x="18278" y="2483"/>
                </a:cubicBezTo>
                <a:lnTo>
                  <a:pt x="18272" y="2489"/>
                </a:lnTo>
                <a:lnTo>
                  <a:pt x="18242" y="2459"/>
                </a:lnTo>
                <a:close/>
                <a:moveTo>
                  <a:pt x="22480" y="2416"/>
                </a:moveTo>
                <a:lnTo>
                  <a:pt x="22480" y="2416"/>
                </a:lnTo>
                <a:cubicBezTo>
                  <a:pt x="22444" y="2447"/>
                  <a:pt x="22414" y="2477"/>
                  <a:pt x="22395" y="2507"/>
                </a:cubicBezTo>
                <a:cubicBezTo>
                  <a:pt x="22389" y="2507"/>
                  <a:pt x="22383" y="2495"/>
                  <a:pt x="22377" y="2495"/>
                </a:cubicBezTo>
                <a:cubicBezTo>
                  <a:pt x="22383" y="2483"/>
                  <a:pt x="22444" y="2422"/>
                  <a:pt x="22480" y="2416"/>
                </a:cubicBezTo>
                <a:close/>
                <a:moveTo>
                  <a:pt x="22807" y="2483"/>
                </a:moveTo>
                <a:cubicBezTo>
                  <a:pt x="22789" y="2495"/>
                  <a:pt x="22771" y="2495"/>
                  <a:pt x="22747" y="2507"/>
                </a:cubicBezTo>
                <a:cubicBezTo>
                  <a:pt x="22759" y="2495"/>
                  <a:pt x="22783" y="2489"/>
                  <a:pt x="22807" y="2483"/>
                </a:cubicBezTo>
                <a:close/>
                <a:moveTo>
                  <a:pt x="22498" y="2453"/>
                </a:moveTo>
                <a:lnTo>
                  <a:pt x="22498" y="2453"/>
                </a:lnTo>
                <a:cubicBezTo>
                  <a:pt x="22498" y="2453"/>
                  <a:pt x="22468" y="2489"/>
                  <a:pt x="22438" y="2519"/>
                </a:cubicBezTo>
                <a:cubicBezTo>
                  <a:pt x="22426" y="2513"/>
                  <a:pt x="22420" y="2513"/>
                  <a:pt x="22414" y="2513"/>
                </a:cubicBezTo>
                <a:cubicBezTo>
                  <a:pt x="22450" y="2483"/>
                  <a:pt x="22498" y="2453"/>
                  <a:pt x="22498" y="2453"/>
                </a:cubicBezTo>
                <a:close/>
                <a:moveTo>
                  <a:pt x="22801" y="2513"/>
                </a:moveTo>
                <a:cubicBezTo>
                  <a:pt x="22783" y="2519"/>
                  <a:pt x="22771" y="2519"/>
                  <a:pt x="22753" y="2519"/>
                </a:cubicBezTo>
                <a:cubicBezTo>
                  <a:pt x="22771" y="2519"/>
                  <a:pt x="22783" y="2513"/>
                  <a:pt x="22801" y="2513"/>
                </a:cubicBezTo>
                <a:close/>
                <a:moveTo>
                  <a:pt x="18212" y="2489"/>
                </a:moveTo>
                <a:cubicBezTo>
                  <a:pt x="18230" y="2489"/>
                  <a:pt x="18242" y="2507"/>
                  <a:pt x="18254" y="2519"/>
                </a:cubicBezTo>
                <a:cubicBezTo>
                  <a:pt x="18254" y="2525"/>
                  <a:pt x="18248" y="2537"/>
                  <a:pt x="18248" y="2537"/>
                </a:cubicBezTo>
                <a:cubicBezTo>
                  <a:pt x="18236" y="2519"/>
                  <a:pt x="18218" y="2495"/>
                  <a:pt x="18212" y="2489"/>
                </a:cubicBezTo>
                <a:close/>
                <a:moveTo>
                  <a:pt x="22512" y="2473"/>
                </a:moveTo>
                <a:lnTo>
                  <a:pt x="22474" y="2537"/>
                </a:lnTo>
                <a:cubicBezTo>
                  <a:pt x="22468" y="2525"/>
                  <a:pt x="22456" y="2525"/>
                  <a:pt x="22450" y="2519"/>
                </a:cubicBezTo>
                <a:cubicBezTo>
                  <a:pt x="22471" y="2514"/>
                  <a:pt x="22498" y="2494"/>
                  <a:pt x="22512" y="2473"/>
                </a:cubicBezTo>
                <a:close/>
                <a:moveTo>
                  <a:pt x="22529" y="2513"/>
                </a:moveTo>
                <a:cubicBezTo>
                  <a:pt x="22516" y="2525"/>
                  <a:pt x="22510" y="2531"/>
                  <a:pt x="22498" y="2550"/>
                </a:cubicBezTo>
                <a:cubicBezTo>
                  <a:pt x="22504" y="2531"/>
                  <a:pt x="22516" y="2519"/>
                  <a:pt x="22529" y="2513"/>
                </a:cubicBezTo>
                <a:close/>
                <a:moveTo>
                  <a:pt x="22559" y="2525"/>
                </a:moveTo>
                <a:lnTo>
                  <a:pt x="22559" y="2525"/>
                </a:lnTo>
                <a:cubicBezTo>
                  <a:pt x="22547" y="2544"/>
                  <a:pt x="22541" y="2556"/>
                  <a:pt x="22529" y="2574"/>
                </a:cubicBezTo>
                <a:lnTo>
                  <a:pt x="22516" y="2574"/>
                </a:lnTo>
                <a:cubicBezTo>
                  <a:pt x="22535" y="2556"/>
                  <a:pt x="22547" y="2544"/>
                  <a:pt x="22559" y="2525"/>
                </a:cubicBezTo>
                <a:close/>
                <a:moveTo>
                  <a:pt x="22565" y="2550"/>
                </a:moveTo>
                <a:cubicBezTo>
                  <a:pt x="22565" y="2568"/>
                  <a:pt x="22559" y="2574"/>
                  <a:pt x="22547" y="2580"/>
                </a:cubicBezTo>
                <a:cubicBezTo>
                  <a:pt x="22547" y="2574"/>
                  <a:pt x="22553" y="2556"/>
                  <a:pt x="22565" y="2550"/>
                </a:cubicBezTo>
                <a:close/>
                <a:moveTo>
                  <a:pt x="19146" y="2578"/>
                </a:moveTo>
                <a:cubicBezTo>
                  <a:pt x="19145" y="2581"/>
                  <a:pt x="19144" y="2583"/>
                  <a:pt x="19144" y="2586"/>
                </a:cubicBezTo>
                <a:cubicBezTo>
                  <a:pt x="19144" y="2583"/>
                  <a:pt x="19145" y="2581"/>
                  <a:pt x="19146" y="2578"/>
                </a:cubicBezTo>
                <a:close/>
                <a:moveTo>
                  <a:pt x="18127" y="2489"/>
                </a:moveTo>
                <a:cubicBezTo>
                  <a:pt x="18169" y="2513"/>
                  <a:pt x="18206" y="2531"/>
                  <a:pt x="18236" y="2568"/>
                </a:cubicBezTo>
                <a:cubicBezTo>
                  <a:pt x="18236" y="2574"/>
                  <a:pt x="18230" y="2586"/>
                  <a:pt x="18218" y="2598"/>
                </a:cubicBezTo>
                <a:cubicBezTo>
                  <a:pt x="18206" y="2568"/>
                  <a:pt x="18175" y="2519"/>
                  <a:pt x="18127" y="2489"/>
                </a:cubicBezTo>
                <a:close/>
                <a:moveTo>
                  <a:pt x="23116" y="2519"/>
                </a:moveTo>
                <a:cubicBezTo>
                  <a:pt x="23116" y="2519"/>
                  <a:pt x="23207" y="2568"/>
                  <a:pt x="23237" y="2598"/>
                </a:cubicBezTo>
                <a:cubicBezTo>
                  <a:pt x="23231" y="2598"/>
                  <a:pt x="23225" y="2604"/>
                  <a:pt x="23207" y="2604"/>
                </a:cubicBezTo>
                <a:cubicBezTo>
                  <a:pt x="23164" y="2574"/>
                  <a:pt x="23116" y="2519"/>
                  <a:pt x="23116" y="2519"/>
                </a:cubicBezTo>
                <a:close/>
                <a:moveTo>
                  <a:pt x="23092" y="2537"/>
                </a:moveTo>
                <a:lnTo>
                  <a:pt x="23092" y="2537"/>
                </a:lnTo>
                <a:cubicBezTo>
                  <a:pt x="23110" y="2568"/>
                  <a:pt x="23164" y="2598"/>
                  <a:pt x="23201" y="2604"/>
                </a:cubicBezTo>
                <a:cubicBezTo>
                  <a:pt x="23182" y="2610"/>
                  <a:pt x="23176" y="2610"/>
                  <a:pt x="23164" y="2616"/>
                </a:cubicBezTo>
                <a:cubicBezTo>
                  <a:pt x="23140" y="2598"/>
                  <a:pt x="23110" y="2568"/>
                  <a:pt x="23092" y="2537"/>
                </a:cubicBezTo>
                <a:close/>
                <a:moveTo>
                  <a:pt x="18091" y="2507"/>
                </a:moveTo>
                <a:lnTo>
                  <a:pt x="18091" y="2507"/>
                </a:lnTo>
                <a:cubicBezTo>
                  <a:pt x="18139" y="2525"/>
                  <a:pt x="18188" y="2580"/>
                  <a:pt x="18212" y="2610"/>
                </a:cubicBezTo>
                <a:cubicBezTo>
                  <a:pt x="18212" y="2616"/>
                  <a:pt x="18206" y="2634"/>
                  <a:pt x="18206" y="2640"/>
                </a:cubicBezTo>
                <a:cubicBezTo>
                  <a:pt x="18182" y="2598"/>
                  <a:pt x="18151" y="2531"/>
                  <a:pt x="18091" y="2507"/>
                </a:cubicBezTo>
                <a:close/>
                <a:moveTo>
                  <a:pt x="23061" y="2610"/>
                </a:moveTo>
                <a:lnTo>
                  <a:pt x="23061" y="2610"/>
                </a:lnTo>
                <a:cubicBezTo>
                  <a:pt x="23073" y="2616"/>
                  <a:pt x="23086" y="2634"/>
                  <a:pt x="23110" y="2646"/>
                </a:cubicBezTo>
                <a:cubicBezTo>
                  <a:pt x="23110" y="2646"/>
                  <a:pt x="23104" y="2646"/>
                  <a:pt x="23104" y="2652"/>
                </a:cubicBezTo>
                <a:cubicBezTo>
                  <a:pt x="23086" y="2640"/>
                  <a:pt x="23073" y="2622"/>
                  <a:pt x="23061" y="2610"/>
                </a:cubicBezTo>
                <a:close/>
                <a:moveTo>
                  <a:pt x="23049" y="2628"/>
                </a:moveTo>
                <a:lnTo>
                  <a:pt x="23080" y="2659"/>
                </a:lnTo>
                <a:cubicBezTo>
                  <a:pt x="23061" y="2646"/>
                  <a:pt x="23055" y="2640"/>
                  <a:pt x="23049" y="2628"/>
                </a:cubicBezTo>
                <a:close/>
                <a:moveTo>
                  <a:pt x="18061" y="2550"/>
                </a:moveTo>
                <a:cubicBezTo>
                  <a:pt x="18109" y="2574"/>
                  <a:pt x="18157" y="2634"/>
                  <a:pt x="18188" y="2671"/>
                </a:cubicBezTo>
                <a:cubicBezTo>
                  <a:pt x="18188" y="2677"/>
                  <a:pt x="18182" y="2677"/>
                  <a:pt x="18182" y="2689"/>
                </a:cubicBezTo>
                <a:cubicBezTo>
                  <a:pt x="18151" y="2634"/>
                  <a:pt x="18109" y="2574"/>
                  <a:pt x="18061" y="2550"/>
                </a:cubicBezTo>
                <a:close/>
                <a:moveTo>
                  <a:pt x="18719" y="2760"/>
                </a:moveTo>
                <a:cubicBezTo>
                  <a:pt x="18719" y="2760"/>
                  <a:pt x="18720" y="2761"/>
                  <a:pt x="18720" y="2761"/>
                </a:cubicBezTo>
                <a:cubicBezTo>
                  <a:pt x="18720" y="2761"/>
                  <a:pt x="18719" y="2760"/>
                  <a:pt x="18719" y="2760"/>
                </a:cubicBezTo>
                <a:close/>
                <a:moveTo>
                  <a:pt x="22753" y="2725"/>
                </a:moveTo>
                <a:cubicBezTo>
                  <a:pt x="22759" y="2731"/>
                  <a:pt x="22753" y="2737"/>
                  <a:pt x="22753" y="2737"/>
                </a:cubicBezTo>
                <a:lnTo>
                  <a:pt x="22759" y="2737"/>
                </a:lnTo>
                <a:cubicBezTo>
                  <a:pt x="22753" y="2755"/>
                  <a:pt x="22753" y="2755"/>
                  <a:pt x="22753" y="2761"/>
                </a:cubicBezTo>
                <a:lnTo>
                  <a:pt x="22740" y="2761"/>
                </a:lnTo>
                <a:lnTo>
                  <a:pt x="22740" y="2755"/>
                </a:lnTo>
                <a:cubicBezTo>
                  <a:pt x="22740" y="2749"/>
                  <a:pt x="22747" y="2749"/>
                  <a:pt x="22747" y="2737"/>
                </a:cubicBezTo>
                <a:cubicBezTo>
                  <a:pt x="22747" y="2731"/>
                  <a:pt x="22753" y="2731"/>
                  <a:pt x="22753" y="2725"/>
                </a:cubicBezTo>
                <a:close/>
                <a:moveTo>
                  <a:pt x="22338" y="2745"/>
                </a:moveTo>
                <a:cubicBezTo>
                  <a:pt x="22333" y="2760"/>
                  <a:pt x="22327" y="2774"/>
                  <a:pt x="22323" y="2786"/>
                </a:cubicBezTo>
                <a:lnTo>
                  <a:pt x="22317" y="2786"/>
                </a:lnTo>
                <a:cubicBezTo>
                  <a:pt x="22324" y="2773"/>
                  <a:pt x="22332" y="2760"/>
                  <a:pt x="22338" y="2745"/>
                </a:cubicBezTo>
                <a:close/>
                <a:moveTo>
                  <a:pt x="22389" y="2683"/>
                </a:moveTo>
                <a:cubicBezTo>
                  <a:pt x="22389" y="2719"/>
                  <a:pt x="22377" y="2761"/>
                  <a:pt x="22365" y="2786"/>
                </a:cubicBezTo>
                <a:lnTo>
                  <a:pt x="22347" y="2786"/>
                </a:lnTo>
                <a:cubicBezTo>
                  <a:pt x="22365" y="2761"/>
                  <a:pt x="22383" y="2725"/>
                  <a:pt x="22389" y="2683"/>
                </a:cubicBezTo>
                <a:close/>
                <a:moveTo>
                  <a:pt x="22405" y="2725"/>
                </a:moveTo>
                <a:cubicBezTo>
                  <a:pt x="22401" y="2744"/>
                  <a:pt x="22395" y="2765"/>
                  <a:pt x="22395" y="2786"/>
                </a:cubicBezTo>
                <a:lnTo>
                  <a:pt x="22377" y="2786"/>
                </a:lnTo>
                <a:cubicBezTo>
                  <a:pt x="22386" y="2767"/>
                  <a:pt x="22399" y="2749"/>
                  <a:pt x="22405" y="2725"/>
                </a:cubicBezTo>
                <a:close/>
                <a:moveTo>
                  <a:pt x="22426" y="2749"/>
                </a:moveTo>
                <a:lnTo>
                  <a:pt x="22426" y="2786"/>
                </a:lnTo>
                <a:lnTo>
                  <a:pt x="22414" y="2786"/>
                </a:lnTo>
                <a:cubicBezTo>
                  <a:pt x="22426" y="2768"/>
                  <a:pt x="22426" y="2755"/>
                  <a:pt x="22426" y="2749"/>
                </a:cubicBezTo>
                <a:close/>
                <a:moveTo>
                  <a:pt x="22458" y="2771"/>
                </a:moveTo>
                <a:cubicBezTo>
                  <a:pt x="22457" y="2776"/>
                  <a:pt x="22456" y="2780"/>
                  <a:pt x="22456" y="2786"/>
                </a:cubicBezTo>
                <a:lnTo>
                  <a:pt x="22450" y="2786"/>
                </a:lnTo>
                <a:lnTo>
                  <a:pt x="22458" y="2771"/>
                </a:lnTo>
                <a:close/>
                <a:moveTo>
                  <a:pt x="22516" y="2768"/>
                </a:moveTo>
                <a:lnTo>
                  <a:pt x="22516" y="2798"/>
                </a:lnTo>
                <a:lnTo>
                  <a:pt x="22510" y="2798"/>
                </a:lnTo>
                <a:cubicBezTo>
                  <a:pt x="22510" y="2786"/>
                  <a:pt x="22516" y="2780"/>
                  <a:pt x="22516" y="2768"/>
                </a:cubicBezTo>
                <a:close/>
                <a:moveTo>
                  <a:pt x="22541" y="2786"/>
                </a:moveTo>
                <a:cubicBezTo>
                  <a:pt x="22541" y="2792"/>
                  <a:pt x="22547" y="2798"/>
                  <a:pt x="22547" y="2810"/>
                </a:cubicBezTo>
                <a:lnTo>
                  <a:pt x="22541" y="2810"/>
                </a:lnTo>
                <a:cubicBezTo>
                  <a:pt x="22535" y="2792"/>
                  <a:pt x="22541" y="2786"/>
                  <a:pt x="22541" y="2786"/>
                </a:cubicBezTo>
                <a:close/>
                <a:moveTo>
                  <a:pt x="22571" y="2792"/>
                </a:moveTo>
                <a:cubicBezTo>
                  <a:pt x="22571" y="2798"/>
                  <a:pt x="22577" y="2810"/>
                  <a:pt x="22577" y="2816"/>
                </a:cubicBezTo>
                <a:lnTo>
                  <a:pt x="22571" y="2816"/>
                </a:lnTo>
                <a:lnTo>
                  <a:pt x="22571" y="2792"/>
                </a:lnTo>
                <a:close/>
                <a:moveTo>
                  <a:pt x="22595" y="2798"/>
                </a:moveTo>
                <a:cubicBezTo>
                  <a:pt x="22595" y="2798"/>
                  <a:pt x="22601" y="2804"/>
                  <a:pt x="22601" y="2816"/>
                </a:cubicBezTo>
                <a:lnTo>
                  <a:pt x="22595" y="2816"/>
                </a:lnTo>
                <a:lnTo>
                  <a:pt x="22595" y="2798"/>
                </a:lnTo>
                <a:close/>
                <a:moveTo>
                  <a:pt x="22783" y="2786"/>
                </a:moveTo>
                <a:cubicBezTo>
                  <a:pt x="22777" y="2792"/>
                  <a:pt x="22777" y="2798"/>
                  <a:pt x="22771" y="2816"/>
                </a:cubicBezTo>
                <a:cubicBezTo>
                  <a:pt x="22759" y="2810"/>
                  <a:pt x="22759" y="2798"/>
                  <a:pt x="22753" y="2798"/>
                </a:cubicBezTo>
                <a:lnTo>
                  <a:pt x="22771" y="2786"/>
                </a:lnTo>
                <a:close/>
                <a:moveTo>
                  <a:pt x="22813" y="2780"/>
                </a:moveTo>
                <a:lnTo>
                  <a:pt x="22813" y="2798"/>
                </a:lnTo>
                <a:cubicBezTo>
                  <a:pt x="22801" y="2804"/>
                  <a:pt x="22789" y="2816"/>
                  <a:pt x="22777" y="2816"/>
                </a:cubicBezTo>
                <a:lnTo>
                  <a:pt x="22801" y="2786"/>
                </a:lnTo>
                <a:cubicBezTo>
                  <a:pt x="22807" y="2780"/>
                  <a:pt x="22807" y="2780"/>
                  <a:pt x="22813" y="2780"/>
                </a:cubicBezTo>
                <a:close/>
                <a:moveTo>
                  <a:pt x="23255" y="2761"/>
                </a:moveTo>
                <a:cubicBezTo>
                  <a:pt x="23255" y="2780"/>
                  <a:pt x="23255" y="2798"/>
                  <a:pt x="23261" y="2816"/>
                </a:cubicBezTo>
                <a:lnTo>
                  <a:pt x="23255" y="2816"/>
                </a:lnTo>
                <a:cubicBezTo>
                  <a:pt x="23243" y="2798"/>
                  <a:pt x="23243" y="2780"/>
                  <a:pt x="23255" y="2761"/>
                </a:cubicBezTo>
                <a:close/>
                <a:moveTo>
                  <a:pt x="22716" y="2792"/>
                </a:moveTo>
                <a:cubicBezTo>
                  <a:pt x="22716" y="2792"/>
                  <a:pt x="22722" y="2792"/>
                  <a:pt x="22728" y="2798"/>
                </a:cubicBezTo>
                <a:lnTo>
                  <a:pt x="22710" y="2822"/>
                </a:lnTo>
                <a:lnTo>
                  <a:pt x="22710" y="2822"/>
                </a:lnTo>
                <a:lnTo>
                  <a:pt x="22716" y="2792"/>
                </a:lnTo>
                <a:close/>
                <a:moveTo>
                  <a:pt x="22607" y="2798"/>
                </a:moveTo>
                <a:lnTo>
                  <a:pt x="22607" y="2822"/>
                </a:lnTo>
                <a:lnTo>
                  <a:pt x="22601" y="2822"/>
                </a:lnTo>
                <a:cubicBezTo>
                  <a:pt x="22607" y="2816"/>
                  <a:pt x="22607" y="2810"/>
                  <a:pt x="22607" y="2798"/>
                </a:cubicBezTo>
                <a:close/>
                <a:moveTo>
                  <a:pt x="23316" y="2737"/>
                </a:moveTo>
                <a:lnTo>
                  <a:pt x="23316" y="2737"/>
                </a:lnTo>
                <a:cubicBezTo>
                  <a:pt x="23316" y="2755"/>
                  <a:pt x="23328" y="2792"/>
                  <a:pt x="23346" y="2822"/>
                </a:cubicBezTo>
                <a:lnTo>
                  <a:pt x="23322" y="2822"/>
                </a:lnTo>
                <a:cubicBezTo>
                  <a:pt x="23316" y="2792"/>
                  <a:pt x="23316" y="2761"/>
                  <a:pt x="23316" y="2737"/>
                </a:cubicBezTo>
                <a:close/>
                <a:moveTo>
                  <a:pt x="23346" y="2731"/>
                </a:moveTo>
                <a:cubicBezTo>
                  <a:pt x="23346" y="2731"/>
                  <a:pt x="23376" y="2786"/>
                  <a:pt x="23388" y="2822"/>
                </a:cubicBezTo>
                <a:lnTo>
                  <a:pt x="23358" y="2822"/>
                </a:lnTo>
                <a:lnTo>
                  <a:pt x="23346" y="2731"/>
                </a:lnTo>
                <a:close/>
                <a:moveTo>
                  <a:pt x="23376" y="2707"/>
                </a:moveTo>
                <a:lnTo>
                  <a:pt x="23376" y="2707"/>
                </a:lnTo>
                <a:cubicBezTo>
                  <a:pt x="23406" y="2731"/>
                  <a:pt x="23419" y="2816"/>
                  <a:pt x="23425" y="2828"/>
                </a:cubicBezTo>
                <a:lnTo>
                  <a:pt x="23406" y="2828"/>
                </a:lnTo>
                <a:cubicBezTo>
                  <a:pt x="23406" y="2798"/>
                  <a:pt x="23394" y="2761"/>
                  <a:pt x="23376" y="2707"/>
                </a:cubicBezTo>
                <a:close/>
                <a:moveTo>
                  <a:pt x="22656" y="2786"/>
                </a:moveTo>
                <a:cubicBezTo>
                  <a:pt x="22662" y="2786"/>
                  <a:pt x="22662" y="2792"/>
                  <a:pt x="22662" y="2798"/>
                </a:cubicBezTo>
                <a:lnTo>
                  <a:pt x="22650" y="2816"/>
                </a:lnTo>
                <a:cubicBezTo>
                  <a:pt x="22656" y="2816"/>
                  <a:pt x="22662" y="2816"/>
                  <a:pt x="22668" y="2810"/>
                </a:cubicBezTo>
                <a:lnTo>
                  <a:pt x="22668" y="2840"/>
                </a:lnTo>
                <a:cubicBezTo>
                  <a:pt x="22662" y="2840"/>
                  <a:pt x="22656" y="2828"/>
                  <a:pt x="22650" y="2828"/>
                </a:cubicBezTo>
                <a:cubicBezTo>
                  <a:pt x="22638" y="2828"/>
                  <a:pt x="22650" y="2822"/>
                  <a:pt x="22650" y="2816"/>
                </a:cubicBezTo>
                <a:cubicBezTo>
                  <a:pt x="22650" y="2798"/>
                  <a:pt x="22656" y="2792"/>
                  <a:pt x="22656" y="2786"/>
                </a:cubicBezTo>
                <a:close/>
                <a:moveTo>
                  <a:pt x="22983" y="2840"/>
                </a:moveTo>
                <a:cubicBezTo>
                  <a:pt x="22977" y="2843"/>
                  <a:pt x="22974" y="2846"/>
                  <a:pt x="22974" y="2848"/>
                </a:cubicBezTo>
                <a:lnTo>
                  <a:pt x="22974" y="2848"/>
                </a:lnTo>
                <a:lnTo>
                  <a:pt x="22971" y="2846"/>
                </a:lnTo>
                <a:cubicBezTo>
                  <a:pt x="22971" y="2846"/>
                  <a:pt x="22971" y="2840"/>
                  <a:pt x="22983" y="2840"/>
                </a:cubicBezTo>
                <a:close/>
                <a:moveTo>
                  <a:pt x="22807" y="2840"/>
                </a:moveTo>
                <a:lnTo>
                  <a:pt x="22789" y="2846"/>
                </a:lnTo>
                <a:cubicBezTo>
                  <a:pt x="22792" y="2848"/>
                  <a:pt x="22795" y="2849"/>
                  <a:pt x="22797" y="2851"/>
                </a:cubicBezTo>
                <a:lnTo>
                  <a:pt x="22797" y="2851"/>
                </a:lnTo>
                <a:cubicBezTo>
                  <a:pt x="22801" y="2850"/>
                  <a:pt x="22804" y="2849"/>
                  <a:pt x="22807" y="2846"/>
                </a:cubicBezTo>
                <a:lnTo>
                  <a:pt x="22807" y="2840"/>
                </a:lnTo>
                <a:close/>
                <a:moveTo>
                  <a:pt x="22692" y="2792"/>
                </a:moveTo>
                <a:cubicBezTo>
                  <a:pt x="22698" y="2810"/>
                  <a:pt x="22698" y="2816"/>
                  <a:pt x="22698" y="2828"/>
                </a:cubicBezTo>
                <a:lnTo>
                  <a:pt x="22698" y="2858"/>
                </a:lnTo>
                <a:cubicBezTo>
                  <a:pt x="22692" y="2852"/>
                  <a:pt x="22686" y="2852"/>
                  <a:pt x="22668" y="2846"/>
                </a:cubicBezTo>
                <a:cubicBezTo>
                  <a:pt x="22686" y="2828"/>
                  <a:pt x="22692" y="2810"/>
                  <a:pt x="22692" y="2792"/>
                </a:cubicBezTo>
                <a:close/>
                <a:moveTo>
                  <a:pt x="22813" y="2816"/>
                </a:moveTo>
                <a:cubicBezTo>
                  <a:pt x="22807" y="2822"/>
                  <a:pt x="22807" y="2834"/>
                  <a:pt x="22807" y="2846"/>
                </a:cubicBezTo>
                <a:lnTo>
                  <a:pt x="22807" y="2870"/>
                </a:lnTo>
                <a:cubicBezTo>
                  <a:pt x="22807" y="2862"/>
                  <a:pt x="22804" y="2856"/>
                  <a:pt x="22797" y="2851"/>
                </a:cubicBezTo>
                <a:lnTo>
                  <a:pt x="22797" y="2851"/>
                </a:lnTo>
                <a:cubicBezTo>
                  <a:pt x="22793" y="2852"/>
                  <a:pt x="22789" y="2852"/>
                  <a:pt x="22789" y="2852"/>
                </a:cubicBezTo>
                <a:cubicBezTo>
                  <a:pt x="22783" y="2846"/>
                  <a:pt x="22777" y="2834"/>
                  <a:pt x="22777" y="2822"/>
                </a:cubicBezTo>
                <a:cubicBezTo>
                  <a:pt x="22783" y="2822"/>
                  <a:pt x="22801" y="2822"/>
                  <a:pt x="22813" y="2816"/>
                </a:cubicBezTo>
                <a:close/>
                <a:moveTo>
                  <a:pt x="22849" y="2846"/>
                </a:moveTo>
                <a:lnTo>
                  <a:pt x="22849" y="2846"/>
                </a:lnTo>
                <a:cubicBezTo>
                  <a:pt x="22849" y="2852"/>
                  <a:pt x="22856" y="2852"/>
                  <a:pt x="22856" y="2858"/>
                </a:cubicBezTo>
                <a:lnTo>
                  <a:pt x="22856" y="2870"/>
                </a:lnTo>
                <a:cubicBezTo>
                  <a:pt x="22849" y="2858"/>
                  <a:pt x="22849" y="2852"/>
                  <a:pt x="22849" y="2846"/>
                </a:cubicBezTo>
                <a:close/>
                <a:moveTo>
                  <a:pt x="22958" y="2852"/>
                </a:moveTo>
                <a:cubicBezTo>
                  <a:pt x="22971" y="2858"/>
                  <a:pt x="22971" y="2858"/>
                  <a:pt x="22983" y="2858"/>
                </a:cubicBezTo>
                <a:lnTo>
                  <a:pt x="22983" y="2876"/>
                </a:lnTo>
                <a:lnTo>
                  <a:pt x="22971" y="2876"/>
                </a:lnTo>
                <a:cubicBezTo>
                  <a:pt x="22965" y="2876"/>
                  <a:pt x="22965" y="2870"/>
                  <a:pt x="22958" y="2870"/>
                </a:cubicBezTo>
                <a:lnTo>
                  <a:pt x="22958" y="2852"/>
                </a:lnTo>
                <a:close/>
                <a:moveTo>
                  <a:pt x="22910" y="2852"/>
                </a:moveTo>
                <a:lnTo>
                  <a:pt x="22910" y="2852"/>
                </a:lnTo>
                <a:cubicBezTo>
                  <a:pt x="22904" y="2852"/>
                  <a:pt x="22910" y="2852"/>
                  <a:pt x="22910" y="2858"/>
                </a:cubicBezTo>
                <a:lnTo>
                  <a:pt x="22922" y="2901"/>
                </a:lnTo>
                <a:cubicBezTo>
                  <a:pt x="22910" y="2889"/>
                  <a:pt x="22904" y="2876"/>
                  <a:pt x="22898" y="2858"/>
                </a:cubicBezTo>
                <a:cubicBezTo>
                  <a:pt x="22904" y="2852"/>
                  <a:pt x="22904" y="2852"/>
                  <a:pt x="22910" y="2852"/>
                </a:cubicBezTo>
                <a:close/>
                <a:moveTo>
                  <a:pt x="22747" y="2810"/>
                </a:moveTo>
                <a:cubicBezTo>
                  <a:pt x="22747" y="2816"/>
                  <a:pt x="22747" y="2816"/>
                  <a:pt x="22753" y="2816"/>
                </a:cubicBezTo>
                <a:cubicBezTo>
                  <a:pt x="22753" y="2822"/>
                  <a:pt x="22759" y="2822"/>
                  <a:pt x="22759" y="2828"/>
                </a:cubicBezTo>
                <a:cubicBezTo>
                  <a:pt x="22765" y="2852"/>
                  <a:pt x="22783" y="2883"/>
                  <a:pt x="22801" y="2907"/>
                </a:cubicBezTo>
                <a:cubicBezTo>
                  <a:pt x="22783" y="2901"/>
                  <a:pt x="22753" y="2883"/>
                  <a:pt x="22716" y="2858"/>
                </a:cubicBezTo>
                <a:lnTo>
                  <a:pt x="22722" y="2828"/>
                </a:lnTo>
                <a:lnTo>
                  <a:pt x="22747" y="2810"/>
                </a:lnTo>
                <a:close/>
                <a:moveTo>
                  <a:pt x="22934" y="2874"/>
                </a:moveTo>
                <a:cubicBezTo>
                  <a:pt x="22935" y="2874"/>
                  <a:pt x="22936" y="2876"/>
                  <a:pt x="22940" y="2876"/>
                </a:cubicBezTo>
                <a:cubicBezTo>
                  <a:pt x="22940" y="2883"/>
                  <a:pt x="22940" y="2889"/>
                  <a:pt x="22952" y="2895"/>
                </a:cubicBezTo>
                <a:cubicBezTo>
                  <a:pt x="22940" y="2895"/>
                  <a:pt x="22934" y="2907"/>
                  <a:pt x="22928" y="2907"/>
                </a:cubicBezTo>
                <a:cubicBezTo>
                  <a:pt x="22928" y="2895"/>
                  <a:pt x="22928" y="2883"/>
                  <a:pt x="22934" y="2876"/>
                </a:cubicBezTo>
                <a:cubicBezTo>
                  <a:pt x="22934" y="2874"/>
                  <a:pt x="22934" y="2874"/>
                  <a:pt x="22934" y="2874"/>
                </a:cubicBezTo>
                <a:close/>
                <a:moveTo>
                  <a:pt x="22868" y="2896"/>
                </a:moveTo>
                <a:cubicBezTo>
                  <a:pt x="22868" y="2897"/>
                  <a:pt x="22868" y="2899"/>
                  <a:pt x="22868" y="2901"/>
                </a:cubicBezTo>
                <a:cubicBezTo>
                  <a:pt x="22874" y="2913"/>
                  <a:pt x="22880" y="2919"/>
                  <a:pt x="22880" y="2919"/>
                </a:cubicBezTo>
                <a:lnTo>
                  <a:pt x="22868" y="2896"/>
                </a:lnTo>
                <a:close/>
                <a:moveTo>
                  <a:pt x="22668" y="2876"/>
                </a:moveTo>
                <a:cubicBezTo>
                  <a:pt x="22680" y="2876"/>
                  <a:pt x="22692" y="2876"/>
                  <a:pt x="22716" y="2889"/>
                </a:cubicBezTo>
                <a:cubicBezTo>
                  <a:pt x="22722" y="2895"/>
                  <a:pt x="22740" y="2907"/>
                  <a:pt x="22753" y="2913"/>
                </a:cubicBezTo>
                <a:lnTo>
                  <a:pt x="22747" y="2913"/>
                </a:lnTo>
                <a:cubicBezTo>
                  <a:pt x="22728" y="2913"/>
                  <a:pt x="22710" y="2919"/>
                  <a:pt x="22686" y="2919"/>
                </a:cubicBezTo>
                <a:cubicBezTo>
                  <a:pt x="22680" y="2919"/>
                  <a:pt x="22668" y="2919"/>
                  <a:pt x="22662" y="2931"/>
                </a:cubicBezTo>
                <a:cubicBezTo>
                  <a:pt x="22657" y="2912"/>
                  <a:pt x="22652" y="2896"/>
                  <a:pt x="22644" y="2885"/>
                </a:cubicBezTo>
                <a:lnTo>
                  <a:pt x="22644" y="2885"/>
                </a:lnTo>
                <a:cubicBezTo>
                  <a:pt x="22648" y="2887"/>
                  <a:pt x="22653" y="2889"/>
                  <a:pt x="22656" y="2889"/>
                </a:cubicBezTo>
                <a:lnTo>
                  <a:pt x="22686" y="2919"/>
                </a:lnTo>
                <a:lnTo>
                  <a:pt x="22668" y="2876"/>
                </a:lnTo>
                <a:close/>
                <a:moveTo>
                  <a:pt x="22971" y="2913"/>
                </a:moveTo>
                <a:lnTo>
                  <a:pt x="22963" y="2932"/>
                </a:lnTo>
                <a:lnTo>
                  <a:pt x="22963" y="2932"/>
                </a:lnTo>
                <a:cubicBezTo>
                  <a:pt x="22964" y="2925"/>
                  <a:pt x="22962" y="2917"/>
                  <a:pt x="22958" y="2913"/>
                </a:cubicBezTo>
                <a:close/>
                <a:moveTo>
                  <a:pt x="22601" y="2889"/>
                </a:moveTo>
                <a:lnTo>
                  <a:pt x="22601" y="2889"/>
                </a:lnTo>
                <a:cubicBezTo>
                  <a:pt x="22619" y="2901"/>
                  <a:pt x="22625" y="2913"/>
                  <a:pt x="22632" y="2931"/>
                </a:cubicBezTo>
                <a:cubicBezTo>
                  <a:pt x="22632" y="2937"/>
                  <a:pt x="22625" y="2937"/>
                  <a:pt x="22619" y="2937"/>
                </a:cubicBezTo>
                <a:cubicBezTo>
                  <a:pt x="22619" y="2919"/>
                  <a:pt x="22607" y="2907"/>
                  <a:pt x="22601" y="2889"/>
                </a:cubicBezTo>
                <a:close/>
                <a:moveTo>
                  <a:pt x="22874" y="2876"/>
                </a:moveTo>
                <a:cubicBezTo>
                  <a:pt x="22892" y="2889"/>
                  <a:pt x="22904" y="2901"/>
                  <a:pt x="22910" y="2907"/>
                </a:cubicBezTo>
                <a:cubicBezTo>
                  <a:pt x="22904" y="2913"/>
                  <a:pt x="22892" y="2913"/>
                  <a:pt x="22880" y="2919"/>
                </a:cubicBezTo>
                <a:cubicBezTo>
                  <a:pt x="22874" y="2925"/>
                  <a:pt x="22862" y="2925"/>
                  <a:pt x="22849" y="2937"/>
                </a:cubicBezTo>
                <a:lnTo>
                  <a:pt x="22849" y="2931"/>
                </a:lnTo>
                <a:cubicBezTo>
                  <a:pt x="22856" y="2919"/>
                  <a:pt x="22868" y="2913"/>
                  <a:pt x="22868" y="2895"/>
                </a:cubicBezTo>
                <a:lnTo>
                  <a:pt x="22868" y="2896"/>
                </a:lnTo>
                <a:lnTo>
                  <a:pt x="22868" y="2896"/>
                </a:lnTo>
                <a:cubicBezTo>
                  <a:pt x="22869" y="2888"/>
                  <a:pt x="22874" y="2888"/>
                  <a:pt x="22874" y="2883"/>
                </a:cubicBezTo>
                <a:lnTo>
                  <a:pt x="22874" y="2876"/>
                </a:lnTo>
                <a:close/>
                <a:moveTo>
                  <a:pt x="22535" y="2949"/>
                </a:moveTo>
                <a:cubicBezTo>
                  <a:pt x="22537" y="2949"/>
                  <a:pt x="22541" y="2950"/>
                  <a:pt x="22541" y="2955"/>
                </a:cubicBezTo>
                <a:lnTo>
                  <a:pt x="22539" y="2955"/>
                </a:lnTo>
                <a:cubicBezTo>
                  <a:pt x="22539" y="2953"/>
                  <a:pt x="22538" y="2950"/>
                  <a:pt x="22535" y="2949"/>
                </a:cubicBezTo>
                <a:close/>
                <a:moveTo>
                  <a:pt x="23031" y="2937"/>
                </a:moveTo>
                <a:cubicBezTo>
                  <a:pt x="23031" y="2943"/>
                  <a:pt x="23025" y="2949"/>
                  <a:pt x="23025" y="2961"/>
                </a:cubicBezTo>
                <a:cubicBezTo>
                  <a:pt x="23025" y="2949"/>
                  <a:pt x="23019" y="2949"/>
                  <a:pt x="23019" y="2943"/>
                </a:cubicBezTo>
                <a:cubicBezTo>
                  <a:pt x="23025" y="2943"/>
                  <a:pt x="23025" y="2937"/>
                  <a:pt x="23031" y="2937"/>
                </a:cubicBezTo>
                <a:close/>
                <a:moveTo>
                  <a:pt x="22504" y="2961"/>
                </a:moveTo>
                <a:lnTo>
                  <a:pt x="22510" y="2967"/>
                </a:lnTo>
                <a:cubicBezTo>
                  <a:pt x="22510" y="2967"/>
                  <a:pt x="22504" y="2967"/>
                  <a:pt x="22504" y="2961"/>
                </a:cubicBezTo>
                <a:close/>
                <a:moveTo>
                  <a:pt x="22480" y="2961"/>
                </a:moveTo>
                <a:lnTo>
                  <a:pt x="22498" y="2973"/>
                </a:lnTo>
                <a:lnTo>
                  <a:pt x="22486" y="2973"/>
                </a:lnTo>
                <a:cubicBezTo>
                  <a:pt x="22486" y="2973"/>
                  <a:pt x="22480" y="2967"/>
                  <a:pt x="22480" y="2961"/>
                </a:cubicBezTo>
                <a:close/>
                <a:moveTo>
                  <a:pt x="22966" y="2948"/>
                </a:moveTo>
                <a:lnTo>
                  <a:pt x="22966" y="2948"/>
                </a:lnTo>
                <a:cubicBezTo>
                  <a:pt x="22965" y="2948"/>
                  <a:pt x="22965" y="2949"/>
                  <a:pt x="22965" y="2949"/>
                </a:cubicBezTo>
                <a:cubicBezTo>
                  <a:pt x="22958" y="2967"/>
                  <a:pt x="22958" y="2973"/>
                  <a:pt x="22952" y="2973"/>
                </a:cubicBezTo>
                <a:lnTo>
                  <a:pt x="22968" y="2973"/>
                </a:lnTo>
                <a:lnTo>
                  <a:pt x="22971" y="2961"/>
                </a:lnTo>
                <a:cubicBezTo>
                  <a:pt x="22969" y="2959"/>
                  <a:pt x="22968" y="2956"/>
                  <a:pt x="22968" y="2954"/>
                </a:cubicBezTo>
                <a:lnTo>
                  <a:pt x="22968" y="2954"/>
                </a:lnTo>
                <a:cubicBezTo>
                  <a:pt x="22968" y="2954"/>
                  <a:pt x="22968" y="2955"/>
                  <a:pt x="22969" y="2955"/>
                </a:cubicBezTo>
                <a:cubicBezTo>
                  <a:pt x="22970" y="2955"/>
                  <a:pt x="22969" y="2951"/>
                  <a:pt x="22966" y="2950"/>
                </a:cubicBezTo>
                <a:lnTo>
                  <a:pt x="22966" y="2950"/>
                </a:lnTo>
                <a:cubicBezTo>
                  <a:pt x="22966" y="2949"/>
                  <a:pt x="22966" y="2948"/>
                  <a:pt x="22966" y="2948"/>
                </a:cubicBezTo>
                <a:close/>
                <a:moveTo>
                  <a:pt x="23013" y="2949"/>
                </a:moveTo>
                <a:lnTo>
                  <a:pt x="23025" y="2967"/>
                </a:lnTo>
                <a:cubicBezTo>
                  <a:pt x="23025" y="2973"/>
                  <a:pt x="23025" y="2979"/>
                  <a:pt x="23019" y="2979"/>
                </a:cubicBezTo>
                <a:cubicBezTo>
                  <a:pt x="23017" y="2981"/>
                  <a:pt x="23014" y="2982"/>
                  <a:pt x="23011" y="2982"/>
                </a:cubicBezTo>
                <a:cubicBezTo>
                  <a:pt x="23006" y="2982"/>
                  <a:pt x="22999" y="2979"/>
                  <a:pt x="22995" y="2979"/>
                </a:cubicBezTo>
                <a:cubicBezTo>
                  <a:pt x="23001" y="2973"/>
                  <a:pt x="23001" y="2961"/>
                  <a:pt x="23013" y="2949"/>
                </a:cubicBezTo>
                <a:close/>
                <a:moveTo>
                  <a:pt x="22456" y="2973"/>
                </a:moveTo>
                <a:cubicBezTo>
                  <a:pt x="22456" y="2979"/>
                  <a:pt x="22468" y="2979"/>
                  <a:pt x="22468" y="2992"/>
                </a:cubicBezTo>
                <a:lnTo>
                  <a:pt x="22456" y="2992"/>
                </a:lnTo>
                <a:lnTo>
                  <a:pt x="22456" y="2973"/>
                </a:lnTo>
                <a:close/>
                <a:moveTo>
                  <a:pt x="22710" y="2940"/>
                </a:moveTo>
                <a:cubicBezTo>
                  <a:pt x="22714" y="2940"/>
                  <a:pt x="22718" y="2941"/>
                  <a:pt x="22722" y="2943"/>
                </a:cubicBezTo>
                <a:cubicBezTo>
                  <a:pt x="22722" y="2949"/>
                  <a:pt x="22716" y="2949"/>
                  <a:pt x="22716" y="2961"/>
                </a:cubicBezTo>
                <a:lnTo>
                  <a:pt x="22716" y="2992"/>
                </a:lnTo>
                <a:lnTo>
                  <a:pt x="22668" y="2961"/>
                </a:lnTo>
                <a:cubicBezTo>
                  <a:pt x="22668" y="2949"/>
                  <a:pt x="22680" y="2949"/>
                  <a:pt x="22692" y="2943"/>
                </a:cubicBezTo>
                <a:cubicBezTo>
                  <a:pt x="22696" y="2943"/>
                  <a:pt x="22703" y="2940"/>
                  <a:pt x="22710" y="2940"/>
                </a:cubicBezTo>
                <a:close/>
                <a:moveTo>
                  <a:pt x="22958" y="2919"/>
                </a:moveTo>
                <a:cubicBezTo>
                  <a:pt x="22960" y="2924"/>
                  <a:pt x="22961" y="2929"/>
                  <a:pt x="22962" y="2933"/>
                </a:cubicBezTo>
                <a:lnTo>
                  <a:pt x="22962" y="2933"/>
                </a:lnTo>
                <a:lnTo>
                  <a:pt x="22958" y="2943"/>
                </a:lnTo>
                <a:cubicBezTo>
                  <a:pt x="22961" y="2941"/>
                  <a:pt x="22962" y="2937"/>
                  <a:pt x="22963" y="2934"/>
                </a:cubicBezTo>
                <a:lnTo>
                  <a:pt x="22963" y="2934"/>
                </a:lnTo>
                <a:cubicBezTo>
                  <a:pt x="22964" y="2939"/>
                  <a:pt x="22965" y="2943"/>
                  <a:pt x="22966" y="2948"/>
                </a:cubicBezTo>
                <a:lnTo>
                  <a:pt x="22966" y="2948"/>
                </a:lnTo>
                <a:cubicBezTo>
                  <a:pt x="22972" y="2941"/>
                  <a:pt x="22983" y="2930"/>
                  <a:pt x="22995" y="2919"/>
                </a:cubicBezTo>
                <a:lnTo>
                  <a:pt x="22995" y="2919"/>
                </a:lnTo>
                <a:cubicBezTo>
                  <a:pt x="22989" y="2937"/>
                  <a:pt x="22983" y="2955"/>
                  <a:pt x="22983" y="2973"/>
                </a:cubicBezTo>
                <a:lnTo>
                  <a:pt x="22968" y="2973"/>
                </a:lnTo>
                <a:lnTo>
                  <a:pt x="22965" y="2992"/>
                </a:lnTo>
                <a:cubicBezTo>
                  <a:pt x="22922" y="2973"/>
                  <a:pt x="22892" y="2973"/>
                  <a:pt x="22868" y="2967"/>
                </a:cubicBezTo>
                <a:cubicBezTo>
                  <a:pt x="22892" y="2961"/>
                  <a:pt x="22910" y="2943"/>
                  <a:pt x="22928" y="2931"/>
                </a:cubicBezTo>
                <a:cubicBezTo>
                  <a:pt x="22934" y="2931"/>
                  <a:pt x="22934" y="2919"/>
                  <a:pt x="22940" y="2919"/>
                </a:cubicBezTo>
                <a:close/>
                <a:moveTo>
                  <a:pt x="23061" y="2973"/>
                </a:moveTo>
                <a:cubicBezTo>
                  <a:pt x="23061" y="2979"/>
                  <a:pt x="23055" y="2979"/>
                  <a:pt x="23055" y="2992"/>
                </a:cubicBezTo>
                <a:lnTo>
                  <a:pt x="23049" y="2992"/>
                </a:lnTo>
                <a:cubicBezTo>
                  <a:pt x="23055" y="2985"/>
                  <a:pt x="23055" y="2979"/>
                  <a:pt x="23061" y="2973"/>
                </a:cubicBezTo>
                <a:close/>
                <a:moveTo>
                  <a:pt x="23080" y="2979"/>
                </a:moveTo>
                <a:lnTo>
                  <a:pt x="23080" y="2979"/>
                </a:lnTo>
                <a:cubicBezTo>
                  <a:pt x="23079" y="2980"/>
                  <a:pt x="23073" y="2986"/>
                  <a:pt x="23073" y="2998"/>
                </a:cubicBezTo>
                <a:lnTo>
                  <a:pt x="23061" y="2998"/>
                </a:lnTo>
                <a:lnTo>
                  <a:pt x="23080" y="2979"/>
                </a:lnTo>
                <a:close/>
                <a:moveTo>
                  <a:pt x="23104" y="2985"/>
                </a:moveTo>
                <a:cubicBezTo>
                  <a:pt x="23104" y="2998"/>
                  <a:pt x="23092" y="2998"/>
                  <a:pt x="23092" y="3004"/>
                </a:cubicBezTo>
                <a:lnTo>
                  <a:pt x="23086" y="3004"/>
                </a:lnTo>
                <a:lnTo>
                  <a:pt x="23104" y="2985"/>
                </a:lnTo>
                <a:close/>
                <a:moveTo>
                  <a:pt x="22426" y="2979"/>
                </a:moveTo>
                <a:cubicBezTo>
                  <a:pt x="22426" y="2979"/>
                  <a:pt x="22438" y="2985"/>
                  <a:pt x="22438" y="3004"/>
                </a:cubicBezTo>
                <a:cubicBezTo>
                  <a:pt x="22438" y="3004"/>
                  <a:pt x="22426" y="3004"/>
                  <a:pt x="22426" y="3010"/>
                </a:cubicBezTo>
                <a:lnTo>
                  <a:pt x="22426" y="2979"/>
                </a:lnTo>
                <a:close/>
                <a:moveTo>
                  <a:pt x="23140" y="2998"/>
                </a:moveTo>
                <a:cubicBezTo>
                  <a:pt x="23140" y="3004"/>
                  <a:pt x="23134" y="3010"/>
                  <a:pt x="23134" y="3010"/>
                </a:cubicBezTo>
                <a:lnTo>
                  <a:pt x="23122" y="3010"/>
                </a:lnTo>
                <a:cubicBezTo>
                  <a:pt x="23122" y="3004"/>
                  <a:pt x="23134" y="2998"/>
                  <a:pt x="23140" y="2998"/>
                </a:cubicBezTo>
                <a:close/>
                <a:moveTo>
                  <a:pt x="22662" y="2979"/>
                </a:moveTo>
                <a:cubicBezTo>
                  <a:pt x="22686" y="2979"/>
                  <a:pt x="22698" y="2985"/>
                  <a:pt x="22716" y="2998"/>
                </a:cubicBezTo>
                <a:cubicBezTo>
                  <a:pt x="22716" y="3004"/>
                  <a:pt x="22716" y="3010"/>
                  <a:pt x="22722" y="3010"/>
                </a:cubicBezTo>
                <a:cubicBezTo>
                  <a:pt x="22716" y="3010"/>
                  <a:pt x="22710" y="3010"/>
                  <a:pt x="22710" y="3022"/>
                </a:cubicBezTo>
                <a:cubicBezTo>
                  <a:pt x="22692" y="3004"/>
                  <a:pt x="22680" y="2985"/>
                  <a:pt x="22662" y="2979"/>
                </a:cubicBezTo>
                <a:close/>
                <a:moveTo>
                  <a:pt x="23164" y="2998"/>
                </a:moveTo>
                <a:cubicBezTo>
                  <a:pt x="23164" y="3004"/>
                  <a:pt x="23152" y="3010"/>
                  <a:pt x="23152" y="3022"/>
                </a:cubicBezTo>
                <a:lnTo>
                  <a:pt x="23146" y="3022"/>
                </a:lnTo>
                <a:cubicBezTo>
                  <a:pt x="23146" y="3010"/>
                  <a:pt x="23152" y="3004"/>
                  <a:pt x="23164" y="2998"/>
                </a:cubicBezTo>
                <a:close/>
                <a:moveTo>
                  <a:pt x="22395" y="2985"/>
                </a:moveTo>
                <a:lnTo>
                  <a:pt x="22395" y="2985"/>
                </a:lnTo>
                <a:cubicBezTo>
                  <a:pt x="22401" y="2998"/>
                  <a:pt x="22414" y="3004"/>
                  <a:pt x="22414" y="3022"/>
                </a:cubicBezTo>
                <a:cubicBezTo>
                  <a:pt x="22408" y="3022"/>
                  <a:pt x="22408" y="3028"/>
                  <a:pt x="22408" y="3028"/>
                </a:cubicBezTo>
                <a:cubicBezTo>
                  <a:pt x="22395" y="3004"/>
                  <a:pt x="22395" y="2985"/>
                  <a:pt x="22395" y="2985"/>
                </a:cubicBezTo>
                <a:close/>
                <a:moveTo>
                  <a:pt x="23182" y="3010"/>
                </a:moveTo>
                <a:lnTo>
                  <a:pt x="23182" y="3034"/>
                </a:lnTo>
                <a:lnTo>
                  <a:pt x="23176" y="3034"/>
                </a:lnTo>
                <a:cubicBezTo>
                  <a:pt x="23176" y="3022"/>
                  <a:pt x="23182" y="3010"/>
                  <a:pt x="23182" y="3010"/>
                </a:cubicBezTo>
                <a:close/>
                <a:moveTo>
                  <a:pt x="23931" y="3030"/>
                </a:moveTo>
                <a:cubicBezTo>
                  <a:pt x="23937" y="3032"/>
                  <a:pt x="23942" y="3034"/>
                  <a:pt x="23945" y="3034"/>
                </a:cubicBezTo>
                <a:cubicBezTo>
                  <a:pt x="23943" y="3034"/>
                  <a:pt x="23938" y="3032"/>
                  <a:pt x="23931" y="3030"/>
                </a:cubicBezTo>
                <a:close/>
                <a:moveTo>
                  <a:pt x="23225" y="3004"/>
                </a:moveTo>
                <a:cubicBezTo>
                  <a:pt x="23225" y="3004"/>
                  <a:pt x="23213" y="3028"/>
                  <a:pt x="23213" y="3040"/>
                </a:cubicBezTo>
                <a:cubicBezTo>
                  <a:pt x="23213" y="3040"/>
                  <a:pt x="23207" y="3040"/>
                  <a:pt x="23207" y="3034"/>
                </a:cubicBezTo>
                <a:lnTo>
                  <a:pt x="23225" y="3004"/>
                </a:lnTo>
                <a:close/>
                <a:moveTo>
                  <a:pt x="22632" y="3004"/>
                </a:moveTo>
                <a:cubicBezTo>
                  <a:pt x="22656" y="3004"/>
                  <a:pt x="22680" y="3010"/>
                  <a:pt x="22698" y="3028"/>
                </a:cubicBezTo>
                <a:cubicBezTo>
                  <a:pt x="22692" y="3034"/>
                  <a:pt x="22692" y="3040"/>
                  <a:pt x="22686" y="3046"/>
                </a:cubicBezTo>
                <a:cubicBezTo>
                  <a:pt x="22668" y="3034"/>
                  <a:pt x="22656" y="3022"/>
                  <a:pt x="22632" y="3004"/>
                </a:cubicBezTo>
                <a:close/>
                <a:moveTo>
                  <a:pt x="22953" y="3001"/>
                </a:moveTo>
                <a:cubicBezTo>
                  <a:pt x="22965" y="3001"/>
                  <a:pt x="22972" y="3005"/>
                  <a:pt x="22977" y="3010"/>
                </a:cubicBezTo>
                <a:lnTo>
                  <a:pt x="22977" y="3016"/>
                </a:lnTo>
                <a:lnTo>
                  <a:pt x="22940" y="3046"/>
                </a:lnTo>
                <a:cubicBezTo>
                  <a:pt x="22922" y="3028"/>
                  <a:pt x="22904" y="3010"/>
                  <a:pt x="22892" y="3004"/>
                </a:cubicBezTo>
                <a:lnTo>
                  <a:pt x="22934" y="3004"/>
                </a:lnTo>
                <a:cubicBezTo>
                  <a:pt x="22941" y="3002"/>
                  <a:pt x="22947" y="3001"/>
                  <a:pt x="22953" y="3001"/>
                </a:cubicBezTo>
                <a:close/>
                <a:moveTo>
                  <a:pt x="22365" y="3046"/>
                </a:moveTo>
                <a:lnTo>
                  <a:pt x="22365" y="3046"/>
                </a:lnTo>
                <a:cubicBezTo>
                  <a:pt x="22365" y="3046"/>
                  <a:pt x="22365" y="3046"/>
                  <a:pt x="22365" y="3046"/>
                </a:cubicBezTo>
                <a:lnTo>
                  <a:pt x="22365" y="3046"/>
                </a:lnTo>
                <a:cubicBezTo>
                  <a:pt x="22365" y="3046"/>
                  <a:pt x="22365" y="3046"/>
                  <a:pt x="22365" y="3046"/>
                </a:cubicBezTo>
                <a:cubicBezTo>
                  <a:pt x="22365" y="3046"/>
                  <a:pt x="22365" y="3046"/>
                  <a:pt x="22365" y="3046"/>
                </a:cubicBezTo>
                <a:close/>
                <a:moveTo>
                  <a:pt x="22993" y="3033"/>
                </a:moveTo>
                <a:cubicBezTo>
                  <a:pt x="22983" y="3038"/>
                  <a:pt x="22967" y="3045"/>
                  <a:pt x="22958" y="3058"/>
                </a:cubicBezTo>
                <a:cubicBezTo>
                  <a:pt x="22958" y="3058"/>
                  <a:pt x="22952" y="3052"/>
                  <a:pt x="22940" y="3052"/>
                </a:cubicBezTo>
                <a:cubicBezTo>
                  <a:pt x="22952" y="3040"/>
                  <a:pt x="22965" y="3040"/>
                  <a:pt x="22983" y="3034"/>
                </a:cubicBezTo>
                <a:cubicBezTo>
                  <a:pt x="22986" y="3034"/>
                  <a:pt x="22989" y="3034"/>
                  <a:pt x="22993" y="3033"/>
                </a:cubicBezTo>
                <a:close/>
                <a:moveTo>
                  <a:pt x="23243" y="3022"/>
                </a:moveTo>
                <a:lnTo>
                  <a:pt x="23243" y="3058"/>
                </a:lnTo>
                <a:cubicBezTo>
                  <a:pt x="23237" y="3058"/>
                  <a:pt x="23237" y="3052"/>
                  <a:pt x="23231" y="3052"/>
                </a:cubicBezTo>
                <a:cubicBezTo>
                  <a:pt x="23237" y="3034"/>
                  <a:pt x="23237" y="3022"/>
                  <a:pt x="23243" y="3022"/>
                </a:cubicBezTo>
                <a:close/>
                <a:moveTo>
                  <a:pt x="22329" y="2949"/>
                </a:moveTo>
                <a:lnTo>
                  <a:pt x="22329" y="2949"/>
                </a:lnTo>
                <a:cubicBezTo>
                  <a:pt x="22353" y="2979"/>
                  <a:pt x="22359" y="3028"/>
                  <a:pt x="22365" y="3046"/>
                </a:cubicBezTo>
                <a:lnTo>
                  <a:pt x="22365" y="3046"/>
                </a:lnTo>
                <a:cubicBezTo>
                  <a:pt x="22365" y="3023"/>
                  <a:pt x="22364" y="2995"/>
                  <a:pt x="22353" y="2961"/>
                </a:cubicBezTo>
                <a:lnTo>
                  <a:pt x="22353" y="2961"/>
                </a:lnTo>
                <a:cubicBezTo>
                  <a:pt x="22365" y="2979"/>
                  <a:pt x="22377" y="3010"/>
                  <a:pt x="22383" y="3034"/>
                </a:cubicBezTo>
                <a:cubicBezTo>
                  <a:pt x="22383" y="3040"/>
                  <a:pt x="22377" y="3040"/>
                  <a:pt x="22365" y="3052"/>
                </a:cubicBezTo>
                <a:cubicBezTo>
                  <a:pt x="22365" y="3050"/>
                  <a:pt x="22365" y="3048"/>
                  <a:pt x="22365" y="3046"/>
                </a:cubicBezTo>
                <a:lnTo>
                  <a:pt x="22365" y="3046"/>
                </a:lnTo>
                <a:cubicBezTo>
                  <a:pt x="22353" y="3058"/>
                  <a:pt x="22347" y="3064"/>
                  <a:pt x="22347" y="3064"/>
                </a:cubicBezTo>
                <a:cubicBezTo>
                  <a:pt x="22353" y="3034"/>
                  <a:pt x="22353" y="2985"/>
                  <a:pt x="22329" y="2949"/>
                </a:cubicBezTo>
                <a:close/>
                <a:moveTo>
                  <a:pt x="23278" y="3021"/>
                </a:moveTo>
                <a:lnTo>
                  <a:pt x="23278" y="3021"/>
                </a:lnTo>
                <a:cubicBezTo>
                  <a:pt x="23273" y="3040"/>
                  <a:pt x="23273" y="3055"/>
                  <a:pt x="23273" y="3070"/>
                </a:cubicBezTo>
                <a:lnTo>
                  <a:pt x="23267" y="3070"/>
                </a:lnTo>
                <a:cubicBezTo>
                  <a:pt x="23267" y="3070"/>
                  <a:pt x="23261" y="3070"/>
                  <a:pt x="23261" y="3064"/>
                </a:cubicBezTo>
                <a:cubicBezTo>
                  <a:pt x="23264" y="3051"/>
                  <a:pt x="23271" y="3036"/>
                  <a:pt x="23278" y="3021"/>
                </a:cubicBezTo>
                <a:close/>
                <a:moveTo>
                  <a:pt x="22910" y="3052"/>
                </a:moveTo>
                <a:cubicBezTo>
                  <a:pt x="22922" y="3052"/>
                  <a:pt x="22922" y="3058"/>
                  <a:pt x="22922" y="3058"/>
                </a:cubicBezTo>
                <a:cubicBezTo>
                  <a:pt x="22928" y="3064"/>
                  <a:pt x="22934" y="3082"/>
                  <a:pt x="22934" y="3082"/>
                </a:cubicBezTo>
                <a:lnTo>
                  <a:pt x="22910" y="3082"/>
                </a:lnTo>
                <a:lnTo>
                  <a:pt x="22910" y="3052"/>
                </a:lnTo>
                <a:close/>
                <a:moveTo>
                  <a:pt x="22292" y="2973"/>
                </a:moveTo>
                <a:lnTo>
                  <a:pt x="22292" y="2973"/>
                </a:lnTo>
                <a:cubicBezTo>
                  <a:pt x="22305" y="3004"/>
                  <a:pt x="22317" y="3052"/>
                  <a:pt x="22317" y="3088"/>
                </a:cubicBezTo>
                <a:cubicBezTo>
                  <a:pt x="22323" y="3088"/>
                  <a:pt x="22323" y="3082"/>
                  <a:pt x="22323" y="3082"/>
                </a:cubicBezTo>
                <a:cubicBezTo>
                  <a:pt x="22323" y="3052"/>
                  <a:pt x="22305" y="3004"/>
                  <a:pt x="22292" y="2973"/>
                </a:cubicBezTo>
                <a:close/>
                <a:moveTo>
                  <a:pt x="23025" y="3058"/>
                </a:moveTo>
                <a:lnTo>
                  <a:pt x="22995" y="3088"/>
                </a:lnTo>
                <a:lnTo>
                  <a:pt x="22983" y="3070"/>
                </a:lnTo>
                <a:cubicBezTo>
                  <a:pt x="22989" y="3064"/>
                  <a:pt x="23013" y="3058"/>
                  <a:pt x="23025" y="3058"/>
                </a:cubicBezTo>
                <a:close/>
                <a:moveTo>
                  <a:pt x="23316" y="2979"/>
                </a:moveTo>
                <a:lnTo>
                  <a:pt x="23316" y="2979"/>
                </a:lnTo>
                <a:cubicBezTo>
                  <a:pt x="23291" y="3022"/>
                  <a:pt x="23291" y="3058"/>
                  <a:pt x="23297" y="3088"/>
                </a:cubicBezTo>
                <a:cubicBezTo>
                  <a:pt x="23297" y="3088"/>
                  <a:pt x="23291" y="3088"/>
                  <a:pt x="23285" y="3082"/>
                </a:cubicBezTo>
                <a:cubicBezTo>
                  <a:pt x="23291" y="3046"/>
                  <a:pt x="23297" y="3010"/>
                  <a:pt x="23316" y="2979"/>
                </a:cubicBezTo>
                <a:close/>
                <a:moveTo>
                  <a:pt x="22910" y="3096"/>
                </a:moveTo>
                <a:lnTo>
                  <a:pt x="22910" y="3100"/>
                </a:lnTo>
                <a:lnTo>
                  <a:pt x="22925" y="3100"/>
                </a:lnTo>
                <a:cubicBezTo>
                  <a:pt x="22920" y="3098"/>
                  <a:pt x="22915" y="3097"/>
                  <a:pt x="22910" y="3096"/>
                </a:cubicBezTo>
                <a:close/>
                <a:moveTo>
                  <a:pt x="23332" y="3051"/>
                </a:moveTo>
                <a:cubicBezTo>
                  <a:pt x="23328" y="3074"/>
                  <a:pt x="23328" y="3096"/>
                  <a:pt x="23328" y="3113"/>
                </a:cubicBezTo>
                <a:cubicBezTo>
                  <a:pt x="23328" y="3113"/>
                  <a:pt x="23322" y="3113"/>
                  <a:pt x="23322" y="3100"/>
                </a:cubicBezTo>
                <a:cubicBezTo>
                  <a:pt x="23325" y="3086"/>
                  <a:pt x="23328" y="3068"/>
                  <a:pt x="23332" y="3051"/>
                </a:cubicBezTo>
                <a:close/>
                <a:moveTo>
                  <a:pt x="23055" y="3137"/>
                </a:moveTo>
                <a:cubicBezTo>
                  <a:pt x="23055" y="3137"/>
                  <a:pt x="23049" y="3137"/>
                  <a:pt x="23049" y="3149"/>
                </a:cubicBezTo>
                <a:lnTo>
                  <a:pt x="23049" y="3137"/>
                </a:lnTo>
                <a:close/>
                <a:moveTo>
                  <a:pt x="23080" y="3161"/>
                </a:moveTo>
                <a:lnTo>
                  <a:pt x="23073" y="3173"/>
                </a:lnTo>
                <a:cubicBezTo>
                  <a:pt x="23073" y="3161"/>
                  <a:pt x="23073" y="3161"/>
                  <a:pt x="23080" y="3161"/>
                </a:cubicBezTo>
                <a:close/>
                <a:moveTo>
                  <a:pt x="23092" y="3179"/>
                </a:moveTo>
                <a:lnTo>
                  <a:pt x="23080" y="3191"/>
                </a:lnTo>
                <a:lnTo>
                  <a:pt x="23073" y="3185"/>
                </a:lnTo>
                <a:cubicBezTo>
                  <a:pt x="23086" y="3179"/>
                  <a:pt x="23092" y="3179"/>
                  <a:pt x="23092" y="3179"/>
                </a:cubicBezTo>
                <a:close/>
                <a:moveTo>
                  <a:pt x="18006" y="2556"/>
                </a:moveTo>
                <a:cubicBezTo>
                  <a:pt x="18079" y="2604"/>
                  <a:pt x="18145" y="2652"/>
                  <a:pt x="18182" y="2707"/>
                </a:cubicBezTo>
                <a:cubicBezTo>
                  <a:pt x="18121" y="2876"/>
                  <a:pt x="18085" y="3058"/>
                  <a:pt x="18060" y="3209"/>
                </a:cubicBezTo>
                <a:cubicBezTo>
                  <a:pt x="18006" y="3191"/>
                  <a:pt x="17970" y="3161"/>
                  <a:pt x="17964" y="3119"/>
                </a:cubicBezTo>
                <a:cubicBezTo>
                  <a:pt x="17939" y="3004"/>
                  <a:pt x="18048" y="3040"/>
                  <a:pt x="18066" y="2955"/>
                </a:cubicBezTo>
                <a:cubicBezTo>
                  <a:pt x="18097" y="2858"/>
                  <a:pt x="17964" y="2889"/>
                  <a:pt x="17909" y="2828"/>
                </a:cubicBezTo>
                <a:cubicBezTo>
                  <a:pt x="17903" y="2816"/>
                  <a:pt x="17903" y="2804"/>
                  <a:pt x="17897" y="2792"/>
                </a:cubicBezTo>
                <a:cubicBezTo>
                  <a:pt x="17897" y="2768"/>
                  <a:pt x="17903" y="2743"/>
                  <a:pt x="17897" y="2725"/>
                </a:cubicBezTo>
                <a:lnTo>
                  <a:pt x="17897" y="2725"/>
                </a:lnTo>
                <a:cubicBezTo>
                  <a:pt x="17915" y="2755"/>
                  <a:pt x="17958" y="2792"/>
                  <a:pt x="17994" y="2804"/>
                </a:cubicBezTo>
                <a:cubicBezTo>
                  <a:pt x="17945" y="2755"/>
                  <a:pt x="17879" y="2671"/>
                  <a:pt x="17885" y="2665"/>
                </a:cubicBezTo>
                <a:lnTo>
                  <a:pt x="17885" y="2665"/>
                </a:lnTo>
                <a:cubicBezTo>
                  <a:pt x="17958" y="2737"/>
                  <a:pt x="18036" y="2792"/>
                  <a:pt x="18036" y="2792"/>
                </a:cubicBezTo>
                <a:cubicBezTo>
                  <a:pt x="18036" y="2792"/>
                  <a:pt x="17927" y="2683"/>
                  <a:pt x="17915" y="2616"/>
                </a:cubicBezTo>
                <a:lnTo>
                  <a:pt x="17915" y="2616"/>
                </a:lnTo>
                <a:cubicBezTo>
                  <a:pt x="18000" y="2737"/>
                  <a:pt x="18091" y="2786"/>
                  <a:pt x="18109" y="2786"/>
                </a:cubicBezTo>
                <a:cubicBezTo>
                  <a:pt x="18066" y="2755"/>
                  <a:pt x="17970" y="2604"/>
                  <a:pt x="17970" y="2604"/>
                </a:cubicBezTo>
                <a:lnTo>
                  <a:pt x="17970" y="2604"/>
                </a:lnTo>
                <a:cubicBezTo>
                  <a:pt x="17970" y="2604"/>
                  <a:pt x="18097" y="2683"/>
                  <a:pt x="18127" y="2761"/>
                </a:cubicBezTo>
                <a:cubicBezTo>
                  <a:pt x="18139" y="2743"/>
                  <a:pt x="18060" y="2604"/>
                  <a:pt x="18006" y="2556"/>
                </a:cubicBezTo>
                <a:close/>
                <a:moveTo>
                  <a:pt x="23110" y="3203"/>
                </a:moveTo>
                <a:cubicBezTo>
                  <a:pt x="23110" y="3209"/>
                  <a:pt x="23104" y="3209"/>
                  <a:pt x="23092" y="3209"/>
                </a:cubicBezTo>
                <a:cubicBezTo>
                  <a:pt x="23104" y="3209"/>
                  <a:pt x="23104" y="3203"/>
                  <a:pt x="23110" y="3203"/>
                </a:cubicBezTo>
                <a:close/>
                <a:moveTo>
                  <a:pt x="23152" y="3246"/>
                </a:moveTo>
                <a:cubicBezTo>
                  <a:pt x="23146" y="3252"/>
                  <a:pt x="23140" y="3264"/>
                  <a:pt x="23134" y="3276"/>
                </a:cubicBezTo>
                <a:cubicBezTo>
                  <a:pt x="23134" y="3270"/>
                  <a:pt x="23134" y="3264"/>
                  <a:pt x="23122" y="3264"/>
                </a:cubicBezTo>
                <a:cubicBezTo>
                  <a:pt x="23134" y="3252"/>
                  <a:pt x="23146" y="3246"/>
                  <a:pt x="23152" y="3246"/>
                </a:cubicBezTo>
                <a:close/>
                <a:moveTo>
                  <a:pt x="18242" y="3125"/>
                </a:moveTo>
                <a:cubicBezTo>
                  <a:pt x="18291" y="3209"/>
                  <a:pt x="18357" y="3270"/>
                  <a:pt x="18381" y="3294"/>
                </a:cubicBezTo>
                <a:cubicBezTo>
                  <a:pt x="18357" y="3276"/>
                  <a:pt x="18321" y="3264"/>
                  <a:pt x="18278" y="3252"/>
                </a:cubicBezTo>
                <a:cubicBezTo>
                  <a:pt x="18260" y="3209"/>
                  <a:pt x="18242" y="3161"/>
                  <a:pt x="18242" y="3125"/>
                </a:cubicBezTo>
                <a:close/>
                <a:moveTo>
                  <a:pt x="22603" y="3294"/>
                </a:moveTo>
                <a:cubicBezTo>
                  <a:pt x="22605" y="3299"/>
                  <a:pt x="22607" y="3303"/>
                  <a:pt x="22607" y="3306"/>
                </a:cubicBezTo>
                <a:cubicBezTo>
                  <a:pt x="22607" y="3303"/>
                  <a:pt x="22606" y="3299"/>
                  <a:pt x="22603" y="3294"/>
                </a:cubicBezTo>
                <a:close/>
                <a:moveTo>
                  <a:pt x="23207" y="3240"/>
                </a:moveTo>
                <a:cubicBezTo>
                  <a:pt x="23176" y="3264"/>
                  <a:pt x="23164" y="3294"/>
                  <a:pt x="23146" y="3306"/>
                </a:cubicBezTo>
                <a:cubicBezTo>
                  <a:pt x="23146" y="3300"/>
                  <a:pt x="23140" y="3294"/>
                  <a:pt x="23140" y="3282"/>
                </a:cubicBezTo>
                <a:lnTo>
                  <a:pt x="23207" y="3240"/>
                </a:lnTo>
                <a:close/>
                <a:moveTo>
                  <a:pt x="23237" y="3252"/>
                </a:moveTo>
                <a:cubicBezTo>
                  <a:pt x="23201" y="3276"/>
                  <a:pt x="23176" y="3312"/>
                  <a:pt x="23164" y="3343"/>
                </a:cubicBezTo>
                <a:cubicBezTo>
                  <a:pt x="23164" y="3337"/>
                  <a:pt x="23152" y="3331"/>
                  <a:pt x="23152" y="3325"/>
                </a:cubicBezTo>
                <a:cubicBezTo>
                  <a:pt x="23170" y="3300"/>
                  <a:pt x="23201" y="3270"/>
                  <a:pt x="23237" y="3252"/>
                </a:cubicBezTo>
                <a:close/>
                <a:moveTo>
                  <a:pt x="18769" y="2283"/>
                </a:moveTo>
                <a:cubicBezTo>
                  <a:pt x="18829" y="2489"/>
                  <a:pt x="19059" y="3276"/>
                  <a:pt x="19211" y="4190"/>
                </a:cubicBezTo>
                <a:cubicBezTo>
                  <a:pt x="19181" y="4142"/>
                  <a:pt x="19138" y="4118"/>
                  <a:pt x="19065" y="4081"/>
                </a:cubicBezTo>
                <a:cubicBezTo>
                  <a:pt x="18999" y="4039"/>
                  <a:pt x="18896" y="4009"/>
                  <a:pt x="18914" y="3906"/>
                </a:cubicBezTo>
                <a:cubicBezTo>
                  <a:pt x="18884" y="3886"/>
                  <a:pt x="18847" y="3884"/>
                  <a:pt x="18811" y="3884"/>
                </a:cubicBezTo>
                <a:cubicBezTo>
                  <a:pt x="18802" y="3884"/>
                  <a:pt x="18793" y="3884"/>
                  <a:pt x="18784" y="3884"/>
                </a:cubicBezTo>
                <a:cubicBezTo>
                  <a:pt x="18722" y="3884"/>
                  <a:pt x="18669" y="3877"/>
                  <a:pt x="18666" y="3779"/>
                </a:cubicBezTo>
                <a:cubicBezTo>
                  <a:pt x="18672" y="3779"/>
                  <a:pt x="18684" y="3779"/>
                  <a:pt x="18690" y="3766"/>
                </a:cubicBezTo>
                <a:cubicBezTo>
                  <a:pt x="18687" y="3712"/>
                  <a:pt x="18652" y="3689"/>
                  <a:pt x="18611" y="3689"/>
                </a:cubicBezTo>
                <a:cubicBezTo>
                  <a:pt x="18571" y="3689"/>
                  <a:pt x="18524" y="3712"/>
                  <a:pt x="18496" y="3748"/>
                </a:cubicBezTo>
                <a:cubicBezTo>
                  <a:pt x="18357" y="3633"/>
                  <a:pt x="18508" y="3397"/>
                  <a:pt x="18387" y="3294"/>
                </a:cubicBezTo>
                <a:cubicBezTo>
                  <a:pt x="18357" y="3240"/>
                  <a:pt x="18272" y="3101"/>
                  <a:pt x="18272" y="3100"/>
                </a:cubicBezTo>
                <a:lnTo>
                  <a:pt x="18272" y="3100"/>
                </a:lnTo>
                <a:cubicBezTo>
                  <a:pt x="18272" y="3101"/>
                  <a:pt x="18418" y="3222"/>
                  <a:pt x="18430" y="3300"/>
                </a:cubicBezTo>
                <a:cubicBezTo>
                  <a:pt x="18436" y="3252"/>
                  <a:pt x="18363" y="3125"/>
                  <a:pt x="18333" y="3094"/>
                </a:cubicBezTo>
                <a:lnTo>
                  <a:pt x="18333" y="3094"/>
                </a:lnTo>
                <a:cubicBezTo>
                  <a:pt x="18406" y="3131"/>
                  <a:pt x="18478" y="3155"/>
                  <a:pt x="18484" y="3155"/>
                </a:cubicBezTo>
                <a:cubicBezTo>
                  <a:pt x="18418" y="3119"/>
                  <a:pt x="18333" y="3034"/>
                  <a:pt x="18333" y="3034"/>
                </a:cubicBezTo>
                <a:lnTo>
                  <a:pt x="18333" y="3034"/>
                </a:lnTo>
                <a:cubicBezTo>
                  <a:pt x="18333" y="3034"/>
                  <a:pt x="18410" y="3068"/>
                  <a:pt x="18474" y="3068"/>
                </a:cubicBezTo>
                <a:cubicBezTo>
                  <a:pt x="18486" y="3068"/>
                  <a:pt x="18498" y="3067"/>
                  <a:pt x="18508" y="3064"/>
                </a:cubicBezTo>
                <a:cubicBezTo>
                  <a:pt x="18448" y="3040"/>
                  <a:pt x="18345" y="3004"/>
                  <a:pt x="18345" y="2998"/>
                </a:cubicBezTo>
                <a:lnTo>
                  <a:pt x="18345" y="2998"/>
                </a:lnTo>
                <a:cubicBezTo>
                  <a:pt x="18442" y="3022"/>
                  <a:pt x="18545" y="3022"/>
                  <a:pt x="18545" y="3022"/>
                </a:cubicBezTo>
                <a:cubicBezTo>
                  <a:pt x="18545" y="3022"/>
                  <a:pt x="18393" y="2998"/>
                  <a:pt x="18345" y="2943"/>
                </a:cubicBezTo>
                <a:lnTo>
                  <a:pt x="18345" y="2943"/>
                </a:lnTo>
                <a:cubicBezTo>
                  <a:pt x="18431" y="2977"/>
                  <a:pt x="18501" y="2985"/>
                  <a:pt x="18546" y="2985"/>
                </a:cubicBezTo>
                <a:cubicBezTo>
                  <a:pt x="18574" y="2985"/>
                  <a:pt x="18592" y="2982"/>
                  <a:pt x="18599" y="2979"/>
                </a:cubicBezTo>
                <a:cubicBezTo>
                  <a:pt x="18545" y="2979"/>
                  <a:pt x="18387" y="2907"/>
                  <a:pt x="18387" y="2907"/>
                </a:cubicBezTo>
                <a:lnTo>
                  <a:pt x="18387" y="2907"/>
                </a:lnTo>
                <a:cubicBezTo>
                  <a:pt x="18387" y="2907"/>
                  <a:pt x="18539" y="2907"/>
                  <a:pt x="18605" y="2949"/>
                </a:cubicBezTo>
                <a:cubicBezTo>
                  <a:pt x="18599" y="2937"/>
                  <a:pt x="18460" y="2852"/>
                  <a:pt x="18393" y="2846"/>
                </a:cubicBezTo>
                <a:cubicBezTo>
                  <a:pt x="18502" y="2846"/>
                  <a:pt x="18636" y="2858"/>
                  <a:pt x="18684" y="2895"/>
                </a:cubicBezTo>
                <a:cubicBezTo>
                  <a:pt x="18667" y="2866"/>
                  <a:pt x="18544" y="2803"/>
                  <a:pt x="18459" y="2803"/>
                </a:cubicBezTo>
                <a:cubicBezTo>
                  <a:pt x="18455" y="2803"/>
                  <a:pt x="18452" y="2804"/>
                  <a:pt x="18448" y="2804"/>
                </a:cubicBezTo>
                <a:cubicBezTo>
                  <a:pt x="18452" y="2804"/>
                  <a:pt x="18457" y="2803"/>
                  <a:pt x="18462" y="2803"/>
                </a:cubicBezTo>
                <a:cubicBezTo>
                  <a:pt x="18547" y="2803"/>
                  <a:pt x="18672" y="2852"/>
                  <a:pt x="18672" y="2852"/>
                </a:cubicBezTo>
                <a:cubicBezTo>
                  <a:pt x="18672" y="2852"/>
                  <a:pt x="18585" y="2754"/>
                  <a:pt x="18468" y="2754"/>
                </a:cubicBezTo>
                <a:cubicBezTo>
                  <a:pt x="18461" y="2754"/>
                  <a:pt x="18455" y="2755"/>
                  <a:pt x="18448" y="2755"/>
                </a:cubicBezTo>
                <a:cubicBezTo>
                  <a:pt x="18461" y="2753"/>
                  <a:pt x="18475" y="2751"/>
                  <a:pt x="18489" y="2751"/>
                </a:cubicBezTo>
                <a:cubicBezTo>
                  <a:pt x="18564" y="2751"/>
                  <a:pt x="18642" y="2786"/>
                  <a:pt x="18642" y="2786"/>
                </a:cubicBezTo>
                <a:cubicBezTo>
                  <a:pt x="18642" y="2786"/>
                  <a:pt x="18575" y="2725"/>
                  <a:pt x="18472" y="2713"/>
                </a:cubicBezTo>
                <a:cubicBezTo>
                  <a:pt x="18482" y="2712"/>
                  <a:pt x="18493" y="2712"/>
                  <a:pt x="18503" y="2712"/>
                </a:cubicBezTo>
                <a:cubicBezTo>
                  <a:pt x="18592" y="2712"/>
                  <a:pt x="18694" y="2733"/>
                  <a:pt x="18719" y="2760"/>
                </a:cubicBezTo>
                <a:lnTo>
                  <a:pt x="18719" y="2760"/>
                </a:lnTo>
                <a:cubicBezTo>
                  <a:pt x="18686" y="2724"/>
                  <a:pt x="18569" y="2677"/>
                  <a:pt x="18539" y="2677"/>
                </a:cubicBezTo>
                <a:cubicBezTo>
                  <a:pt x="18545" y="2675"/>
                  <a:pt x="18553" y="2674"/>
                  <a:pt x="18562" y="2674"/>
                </a:cubicBezTo>
                <a:cubicBezTo>
                  <a:pt x="18610" y="2674"/>
                  <a:pt x="18691" y="2696"/>
                  <a:pt x="18696" y="2701"/>
                </a:cubicBezTo>
                <a:cubicBezTo>
                  <a:pt x="18690" y="2677"/>
                  <a:pt x="18545" y="2634"/>
                  <a:pt x="18545" y="2634"/>
                </a:cubicBezTo>
                <a:lnTo>
                  <a:pt x="18545" y="2634"/>
                </a:lnTo>
                <a:cubicBezTo>
                  <a:pt x="18545" y="2634"/>
                  <a:pt x="18666" y="2634"/>
                  <a:pt x="18696" y="2665"/>
                </a:cubicBezTo>
                <a:cubicBezTo>
                  <a:pt x="18690" y="2640"/>
                  <a:pt x="18611" y="2604"/>
                  <a:pt x="18563" y="2586"/>
                </a:cubicBezTo>
                <a:cubicBezTo>
                  <a:pt x="18567" y="2586"/>
                  <a:pt x="18571" y="2585"/>
                  <a:pt x="18575" y="2585"/>
                </a:cubicBezTo>
                <a:cubicBezTo>
                  <a:pt x="18644" y="2585"/>
                  <a:pt x="18720" y="2634"/>
                  <a:pt x="18720" y="2634"/>
                </a:cubicBezTo>
                <a:cubicBezTo>
                  <a:pt x="18720" y="2634"/>
                  <a:pt x="18660" y="2543"/>
                  <a:pt x="18551" y="2543"/>
                </a:cubicBezTo>
                <a:cubicBezTo>
                  <a:pt x="18571" y="2537"/>
                  <a:pt x="18590" y="2535"/>
                  <a:pt x="18609" y="2535"/>
                </a:cubicBezTo>
                <a:cubicBezTo>
                  <a:pt x="18664" y="2535"/>
                  <a:pt x="18708" y="2556"/>
                  <a:pt x="18708" y="2556"/>
                </a:cubicBezTo>
                <a:cubicBezTo>
                  <a:pt x="18708" y="2556"/>
                  <a:pt x="18654" y="2511"/>
                  <a:pt x="18591" y="2511"/>
                </a:cubicBezTo>
                <a:cubicBezTo>
                  <a:pt x="18583" y="2511"/>
                  <a:pt x="18576" y="2512"/>
                  <a:pt x="18569" y="2513"/>
                </a:cubicBezTo>
                <a:cubicBezTo>
                  <a:pt x="18583" y="2504"/>
                  <a:pt x="18605" y="2500"/>
                  <a:pt x="18628" y="2500"/>
                </a:cubicBezTo>
                <a:cubicBezTo>
                  <a:pt x="18666" y="2500"/>
                  <a:pt x="18708" y="2510"/>
                  <a:pt x="18726" y="2525"/>
                </a:cubicBezTo>
                <a:cubicBezTo>
                  <a:pt x="18721" y="2503"/>
                  <a:pt x="18630" y="2464"/>
                  <a:pt x="18584" y="2464"/>
                </a:cubicBezTo>
                <a:cubicBezTo>
                  <a:pt x="18581" y="2464"/>
                  <a:pt x="18578" y="2464"/>
                  <a:pt x="18575" y="2465"/>
                </a:cubicBezTo>
                <a:cubicBezTo>
                  <a:pt x="18585" y="2455"/>
                  <a:pt x="18606" y="2452"/>
                  <a:pt x="18628" y="2452"/>
                </a:cubicBezTo>
                <a:cubicBezTo>
                  <a:pt x="18661" y="2452"/>
                  <a:pt x="18696" y="2459"/>
                  <a:pt x="18696" y="2459"/>
                </a:cubicBezTo>
                <a:cubicBezTo>
                  <a:pt x="18696" y="2459"/>
                  <a:pt x="18629" y="2428"/>
                  <a:pt x="18595" y="2428"/>
                </a:cubicBezTo>
                <a:cubicBezTo>
                  <a:pt x="18592" y="2428"/>
                  <a:pt x="18589" y="2428"/>
                  <a:pt x="18587" y="2428"/>
                </a:cubicBezTo>
                <a:cubicBezTo>
                  <a:pt x="18593" y="2420"/>
                  <a:pt x="18610" y="2418"/>
                  <a:pt x="18630" y="2418"/>
                </a:cubicBezTo>
                <a:cubicBezTo>
                  <a:pt x="18669" y="2418"/>
                  <a:pt x="18720" y="2428"/>
                  <a:pt x="18720" y="2428"/>
                </a:cubicBezTo>
                <a:cubicBezTo>
                  <a:pt x="18720" y="2428"/>
                  <a:pt x="18649" y="2390"/>
                  <a:pt x="18611" y="2390"/>
                </a:cubicBezTo>
                <a:cubicBezTo>
                  <a:pt x="18607" y="2390"/>
                  <a:pt x="18603" y="2391"/>
                  <a:pt x="18599" y="2392"/>
                </a:cubicBezTo>
                <a:cubicBezTo>
                  <a:pt x="18610" y="2385"/>
                  <a:pt x="18626" y="2382"/>
                  <a:pt x="18644" y="2382"/>
                </a:cubicBezTo>
                <a:cubicBezTo>
                  <a:pt x="18685" y="2382"/>
                  <a:pt x="18736" y="2398"/>
                  <a:pt x="18757" y="2410"/>
                </a:cubicBezTo>
                <a:cubicBezTo>
                  <a:pt x="18757" y="2392"/>
                  <a:pt x="18678" y="2338"/>
                  <a:pt x="18545" y="2319"/>
                </a:cubicBezTo>
                <a:cubicBezTo>
                  <a:pt x="18569" y="2307"/>
                  <a:pt x="18587" y="2307"/>
                  <a:pt x="18617" y="2301"/>
                </a:cubicBezTo>
                <a:cubicBezTo>
                  <a:pt x="18638" y="2332"/>
                  <a:pt x="18667" y="2345"/>
                  <a:pt x="18700" y="2345"/>
                </a:cubicBezTo>
                <a:cubicBezTo>
                  <a:pt x="18707" y="2345"/>
                  <a:pt x="18713" y="2345"/>
                  <a:pt x="18720" y="2344"/>
                </a:cubicBezTo>
                <a:cubicBezTo>
                  <a:pt x="18751" y="2338"/>
                  <a:pt x="18763" y="2313"/>
                  <a:pt x="18769" y="2283"/>
                </a:cubicBezTo>
                <a:close/>
                <a:moveTo>
                  <a:pt x="27702" y="0"/>
                </a:moveTo>
                <a:cubicBezTo>
                  <a:pt x="27697" y="0"/>
                  <a:pt x="27692" y="0"/>
                  <a:pt x="27687" y="1"/>
                </a:cubicBezTo>
                <a:cubicBezTo>
                  <a:pt x="27675" y="104"/>
                  <a:pt x="27554" y="116"/>
                  <a:pt x="27626" y="219"/>
                </a:cubicBezTo>
                <a:cubicBezTo>
                  <a:pt x="27572" y="225"/>
                  <a:pt x="27536" y="249"/>
                  <a:pt x="27481" y="249"/>
                </a:cubicBezTo>
                <a:cubicBezTo>
                  <a:pt x="27414" y="358"/>
                  <a:pt x="27372" y="437"/>
                  <a:pt x="27499" y="509"/>
                </a:cubicBezTo>
                <a:cubicBezTo>
                  <a:pt x="27475" y="515"/>
                  <a:pt x="27451" y="546"/>
                  <a:pt x="27408" y="546"/>
                </a:cubicBezTo>
                <a:cubicBezTo>
                  <a:pt x="27354" y="751"/>
                  <a:pt x="27887" y="879"/>
                  <a:pt x="27626" y="1145"/>
                </a:cubicBezTo>
                <a:cubicBezTo>
                  <a:pt x="27602" y="1139"/>
                  <a:pt x="27570" y="1135"/>
                  <a:pt x="27535" y="1135"/>
                </a:cubicBezTo>
                <a:cubicBezTo>
                  <a:pt x="27399" y="1135"/>
                  <a:pt x="27217" y="1188"/>
                  <a:pt x="27251" y="1333"/>
                </a:cubicBezTo>
                <a:cubicBezTo>
                  <a:pt x="27230" y="1336"/>
                  <a:pt x="27201" y="1337"/>
                  <a:pt x="27174" y="1337"/>
                </a:cubicBezTo>
                <a:cubicBezTo>
                  <a:pt x="27147" y="1337"/>
                  <a:pt x="27121" y="1336"/>
                  <a:pt x="27106" y="1333"/>
                </a:cubicBezTo>
                <a:cubicBezTo>
                  <a:pt x="27130" y="1090"/>
                  <a:pt x="26997" y="1187"/>
                  <a:pt x="26857" y="1084"/>
                </a:cubicBezTo>
                <a:cubicBezTo>
                  <a:pt x="26888" y="1024"/>
                  <a:pt x="26930" y="951"/>
                  <a:pt x="26930" y="879"/>
                </a:cubicBezTo>
                <a:cubicBezTo>
                  <a:pt x="26954" y="885"/>
                  <a:pt x="26985" y="885"/>
                  <a:pt x="26997" y="891"/>
                </a:cubicBezTo>
                <a:cubicBezTo>
                  <a:pt x="27053" y="804"/>
                  <a:pt x="27023" y="727"/>
                  <a:pt x="26959" y="727"/>
                </a:cubicBezTo>
                <a:cubicBezTo>
                  <a:pt x="26934" y="727"/>
                  <a:pt x="26903" y="740"/>
                  <a:pt x="26870" y="770"/>
                </a:cubicBezTo>
                <a:cubicBezTo>
                  <a:pt x="26918" y="667"/>
                  <a:pt x="26894" y="539"/>
                  <a:pt x="26779" y="491"/>
                </a:cubicBezTo>
                <a:cubicBezTo>
                  <a:pt x="26767" y="400"/>
                  <a:pt x="26779" y="315"/>
                  <a:pt x="26797" y="237"/>
                </a:cubicBezTo>
                <a:cubicBezTo>
                  <a:pt x="26752" y="231"/>
                  <a:pt x="26703" y="228"/>
                  <a:pt x="26655" y="228"/>
                </a:cubicBezTo>
                <a:cubicBezTo>
                  <a:pt x="26606" y="228"/>
                  <a:pt x="26558" y="231"/>
                  <a:pt x="26512" y="237"/>
                </a:cubicBezTo>
                <a:cubicBezTo>
                  <a:pt x="26452" y="279"/>
                  <a:pt x="26355" y="279"/>
                  <a:pt x="26373" y="364"/>
                </a:cubicBezTo>
                <a:cubicBezTo>
                  <a:pt x="26300" y="388"/>
                  <a:pt x="26300" y="431"/>
                  <a:pt x="26264" y="467"/>
                </a:cubicBezTo>
                <a:cubicBezTo>
                  <a:pt x="26294" y="485"/>
                  <a:pt x="26319" y="521"/>
                  <a:pt x="26337" y="527"/>
                </a:cubicBezTo>
                <a:cubicBezTo>
                  <a:pt x="26319" y="582"/>
                  <a:pt x="26307" y="612"/>
                  <a:pt x="26294" y="679"/>
                </a:cubicBezTo>
                <a:cubicBezTo>
                  <a:pt x="26286" y="678"/>
                  <a:pt x="26277" y="678"/>
                  <a:pt x="26269" y="678"/>
                </a:cubicBezTo>
                <a:cubicBezTo>
                  <a:pt x="26088" y="678"/>
                  <a:pt x="26217" y="875"/>
                  <a:pt x="26107" y="933"/>
                </a:cubicBezTo>
                <a:cubicBezTo>
                  <a:pt x="26072" y="899"/>
                  <a:pt x="26047" y="885"/>
                  <a:pt x="26028" y="885"/>
                </a:cubicBezTo>
                <a:cubicBezTo>
                  <a:pt x="25941" y="885"/>
                  <a:pt x="26020" y="1207"/>
                  <a:pt x="26070" y="1272"/>
                </a:cubicBezTo>
                <a:cubicBezTo>
                  <a:pt x="26034" y="1399"/>
                  <a:pt x="25961" y="1363"/>
                  <a:pt x="25865" y="1448"/>
                </a:cubicBezTo>
                <a:cubicBezTo>
                  <a:pt x="25792" y="1496"/>
                  <a:pt x="25695" y="1557"/>
                  <a:pt x="25828" y="1647"/>
                </a:cubicBezTo>
                <a:cubicBezTo>
                  <a:pt x="25743" y="1738"/>
                  <a:pt x="25168" y="1641"/>
                  <a:pt x="25289" y="1914"/>
                </a:cubicBezTo>
                <a:cubicBezTo>
                  <a:pt x="25084" y="2041"/>
                  <a:pt x="24720" y="1932"/>
                  <a:pt x="24847" y="2307"/>
                </a:cubicBezTo>
                <a:cubicBezTo>
                  <a:pt x="24820" y="2302"/>
                  <a:pt x="24797" y="2300"/>
                  <a:pt x="24777" y="2300"/>
                </a:cubicBezTo>
                <a:cubicBezTo>
                  <a:pt x="24580" y="2300"/>
                  <a:pt x="24685" y="2520"/>
                  <a:pt x="24636" y="2586"/>
                </a:cubicBezTo>
                <a:cubicBezTo>
                  <a:pt x="24557" y="2719"/>
                  <a:pt x="24315" y="2628"/>
                  <a:pt x="24303" y="2852"/>
                </a:cubicBezTo>
                <a:cubicBezTo>
                  <a:pt x="24339" y="2855"/>
                  <a:pt x="24377" y="2855"/>
                  <a:pt x="24415" y="2855"/>
                </a:cubicBezTo>
                <a:cubicBezTo>
                  <a:pt x="24452" y="2855"/>
                  <a:pt x="24490" y="2855"/>
                  <a:pt x="24527" y="2858"/>
                </a:cubicBezTo>
                <a:cubicBezTo>
                  <a:pt x="24260" y="2967"/>
                  <a:pt x="24169" y="3209"/>
                  <a:pt x="24169" y="3458"/>
                </a:cubicBezTo>
                <a:cubicBezTo>
                  <a:pt x="24169" y="3639"/>
                  <a:pt x="24212" y="3670"/>
                  <a:pt x="24018" y="3724"/>
                </a:cubicBezTo>
                <a:cubicBezTo>
                  <a:pt x="23861" y="3766"/>
                  <a:pt x="23685" y="3700"/>
                  <a:pt x="23776" y="3948"/>
                </a:cubicBezTo>
                <a:cubicBezTo>
                  <a:pt x="23814" y="3948"/>
                  <a:pt x="23853" y="3973"/>
                  <a:pt x="23891" y="3973"/>
                </a:cubicBezTo>
                <a:cubicBezTo>
                  <a:pt x="23895" y="3973"/>
                  <a:pt x="23899" y="3973"/>
                  <a:pt x="23903" y="3972"/>
                </a:cubicBezTo>
                <a:lnTo>
                  <a:pt x="23903" y="3972"/>
                </a:lnTo>
                <a:cubicBezTo>
                  <a:pt x="23909" y="4093"/>
                  <a:pt x="23709" y="4178"/>
                  <a:pt x="23679" y="4330"/>
                </a:cubicBezTo>
                <a:cubicBezTo>
                  <a:pt x="23564" y="4336"/>
                  <a:pt x="23546" y="4463"/>
                  <a:pt x="23394" y="4481"/>
                </a:cubicBezTo>
                <a:cubicBezTo>
                  <a:pt x="23382" y="4482"/>
                  <a:pt x="23369" y="4483"/>
                  <a:pt x="23356" y="4483"/>
                </a:cubicBezTo>
                <a:cubicBezTo>
                  <a:pt x="23265" y="4483"/>
                  <a:pt x="23170" y="4450"/>
                  <a:pt x="23080" y="4445"/>
                </a:cubicBezTo>
                <a:cubicBezTo>
                  <a:pt x="23084" y="4348"/>
                  <a:pt x="22984" y="4273"/>
                  <a:pt x="22902" y="4273"/>
                </a:cubicBezTo>
                <a:cubicBezTo>
                  <a:pt x="22865" y="4273"/>
                  <a:pt x="22832" y="4288"/>
                  <a:pt x="22813" y="4323"/>
                </a:cubicBezTo>
                <a:cubicBezTo>
                  <a:pt x="22747" y="4215"/>
                  <a:pt x="22638" y="4233"/>
                  <a:pt x="22547" y="4178"/>
                </a:cubicBezTo>
                <a:cubicBezTo>
                  <a:pt x="22547" y="4184"/>
                  <a:pt x="22541" y="4190"/>
                  <a:pt x="22535" y="4202"/>
                </a:cubicBezTo>
                <a:cubicBezTo>
                  <a:pt x="22632" y="3657"/>
                  <a:pt x="22759" y="3203"/>
                  <a:pt x="22801" y="3082"/>
                </a:cubicBezTo>
                <a:cubicBezTo>
                  <a:pt x="22807" y="3100"/>
                  <a:pt x="22813" y="3119"/>
                  <a:pt x="22837" y="3125"/>
                </a:cubicBezTo>
                <a:cubicBezTo>
                  <a:pt x="22840" y="3126"/>
                  <a:pt x="22844" y="3126"/>
                  <a:pt x="22847" y="3126"/>
                </a:cubicBezTo>
                <a:cubicBezTo>
                  <a:pt x="22864" y="3126"/>
                  <a:pt x="22883" y="3115"/>
                  <a:pt x="22898" y="3094"/>
                </a:cubicBezTo>
                <a:cubicBezTo>
                  <a:pt x="22901" y="3094"/>
                  <a:pt x="22905" y="3095"/>
                  <a:pt x="22910" y="3096"/>
                </a:cubicBezTo>
                <a:lnTo>
                  <a:pt x="22910" y="3096"/>
                </a:lnTo>
                <a:lnTo>
                  <a:pt x="22910" y="3094"/>
                </a:lnTo>
                <a:cubicBezTo>
                  <a:pt x="22922" y="3094"/>
                  <a:pt x="22928" y="3094"/>
                  <a:pt x="22934" y="3100"/>
                </a:cubicBezTo>
                <a:lnTo>
                  <a:pt x="22925" y="3100"/>
                </a:lnTo>
                <a:cubicBezTo>
                  <a:pt x="22932" y="3103"/>
                  <a:pt x="22938" y="3107"/>
                  <a:pt x="22940" y="3113"/>
                </a:cubicBezTo>
                <a:cubicBezTo>
                  <a:pt x="22849" y="3119"/>
                  <a:pt x="22807" y="3155"/>
                  <a:pt x="22807" y="3173"/>
                </a:cubicBezTo>
                <a:cubicBezTo>
                  <a:pt x="22820" y="3160"/>
                  <a:pt x="22855" y="3150"/>
                  <a:pt x="22883" y="3150"/>
                </a:cubicBezTo>
                <a:cubicBezTo>
                  <a:pt x="22894" y="3150"/>
                  <a:pt x="22903" y="3152"/>
                  <a:pt x="22910" y="3155"/>
                </a:cubicBezTo>
                <a:cubicBezTo>
                  <a:pt x="22908" y="3154"/>
                  <a:pt x="22906" y="3154"/>
                  <a:pt x="22904" y="3154"/>
                </a:cubicBezTo>
                <a:cubicBezTo>
                  <a:pt x="22882" y="3154"/>
                  <a:pt x="22837" y="3179"/>
                  <a:pt x="22837" y="3179"/>
                </a:cubicBezTo>
                <a:cubicBezTo>
                  <a:pt x="22837" y="3179"/>
                  <a:pt x="22867" y="3171"/>
                  <a:pt x="22890" y="3171"/>
                </a:cubicBezTo>
                <a:cubicBezTo>
                  <a:pt x="22902" y="3171"/>
                  <a:pt x="22912" y="3173"/>
                  <a:pt x="22916" y="3179"/>
                </a:cubicBezTo>
                <a:cubicBezTo>
                  <a:pt x="22913" y="3178"/>
                  <a:pt x="22910" y="3178"/>
                  <a:pt x="22907" y="3178"/>
                </a:cubicBezTo>
                <a:cubicBezTo>
                  <a:pt x="22885" y="3178"/>
                  <a:pt x="22849" y="3191"/>
                  <a:pt x="22849" y="3191"/>
                </a:cubicBezTo>
                <a:cubicBezTo>
                  <a:pt x="22849" y="3191"/>
                  <a:pt x="22876" y="3189"/>
                  <a:pt x="22900" y="3189"/>
                </a:cubicBezTo>
                <a:cubicBezTo>
                  <a:pt x="22911" y="3189"/>
                  <a:pt x="22922" y="3189"/>
                  <a:pt x="22928" y="3191"/>
                </a:cubicBezTo>
                <a:cubicBezTo>
                  <a:pt x="22898" y="3191"/>
                  <a:pt x="22837" y="3222"/>
                  <a:pt x="22825" y="3234"/>
                </a:cubicBezTo>
                <a:cubicBezTo>
                  <a:pt x="22841" y="3222"/>
                  <a:pt x="22869" y="3215"/>
                  <a:pt x="22895" y="3215"/>
                </a:cubicBezTo>
                <a:cubicBezTo>
                  <a:pt x="22910" y="3215"/>
                  <a:pt x="22924" y="3217"/>
                  <a:pt x="22934" y="3222"/>
                </a:cubicBezTo>
                <a:cubicBezTo>
                  <a:pt x="22880" y="3222"/>
                  <a:pt x="22843" y="3252"/>
                  <a:pt x="22843" y="3252"/>
                </a:cubicBezTo>
                <a:cubicBezTo>
                  <a:pt x="22843" y="3252"/>
                  <a:pt x="22874" y="3242"/>
                  <a:pt x="22912" y="3242"/>
                </a:cubicBezTo>
                <a:cubicBezTo>
                  <a:pt x="22925" y="3242"/>
                  <a:pt x="22939" y="3243"/>
                  <a:pt x="22952" y="3246"/>
                </a:cubicBezTo>
                <a:cubicBezTo>
                  <a:pt x="22880" y="3246"/>
                  <a:pt x="22843" y="3306"/>
                  <a:pt x="22843" y="3306"/>
                </a:cubicBezTo>
                <a:cubicBezTo>
                  <a:pt x="22843" y="3306"/>
                  <a:pt x="22890" y="3275"/>
                  <a:pt x="22940" y="3275"/>
                </a:cubicBezTo>
                <a:cubicBezTo>
                  <a:pt x="22944" y="3275"/>
                  <a:pt x="22948" y="3276"/>
                  <a:pt x="22952" y="3276"/>
                </a:cubicBezTo>
                <a:cubicBezTo>
                  <a:pt x="22910" y="3282"/>
                  <a:pt x="22868" y="3312"/>
                  <a:pt x="22856" y="3331"/>
                </a:cubicBezTo>
                <a:cubicBezTo>
                  <a:pt x="22880" y="3306"/>
                  <a:pt x="22958" y="3306"/>
                  <a:pt x="22958" y="3306"/>
                </a:cubicBezTo>
                <a:lnTo>
                  <a:pt x="22958" y="3306"/>
                </a:lnTo>
                <a:cubicBezTo>
                  <a:pt x="22958" y="3306"/>
                  <a:pt x="22868" y="3337"/>
                  <a:pt x="22856" y="3355"/>
                </a:cubicBezTo>
                <a:cubicBezTo>
                  <a:pt x="22865" y="3345"/>
                  <a:pt x="22912" y="3335"/>
                  <a:pt x="22945" y="3335"/>
                </a:cubicBezTo>
                <a:cubicBezTo>
                  <a:pt x="22952" y="3335"/>
                  <a:pt x="22959" y="3336"/>
                  <a:pt x="22965" y="3337"/>
                </a:cubicBezTo>
                <a:cubicBezTo>
                  <a:pt x="22952" y="3337"/>
                  <a:pt x="22868" y="3367"/>
                  <a:pt x="22849" y="3391"/>
                </a:cubicBezTo>
                <a:cubicBezTo>
                  <a:pt x="22865" y="3375"/>
                  <a:pt x="22931" y="3360"/>
                  <a:pt x="22984" y="3360"/>
                </a:cubicBezTo>
                <a:cubicBezTo>
                  <a:pt x="22992" y="3360"/>
                  <a:pt x="23000" y="3360"/>
                  <a:pt x="23007" y="3361"/>
                </a:cubicBezTo>
                <a:cubicBezTo>
                  <a:pt x="22940" y="3361"/>
                  <a:pt x="22898" y="3403"/>
                  <a:pt x="22898" y="3403"/>
                </a:cubicBezTo>
                <a:cubicBezTo>
                  <a:pt x="22898" y="3403"/>
                  <a:pt x="22948" y="3382"/>
                  <a:pt x="22997" y="3382"/>
                </a:cubicBezTo>
                <a:cubicBezTo>
                  <a:pt x="23006" y="3382"/>
                  <a:pt x="23016" y="3383"/>
                  <a:pt x="23025" y="3385"/>
                </a:cubicBezTo>
                <a:cubicBezTo>
                  <a:pt x="22940" y="3385"/>
                  <a:pt x="22880" y="3452"/>
                  <a:pt x="22880" y="3452"/>
                </a:cubicBezTo>
                <a:cubicBezTo>
                  <a:pt x="22880" y="3452"/>
                  <a:pt x="22957" y="3421"/>
                  <a:pt x="23012" y="3421"/>
                </a:cubicBezTo>
                <a:cubicBezTo>
                  <a:pt x="23016" y="3421"/>
                  <a:pt x="23021" y="3421"/>
                  <a:pt x="23025" y="3421"/>
                </a:cubicBezTo>
                <a:cubicBezTo>
                  <a:pt x="23021" y="3421"/>
                  <a:pt x="23018" y="3421"/>
                  <a:pt x="23014" y="3421"/>
                </a:cubicBezTo>
                <a:cubicBezTo>
                  <a:pt x="22959" y="3421"/>
                  <a:pt x="22879" y="3459"/>
                  <a:pt x="22874" y="3482"/>
                </a:cubicBezTo>
                <a:cubicBezTo>
                  <a:pt x="22899" y="3462"/>
                  <a:pt x="22961" y="3450"/>
                  <a:pt x="23020" y="3450"/>
                </a:cubicBezTo>
                <a:cubicBezTo>
                  <a:pt x="23032" y="3450"/>
                  <a:pt x="23044" y="3451"/>
                  <a:pt x="23055" y="3452"/>
                </a:cubicBezTo>
                <a:cubicBezTo>
                  <a:pt x="23013" y="3452"/>
                  <a:pt x="22922" y="3506"/>
                  <a:pt x="22910" y="3518"/>
                </a:cubicBezTo>
                <a:cubicBezTo>
                  <a:pt x="22958" y="3488"/>
                  <a:pt x="23055" y="3488"/>
                  <a:pt x="23055" y="3488"/>
                </a:cubicBezTo>
                <a:lnTo>
                  <a:pt x="23055" y="3488"/>
                </a:lnTo>
                <a:cubicBezTo>
                  <a:pt x="23055" y="3488"/>
                  <a:pt x="22952" y="3536"/>
                  <a:pt x="22922" y="3536"/>
                </a:cubicBezTo>
                <a:cubicBezTo>
                  <a:pt x="22924" y="3538"/>
                  <a:pt x="22932" y="3540"/>
                  <a:pt x="22944" y="3540"/>
                </a:cubicBezTo>
                <a:cubicBezTo>
                  <a:pt x="22971" y="3540"/>
                  <a:pt x="23021" y="3533"/>
                  <a:pt x="23080" y="3512"/>
                </a:cubicBezTo>
                <a:lnTo>
                  <a:pt x="23080" y="3512"/>
                </a:lnTo>
                <a:cubicBezTo>
                  <a:pt x="23055" y="3549"/>
                  <a:pt x="22952" y="3567"/>
                  <a:pt x="22952" y="3567"/>
                </a:cubicBezTo>
                <a:cubicBezTo>
                  <a:pt x="22952" y="3567"/>
                  <a:pt x="23019" y="3567"/>
                  <a:pt x="23080" y="3549"/>
                </a:cubicBezTo>
                <a:lnTo>
                  <a:pt x="23080" y="3549"/>
                </a:lnTo>
                <a:cubicBezTo>
                  <a:pt x="23080" y="3555"/>
                  <a:pt x="23007" y="3579"/>
                  <a:pt x="22971" y="3597"/>
                </a:cubicBezTo>
                <a:cubicBezTo>
                  <a:pt x="22975" y="3598"/>
                  <a:pt x="22980" y="3598"/>
                  <a:pt x="22984" y="3598"/>
                </a:cubicBezTo>
                <a:cubicBezTo>
                  <a:pt x="23031" y="3598"/>
                  <a:pt x="23086" y="3573"/>
                  <a:pt x="23086" y="3573"/>
                </a:cubicBezTo>
                <a:lnTo>
                  <a:pt x="23086" y="3573"/>
                </a:lnTo>
                <a:cubicBezTo>
                  <a:pt x="23086" y="3573"/>
                  <a:pt x="23031" y="3627"/>
                  <a:pt x="22989" y="3645"/>
                </a:cubicBezTo>
                <a:cubicBezTo>
                  <a:pt x="22995" y="3645"/>
                  <a:pt x="23043" y="3633"/>
                  <a:pt x="23086" y="3609"/>
                </a:cubicBezTo>
                <a:lnTo>
                  <a:pt x="23086" y="3609"/>
                </a:lnTo>
                <a:cubicBezTo>
                  <a:pt x="23061" y="3633"/>
                  <a:pt x="23019" y="3706"/>
                  <a:pt x="23025" y="3736"/>
                </a:cubicBezTo>
                <a:cubicBezTo>
                  <a:pt x="23031" y="3694"/>
                  <a:pt x="23122" y="3609"/>
                  <a:pt x="23122" y="3609"/>
                </a:cubicBezTo>
                <a:lnTo>
                  <a:pt x="23122" y="3609"/>
                </a:lnTo>
                <a:cubicBezTo>
                  <a:pt x="23122" y="3609"/>
                  <a:pt x="23067" y="3706"/>
                  <a:pt x="23049" y="3736"/>
                </a:cubicBezTo>
                <a:cubicBezTo>
                  <a:pt x="23049" y="3736"/>
                  <a:pt x="23110" y="3694"/>
                  <a:pt x="23140" y="3627"/>
                </a:cubicBezTo>
                <a:lnTo>
                  <a:pt x="23140" y="3627"/>
                </a:lnTo>
                <a:cubicBezTo>
                  <a:pt x="23140" y="3694"/>
                  <a:pt x="23043" y="3851"/>
                  <a:pt x="23043" y="3851"/>
                </a:cubicBezTo>
                <a:cubicBezTo>
                  <a:pt x="23043" y="3851"/>
                  <a:pt x="23104" y="3785"/>
                  <a:pt x="23140" y="3700"/>
                </a:cubicBezTo>
                <a:lnTo>
                  <a:pt x="23140" y="3700"/>
                </a:lnTo>
                <a:cubicBezTo>
                  <a:pt x="23140" y="3760"/>
                  <a:pt x="23080" y="3869"/>
                  <a:pt x="23080" y="3869"/>
                </a:cubicBezTo>
                <a:cubicBezTo>
                  <a:pt x="23080" y="3869"/>
                  <a:pt x="23134" y="3815"/>
                  <a:pt x="23158" y="3718"/>
                </a:cubicBezTo>
                <a:lnTo>
                  <a:pt x="23158" y="3718"/>
                </a:lnTo>
                <a:cubicBezTo>
                  <a:pt x="23170" y="3785"/>
                  <a:pt x="23104" y="3912"/>
                  <a:pt x="23067" y="3942"/>
                </a:cubicBezTo>
                <a:cubicBezTo>
                  <a:pt x="23086" y="3936"/>
                  <a:pt x="23140" y="3900"/>
                  <a:pt x="23189" y="3785"/>
                </a:cubicBezTo>
                <a:lnTo>
                  <a:pt x="23189" y="3785"/>
                </a:lnTo>
                <a:cubicBezTo>
                  <a:pt x="23189" y="3869"/>
                  <a:pt x="23128" y="3936"/>
                  <a:pt x="23098" y="3966"/>
                </a:cubicBezTo>
                <a:cubicBezTo>
                  <a:pt x="23128" y="3960"/>
                  <a:pt x="23152" y="3942"/>
                  <a:pt x="23189" y="3869"/>
                </a:cubicBezTo>
                <a:lnTo>
                  <a:pt x="23189" y="3869"/>
                </a:lnTo>
                <a:cubicBezTo>
                  <a:pt x="23182" y="3888"/>
                  <a:pt x="23182" y="3960"/>
                  <a:pt x="23201" y="3972"/>
                </a:cubicBezTo>
                <a:cubicBezTo>
                  <a:pt x="23189" y="3942"/>
                  <a:pt x="23231" y="3797"/>
                  <a:pt x="23231" y="3767"/>
                </a:cubicBezTo>
                <a:lnTo>
                  <a:pt x="23231" y="3767"/>
                </a:lnTo>
                <a:cubicBezTo>
                  <a:pt x="23231" y="3791"/>
                  <a:pt x="23219" y="3888"/>
                  <a:pt x="23207" y="3936"/>
                </a:cubicBezTo>
                <a:cubicBezTo>
                  <a:pt x="23207" y="3936"/>
                  <a:pt x="23261" y="3857"/>
                  <a:pt x="23249" y="3754"/>
                </a:cubicBezTo>
                <a:lnTo>
                  <a:pt x="23249" y="3754"/>
                </a:lnTo>
                <a:cubicBezTo>
                  <a:pt x="23267" y="3785"/>
                  <a:pt x="23267" y="3809"/>
                  <a:pt x="23273" y="3839"/>
                </a:cubicBezTo>
                <a:cubicBezTo>
                  <a:pt x="23279" y="3738"/>
                  <a:pt x="23244" y="3532"/>
                  <a:pt x="23186" y="3352"/>
                </a:cubicBezTo>
                <a:lnTo>
                  <a:pt x="23186" y="3352"/>
                </a:lnTo>
                <a:cubicBezTo>
                  <a:pt x="23182" y="3357"/>
                  <a:pt x="23179" y="3362"/>
                  <a:pt x="23176" y="3367"/>
                </a:cubicBezTo>
                <a:cubicBezTo>
                  <a:pt x="23176" y="3367"/>
                  <a:pt x="23176" y="3361"/>
                  <a:pt x="23170" y="3361"/>
                </a:cubicBezTo>
                <a:cubicBezTo>
                  <a:pt x="23175" y="3357"/>
                  <a:pt x="23179" y="3352"/>
                  <a:pt x="23184" y="3347"/>
                </a:cubicBezTo>
                <a:lnTo>
                  <a:pt x="23184" y="3347"/>
                </a:lnTo>
                <a:cubicBezTo>
                  <a:pt x="23184" y="3349"/>
                  <a:pt x="23185" y="3351"/>
                  <a:pt x="23186" y="3352"/>
                </a:cubicBezTo>
                <a:lnTo>
                  <a:pt x="23186" y="3352"/>
                </a:lnTo>
                <a:cubicBezTo>
                  <a:pt x="23204" y="3326"/>
                  <a:pt x="23229" y="3298"/>
                  <a:pt x="23254" y="3283"/>
                </a:cubicBezTo>
                <a:lnTo>
                  <a:pt x="23254" y="3283"/>
                </a:lnTo>
                <a:cubicBezTo>
                  <a:pt x="23230" y="3298"/>
                  <a:pt x="23205" y="3324"/>
                  <a:pt x="23184" y="3347"/>
                </a:cubicBezTo>
                <a:lnTo>
                  <a:pt x="23184" y="3347"/>
                </a:lnTo>
                <a:cubicBezTo>
                  <a:pt x="23183" y="3345"/>
                  <a:pt x="23183" y="3344"/>
                  <a:pt x="23182" y="3343"/>
                </a:cubicBezTo>
                <a:cubicBezTo>
                  <a:pt x="23213" y="3312"/>
                  <a:pt x="23249" y="3276"/>
                  <a:pt x="23297" y="3246"/>
                </a:cubicBezTo>
                <a:lnTo>
                  <a:pt x="23297" y="3246"/>
                </a:lnTo>
                <a:cubicBezTo>
                  <a:pt x="23261" y="3276"/>
                  <a:pt x="23213" y="3367"/>
                  <a:pt x="23213" y="3385"/>
                </a:cubicBezTo>
                <a:cubicBezTo>
                  <a:pt x="23237" y="3337"/>
                  <a:pt x="23322" y="3276"/>
                  <a:pt x="23322" y="3276"/>
                </a:cubicBezTo>
                <a:lnTo>
                  <a:pt x="23322" y="3276"/>
                </a:lnTo>
                <a:cubicBezTo>
                  <a:pt x="23322" y="3276"/>
                  <a:pt x="23261" y="3373"/>
                  <a:pt x="23231" y="3391"/>
                </a:cubicBezTo>
                <a:cubicBezTo>
                  <a:pt x="23237" y="3391"/>
                  <a:pt x="23297" y="3361"/>
                  <a:pt x="23352" y="3282"/>
                </a:cubicBezTo>
                <a:lnTo>
                  <a:pt x="23352" y="3282"/>
                </a:lnTo>
                <a:cubicBezTo>
                  <a:pt x="23352" y="3331"/>
                  <a:pt x="23273" y="3397"/>
                  <a:pt x="23273" y="3397"/>
                </a:cubicBezTo>
                <a:cubicBezTo>
                  <a:pt x="23273" y="3397"/>
                  <a:pt x="23328" y="3361"/>
                  <a:pt x="23370" y="3312"/>
                </a:cubicBezTo>
                <a:lnTo>
                  <a:pt x="23370" y="3312"/>
                </a:lnTo>
                <a:cubicBezTo>
                  <a:pt x="23382" y="3325"/>
                  <a:pt x="23334" y="3373"/>
                  <a:pt x="23310" y="3415"/>
                </a:cubicBezTo>
                <a:cubicBezTo>
                  <a:pt x="23352" y="3397"/>
                  <a:pt x="23394" y="3337"/>
                  <a:pt x="23394" y="3337"/>
                </a:cubicBezTo>
                <a:lnTo>
                  <a:pt x="23394" y="3337"/>
                </a:lnTo>
                <a:cubicBezTo>
                  <a:pt x="23394" y="3337"/>
                  <a:pt x="23382" y="3403"/>
                  <a:pt x="23358" y="3452"/>
                </a:cubicBezTo>
                <a:cubicBezTo>
                  <a:pt x="23364" y="3452"/>
                  <a:pt x="23394" y="3415"/>
                  <a:pt x="23419" y="3361"/>
                </a:cubicBezTo>
                <a:lnTo>
                  <a:pt x="23419" y="3361"/>
                </a:lnTo>
                <a:cubicBezTo>
                  <a:pt x="23413" y="3391"/>
                  <a:pt x="23419" y="3482"/>
                  <a:pt x="23443" y="3506"/>
                </a:cubicBezTo>
                <a:cubicBezTo>
                  <a:pt x="23419" y="3458"/>
                  <a:pt x="23455" y="3343"/>
                  <a:pt x="23455" y="3343"/>
                </a:cubicBezTo>
                <a:cubicBezTo>
                  <a:pt x="23455" y="3343"/>
                  <a:pt x="23461" y="3458"/>
                  <a:pt x="23461" y="3488"/>
                </a:cubicBezTo>
                <a:cubicBezTo>
                  <a:pt x="23461" y="3488"/>
                  <a:pt x="23485" y="3415"/>
                  <a:pt x="23479" y="3343"/>
                </a:cubicBezTo>
                <a:lnTo>
                  <a:pt x="23479" y="3343"/>
                </a:lnTo>
                <a:cubicBezTo>
                  <a:pt x="23515" y="3403"/>
                  <a:pt x="23522" y="3585"/>
                  <a:pt x="23522" y="3585"/>
                </a:cubicBezTo>
                <a:cubicBezTo>
                  <a:pt x="23522" y="3585"/>
                  <a:pt x="23540" y="3494"/>
                  <a:pt x="23522" y="3403"/>
                </a:cubicBezTo>
                <a:lnTo>
                  <a:pt x="23522" y="3403"/>
                </a:lnTo>
                <a:cubicBezTo>
                  <a:pt x="23552" y="3458"/>
                  <a:pt x="23564" y="3579"/>
                  <a:pt x="23564" y="3579"/>
                </a:cubicBezTo>
                <a:cubicBezTo>
                  <a:pt x="23564" y="3579"/>
                  <a:pt x="23576" y="3506"/>
                  <a:pt x="23546" y="3403"/>
                </a:cubicBezTo>
                <a:lnTo>
                  <a:pt x="23546" y="3403"/>
                </a:lnTo>
                <a:cubicBezTo>
                  <a:pt x="23594" y="3458"/>
                  <a:pt x="23606" y="3603"/>
                  <a:pt x="23594" y="3639"/>
                </a:cubicBezTo>
                <a:cubicBezTo>
                  <a:pt x="23600" y="3627"/>
                  <a:pt x="23624" y="3567"/>
                  <a:pt x="23606" y="3446"/>
                </a:cubicBezTo>
                <a:lnTo>
                  <a:pt x="23606" y="3446"/>
                </a:lnTo>
                <a:cubicBezTo>
                  <a:pt x="23655" y="3512"/>
                  <a:pt x="23637" y="3603"/>
                  <a:pt x="23630" y="3645"/>
                </a:cubicBezTo>
                <a:cubicBezTo>
                  <a:pt x="23655" y="3627"/>
                  <a:pt x="23661" y="3597"/>
                  <a:pt x="23655" y="3518"/>
                </a:cubicBezTo>
                <a:lnTo>
                  <a:pt x="23655" y="3518"/>
                </a:lnTo>
                <a:cubicBezTo>
                  <a:pt x="23661" y="3542"/>
                  <a:pt x="23697" y="3603"/>
                  <a:pt x="23715" y="3609"/>
                </a:cubicBezTo>
                <a:cubicBezTo>
                  <a:pt x="23691" y="3597"/>
                  <a:pt x="23643" y="3452"/>
                  <a:pt x="23630" y="3421"/>
                </a:cubicBezTo>
                <a:lnTo>
                  <a:pt x="23630" y="3421"/>
                </a:lnTo>
                <a:cubicBezTo>
                  <a:pt x="23643" y="3433"/>
                  <a:pt x="23691" y="3518"/>
                  <a:pt x="23703" y="3573"/>
                </a:cubicBezTo>
                <a:cubicBezTo>
                  <a:pt x="23703" y="3573"/>
                  <a:pt x="23703" y="3482"/>
                  <a:pt x="23643" y="3397"/>
                </a:cubicBezTo>
                <a:lnTo>
                  <a:pt x="23643" y="3397"/>
                </a:lnTo>
                <a:cubicBezTo>
                  <a:pt x="23667" y="3415"/>
                  <a:pt x="23691" y="3433"/>
                  <a:pt x="23715" y="3458"/>
                </a:cubicBezTo>
                <a:cubicBezTo>
                  <a:pt x="23661" y="3367"/>
                  <a:pt x="23503" y="3203"/>
                  <a:pt x="23352" y="3088"/>
                </a:cubicBezTo>
                <a:cubicBezTo>
                  <a:pt x="23358" y="3052"/>
                  <a:pt x="23370" y="2998"/>
                  <a:pt x="23394" y="2949"/>
                </a:cubicBezTo>
                <a:lnTo>
                  <a:pt x="23394" y="2949"/>
                </a:lnTo>
                <a:cubicBezTo>
                  <a:pt x="23382" y="2998"/>
                  <a:pt x="23388" y="3100"/>
                  <a:pt x="23394" y="3113"/>
                </a:cubicBezTo>
                <a:cubicBezTo>
                  <a:pt x="23388" y="3058"/>
                  <a:pt x="23431" y="2967"/>
                  <a:pt x="23431" y="2967"/>
                </a:cubicBezTo>
                <a:lnTo>
                  <a:pt x="23431" y="2967"/>
                </a:lnTo>
                <a:cubicBezTo>
                  <a:pt x="23431" y="2967"/>
                  <a:pt x="23431" y="3082"/>
                  <a:pt x="23419" y="3113"/>
                </a:cubicBezTo>
                <a:cubicBezTo>
                  <a:pt x="23425" y="3100"/>
                  <a:pt x="23455" y="3052"/>
                  <a:pt x="23461" y="2949"/>
                </a:cubicBezTo>
                <a:lnTo>
                  <a:pt x="23461" y="2949"/>
                </a:lnTo>
                <a:cubicBezTo>
                  <a:pt x="23485" y="2992"/>
                  <a:pt x="23455" y="3088"/>
                  <a:pt x="23455" y="3088"/>
                </a:cubicBezTo>
                <a:cubicBezTo>
                  <a:pt x="23455" y="3088"/>
                  <a:pt x="23485" y="3028"/>
                  <a:pt x="23491" y="2967"/>
                </a:cubicBezTo>
                <a:lnTo>
                  <a:pt x="23491" y="2967"/>
                </a:lnTo>
                <a:cubicBezTo>
                  <a:pt x="23503" y="2967"/>
                  <a:pt x="23491" y="3040"/>
                  <a:pt x="23485" y="3082"/>
                </a:cubicBezTo>
                <a:cubicBezTo>
                  <a:pt x="23509" y="3040"/>
                  <a:pt x="23515" y="2967"/>
                  <a:pt x="23515" y="2967"/>
                </a:cubicBezTo>
                <a:cubicBezTo>
                  <a:pt x="23515" y="2967"/>
                  <a:pt x="23540" y="3034"/>
                  <a:pt x="23546" y="3088"/>
                </a:cubicBezTo>
                <a:cubicBezTo>
                  <a:pt x="23552" y="3082"/>
                  <a:pt x="23564" y="3034"/>
                  <a:pt x="23552" y="2979"/>
                </a:cubicBezTo>
                <a:lnTo>
                  <a:pt x="23552" y="2979"/>
                </a:lnTo>
                <a:cubicBezTo>
                  <a:pt x="23564" y="3004"/>
                  <a:pt x="23612" y="3088"/>
                  <a:pt x="23643" y="3094"/>
                </a:cubicBezTo>
                <a:cubicBezTo>
                  <a:pt x="23606" y="3070"/>
                  <a:pt x="23576" y="2949"/>
                  <a:pt x="23576" y="2949"/>
                </a:cubicBezTo>
                <a:lnTo>
                  <a:pt x="23576" y="2949"/>
                </a:lnTo>
                <a:cubicBezTo>
                  <a:pt x="23576" y="2949"/>
                  <a:pt x="23637" y="3040"/>
                  <a:pt x="23661" y="3070"/>
                </a:cubicBezTo>
                <a:cubicBezTo>
                  <a:pt x="23661" y="3070"/>
                  <a:pt x="23643" y="2998"/>
                  <a:pt x="23600" y="2937"/>
                </a:cubicBezTo>
                <a:lnTo>
                  <a:pt x="23600" y="2937"/>
                </a:lnTo>
                <a:cubicBezTo>
                  <a:pt x="23661" y="2967"/>
                  <a:pt x="23764" y="3125"/>
                  <a:pt x="23764" y="3125"/>
                </a:cubicBezTo>
                <a:cubicBezTo>
                  <a:pt x="23764" y="3125"/>
                  <a:pt x="23727" y="3040"/>
                  <a:pt x="23673" y="2973"/>
                </a:cubicBezTo>
                <a:lnTo>
                  <a:pt x="23673" y="2973"/>
                </a:lnTo>
                <a:cubicBezTo>
                  <a:pt x="23727" y="2998"/>
                  <a:pt x="23794" y="3100"/>
                  <a:pt x="23794" y="3100"/>
                </a:cubicBezTo>
                <a:cubicBezTo>
                  <a:pt x="23794" y="3100"/>
                  <a:pt x="23776" y="3034"/>
                  <a:pt x="23697" y="2961"/>
                </a:cubicBezTo>
                <a:lnTo>
                  <a:pt x="23697" y="2961"/>
                </a:lnTo>
                <a:cubicBezTo>
                  <a:pt x="23764" y="2979"/>
                  <a:pt x="23848" y="3094"/>
                  <a:pt x="23867" y="3131"/>
                </a:cubicBezTo>
                <a:cubicBezTo>
                  <a:pt x="23867" y="3119"/>
                  <a:pt x="23855" y="3052"/>
                  <a:pt x="23776" y="2961"/>
                </a:cubicBezTo>
                <a:lnTo>
                  <a:pt x="23776" y="2961"/>
                </a:lnTo>
                <a:cubicBezTo>
                  <a:pt x="23848" y="2998"/>
                  <a:pt x="23879" y="3070"/>
                  <a:pt x="23897" y="3119"/>
                </a:cubicBezTo>
                <a:cubicBezTo>
                  <a:pt x="23897" y="3088"/>
                  <a:pt x="23897" y="3058"/>
                  <a:pt x="23848" y="2985"/>
                </a:cubicBezTo>
                <a:lnTo>
                  <a:pt x="23848" y="2985"/>
                </a:lnTo>
                <a:cubicBezTo>
                  <a:pt x="23867" y="3000"/>
                  <a:pt x="23908" y="3021"/>
                  <a:pt x="23931" y="3030"/>
                </a:cubicBezTo>
                <a:lnTo>
                  <a:pt x="23931" y="3030"/>
                </a:lnTo>
                <a:cubicBezTo>
                  <a:pt x="23890" y="3011"/>
                  <a:pt x="23803" y="2934"/>
                  <a:pt x="23782" y="2913"/>
                </a:cubicBezTo>
                <a:lnTo>
                  <a:pt x="23782" y="2913"/>
                </a:lnTo>
                <a:cubicBezTo>
                  <a:pt x="23806" y="2919"/>
                  <a:pt x="23885" y="2967"/>
                  <a:pt x="23915" y="3004"/>
                </a:cubicBezTo>
                <a:cubicBezTo>
                  <a:pt x="23915" y="3004"/>
                  <a:pt x="23873" y="2931"/>
                  <a:pt x="23776" y="2889"/>
                </a:cubicBezTo>
                <a:cubicBezTo>
                  <a:pt x="23806" y="2889"/>
                  <a:pt x="23836" y="2895"/>
                  <a:pt x="23867" y="2907"/>
                </a:cubicBezTo>
                <a:cubicBezTo>
                  <a:pt x="23788" y="2870"/>
                  <a:pt x="23612" y="2816"/>
                  <a:pt x="23449" y="2792"/>
                </a:cubicBezTo>
                <a:cubicBezTo>
                  <a:pt x="23449" y="2780"/>
                  <a:pt x="23449" y="2725"/>
                  <a:pt x="23431" y="2671"/>
                </a:cubicBezTo>
                <a:lnTo>
                  <a:pt x="23431" y="2671"/>
                </a:lnTo>
                <a:cubicBezTo>
                  <a:pt x="23443" y="2671"/>
                  <a:pt x="23461" y="2737"/>
                  <a:pt x="23479" y="2780"/>
                </a:cubicBezTo>
                <a:cubicBezTo>
                  <a:pt x="23485" y="2731"/>
                  <a:pt x="23455" y="2665"/>
                  <a:pt x="23455" y="2665"/>
                </a:cubicBezTo>
                <a:lnTo>
                  <a:pt x="23455" y="2665"/>
                </a:lnTo>
                <a:cubicBezTo>
                  <a:pt x="23455" y="2665"/>
                  <a:pt x="23509" y="2719"/>
                  <a:pt x="23534" y="2761"/>
                </a:cubicBezTo>
                <a:cubicBezTo>
                  <a:pt x="23534" y="2755"/>
                  <a:pt x="23515" y="2707"/>
                  <a:pt x="23491" y="2665"/>
                </a:cubicBezTo>
                <a:lnTo>
                  <a:pt x="23491" y="2665"/>
                </a:lnTo>
                <a:cubicBezTo>
                  <a:pt x="23514" y="2687"/>
                  <a:pt x="23589" y="2726"/>
                  <a:pt x="23624" y="2726"/>
                </a:cubicBezTo>
                <a:cubicBezTo>
                  <a:pt x="23626" y="2726"/>
                  <a:pt x="23629" y="2726"/>
                  <a:pt x="23630" y="2725"/>
                </a:cubicBezTo>
                <a:cubicBezTo>
                  <a:pt x="23582" y="2719"/>
                  <a:pt x="23503" y="2628"/>
                  <a:pt x="23503" y="2628"/>
                </a:cubicBezTo>
                <a:lnTo>
                  <a:pt x="23503" y="2628"/>
                </a:lnTo>
                <a:cubicBezTo>
                  <a:pt x="23503" y="2628"/>
                  <a:pt x="23600" y="2677"/>
                  <a:pt x="23630" y="2701"/>
                </a:cubicBezTo>
                <a:cubicBezTo>
                  <a:pt x="23630" y="2701"/>
                  <a:pt x="23582" y="2640"/>
                  <a:pt x="23515" y="2610"/>
                </a:cubicBezTo>
                <a:cubicBezTo>
                  <a:pt x="23582" y="2610"/>
                  <a:pt x="23746" y="2701"/>
                  <a:pt x="23746" y="2701"/>
                </a:cubicBezTo>
                <a:cubicBezTo>
                  <a:pt x="23746" y="2701"/>
                  <a:pt x="23673" y="2640"/>
                  <a:pt x="23594" y="2604"/>
                </a:cubicBezTo>
                <a:cubicBezTo>
                  <a:pt x="23655" y="2604"/>
                  <a:pt x="23758" y="2665"/>
                  <a:pt x="23758" y="2665"/>
                </a:cubicBezTo>
                <a:cubicBezTo>
                  <a:pt x="23758" y="2665"/>
                  <a:pt x="23703" y="2610"/>
                  <a:pt x="23606" y="2580"/>
                </a:cubicBezTo>
                <a:cubicBezTo>
                  <a:pt x="23609" y="2580"/>
                  <a:pt x="23613" y="2579"/>
                  <a:pt x="23616" y="2579"/>
                </a:cubicBezTo>
                <a:cubicBezTo>
                  <a:pt x="23685" y="2579"/>
                  <a:pt x="23807" y="2636"/>
                  <a:pt x="23836" y="2665"/>
                </a:cubicBezTo>
                <a:cubicBezTo>
                  <a:pt x="23824" y="2646"/>
                  <a:pt x="23788" y="2598"/>
                  <a:pt x="23673" y="2550"/>
                </a:cubicBezTo>
                <a:cubicBezTo>
                  <a:pt x="23758" y="2550"/>
                  <a:pt x="23824" y="2604"/>
                  <a:pt x="23855" y="2640"/>
                </a:cubicBezTo>
                <a:cubicBezTo>
                  <a:pt x="23848" y="2610"/>
                  <a:pt x="23836" y="2586"/>
                  <a:pt x="23758" y="2550"/>
                </a:cubicBezTo>
                <a:lnTo>
                  <a:pt x="23758" y="2550"/>
                </a:lnTo>
                <a:cubicBezTo>
                  <a:pt x="23768" y="2552"/>
                  <a:pt x="23785" y="2554"/>
                  <a:pt x="23803" y="2554"/>
                </a:cubicBezTo>
                <a:cubicBezTo>
                  <a:pt x="23829" y="2554"/>
                  <a:pt x="23856" y="2551"/>
                  <a:pt x="23867" y="2543"/>
                </a:cubicBezTo>
                <a:lnTo>
                  <a:pt x="23867" y="2543"/>
                </a:lnTo>
                <a:cubicBezTo>
                  <a:pt x="23864" y="2544"/>
                  <a:pt x="23860" y="2544"/>
                  <a:pt x="23856" y="2544"/>
                </a:cubicBezTo>
                <a:cubicBezTo>
                  <a:pt x="23811" y="2544"/>
                  <a:pt x="23688" y="2519"/>
                  <a:pt x="23661" y="2513"/>
                </a:cubicBezTo>
                <a:cubicBezTo>
                  <a:pt x="23667" y="2512"/>
                  <a:pt x="23679" y="2511"/>
                  <a:pt x="23693" y="2511"/>
                </a:cubicBezTo>
                <a:cubicBezTo>
                  <a:pt x="23733" y="2511"/>
                  <a:pt x="23793" y="2516"/>
                  <a:pt x="23824" y="2525"/>
                </a:cubicBezTo>
                <a:cubicBezTo>
                  <a:pt x="23824" y="2525"/>
                  <a:pt x="23767" y="2487"/>
                  <a:pt x="23678" y="2487"/>
                </a:cubicBezTo>
                <a:cubicBezTo>
                  <a:pt x="23666" y="2487"/>
                  <a:pt x="23655" y="2488"/>
                  <a:pt x="23643" y="2489"/>
                </a:cubicBezTo>
                <a:cubicBezTo>
                  <a:pt x="23673" y="2477"/>
                  <a:pt x="23697" y="2477"/>
                  <a:pt x="23727" y="2465"/>
                </a:cubicBezTo>
                <a:cubicBezTo>
                  <a:pt x="23721" y="2464"/>
                  <a:pt x="23714" y="2464"/>
                  <a:pt x="23706" y="2464"/>
                </a:cubicBezTo>
                <a:cubicBezTo>
                  <a:pt x="23607" y="2464"/>
                  <a:pt x="23419" y="2499"/>
                  <a:pt x="23267" y="2556"/>
                </a:cubicBezTo>
                <a:cubicBezTo>
                  <a:pt x="23261" y="2543"/>
                  <a:pt x="23219" y="2495"/>
                  <a:pt x="23152" y="2453"/>
                </a:cubicBezTo>
                <a:cubicBezTo>
                  <a:pt x="23201" y="2453"/>
                  <a:pt x="23267" y="2519"/>
                  <a:pt x="23267" y="2519"/>
                </a:cubicBezTo>
                <a:cubicBezTo>
                  <a:pt x="23267" y="2519"/>
                  <a:pt x="23231" y="2465"/>
                  <a:pt x="23176" y="2428"/>
                </a:cubicBezTo>
                <a:cubicBezTo>
                  <a:pt x="23177" y="2428"/>
                  <a:pt x="23177" y="2428"/>
                  <a:pt x="23178" y="2428"/>
                </a:cubicBezTo>
                <a:cubicBezTo>
                  <a:pt x="23190" y="2428"/>
                  <a:pt x="23239" y="2466"/>
                  <a:pt x="23273" y="2489"/>
                </a:cubicBezTo>
                <a:cubicBezTo>
                  <a:pt x="23261" y="2453"/>
                  <a:pt x="23189" y="2416"/>
                  <a:pt x="23189" y="2416"/>
                </a:cubicBezTo>
                <a:lnTo>
                  <a:pt x="23189" y="2416"/>
                </a:lnTo>
                <a:cubicBezTo>
                  <a:pt x="23189" y="2416"/>
                  <a:pt x="23261" y="2422"/>
                  <a:pt x="23310" y="2447"/>
                </a:cubicBezTo>
                <a:cubicBezTo>
                  <a:pt x="23310" y="2435"/>
                  <a:pt x="23273" y="2404"/>
                  <a:pt x="23219" y="2386"/>
                </a:cubicBezTo>
                <a:cubicBezTo>
                  <a:pt x="23249" y="2386"/>
                  <a:pt x="23340" y="2374"/>
                  <a:pt x="23364" y="2356"/>
                </a:cubicBezTo>
                <a:lnTo>
                  <a:pt x="23364" y="2356"/>
                </a:lnTo>
                <a:cubicBezTo>
                  <a:pt x="23356" y="2360"/>
                  <a:pt x="23342" y="2362"/>
                  <a:pt x="23327" y="2362"/>
                </a:cubicBezTo>
                <a:cubicBezTo>
                  <a:pt x="23276" y="2362"/>
                  <a:pt x="23201" y="2344"/>
                  <a:pt x="23201" y="2344"/>
                </a:cubicBezTo>
                <a:cubicBezTo>
                  <a:pt x="23201" y="2344"/>
                  <a:pt x="23304" y="2332"/>
                  <a:pt x="23340" y="2332"/>
                </a:cubicBezTo>
                <a:cubicBezTo>
                  <a:pt x="23340" y="2332"/>
                  <a:pt x="23299" y="2321"/>
                  <a:pt x="23250" y="2321"/>
                </a:cubicBezTo>
                <a:cubicBezTo>
                  <a:pt x="23234" y="2321"/>
                  <a:pt x="23217" y="2323"/>
                  <a:pt x="23201" y="2326"/>
                </a:cubicBezTo>
                <a:cubicBezTo>
                  <a:pt x="23261" y="2283"/>
                  <a:pt x="23443" y="2265"/>
                  <a:pt x="23443" y="2265"/>
                </a:cubicBezTo>
                <a:cubicBezTo>
                  <a:pt x="23443" y="2265"/>
                  <a:pt x="23413" y="2261"/>
                  <a:pt x="23371" y="2261"/>
                </a:cubicBezTo>
                <a:cubicBezTo>
                  <a:pt x="23339" y="2261"/>
                  <a:pt x="23300" y="2263"/>
                  <a:pt x="23261" y="2271"/>
                </a:cubicBezTo>
                <a:cubicBezTo>
                  <a:pt x="23304" y="2235"/>
                  <a:pt x="23431" y="2223"/>
                  <a:pt x="23431" y="2223"/>
                </a:cubicBezTo>
                <a:cubicBezTo>
                  <a:pt x="23431" y="2223"/>
                  <a:pt x="23419" y="2221"/>
                  <a:pt x="23399" y="2221"/>
                </a:cubicBezTo>
                <a:cubicBezTo>
                  <a:pt x="23369" y="2221"/>
                  <a:pt x="23319" y="2225"/>
                  <a:pt x="23261" y="2247"/>
                </a:cubicBezTo>
                <a:cubicBezTo>
                  <a:pt x="23299" y="2209"/>
                  <a:pt x="23420" y="2185"/>
                  <a:pt x="23475" y="2185"/>
                </a:cubicBezTo>
                <a:cubicBezTo>
                  <a:pt x="23482" y="2185"/>
                  <a:pt x="23487" y="2186"/>
                  <a:pt x="23491" y="2186"/>
                </a:cubicBezTo>
                <a:cubicBezTo>
                  <a:pt x="23484" y="2182"/>
                  <a:pt x="23457" y="2171"/>
                  <a:pt x="23407" y="2171"/>
                </a:cubicBezTo>
                <a:cubicBezTo>
                  <a:pt x="23378" y="2171"/>
                  <a:pt x="23342" y="2175"/>
                  <a:pt x="23297" y="2186"/>
                </a:cubicBezTo>
                <a:cubicBezTo>
                  <a:pt x="23341" y="2159"/>
                  <a:pt x="23392" y="2149"/>
                  <a:pt x="23434" y="2149"/>
                </a:cubicBezTo>
                <a:cubicBezTo>
                  <a:pt x="23457" y="2149"/>
                  <a:pt x="23476" y="2152"/>
                  <a:pt x="23491" y="2156"/>
                </a:cubicBezTo>
                <a:cubicBezTo>
                  <a:pt x="23479" y="2148"/>
                  <a:pt x="23460" y="2136"/>
                  <a:pt x="23423" y="2136"/>
                </a:cubicBezTo>
                <a:cubicBezTo>
                  <a:pt x="23407" y="2136"/>
                  <a:pt x="23388" y="2138"/>
                  <a:pt x="23364" y="2144"/>
                </a:cubicBezTo>
                <a:cubicBezTo>
                  <a:pt x="23388" y="2132"/>
                  <a:pt x="23449" y="2089"/>
                  <a:pt x="23449" y="2071"/>
                </a:cubicBezTo>
                <a:lnTo>
                  <a:pt x="23449" y="2071"/>
                </a:lnTo>
                <a:cubicBezTo>
                  <a:pt x="23431" y="2095"/>
                  <a:pt x="23297" y="2156"/>
                  <a:pt x="23267" y="2162"/>
                </a:cubicBezTo>
                <a:cubicBezTo>
                  <a:pt x="23279" y="2150"/>
                  <a:pt x="23364" y="2095"/>
                  <a:pt x="23413" y="2083"/>
                </a:cubicBezTo>
                <a:lnTo>
                  <a:pt x="23413" y="2083"/>
                </a:lnTo>
                <a:cubicBezTo>
                  <a:pt x="23412" y="2083"/>
                  <a:pt x="23322" y="2083"/>
                  <a:pt x="23243" y="2156"/>
                </a:cubicBezTo>
                <a:cubicBezTo>
                  <a:pt x="23261" y="2126"/>
                  <a:pt x="23279" y="2114"/>
                  <a:pt x="23297" y="2089"/>
                </a:cubicBezTo>
                <a:lnTo>
                  <a:pt x="23297" y="2089"/>
                </a:lnTo>
                <a:cubicBezTo>
                  <a:pt x="23219" y="2132"/>
                  <a:pt x="23092" y="2271"/>
                  <a:pt x="22995" y="2404"/>
                </a:cubicBezTo>
                <a:cubicBezTo>
                  <a:pt x="22977" y="2223"/>
                  <a:pt x="22934" y="2011"/>
                  <a:pt x="22886" y="1932"/>
                </a:cubicBezTo>
                <a:lnTo>
                  <a:pt x="22886" y="1932"/>
                </a:lnTo>
                <a:cubicBezTo>
                  <a:pt x="22898" y="1962"/>
                  <a:pt x="22904" y="1993"/>
                  <a:pt x="22904" y="2023"/>
                </a:cubicBezTo>
                <a:cubicBezTo>
                  <a:pt x="22868" y="1920"/>
                  <a:pt x="22795" y="1871"/>
                  <a:pt x="22795" y="1871"/>
                </a:cubicBezTo>
                <a:lnTo>
                  <a:pt x="22795" y="1871"/>
                </a:lnTo>
                <a:cubicBezTo>
                  <a:pt x="22825" y="1908"/>
                  <a:pt x="22874" y="1993"/>
                  <a:pt x="22880" y="2011"/>
                </a:cubicBezTo>
                <a:cubicBezTo>
                  <a:pt x="22868" y="1980"/>
                  <a:pt x="22777" y="1871"/>
                  <a:pt x="22765" y="1841"/>
                </a:cubicBezTo>
                <a:lnTo>
                  <a:pt x="22765" y="1841"/>
                </a:lnTo>
                <a:cubicBezTo>
                  <a:pt x="22759" y="1853"/>
                  <a:pt x="22789" y="1920"/>
                  <a:pt x="22807" y="1938"/>
                </a:cubicBezTo>
                <a:cubicBezTo>
                  <a:pt x="22734" y="1884"/>
                  <a:pt x="22716" y="1884"/>
                  <a:pt x="22686" y="1884"/>
                </a:cubicBezTo>
                <a:cubicBezTo>
                  <a:pt x="22728" y="1902"/>
                  <a:pt x="22807" y="1938"/>
                  <a:pt x="22843" y="2011"/>
                </a:cubicBezTo>
                <a:cubicBezTo>
                  <a:pt x="22753" y="1932"/>
                  <a:pt x="22686" y="1914"/>
                  <a:pt x="22668" y="1914"/>
                </a:cubicBezTo>
                <a:cubicBezTo>
                  <a:pt x="22704" y="1932"/>
                  <a:pt x="22819" y="2023"/>
                  <a:pt x="22837" y="2089"/>
                </a:cubicBezTo>
                <a:cubicBezTo>
                  <a:pt x="22765" y="2005"/>
                  <a:pt x="22698" y="1980"/>
                  <a:pt x="22698" y="1980"/>
                </a:cubicBezTo>
                <a:lnTo>
                  <a:pt x="22698" y="1980"/>
                </a:lnTo>
                <a:cubicBezTo>
                  <a:pt x="22698" y="1980"/>
                  <a:pt x="22795" y="2059"/>
                  <a:pt x="22819" y="2114"/>
                </a:cubicBezTo>
                <a:cubicBezTo>
                  <a:pt x="22753" y="2053"/>
                  <a:pt x="22668" y="2011"/>
                  <a:pt x="22668" y="2011"/>
                </a:cubicBezTo>
                <a:lnTo>
                  <a:pt x="22668" y="2011"/>
                </a:lnTo>
                <a:cubicBezTo>
                  <a:pt x="22668" y="2011"/>
                  <a:pt x="22819" y="2120"/>
                  <a:pt x="22849" y="2186"/>
                </a:cubicBezTo>
                <a:cubicBezTo>
                  <a:pt x="22789" y="2144"/>
                  <a:pt x="22722" y="2120"/>
                  <a:pt x="22722" y="2120"/>
                </a:cubicBezTo>
                <a:lnTo>
                  <a:pt x="22722" y="2120"/>
                </a:lnTo>
                <a:cubicBezTo>
                  <a:pt x="22753" y="2144"/>
                  <a:pt x="22843" y="2204"/>
                  <a:pt x="22843" y="2204"/>
                </a:cubicBezTo>
                <a:cubicBezTo>
                  <a:pt x="22843" y="2204"/>
                  <a:pt x="22722" y="2162"/>
                  <a:pt x="22698" y="2126"/>
                </a:cubicBezTo>
                <a:lnTo>
                  <a:pt x="22698" y="2126"/>
                </a:lnTo>
                <a:cubicBezTo>
                  <a:pt x="22704" y="2156"/>
                  <a:pt x="22783" y="2210"/>
                  <a:pt x="22807" y="2223"/>
                </a:cubicBezTo>
                <a:cubicBezTo>
                  <a:pt x="22789" y="2221"/>
                  <a:pt x="22771" y="2220"/>
                  <a:pt x="22756" y="2220"/>
                </a:cubicBezTo>
                <a:cubicBezTo>
                  <a:pt x="22725" y="2220"/>
                  <a:pt x="22702" y="2223"/>
                  <a:pt x="22698" y="2223"/>
                </a:cubicBezTo>
                <a:cubicBezTo>
                  <a:pt x="22753" y="2235"/>
                  <a:pt x="22819" y="2253"/>
                  <a:pt x="22819" y="2253"/>
                </a:cubicBezTo>
                <a:cubicBezTo>
                  <a:pt x="22819" y="2253"/>
                  <a:pt x="22747" y="2253"/>
                  <a:pt x="22704" y="2277"/>
                </a:cubicBezTo>
                <a:cubicBezTo>
                  <a:pt x="22736" y="2277"/>
                  <a:pt x="22777" y="2274"/>
                  <a:pt x="22800" y="2274"/>
                </a:cubicBezTo>
                <a:cubicBezTo>
                  <a:pt x="22812" y="2274"/>
                  <a:pt x="22819" y="2275"/>
                  <a:pt x="22819" y="2277"/>
                </a:cubicBezTo>
                <a:cubicBezTo>
                  <a:pt x="22759" y="2283"/>
                  <a:pt x="22698" y="2313"/>
                  <a:pt x="22698" y="2313"/>
                </a:cubicBezTo>
                <a:cubicBezTo>
                  <a:pt x="22698" y="2313"/>
                  <a:pt x="22741" y="2305"/>
                  <a:pt x="22782" y="2305"/>
                </a:cubicBezTo>
                <a:cubicBezTo>
                  <a:pt x="22803" y="2305"/>
                  <a:pt x="22823" y="2307"/>
                  <a:pt x="22837" y="2313"/>
                </a:cubicBezTo>
                <a:cubicBezTo>
                  <a:pt x="22753" y="2313"/>
                  <a:pt x="22698" y="2338"/>
                  <a:pt x="22686" y="2356"/>
                </a:cubicBezTo>
                <a:cubicBezTo>
                  <a:pt x="22565" y="2217"/>
                  <a:pt x="22414" y="2083"/>
                  <a:pt x="22329" y="2035"/>
                </a:cubicBezTo>
                <a:lnTo>
                  <a:pt x="22329" y="2035"/>
                </a:lnTo>
                <a:cubicBezTo>
                  <a:pt x="22353" y="2059"/>
                  <a:pt x="22371" y="2071"/>
                  <a:pt x="22389" y="2102"/>
                </a:cubicBezTo>
                <a:cubicBezTo>
                  <a:pt x="22324" y="2058"/>
                  <a:pt x="22263" y="2052"/>
                  <a:pt x="22233" y="2052"/>
                </a:cubicBezTo>
                <a:cubicBezTo>
                  <a:pt x="22221" y="2052"/>
                  <a:pt x="22214" y="2053"/>
                  <a:pt x="22214" y="2053"/>
                </a:cubicBezTo>
                <a:cubicBezTo>
                  <a:pt x="22262" y="2059"/>
                  <a:pt x="22353" y="2102"/>
                  <a:pt x="22365" y="2120"/>
                </a:cubicBezTo>
                <a:cubicBezTo>
                  <a:pt x="22335" y="2102"/>
                  <a:pt x="22190" y="2065"/>
                  <a:pt x="22177" y="2041"/>
                </a:cubicBezTo>
                <a:lnTo>
                  <a:pt x="22177" y="2041"/>
                </a:lnTo>
                <a:cubicBezTo>
                  <a:pt x="22183" y="2059"/>
                  <a:pt x="22244" y="2095"/>
                  <a:pt x="22268" y="2102"/>
                </a:cubicBezTo>
                <a:cubicBezTo>
                  <a:pt x="22183" y="2102"/>
                  <a:pt x="22159" y="2114"/>
                  <a:pt x="22141" y="2132"/>
                </a:cubicBezTo>
                <a:cubicBezTo>
                  <a:pt x="22162" y="2126"/>
                  <a:pt x="22194" y="2118"/>
                  <a:pt x="22230" y="2118"/>
                </a:cubicBezTo>
                <a:cubicBezTo>
                  <a:pt x="22265" y="2118"/>
                  <a:pt x="22305" y="2126"/>
                  <a:pt x="22341" y="2150"/>
                </a:cubicBezTo>
                <a:cubicBezTo>
                  <a:pt x="22309" y="2145"/>
                  <a:pt x="22281" y="2143"/>
                  <a:pt x="22256" y="2143"/>
                </a:cubicBezTo>
                <a:cubicBezTo>
                  <a:pt x="22189" y="2143"/>
                  <a:pt x="22152" y="2158"/>
                  <a:pt x="22147" y="2162"/>
                </a:cubicBezTo>
                <a:cubicBezTo>
                  <a:pt x="22155" y="2161"/>
                  <a:pt x="22167" y="2160"/>
                  <a:pt x="22182" y="2160"/>
                </a:cubicBezTo>
                <a:cubicBezTo>
                  <a:pt x="22240" y="2160"/>
                  <a:pt x="22340" y="2171"/>
                  <a:pt x="22383" y="2204"/>
                </a:cubicBezTo>
                <a:cubicBezTo>
                  <a:pt x="22329" y="2192"/>
                  <a:pt x="22285" y="2189"/>
                  <a:pt x="22255" y="2189"/>
                </a:cubicBezTo>
                <a:cubicBezTo>
                  <a:pt x="22224" y="2189"/>
                  <a:pt x="22208" y="2192"/>
                  <a:pt x="22208" y="2192"/>
                </a:cubicBezTo>
                <a:cubicBezTo>
                  <a:pt x="22208" y="2192"/>
                  <a:pt x="22329" y="2192"/>
                  <a:pt x="22383" y="2223"/>
                </a:cubicBezTo>
                <a:cubicBezTo>
                  <a:pt x="22370" y="2222"/>
                  <a:pt x="22357" y="2221"/>
                  <a:pt x="22345" y="2221"/>
                </a:cubicBezTo>
                <a:cubicBezTo>
                  <a:pt x="22268" y="2221"/>
                  <a:pt x="22202" y="2235"/>
                  <a:pt x="22202" y="2235"/>
                </a:cubicBezTo>
                <a:cubicBezTo>
                  <a:pt x="22202" y="2235"/>
                  <a:pt x="22383" y="2235"/>
                  <a:pt x="22444" y="2271"/>
                </a:cubicBezTo>
                <a:cubicBezTo>
                  <a:pt x="22365" y="2271"/>
                  <a:pt x="22299" y="2295"/>
                  <a:pt x="22299" y="2295"/>
                </a:cubicBezTo>
                <a:lnTo>
                  <a:pt x="22444" y="2295"/>
                </a:lnTo>
                <a:cubicBezTo>
                  <a:pt x="22444" y="2295"/>
                  <a:pt x="22366" y="2319"/>
                  <a:pt x="22314" y="2319"/>
                </a:cubicBezTo>
                <a:cubicBezTo>
                  <a:pt x="22300" y="2319"/>
                  <a:pt x="22289" y="2317"/>
                  <a:pt x="22280" y="2313"/>
                </a:cubicBezTo>
                <a:lnTo>
                  <a:pt x="22280" y="2313"/>
                </a:lnTo>
                <a:cubicBezTo>
                  <a:pt x="22297" y="2330"/>
                  <a:pt x="22345" y="2335"/>
                  <a:pt x="22383" y="2335"/>
                </a:cubicBezTo>
                <a:cubicBezTo>
                  <a:pt x="22401" y="2335"/>
                  <a:pt x="22418" y="2334"/>
                  <a:pt x="22426" y="2332"/>
                </a:cubicBezTo>
                <a:lnTo>
                  <a:pt x="22426" y="2332"/>
                </a:lnTo>
                <a:cubicBezTo>
                  <a:pt x="22383" y="2362"/>
                  <a:pt x="22341" y="2392"/>
                  <a:pt x="22341" y="2398"/>
                </a:cubicBezTo>
                <a:cubicBezTo>
                  <a:pt x="22389" y="2374"/>
                  <a:pt x="22456" y="2356"/>
                  <a:pt x="22456" y="2356"/>
                </a:cubicBezTo>
                <a:lnTo>
                  <a:pt x="22456" y="2356"/>
                </a:lnTo>
                <a:cubicBezTo>
                  <a:pt x="22456" y="2356"/>
                  <a:pt x="22395" y="2398"/>
                  <a:pt x="22383" y="2435"/>
                </a:cubicBezTo>
                <a:cubicBezTo>
                  <a:pt x="22414" y="2404"/>
                  <a:pt x="22474" y="2368"/>
                  <a:pt x="22474" y="2368"/>
                </a:cubicBezTo>
                <a:lnTo>
                  <a:pt x="22474" y="2368"/>
                </a:lnTo>
                <a:cubicBezTo>
                  <a:pt x="22432" y="2404"/>
                  <a:pt x="22401" y="2453"/>
                  <a:pt x="22395" y="2465"/>
                </a:cubicBezTo>
                <a:cubicBezTo>
                  <a:pt x="22238" y="2404"/>
                  <a:pt x="22062" y="2362"/>
                  <a:pt x="21978" y="2362"/>
                </a:cubicBezTo>
                <a:cubicBezTo>
                  <a:pt x="22008" y="2368"/>
                  <a:pt x="22032" y="2374"/>
                  <a:pt x="22062" y="2392"/>
                </a:cubicBezTo>
                <a:cubicBezTo>
                  <a:pt x="22046" y="2389"/>
                  <a:pt x="22031" y="2388"/>
                  <a:pt x="22016" y="2388"/>
                </a:cubicBezTo>
                <a:cubicBezTo>
                  <a:pt x="21937" y="2388"/>
                  <a:pt x="21881" y="2422"/>
                  <a:pt x="21881" y="2422"/>
                </a:cubicBezTo>
                <a:cubicBezTo>
                  <a:pt x="21907" y="2412"/>
                  <a:pt x="21949" y="2408"/>
                  <a:pt x="21985" y="2408"/>
                </a:cubicBezTo>
                <a:cubicBezTo>
                  <a:pt x="22014" y="2408"/>
                  <a:pt x="22039" y="2411"/>
                  <a:pt x="22050" y="2416"/>
                </a:cubicBezTo>
                <a:cubicBezTo>
                  <a:pt x="22027" y="2416"/>
                  <a:pt x="21932" y="2434"/>
                  <a:pt x="21878" y="2434"/>
                </a:cubicBezTo>
                <a:cubicBezTo>
                  <a:pt x="21862" y="2434"/>
                  <a:pt x="21850" y="2433"/>
                  <a:pt x="21844" y="2428"/>
                </a:cubicBezTo>
                <a:lnTo>
                  <a:pt x="21844" y="2428"/>
                </a:lnTo>
                <a:cubicBezTo>
                  <a:pt x="21854" y="2442"/>
                  <a:pt x="21897" y="2449"/>
                  <a:pt x="21925" y="2449"/>
                </a:cubicBezTo>
                <a:cubicBezTo>
                  <a:pt x="21935" y="2449"/>
                  <a:pt x="21943" y="2448"/>
                  <a:pt x="21947" y="2447"/>
                </a:cubicBezTo>
                <a:lnTo>
                  <a:pt x="21947" y="2447"/>
                </a:lnTo>
                <a:cubicBezTo>
                  <a:pt x="21875" y="2477"/>
                  <a:pt x="21857" y="2507"/>
                  <a:pt x="21844" y="2525"/>
                </a:cubicBezTo>
                <a:cubicBezTo>
                  <a:pt x="21879" y="2497"/>
                  <a:pt x="21940" y="2452"/>
                  <a:pt x="22018" y="2452"/>
                </a:cubicBezTo>
                <a:cubicBezTo>
                  <a:pt x="22022" y="2452"/>
                  <a:pt x="22027" y="2452"/>
                  <a:pt x="22032" y="2453"/>
                </a:cubicBezTo>
                <a:cubicBezTo>
                  <a:pt x="21911" y="2489"/>
                  <a:pt x="21875" y="2543"/>
                  <a:pt x="21869" y="2556"/>
                </a:cubicBezTo>
                <a:cubicBezTo>
                  <a:pt x="21896" y="2539"/>
                  <a:pt x="22009" y="2487"/>
                  <a:pt x="22075" y="2487"/>
                </a:cubicBezTo>
                <a:cubicBezTo>
                  <a:pt x="22081" y="2487"/>
                  <a:pt x="22087" y="2488"/>
                  <a:pt x="22093" y="2489"/>
                </a:cubicBezTo>
                <a:cubicBezTo>
                  <a:pt x="21990" y="2513"/>
                  <a:pt x="21935" y="2556"/>
                  <a:pt x="21935" y="2556"/>
                </a:cubicBezTo>
                <a:cubicBezTo>
                  <a:pt x="21935" y="2556"/>
                  <a:pt x="22050" y="2507"/>
                  <a:pt x="22111" y="2507"/>
                </a:cubicBezTo>
                <a:cubicBezTo>
                  <a:pt x="22026" y="2537"/>
                  <a:pt x="21947" y="2586"/>
                  <a:pt x="21947" y="2586"/>
                </a:cubicBezTo>
                <a:cubicBezTo>
                  <a:pt x="21947" y="2586"/>
                  <a:pt x="22105" y="2513"/>
                  <a:pt x="22176" y="2513"/>
                </a:cubicBezTo>
                <a:cubicBezTo>
                  <a:pt x="22178" y="2513"/>
                  <a:pt x="22181" y="2513"/>
                  <a:pt x="22183" y="2513"/>
                </a:cubicBezTo>
                <a:cubicBezTo>
                  <a:pt x="22117" y="2543"/>
                  <a:pt x="22062" y="2598"/>
                  <a:pt x="22062" y="2598"/>
                </a:cubicBezTo>
                <a:cubicBezTo>
                  <a:pt x="22093" y="2580"/>
                  <a:pt x="22189" y="2537"/>
                  <a:pt x="22190" y="2537"/>
                </a:cubicBezTo>
                <a:lnTo>
                  <a:pt x="22190" y="2537"/>
                </a:lnTo>
                <a:cubicBezTo>
                  <a:pt x="22190" y="2537"/>
                  <a:pt x="22099" y="2628"/>
                  <a:pt x="22056" y="2628"/>
                </a:cubicBezTo>
                <a:cubicBezTo>
                  <a:pt x="22059" y="2629"/>
                  <a:pt x="22061" y="2629"/>
                  <a:pt x="22064" y="2629"/>
                </a:cubicBezTo>
                <a:cubicBezTo>
                  <a:pt x="22099" y="2629"/>
                  <a:pt x="22173" y="2596"/>
                  <a:pt x="22190" y="2574"/>
                </a:cubicBezTo>
                <a:lnTo>
                  <a:pt x="22190" y="2574"/>
                </a:lnTo>
                <a:cubicBezTo>
                  <a:pt x="22159" y="2616"/>
                  <a:pt x="22147" y="2665"/>
                  <a:pt x="22147" y="2671"/>
                </a:cubicBezTo>
                <a:cubicBezTo>
                  <a:pt x="22177" y="2628"/>
                  <a:pt x="22232" y="2580"/>
                  <a:pt x="22232" y="2580"/>
                </a:cubicBezTo>
                <a:lnTo>
                  <a:pt x="22232" y="2580"/>
                </a:lnTo>
                <a:cubicBezTo>
                  <a:pt x="22232" y="2580"/>
                  <a:pt x="22202" y="2646"/>
                  <a:pt x="22202" y="2695"/>
                </a:cubicBezTo>
                <a:cubicBezTo>
                  <a:pt x="22214" y="2659"/>
                  <a:pt x="22244" y="2598"/>
                  <a:pt x="22250" y="2598"/>
                </a:cubicBezTo>
                <a:lnTo>
                  <a:pt x="22250" y="2598"/>
                </a:lnTo>
                <a:cubicBezTo>
                  <a:pt x="22232" y="2659"/>
                  <a:pt x="22232" y="2725"/>
                  <a:pt x="22232" y="2725"/>
                </a:cubicBezTo>
                <a:cubicBezTo>
                  <a:pt x="22232" y="2725"/>
                  <a:pt x="22250" y="2628"/>
                  <a:pt x="22292" y="2604"/>
                </a:cubicBezTo>
                <a:lnTo>
                  <a:pt x="22292" y="2604"/>
                </a:lnTo>
                <a:cubicBezTo>
                  <a:pt x="22250" y="2689"/>
                  <a:pt x="22244" y="2755"/>
                  <a:pt x="22250" y="2761"/>
                </a:cubicBezTo>
                <a:cubicBezTo>
                  <a:pt x="22250" y="2731"/>
                  <a:pt x="22311" y="2628"/>
                  <a:pt x="22311" y="2628"/>
                </a:cubicBezTo>
                <a:lnTo>
                  <a:pt x="22311" y="2628"/>
                </a:lnTo>
                <a:cubicBezTo>
                  <a:pt x="22311" y="2628"/>
                  <a:pt x="22305" y="2725"/>
                  <a:pt x="22274" y="2761"/>
                </a:cubicBezTo>
                <a:cubicBezTo>
                  <a:pt x="22280" y="2761"/>
                  <a:pt x="22341" y="2671"/>
                  <a:pt x="22353" y="2628"/>
                </a:cubicBezTo>
                <a:lnTo>
                  <a:pt x="22353" y="2628"/>
                </a:lnTo>
                <a:cubicBezTo>
                  <a:pt x="22353" y="2671"/>
                  <a:pt x="22335" y="2731"/>
                  <a:pt x="22323" y="2768"/>
                </a:cubicBezTo>
                <a:cubicBezTo>
                  <a:pt x="22129" y="2792"/>
                  <a:pt x="21905" y="2852"/>
                  <a:pt x="21820" y="2907"/>
                </a:cubicBezTo>
                <a:cubicBezTo>
                  <a:pt x="21850" y="2901"/>
                  <a:pt x="21875" y="2889"/>
                  <a:pt x="21911" y="2889"/>
                </a:cubicBezTo>
                <a:cubicBezTo>
                  <a:pt x="21814" y="2931"/>
                  <a:pt x="21766" y="3010"/>
                  <a:pt x="21766" y="3010"/>
                </a:cubicBezTo>
                <a:cubicBezTo>
                  <a:pt x="21808" y="2973"/>
                  <a:pt x="21887" y="2931"/>
                  <a:pt x="21905" y="2919"/>
                </a:cubicBezTo>
                <a:lnTo>
                  <a:pt x="21905" y="2919"/>
                </a:lnTo>
                <a:cubicBezTo>
                  <a:pt x="21881" y="2943"/>
                  <a:pt x="21766" y="3034"/>
                  <a:pt x="21735" y="3040"/>
                </a:cubicBezTo>
                <a:cubicBezTo>
                  <a:pt x="21738" y="3042"/>
                  <a:pt x="21742" y="3043"/>
                  <a:pt x="21747" y="3043"/>
                </a:cubicBezTo>
                <a:cubicBezTo>
                  <a:pt x="21773" y="3043"/>
                  <a:pt x="21823" y="3018"/>
                  <a:pt x="21838" y="2998"/>
                </a:cubicBezTo>
                <a:lnTo>
                  <a:pt x="21838" y="2998"/>
                </a:lnTo>
                <a:cubicBezTo>
                  <a:pt x="21790" y="3064"/>
                  <a:pt x="21790" y="3094"/>
                  <a:pt x="21790" y="3125"/>
                </a:cubicBezTo>
                <a:cubicBezTo>
                  <a:pt x="21808" y="3082"/>
                  <a:pt x="21838" y="2998"/>
                  <a:pt x="21911" y="2961"/>
                </a:cubicBezTo>
                <a:lnTo>
                  <a:pt x="21911" y="2961"/>
                </a:lnTo>
                <a:cubicBezTo>
                  <a:pt x="21826" y="3058"/>
                  <a:pt x="21820" y="3125"/>
                  <a:pt x="21820" y="3131"/>
                </a:cubicBezTo>
                <a:cubicBezTo>
                  <a:pt x="21838" y="3094"/>
                  <a:pt x="21917" y="2973"/>
                  <a:pt x="21978" y="2949"/>
                </a:cubicBezTo>
                <a:lnTo>
                  <a:pt x="21978" y="2949"/>
                </a:lnTo>
                <a:cubicBezTo>
                  <a:pt x="21905" y="3028"/>
                  <a:pt x="21881" y="3094"/>
                  <a:pt x="21881" y="3094"/>
                </a:cubicBezTo>
                <a:cubicBezTo>
                  <a:pt x="21881" y="3094"/>
                  <a:pt x="21947" y="2992"/>
                  <a:pt x="22002" y="2967"/>
                </a:cubicBezTo>
                <a:lnTo>
                  <a:pt x="22002" y="2967"/>
                </a:lnTo>
                <a:cubicBezTo>
                  <a:pt x="21941" y="3040"/>
                  <a:pt x="21911" y="3119"/>
                  <a:pt x="21911" y="3119"/>
                </a:cubicBezTo>
                <a:cubicBezTo>
                  <a:pt x="21911" y="3119"/>
                  <a:pt x="22008" y="2967"/>
                  <a:pt x="22068" y="2931"/>
                </a:cubicBezTo>
                <a:lnTo>
                  <a:pt x="22068" y="2931"/>
                </a:lnTo>
                <a:cubicBezTo>
                  <a:pt x="22026" y="2992"/>
                  <a:pt x="22008" y="3064"/>
                  <a:pt x="22008" y="3064"/>
                </a:cubicBezTo>
                <a:cubicBezTo>
                  <a:pt x="22032" y="3034"/>
                  <a:pt x="22093" y="2943"/>
                  <a:pt x="22093" y="2943"/>
                </a:cubicBezTo>
                <a:lnTo>
                  <a:pt x="22093" y="2943"/>
                </a:lnTo>
                <a:cubicBezTo>
                  <a:pt x="22093" y="2943"/>
                  <a:pt x="22062" y="3064"/>
                  <a:pt x="22026" y="3094"/>
                </a:cubicBezTo>
                <a:cubicBezTo>
                  <a:pt x="22056" y="3088"/>
                  <a:pt x="22111" y="3004"/>
                  <a:pt x="22117" y="2979"/>
                </a:cubicBezTo>
                <a:cubicBezTo>
                  <a:pt x="22117" y="3034"/>
                  <a:pt x="22123" y="3082"/>
                  <a:pt x="22123" y="3088"/>
                </a:cubicBezTo>
                <a:cubicBezTo>
                  <a:pt x="22123" y="3034"/>
                  <a:pt x="22147" y="2967"/>
                  <a:pt x="22147" y="2967"/>
                </a:cubicBezTo>
                <a:cubicBezTo>
                  <a:pt x="22147" y="2967"/>
                  <a:pt x="22153" y="3040"/>
                  <a:pt x="22177" y="3070"/>
                </a:cubicBezTo>
                <a:cubicBezTo>
                  <a:pt x="22171" y="3028"/>
                  <a:pt x="22159" y="2961"/>
                  <a:pt x="22171" y="2961"/>
                </a:cubicBezTo>
                <a:lnTo>
                  <a:pt x="22171" y="2961"/>
                </a:lnTo>
                <a:cubicBezTo>
                  <a:pt x="22183" y="3022"/>
                  <a:pt x="22214" y="3082"/>
                  <a:pt x="22214" y="3082"/>
                </a:cubicBezTo>
                <a:cubicBezTo>
                  <a:pt x="22214" y="3082"/>
                  <a:pt x="22183" y="2979"/>
                  <a:pt x="22208" y="2943"/>
                </a:cubicBezTo>
                <a:lnTo>
                  <a:pt x="22208" y="2943"/>
                </a:lnTo>
                <a:cubicBezTo>
                  <a:pt x="22214" y="3034"/>
                  <a:pt x="22244" y="3094"/>
                  <a:pt x="22262" y="3100"/>
                </a:cubicBezTo>
                <a:cubicBezTo>
                  <a:pt x="22244" y="3070"/>
                  <a:pt x="22244" y="2961"/>
                  <a:pt x="22244" y="2961"/>
                </a:cubicBezTo>
                <a:lnTo>
                  <a:pt x="22244" y="2961"/>
                </a:lnTo>
                <a:cubicBezTo>
                  <a:pt x="22244" y="2961"/>
                  <a:pt x="22292" y="3052"/>
                  <a:pt x="22280" y="3094"/>
                </a:cubicBezTo>
                <a:cubicBezTo>
                  <a:pt x="22292" y="3088"/>
                  <a:pt x="22299" y="2979"/>
                  <a:pt x="22280" y="2937"/>
                </a:cubicBezTo>
                <a:lnTo>
                  <a:pt x="22280" y="2937"/>
                </a:lnTo>
                <a:cubicBezTo>
                  <a:pt x="22305" y="2979"/>
                  <a:pt x="22329" y="3034"/>
                  <a:pt x="22335" y="3082"/>
                </a:cubicBezTo>
                <a:cubicBezTo>
                  <a:pt x="22190" y="3203"/>
                  <a:pt x="22056" y="3367"/>
                  <a:pt x="22008" y="3458"/>
                </a:cubicBezTo>
                <a:cubicBezTo>
                  <a:pt x="22032" y="3433"/>
                  <a:pt x="22050" y="3415"/>
                  <a:pt x="22068" y="3397"/>
                </a:cubicBezTo>
                <a:lnTo>
                  <a:pt x="22068" y="3397"/>
                </a:lnTo>
                <a:cubicBezTo>
                  <a:pt x="22008" y="3488"/>
                  <a:pt x="22020" y="3573"/>
                  <a:pt x="22020" y="3573"/>
                </a:cubicBezTo>
                <a:cubicBezTo>
                  <a:pt x="22026" y="3524"/>
                  <a:pt x="22068" y="3433"/>
                  <a:pt x="22087" y="3421"/>
                </a:cubicBezTo>
                <a:lnTo>
                  <a:pt x="22087" y="3421"/>
                </a:lnTo>
                <a:cubicBezTo>
                  <a:pt x="22081" y="3452"/>
                  <a:pt x="22032" y="3597"/>
                  <a:pt x="22008" y="3609"/>
                </a:cubicBezTo>
                <a:cubicBezTo>
                  <a:pt x="22026" y="3603"/>
                  <a:pt x="22062" y="3542"/>
                  <a:pt x="22068" y="3518"/>
                </a:cubicBezTo>
                <a:cubicBezTo>
                  <a:pt x="22068" y="3603"/>
                  <a:pt x="22087" y="3627"/>
                  <a:pt x="22099" y="3645"/>
                </a:cubicBezTo>
                <a:cubicBezTo>
                  <a:pt x="22087" y="3603"/>
                  <a:pt x="22068" y="3518"/>
                  <a:pt x="22111" y="3446"/>
                </a:cubicBezTo>
                <a:lnTo>
                  <a:pt x="22111" y="3446"/>
                </a:lnTo>
                <a:cubicBezTo>
                  <a:pt x="22093" y="3567"/>
                  <a:pt x="22123" y="3633"/>
                  <a:pt x="22129" y="3639"/>
                </a:cubicBezTo>
                <a:cubicBezTo>
                  <a:pt x="22123" y="3603"/>
                  <a:pt x="22123" y="3458"/>
                  <a:pt x="22171" y="3403"/>
                </a:cubicBezTo>
                <a:lnTo>
                  <a:pt x="22171" y="3403"/>
                </a:lnTo>
                <a:cubicBezTo>
                  <a:pt x="22147" y="3512"/>
                  <a:pt x="22159" y="3579"/>
                  <a:pt x="22159" y="3579"/>
                </a:cubicBezTo>
                <a:cubicBezTo>
                  <a:pt x="22159" y="3579"/>
                  <a:pt x="22159" y="3458"/>
                  <a:pt x="22190" y="3403"/>
                </a:cubicBezTo>
                <a:lnTo>
                  <a:pt x="22190" y="3403"/>
                </a:lnTo>
                <a:cubicBezTo>
                  <a:pt x="22183" y="3494"/>
                  <a:pt x="22202" y="3585"/>
                  <a:pt x="22202" y="3585"/>
                </a:cubicBezTo>
                <a:cubicBezTo>
                  <a:pt x="22202" y="3585"/>
                  <a:pt x="22202" y="3403"/>
                  <a:pt x="22232" y="3343"/>
                </a:cubicBezTo>
                <a:cubicBezTo>
                  <a:pt x="22232" y="3421"/>
                  <a:pt x="22250" y="3488"/>
                  <a:pt x="22250" y="3488"/>
                </a:cubicBezTo>
                <a:lnTo>
                  <a:pt x="22250" y="3343"/>
                </a:lnTo>
                <a:cubicBezTo>
                  <a:pt x="22250" y="3343"/>
                  <a:pt x="22299" y="3464"/>
                  <a:pt x="22274" y="3506"/>
                </a:cubicBezTo>
                <a:cubicBezTo>
                  <a:pt x="22299" y="3482"/>
                  <a:pt x="22299" y="3385"/>
                  <a:pt x="22292" y="3361"/>
                </a:cubicBezTo>
                <a:lnTo>
                  <a:pt x="22292" y="3361"/>
                </a:lnTo>
                <a:cubicBezTo>
                  <a:pt x="22323" y="3403"/>
                  <a:pt x="22353" y="3446"/>
                  <a:pt x="22359" y="3446"/>
                </a:cubicBezTo>
                <a:cubicBezTo>
                  <a:pt x="22329" y="3397"/>
                  <a:pt x="22311" y="3331"/>
                  <a:pt x="22311" y="3331"/>
                </a:cubicBezTo>
                <a:lnTo>
                  <a:pt x="22311" y="3331"/>
                </a:lnTo>
                <a:cubicBezTo>
                  <a:pt x="22311" y="3331"/>
                  <a:pt x="22359" y="3391"/>
                  <a:pt x="22395" y="3403"/>
                </a:cubicBezTo>
                <a:cubicBezTo>
                  <a:pt x="22365" y="3373"/>
                  <a:pt x="22323" y="3325"/>
                  <a:pt x="22329" y="3312"/>
                </a:cubicBezTo>
                <a:lnTo>
                  <a:pt x="22329" y="3312"/>
                </a:lnTo>
                <a:cubicBezTo>
                  <a:pt x="22371" y="3361"/>
                  <a:pt x="22426" y="3391"/>
                  <a:pt x="22426" y="3391"/>
                </a:cubicBezTo>
                <a:cubicBezTo>
                  <a:pt x="22426" y="3391"/>
                  <a:pt x="22353" y="3331"/>
                  <a:pt x="22341" y="3282"/>
                </a:cubicBezTo>
                <a:lnTo>
                  <a:pt x="22341" y="3282"/>
                </a:lnTo>
                <a:cubicBezTo>
                  <a:pt x="22401" y="3361"/>
                  <a:pt x="22456" y="3391"/>
                  <a:pt x="22474" y="3391"/>
                </a:cubicBezTo>
                <a:cubicBezTo>
                  <a:pt x="22444" y="3373"/>
                  <a:pt x="22371" y="3276"/>
                  <a:pt x="22371" y="3276"/>
                </a:cubicBezTo>
                <a:lnTo>
                  <a:pt x="22371" y="3276"/>
                </a:lnTo>
                <a:cubicBezTo>
                  <a:pt x="22371" y="3276"/>
                  <a:pt x="22456" y="3331"/>
                  <a:pt x="22480" y="3373"/>
                </a:cubicBezTo>
                <a:cubicBezTo>
                  <a:pt x="22480" y="3367"/>
                  <a:pt x="22432" y="3270"/>
                  <a:pt x="22395" y="3246"/>
                </a:cubicBezTo>
                <a:lnTo>
                  <a:pt x="22395" y="3246"/>
                </a:lnTo>
                <a:cubicBezTo>
                  <a:pt x="22456" y="3282"/>
                  <a:pt x="22523" y="3337"/>
                  <a:pt x="22541" y="3367"/>
                </a:cubicBezTo>
                <a:cubicBezTo>
                  <a:pt x="22541" y="3343"/>
                  <a:pt x="22486" y="3264"/>
                  <a:pt x="22444" y="3240"/>
                </a:cubicBezTo>
                <a:lnTo>
                  <a:pt x="22444" y="3240"/>
                </a:lnTo>
                <a:cubicBezTo>
                  <a:pt x="22486" y="3264"/>
                  <a:pt x="22553" y="3337"/>
                  <a:pt x="22553" y="3337"/>
                </a:cubicBezTo>
                <a:cubicBezTo>
                  <a:pt x="22553" y="3337"/>
                  <a:pt x="22535" y="3246"/>
                  <a:pt x="22462" y="3210"/>
                </a:cubicBezTo>
                <a:lnTo>
                  <a:pt x="22462" y="3210"/>
                </a:lnTo>
                <a:cubicBezTo>
                  <a:pt x="22510" y="3234"/>
                  <a:pt x="22565" y="3288"/>
                  <a:pt x="22565" y="3288"/>
                </a:cubicBezTo>
                <a:cubicBezTo>
                  <a:pt x="22565" y="3288"/>
                  <a:pt x="22541" y="3234"/>
                  <a:pt x="22486" y="3197"/>
                </a:cubicBezTo>
                <a:lnTo>
                  <a:pt x="22486" y="3197"/>
                </a:lnTo>
                <a:cubicBezTo>
                  <a:pt x="22533" y="3228"/>
                  <a:pt x="22588" y="3268"/>
                  <a:pt x="22603" y="3294"/>
                </a:cubicBezTo>
                <a:lnTo>
                  <a:pt x="22603" y="3294"/>
                </a:lnTo>
                <a:cubicBezTo>
                  <a:pt x="22589" y="3261"/>
                  <a:pt x="22545" y="3208"/>
                  <a:pt x="22535" y="3197"/>
                </a:cubicBezTo>
                <a:cubicBezTo>
                  <a:pt x="22553" y="3197"/>
                  <a:pt x="22607" y="3258"/>
                  <a:pt x="22613" y="3258"/>
                </a:cubicBezTo>
                <a:cubicBezTo>
                  <a:pt x="22613" y="3246"/>
                  <a:pt x="22553" y="3179"/>
                  <a:pt x="22553" y="3179"/>
                </a:cubicBezTo>
                <a:lnTo>
                  <a:pt x="22553" y="3179"/>
                </a:lnTo>
                <a:cubicBezTo>
                  <a:pt x="22553" y="3179"/>
                  <a:pt x="22625" y="3216"/>
                  <a:pt x="22632" y="3246"/>
                </a:cubicBezTo>
                <a:cubicBezTo>
                  <a:pt x="22632" y="3234"/>
                  <a:pt x="22607" y="3185"/>
                  <a:pt x="22577" y="3155"/>
                </a:cubicBezTo>
                <a:lnTo>
                  <a:pt x="22577" y="3155"/>
                </a:lnTo>
                <a:cubicBezTo>
                  <a:pt x="22625" y="3179"/>
                  <a:pt x="22656" y="3240"/>
                  <a:pt x="22656" y="3240"/>
                </a:cubicBezTo>
                <a:cubicBezTo>
                  <a:pt x="22656" y="3240"/>
                  <a:pt x="22644" y="3167"/>
                  <a:pt x="22595" y="3131"/>
                </a:cubicBezTo>
                <a:lnTo>
                  <a:pt x="22595" y="3131"/>
                </a:lnTo>
                <a:cubicBezTo>
                  <a:pt x="22638" y="3149"/>
                  <a:pt x="22674" y="3191"/>
                  <a:pt x="22674" y="3191"/>
                </a:cubicBezTo>
                <a:cubicBezTo>
                  <a:pt x="22674" y="3191"/>
                  <a:pt x="22656" y="3137"/>
                  <a:pt x="22613" y="3119"/>
                </a:cubicBezTo>
                <a:cubicBezTo>
                  <a:pt x="22644" y="3119"/>
                  <a:pt x="22692" y="3155"/>
                  <a:pt x="22698" y="3179"/>
                </a:cubicBezTo>
                <a:cubicBezTo>
                  <a:pt x="22698" y="3161"/>
                  <a:pt x="22662" y="3100"/>
                  <a:pt x="22638" y="3094"/>
                </a:cubicBezTo>
                <a:cubicBezTo>
                  <a:pt x="22639" y="3094"/>
                  <a:pt x="22641" y="3094"/>
                  <a:pt x="22643" y="3094"/>
                </a:cubicBezTo>
                <a:cubicBezTo>
                  <a:pt x="22667" y="3094"/>
                  <a:pt x="22704" y="3131"/>
                  <a:pt x="22704" y="3131"/>
                </a:cubicBezTo>
                <a:cubicBezTo>
                  <a:pt x="22704" y="3131"/>
                  <a:pt x="22674" y="3088"/>
                  <a:pt x="22656" y="3076"/>
                </a:cubicBezTo>
                <a:cubicBezTo>
                  <a:pt x="22657" y="3076"/>
                  <a:pt x="22658" y="3075"/>
                  <a:pt x="22660" y="3075"/>
                </a:cubicBezTo>
                <a:cubicBezTo>
                  <a:pt x="22661" y="3075"/>
                  <a:pt x="22662" y="3075"/>
                  <a:pt x="22662" y="3076"/>
                </a:cubicBezTo>
                <a:lnTo>
                  <a:pt x="22662" y="3076"/>
                </a:lnTo>
                <a:cubicBezTo>
                  <a:pt x="22653" y="3066"/>
                  <a:pt x="22644" y="3058"/>
                  <a:pt x="22638" y="3058"/>
                </a:cubicBezTo>
                <a:cubicBezTo>
                  <a:pt x="22656" y="3058"/>
                  <a:pt x="22668" y="3064"/>
                  <a:pt x="22686" y="3082"/>
                </a:cubicBezTo>
                <a:lnTo>
                  <a:pt x="22686" y="3088"/>
                </a:lnTo>
                <a:lnTo>
                  <a:pt x="22686" y="3088"/>
                </a:lnTo>
                <a:cubicBezTo>
                  <a:pt x="22677" y="3082"/>
                  <a:pt x="22669" y="3077"/>
                  <a:pt x="22662" y="3076"/>
                </a:cubicBezTo>
                <a:lnTo>
                  <a:pt x="22662" y="3076"/>
                </a:lnTo>
                <a:cubicBezTo>
                  <a:pt x="22670" y="3083"/>
                  <a:pt x="22678" y="3092"/>
                  <a:pt x="22686" y="3100"/>
                </a:cubicBezTo>
                <a:lnTo>
                  <a:pt x="22686" y="3088"/>
                </a:lnTo>
                <a:lnTo>
                  <a:pt x="22686" y="3088"/>
                </a:lnTo>
                <a:cubicBezTo>
                  <a:pt x="22695" y="3094"/>
                  <a:pt x="22706" y="3101"/>
                  <a:pt x="22716" y="3107"/>
                </a:cubicBezTo>
                <a:cubicBezTo>
                  <a:pt x="22722" y="3125"/>
                  <a:pt x="22728" y="3137"/>
                  <a:pt x="22747" y="3137"/>
                </a:cubicBezTo>
                <a:cubicBezTo>
                  <a:pt x="22753" y="3137"/>
                  <a:pt x="22765" y="3137"/>
                  <a:pt x="22777" y="3131"/>
                </a:cubicBezTo>
                <a:lnTo>
                  <a:pt x="22777" y="3131"/>
                </a:lnTo>
                <a:cubicBezTo>
                  <a:pt x="22656" y="3536"/>
                  <a:pt x="22565" y="3894"/>
                  <a:pt x="22504" y="4215"/>
                </a:cubicBezTo>
                <a:cubicBezTo>
                  <a:pt x="22476" y="4189"/>
                  <a:pt x="22443" y="4175"/>
                  <a:pt x="22408" y="4175"/>
                </a:cubicBezTo>
                <a:cubicBezTo>
                  <a:pt x="22384" y="4175"/>
                  <a:pt x="22359" y="4182"/>
                  <a:pt x="22335" y="4196"/>
                </a:cubicBezTo>
                <a:cubicBezTo>
                  <a:pt x="22359" y="4109"/>
                  <a:pt x="22284" y="4038"/>
                  <a:pt x="22221" y="4038"/>
                </a:cubicBezTo>
                <a:cubicBezTo>
                  <a:pt x="22188" y="4038"/>
                  <a:pt x="22158" y="4057"/>
                  <a:pt x="22147" y="4106"/>
                </a:cubicBezTo>
                <a:cubicBezTo>
                  <a:pt x="22062" y="4087"/>
                  <a:pt x="22099" y="3990"/>
                  <a:pt x="22056" y="3918"/>
                </a:cubicBezTo>
                <a:cubicBezTo>
                  <a:pt x="22002" y="3845"/>
                  <a:pt x="21875" y="3942"/>
                  <a:pt x="21905" y="3773"/>
                </a:cubicBezTo>
                <a:lnTo>
                  <a:pt x="21905" y="3773"/>
                </a:lnTo>
                <a:cubicBezTo>
                  <a:pt x="21890" y="3775"/>
                  <a:pt x="21875" y="3776"/>
                  <a:pt x="21861" y="3776"/>
                </a:cubicBezTo>
                <a:cubicBezTo>
                  <a:pt x="21798" y="3776"/>
                  <a:pt x="21738" y="3754"/>
                  <a:pt x="21699" y="3700"/>
                </a:cubicBezTo>
                <a:cubicBezTo>
                  <a:pt x="21723" y="3694"/>
                  <a:pt x="21735" y="3682"/>
                  <a:pt x="21766" y="3670"/>
                </a:cubicBezTo>
                <a:cubicBezTo>
                  <a:pt x="21814" y="3585"/>
                  <a:pt x="21869" y="3482"/>
                  <a:pt x="21754" y="3452"/>
                </a:cubicBezTo>
                <a:cubicBezTo>
                  <a:pt x="21917" y="3421"/>
                  <a:pt x="21887" y="3318"/>
                  <a:pt x="21790" y="3270"/>
                </a:cubicBezTo>
                <a:cubicBezTo>
                  <a:pt x="21766" y="3258"/>
                  <a:pt x="21742" y="3255"/>
                  <a:pt x="21717" y="3255"/>
                </a:cubicBezTo>
                <a:cubicBezTo>
                  <a:pt x="21680" y="3255"/>
                  <a:pt x="21643" y="3263"/>
                  <a:pt x="21611" y="3263"/>
                </a:cubicBezTo>
                <a:cubicBezTo>
                  <a:pt x="21576" y="3263"/>
                  <a:pt x="21545" y="3253"/>
                  <a:pt x="21524" y="3216"/>
                </a:cubicBezTo>
                <a:cubicBezTo>
                  <a:pt x="21481" y="3137"/>
                  <a:pt x="21548" y="3058"/>
                  <a:pt x="21536" y="2979"/>
                </a:cubicBezTo>
                <a:cubicBezTo>
                  <a:pt x="21505" y="2846"/>
                  <a:pt x="21384" y="2816"/>
                  <a:pt x="21487" y="2665"/>
                </a:cubicBezTo>
                <a:lnTo>
                  <a:pt x="21487" y="2665"/>
                </a:lnTo>
                <a:cubicBezTo>
                  <a:pt x="21483" y="2665"/>
                  <a:pt x="21479" y="2665"/>
                  <a:pt x="21475" y="2665"/>
                </a:cubicBezTo>
                <a:cubicBezTo>
                  <a:pt x="21283" y="2665"/>
                  <a:pt x="21278" y="2397"/>
                  <a:pt x="21147" y="2397"/>
                </a:cubicBezTo>
                <a:cubicBezTo>
                  <a:pt x="21141" y="2397"/>
                  <a:pt x="21136" y="2397"/>
                  <a:pt x="21130" y="2398"/>
                </a:cubicBezTo>
                <a:cubicBezTo>
                  <a:pt x="21118" y="2531"/>
                  <a:pt x="20918" y="2513"/>
                  <a:pt x="21009" y="2671"/>
                </a:cubicBezTo>
                <a:cubicBezTo>
                  <a:pt x="20900" y="2701"/>
                  <a:pt x="20700" y="2701"/>
                  <a:pt x="20785" y="2883"/>
                </a:cubicBezTo>
                <a:cubicBezTo>
                  <a:pt x="20700" y="2907"/>
                  <a:pt x="20694" y="2979"/>
                  <a:pt x="20724" y="3058"/>
                </a:cubicBezTo>
                <a:cubicBezTo>
                  <a:pt x="20464" y="3131"/>
                  <a:pt x="20670" y="3331"/>
                  <a:pt x="20767" y="3421"/>
                </a:cubicBezTo>
                <a:cubicBezTo>
                  <a:pt x="20809" y="3458"/>
                  <a:pt x="20930" y="3512"/>
                  <a:pt x="20918" y="3591"/>
                </a:cubicBezTo>
                <a:cubicBezTo>
                  <a:pt x="20913" y="3645"/>
                  <a:pt x="20882" y="3663"/>
                  <a:pt x="20845" y="3663"/>
                </a:cubicBezTo>
                <a:cubicBezTo>
                  <a:pt x="20800" y="3663"/>
                  <a:pt x="20745" y="3635"/>
                  <a:pt x="20718" y="3615"/>
                </a:cubicBezTo>
                <a:lnTo>
                  <a:pt x="20718" y="3615"/>
                </a:lnTo>
                <a:cubicBezTo>
                  <a:pt x="20676" y="3742"/>
                  <a:pt x="20827" y="3791"/>
                  <a:pt x="20785" y="3936"/>
                </a:cubicBezTo>
                <a:cubicBezTo>
                  <a:pt x="20705" y="3947"/>
                  <a:pt x="20635" y="3997"/>
                  <a:pt x="20556" y="3997"/>
                </a:cubicBezTo>
                <a:cubicBezTo>
                  <a:pt x="20552" y="3997"/>
                  <a:pt x="20547" y="3997"/>
                  <a:pt x="20543" y="3997"/>
                </a:cubicBezTo>
                <a:cubicBezTo>
                  <a:pt x="20482" y="3997"/>
                  <a:pt x="20440" y="3929"/>
                  <a:pt x="20401" y="3929"/>
                </a:cubicBezTo>
                <a:cubicBezTo>
                  <a:pt x="20382" y="3929"/>
                  <a:pt x="20363" y="3946"/>
                  <a:pt x="20343" y="3997"/>
                </a:cubicBezTo>
                <a:cubicBezTo>
                  <a:pt x="20314" y="3976"/>
                  <a:pt x="20281" y="3965"/>
                  <a:pt x="20251" y="3965"/>
                </a:cubicBezTo>
                <a:cubicBezTo>
                  <a:pt x="20199" y="3965"/>
                  <a:pt x="20155" y="3997"/>
                  <a:pt x="20143" y="4069"/>
                </a:cubicBezTo>
                <a:cubicBezTo>
                  <a:pt x="20052" y="4069"/>
                  <a:pt x="19992" y="4118"/>
                  <a:pt x="19992" y="4208"/>
                </a:cubicBezTo>
                <a:cubicBezTo>
                  <a:pt x="19937" y="4213"/>
                  <a:pt x="19865" y="4235"/>
                  <a:pt x="19804" y="4235"/>
                </a:cubicBezTo>
                <a:cubicBezTo>
                  <a:pt x="19784" y="4235"/>
                  <a:pt x="19766" y="4233"/>
                  <a:pt x="19750" y="4227"/>
                </a:cubicBezTo>
                <a:cubicBezTo>
                  <a:pt x="19677" y="4208"/>
                  <a:pt x="19671" y="4106"/>
                  <a:pt x="19616" y="4093"/>
                </a:cubicBezTo>
                <a:cubicBezTo>
                  <a:pt x="19609" y="4092"/>
                  <a:pt x="19602" y="4091"/>
                  <a:pt x="19595" y="4091"/>
                </a:cubicBezTo>
                <a:cubicBezTo>
                  <a:pt x="19510" y="4091"/>
                  <a:pt x="19417" y="4185"/>
                  <a:pt x="19356" y="4269"/>
                </a:cubicBezTo>
                <a:cubicBezTo>
                  <a:pt x="19265" y="3712"/>
                  <a:pt x="19120" y="3064"/>
                  <a:pt x="18890" y="2319"/>
                </a:cubicBezTo>
                <a:lnTo>
                  <a:pt x="18890" y="2319"/>
                </a:lnTo>
                <a:cubicBezTo>
                  <a:pt x="18903" y="2328"/>
                  <a:pt x="18913" y="2334"/>
                  <a:pt x="18925" y="2334"/>
                </a:cubicBezTo>
                <a:cubicBezTo>
                  <a:pt x="18929" y="2334"/>
                  <a:pt x="18933" y="2333"/>
                  <a:pt x="18938" y="2332"/>
                </a:cubicBezTo>
                <a:cubicBezTo>
                  <a:pt x="18963" y="2319"/>
                  <a:pt x="18975" y="2307"/>
                  <a:pt x="18981" y="2277"/>
                </a:cubicBezTo>
                <a:cubicBezTo>
                  <a:pt x="19003" y="2255"/>
                  <a:pt x="19046" y="2222"/>
                  <a:pt x="19067" y="2222"/>
                </a:cubicBezTo>
                <a:cubicBezTo>
                  <a:pt x="19069" y="2222"/>
                  <a:pt x="19070" y="2222"/>
                  <a:pt x="19072" y="2223"/>
                </a:cubicBezTo>
                <a:cubicBezTo>
                  <a:pt x="19041" y="2229"/>
                  <a:pt x="18999" y="2301"/>
                  <a:pt x="18999" y="2301"/>
                </a:cubicBezTo>
                <a:cubicBezTo>
                  <a:pt x="18999" y="2301"/>
                  <a:pt x="19065" y="2246"/>
                  <a:pt x="19097" y="2246"/>
                </a:cubicBezTo>
                <a:cubicBezTo>
                  <a:pt x="19099" y="2246"/>
                  <a:pt x="19100" y="2247"/>
                  <a:pt x="19102" y="2247"/>
                </a:cubicBezTo>
                <a:cubicBezTo>
                  <a:pt x="19065" y="2271"/>
                  <a:pt x="18999" y="2350"/>
                  <a:pt x="19005" y="2374"/>
                </a:cubicBezTo>
                <a:cubicBezTo>
                  <a:pt x="19023" y="2344"/>
                  <a:pt x="19090" y="2283"/>
                  <a:pt x="19144" y="2283"/>
                </a:cubicBezTo>
                <a:cubicBezTo>
                  <a:pt x="19072" y="2319"/>
                  <a:pt x="19041" y="2398"/>
                  <a:pt x="19041" y="2398"/>
                </a:cubicBezTo>
                <a:cubicBezTo>
                  <a:pt x="19041" y="2398"/>
                  <a:pt x="19096" y="2332"/>
                  <a:pt x="19174" y="2307"/>
                </a:cubicBezTo>
                <a:lnTo>
                  <a:pt x="19174" y="2307"/>
                </a:lnTo>
                <a:cubicBezTo>
                  <a:pt x="19090" y="2362"/>
                  <a:pt x="19072" y="2471"/>
                  <a:pt x="19072" y="2471"/>
                </a:cubicBezTo>
                <a:cubicBezTo>
                  <a:pt x="19072" y="2471"/>
                  <a:pt x="19120" y="2380"/>
                  <a:pt x="19187" y="2350"/>
                </a:cubicBezTo>
                <a:lnTo>
                  <a:pt x="19187" y="2350"/>
                </a:lnTo>
                <a:cubicBezTo>
                  <a:pt x="19150" y="2392"/>
                  <a:pt x="19102" y="2465"/>
                  <a:pt x="19102" y="2489"/>
                </a:cubicBezTo>
                <a:cubicBezTo>
                  <a:pt x="19120" y="2441"/>
                  <a:pt x="19217" y="2380"/>
                  <a:pt x="19217" y="2380"/>
                </a:cubicBezTo>
                <a:lnTo>
                  <a:pt x="19217" y="2380"/>
                </a:lnTo>
                <a:cubicBezTo>
                  <a:pt x="19217" y="2380"/>
                  <a:pt x="19120" y="2489"/>
                  <a:pt x="19126" y="2519"/>
                </a:cubicBezTo>
                <a:cubicBezTo>
                  <a:pt x="19132" y="2513"/>
                  <a:pt x="19211" y="2428"/>
                  <a:pt x="19253" y="2422"/>
                </a:cubicBezTo>
                <a:lnTo>
                  <a:pt x="19253" y="2422"/>
                </a:lnTo>
                <a:cubicBezTo>
                  <a:pt x="19236" y="2434"/>
                  <a:pt x="19158" y="2522"/>
                  <a:pt x="19146" y="2578"/>
                </a:cubicBezTo>
                <a:lnTo>
                  <a:pt x="19146" y="2578"/>
                </a:lnTo>
                <a:cubicBezTo>
                  <a:pt x="19158" y="2538"/>
                  <a:pt x="19253" y="2462"/>
                  <a:pt x="19332" y="2422"/>
                </a:cubicBezTo>
                <a:lnTo>
                  <a:pt x="19332" y="2422"/>
                </a:lnTo>
                <a:cubicBezTo>
                  <a:pt x="19247" y="2471"/>
                  <a:pt x="19217" y="2562"/>
                  <a:pt x="19217" y="2562"/>
                </a:cubicBezTo>
                <a:cubicBezTo>
                  <a:pt x="19217" y="2562"/>
                  <a:pt x="19296" y="2465"/>
                  <a:pt x="19368" y="2435"/>
                </a:cubicBezTo>
                <a:lnTo>
                  <a:pt x="19368" y="2435"/>
                </a:lnTo>
                <a:cubicBezTo>
                  <a:pt x="19253" y="2495"/>
                  <a:pt x="19223" y="2640"/>
                  <a:pt x="19223" y="2640"/>
                </a:cubicBezTo>
                <a:cubicBezTo>
                  <a:pt x="19223" y="2640"/>
                  <a:pt x="19326" y="2519"/>
                  <a:pt x="19392" y="2489"/>
                </a:cubicBezTo>
                <a:lnTo>
                  <a:pt x="19392" y="2489"/>
                </a:lnTo>
                <a:cubicBezTo>
                  <a:pt x="19314" y="2525"/>
                  <a:pt x="19235" y="2652"/>
                  <a:pt x="19235" y="2683"/>
                </a:cubicBezTo>
                <a:cubicBezTo>
                  <a:pt x="19253" y="2634"/>
                  <a:pt x="19356" y="2550"/>
                  <a:pt x="19453" y="2495"/>
                </a:cubicBezTo>
                <a:lnTo>
                  <a:pt x="19453" y="2495"/>
                </a:lnTo>
                <a:cubicBezTo>
                  <a:pt x="19392" y="2531"/>
                  <a:pt x="19314" y="2677"/>
                  <a:pt x="19314" y="2695"/>
                </a:cubicBezTo>
                <a:cubicBezTo>
                  <a:pt x="19344" y="2622"/>
                  <a:pt x="19483" y="2544"/>
                  <a:pt x="19483" y="2543"/>
                </a:cubicBezTo>
                <a:lnTo>
                  <a:pt x="19483" y="2543"/>
                </a:lnTo>
                <a:cubicBezTo>
                  <a:pt x="19483" y="2544"/>
                  <a:pt x="19374" y="2683"/>
                  <a:pt x="19338" y="2713"/>
                </a:cubicBezTo>
                <a:cubicBezTo>
                  <a:pt x="19356" y="2713"/>
                  <a:pt x="19447" y="2671"/>
                  <a:pt x="19538" y="2556"/>
                </a:cubicBezTo>
                <a:lnTo>
                  <a:pt x="19538" y="2556"/>
                </a:lnTo>
                <a:cubicBezTo>
                  <a:pt x="19526" y="2622"/>
                  <a:pt x="19405" y="2725"/>
                  <a:pt x="19405" y="2725"/>
                </a:cubicBezTo>
                <a:cubicBezTo>
                  <a:pt x="19405" y="2725"/>
                  <a:pt x="19495" y="2671"/>
                  <a:pt x="19568" y="2604"/>
                </a:cubicBezTo>
                <a:lnTo>
                  <a:pt x="19568" y="2604"/>
                </a:lnTo>
                <a:cubicBezTo>
                  <a:pt x="19574" y="2610"/>
                  <a:pt x="19507" y="2695"/>
                  <a:pt x="19459" y="2743"/>
                </a:cubicBezTo>
                <a:cubicBezTo>
                  <a:pt x="19520" y="2725"/>
                  <a:pt x="19598" y="2634"/>
                  <a:pt x="19598" y="2634"/>
                </a:cubicBezTo>
                <a:lnTo>
                  <a:pt x="19598" y="2634"/>
                </a:lnTo>
                <a:cubicBezTo>
                  <a:pt x="19598" y="2634"/>
                  <a:pt x="19568" y="2737"/>
                  <a:pt x="19526" y="2804"/>
                </a:cubicBezTo>
                <a:cubicBezTo>
                  <a:pt x="19544" y="2804"/>
                  <a:pt x="19586" y="2743"/>
                  <a:pt x="19635" y="2677"/>
                </a:cubicBezTo>
                <a:lnTo>
                  <a:pt x="19635" y="2677"/>
                </a:lnTo>
                <a:cubicBezTo>
                  <a:pt x="19629" y="2725"/>
                  <a:pt x="19616" y="2864"/>
                  <a:pt x="19659" y="2907"/>
                </a:cubicBezTo>
                <a:cubicBezTo>
                  <a:pt x="19629" y="2834"/>
                  <a:pt x="19695" y="2652"/>
                  <a:pt x="19695" y="2652"/>
                </a:cubicBezTo>
                <a:lnTo>
                  <a:pt x="19695" y="2883"/>
                </a:lnTo>
                <a:cubicBezTo>
                  <a:pt x="19695" y="2883"/>
                  <a:pt x="19731" y="2774"/>
                  <a:pt x="19731" y="2665"/>
                </a:cubicBezTo>
                <a:cubicBezTo>
                  <a:pt x="19786" y="2761"/>
                  <a:pt x="19780" y="3040"/>
                  <a:pt x="19780" y="3040"/>
                </a:cubicBezTo>
                <a:cubicBezTo>
                  <a:pt x="19780" y="3040"/>
                  <a:pt x="19798" y="2907"/>
                  <a:pt x="19792" y="2768"/>
                </a:cubicBezTo>
                <a:lnTo>
                  <a:pt x="19792" y="2768"/>
                </a:lnTo>
                <a:cubicBezTo>
                  <a:pt x="19840" y="2852"/>
                  <a:pt x="19840" y="3040"/>
                  <a:pt x="19840" y="3040"/>
                </a:cubicBezTo>
                <a:cubicBezTo>
                  <a:pt x="19840" y="3040"/>
                  <a:pt x="19871" y="2937"/>
                  <a:pt x="19828" y="2774"/>
                </a:cubicBezTo>
                <a:lnTo>
                  <a:pt x="19828" y="2774"/>
                </a:lnTo>
                <a:cubicBezTo>
                  <a:pt x="19901" y="2858"/>
                  <a:pt x="19907" y="3076"/>
                  <a:pt x="19889" y="3137"/>
                </a:cubicBezTo>
                <a:cubicBezTo>
                  <a:pt x="19907" y="3125"/>
                  <a:pt x="19949" y="3028"/>
                  <a:pt x="19919" y="2834"/>
                </a:cubicBezTo>
                <a:lnTo>
                  <a:pt x="19919" y="2834"/>
                </a:lnTo>
                <a:cubicBezTo>
                  <a:pt x="19980" y="2949"/>
                  <a:pt x="19962" y="3076"/>
                  <a:pt x="19937" y="3149"/>
                </a:cubicBezTo>
                <a:cubicBezTo>
                  <a:pt x="19968" y="3107"/>
                  <a:pt x="19992" y="3070"/>
                  <a:pt x="19992" y="2949"/>
                </a:cubicBezTo>
                <a:cubicBezTo>
                  <a:pt x="19998" y="2985"/>
                  <a:pt x="20052" y="3076"/>
                  <a:pt x="20083" y="3094"/>
                </a:cubicBezTo>
                <a:cubicBezTo>
                  <a:pt x="20052" y="3064"/>
                  <a:pt x="19980" y="2846"/>
                  <a:pt x="19968" y="2798"/>
                </a:cubicBezTo>
                <a:lnTo>
                  <a:pt x="19968" y="2798"/>
                </a:lnTo>
                <a:cubicBezTo>
                  <a:pt x="19992" y="2822"/>
                  <a:pt x="20052" y="2955"/>
                  <a:pt x="20064" y="3034"/>
                </a:cubicBezTo>
                <a:cubicBezTo>
                  <a:pt x="20064" y="3034"/>
                  <a:pt x="20083" y="2895"/>
                  <a:pt x="19980" y="2761"/>
                </a:cubicBezTo>
                <a:lnTo>
                  <a:pt x="19980" y="2761"/>
                </a:lnTo>
                <a:cubicBezTo>
                  <a:pt x="20022" y="2792"/>
                  <a:pt x="20040" y="2822"/>
                  <a:pt x="20083" y="2858"/>
                </a:cubicBezTo>
                <a:cubicBezTo>
                  <a:pt x="20010" y="2725"/>
                  <a:pt x="19792" y="2465"/>
                  <a:pt x="19574" y="2283"/>
                </a:cubicBezTo>
                <a:cubicBezTo>
                  <a:pt x="19580" y="2223"/>
                  <a:pt x="19610" y="2132"/>
                  <a:pt x="19647" y="2065"/>
                </a:cubicBezTo>
                <a:lnTo>
                  <a:pt x="19647" y="2065"/>
                </a:lnTo>
                <a:cubicBezTo>
                  <a:pt x="19629" y="2132"/>
                  <a:pt x="19635" y="2289"/>
                  <a:pt x="19647" y="2307"/>
                </a:cubicBezTo>
                <a:cubicBezTo>
                  <a:pt x="19641" y="2229"/>
                  <a:pt x="19701" y="2096"/>
                  <a:pt x="19701" y="2095"/>
                </a:cubicBezTo>
                <a:lnTo>
                  <a:pt x="19701" y="2095"/>
                </a:lnTo>
                <a:cubicBezTo>
                  <a:pt x="19701" y="2096"/>
                  <a:pt x="19695" y="2277"/>
                  <a:pt x="19671" y="2319"/>
                </a:cubicBezTo>
                <a:cubicBezTo>
                  <a:pt x="19689" y="2313"/>
                  <a:pt x="19731" y="2223"/>
                  <a:pt x="19750" y="2077"/>
                </a:cubicBezTo>
                <a:lnTo>
                  <a:pt x="19750" y="2077"/>
                </a:lnTo>
                <a:cubicBezTo>
                  <a:pt x="19780" y="2138"/>
                  <a:pt x="19731" y="2289"/>
                  <a:pt x="19731" y="2289"/>
                </a:cubicBezTo>
                <a:cubicBezTo>
                  <a:pt x="19731" y="2289"/>
                  <a:pt x="19780" y="2198"/>
                  <a:pt x="19798" y="2102"/>
                </a:cubicBezTo>
                <a:lnTo>
                  <a:pt x="19798" y="2102"/>
                </a:lnTo>
                <a:cubicBezTo>
                  <a:pt x="19810" y="2108"/>
                  <a:pt x="19798" y="2217"/>
                  <a:pt x="19792" y="2277"/>
                </a:cubicBezTo>
                <a:cubicBezTo>
                  <a:pt x="19828" y="2223"/>
                  <a:pt x="19840" y="2108"/>
                  <a:pt x="19840" y="2108"/>
                </a:cubicBezTo>
                <a:cubicBezTo>
                  <a:pt x="19840" y="2108"/>
                  <a:pt x="19871" y="2217"/>
                  <a:pt x="19877" y="2301"/>
                </a:cubicBezTo>
                <a:cubicBezTo>
                  <a:pt x="19883" y="2289"/>
                  <a:pt x="19901" y="2217"/>
                  <a:pt x="19889" y="2132"/>
                </a:cubicBezTo>
                <a:lnTo>
                  <a:pt x="19889" y="2132"/>
                </a:lnTo>
                <a:cubicBezTo>
                  <a:pt x="19907" y="2168"/>
                  <a:pt x="19980" y="2301"/>
                  <a:pt x="20028" y="2307"/>
                </a:cubicBezTo>
                <a:cubicBezTo>
                  <a:pt x="19968" y="2271"/>
                  <a:pt x="19919" y="2077"/>
                  <a:pt x="19919" y="2077"/>
                </a:cubicBezTo>
                <a:lnTo>
                  <a:pt x="19919" y="2077"/>
                </a:lnTo>
                <a:cubicBezTo>
                  <a:pt x="19919" y="2077"/>
                  <a:pt x="20010" y="2223"/>
                  <a:pt x="20040" y="2271"/>
                </a:cubicBezTo>
                <a:cubicBezTo>
                  <a:pt x="20040" y="2271"/>
                  <a:pt x="20022" y="2156"/>
                  <a:pt x="19949" y="2065"/>
                </a:cubicBezTo>
                <a:lnTo>
                  <a:pt x="19949" y="2065"/>
                </a:lnTo>
                <a:cubicBezTo>
                  <a:pt x="20052" y="2120"/>
                  <a:pt x="20204" y="2350"/>
                  <a:pt x="20204" y="2350"/>
                </a:cubicBezTo>
                <a:cubicBezTo>
                  <a:pt x="20204" y="2350"/>
                  <a:pt x="20149" y="2223"/>
                  <a:pt x="20064" y="2120"/>
                </a:cubicBezTo>
                <a:lnTo>
                  <a:pt x="20064" y="2120"/>
                </a:lnTo>
                <a:cubicBezTo>
                  <a:pt x="20149" y="2162"/>
                  <a:pt x="20252" y="2319"/>
                  <a:pt x="20252" y="2319"/>
                </a:cubicBezTo>
                <a:cubicBezTo>
                  <a:pt x="20252" y="2319"/>
                  <a:pt x="20216" y="2217"/>
                  <a:pt x="20101" y="2102"/>
                </a:cubicBezTo>
                <a:lnTo>
                  <a:pt x="20101" y="2102"/>
                </a:lnTo>
                <a:cubicBezTo>
                  <a:pt x="20204" y="2132"/>
                  <a:pt x="20331" y="2319"/>
                  <a:pt x="20355" y="2374"/>
                </a:cubicBezTo>
                <a:cubicBezTo>
                  <a:pt x="20355" y="2350"/>
                  <a:pt x="20337" y="2253"/>
                  <a:pt x="20216" y="2102"/>
                </a:cubicBezTo>
                <a:lnTo>
                  <a:pt x="20216" y="2102"/>
                </a:lnTo>
                <a:cubicBezTo>
                  <a:pt x="20331" y="2162"/>
                  <a:pt x="20385" y="2283"/>
                  <a:pt x="20397" y="2350"/>
                </a:cubicBezTo>
                <a:cubicBezTo>
                  <a:pt x="20403" y="2307"/>
                  <a:pt x="20397" y="2259"/>
                  <a:pt x="20331" y="2156"/>
                </a:cubicBezTo>
                <a:lnTo>
                  <a:pt x="20331" y="2156"/>
                </a:lnTo>
                <a:cubicBezTo>
                  <a:pt x="20359" y="2184"/>
                  <a:pt x="20440" y="2223"/>
                  <a:pt x="20476" y="2223"/>
                </a:cubicBezTo>
                <a:cubicBezTo>
                  <a:pt x="20478" y="2223"/>
                  <a:pt x="20480" y="2223"/>
                  <a:pt x="20482" y="2223"/>
                </a:cubicBezTo>
                <a:cubicBezTo>
                  <a:pt x="20434" y="2217"/>
                  <a:pt x="20264" y="2071"/>
                  <a:pt x="20222" y="2035"/>
                </a:cubicBezTo>
                <a:lnTo>
                  <a:pt x="20222" y="2035"/>
                </a:lnTo>
                <a:cubicBezTo>
                  <a:pt x="20252" y="2041"/>
                  <a:pt x="20385" y="2120"/>
                  <a:pt x="20434" y="2180"/>
                </a:cubicBezTo>
                <a:cubicBezTo>
                  <a:pt x="20434" y="2180"/>
                  <a:pt x="20373" y="2059"/>
                  <a:pt x="20216" y="1999"/>
                </a:cubicBezTo>
                <a:cubicBezTo>
                  <a:pt x="20264" y="1999"/>
                  <a:pt x="20307" y="2011"/>
                  <a:pt x="20355" y="2017"/>
                </a:cubicBezTo>
                <a:cubicBezTo>
                  <a:pt x="20216" y="1944"/>
                  <a:pt x="19877" y="1835"/>
                  <a:pt x="19580" y="1805"/>
                </a:cubicBezTo>
                <a:cubicBezTo>
                  <a:pt x="19556" y="1744"/>
                  <a:pt x="19544" y="1666"/>
                  <a:pt x="19538" y="1587"/>
                </a:cubicBezTo>
                <a:lnTo>
                  <a:pt x="19538" y="1587"/>
                </a:lnTo>
                <a:cubicBezTo>
                  <a:pt x="19550" y="1653"/>
                  <a:pt x="19641" y="1793"/>
                  <a:pt x="19659" y="1793"/>
                </a:cubicBezTo>
                <a:cubicBezTo>
                  <a:pt x="19604" y="1732"/>
                  <a:pt x="19598" y="1581"/>
                  <a:pt x="19598" y="1581"/>
                </a:cubicBezTo>
                <a:lnTo>
                  <a:pt x="19598" y="1581"/>
                </a:lnTo>
                <a:cubicBezTo>
                  <a:pt x="19598" y="1581"/>
                  <a:pt x="19689" y="1738"/>
                  <a:pt x="19689" y="1787"/>
                </a:cubicBezTo>
                <a:cubicBezTo>
                  <a:pt x="19695" y="1769"/>
                  <a:pt x="19695" y="1672"/>
                  <a:pt x="19629" y="1545"/>
                </a:cubicBezTo>
                <a:lnTo>
                  <a:pt x="19629" y="1545"/>
                </a:lnTo>
                <a:cubicBezTo>
                  <a:pt x="19689" y="1581"/>
                  <a:pt x="19725" y="1732"/>
                  <a:pt x="19725" y="1732"/>
                </a:cubicBezTo>
                <a:cubicBezTo>
                  <a:pt x="19725" y="1732"/>
                  <a:pt x="19719" y="1635"/>
                  <a:pt x="19689" y="1532"/>
                </a:cubicBezTo>
                <a:lnTo>
                  <a:pt x="19689" y="1532"/>
                </a:lnTo>
                <a:cubicBezTo>
                  <a:pt x="19695" y="1532"/>
                  <a:pt x="19738" y="1635"/>
                  <a:pt x="19768" y="1696"/>
                </a:cubicBezTo>
                <a:cubicBezTo>
                  <a:pt x="19780" y="1623"/>
                  <a:pt x="19725" y="1526"/>
                  <a:pt x="19725" y="1526"/>
                </a:cubicBezTo>
                <a:lnTo>
                  <a:pt x="19725" y="1526"/>
                </a:lnTo>
                <a:cubicBezTo>
                  <a:pt x="19725" y="1526"/>
                  <a:pt x="19810" y="1593"/>
                  <a:pt x="19853" y="1666"/>
                </a:cubicBezTo>
                <a:cubicBezTo>
                  <a:pt x="19853" y="1647"/>
                  <a:pt x="19828" y="1581"/>
                  <a:pt x="19780" y="1514"/>
                </a:cubicBezTo>
                <a:lnTo>
                  <a:pt x="19780" y="1514"/>
                </a:lnTo>
                <a:cubicBezTo>
                  <a:pt x="19806" y="1541"/>
                  <a:pt x="19911" y="1590"/>
                  <a:pt x="19970" y="1590"/>
                </a:cubicBezTo>
                <a:cubicBezTo>
                  <a:pt x="19978" y="1590"/>
                  <a:pt x="19986" y="1589"/>
                  <a:pt x="19992" y="1587"/>
                </a:cubicBezTo>
                <a:cubicBezTo>
                  <a:pt x="19919" y="1587"/>
                  <a:pt x="19780" y="1454"/>
                  <a:pt x="19780" y="1454"/>
                </a:cubicBezTo>
                <a:lnTo>
                  <a:pt x="19780" y="1454"/>
                </a:lnTo>
                <a:cubicBezTo>
                  <a:pt x="19780" y="1454"/>
                  <a:pt x="19931" y="1526"/>
                  <a:pt x="19980" y="1551"/>
                </a:cubicBezTo>
                <a:cubicBezTo>
                  <a:pt x="19980" y="1551"/>
                  <a:pt x="19901" y="1466"/>
                  <a:pt x="19798" y="1423"/>
                </a:cubicBezTo>
                <a:cubicBezTo>
                  <a:pt x="19803" y="1423"/>
                  <a:pt x="19808" y="1423"/>
                  <a:pt x="19813" y="1423"/>
                </a:cubicBezTo>
                <a:cubicBezTo>
                  <a:pt x="19929" y="1423"/>
                  <a:pt x="20161" y="1545"/>
                  <a:pt x="20161" y="1545"/>
                </a:cubicBezTo>
                <a:cubicBezTo>
                  <a:pt x="20161" y="1545"/>
                  <a:pt x="20058" y="1460"/>
                  <a:pt x="19919" y="1411"/>
                </a:cubicBezTo>
                <a:cubicBezTo>
                  <a:pt x="19922" y="1411"/>
                  <a:pt x="19926" y="1411"/>
                  <a:pt x="19929" y="1411"/>
                </a:cubicBezTo>
                <a:cubicBezTo>
                  <a:pt x="20022" y="1411"/>
                  <a:pt x="20186" y="1490"/>
                  <a:pt x="20186" y="1490"/>
                </a:cubicBezTo>
                <a:cubicBezTo>
                  <a:pt x="20186" y="1490"/>
                  <a:pt x="20101" y="1411"/>
                  <a:pt x="19943" y="1381"/>
                </a:cubicBezTo>
                <a:cubicBezTo>
                  <a:pt x="19953" y="1379"/>
                  <a:pt x="19964" y="1379"/>
                  <a:pt x="19975" y="1379"/>
                </a:cubicBezTo>
                <a:cubicBezTo>
                  <a:pt x="20087" y="1379"/>
                  <a:pt x="20256" y="1457"/>
                  <a:pt x="20301" y="1490"/>
                </a:cubicBezTo>
                <a:cubicBezTo>
                  <a:pt x="20295" y="1466"/>
                  <a:pt x="20222" y="1393"/>
                  <a:pt x="20040" y="1333"/>
                </a:cubicBezTo>
                <a:cubicBezTo>
                  <a:pt x="20050" y="1332"/>
                  <a:pt x="20059" y="1331"/>
                  <a:pt x="20068" y="1331"/>
                </a:cubicBezTo>
                <a:cubicBezTo>
                  <a:pt x="20188" y="1331"/>
                  <a:pt x="20280" y="1403"/>
                  <a:pt x="20331" y="1454"/>
                </a:cubicBezTo>
                <a:cubicBezTo>
                  <a:pt x="20307" y="1405"/>
                  <a:pt x="20282" y="1375"/>
                  <a:pt x="20173" y="1321"/>
                </a:cubicBezTo>
                <a:lnTo>
                  <a:pt x="20173" y="1321"/>
                </a:lnTo>
                <a:cubicBezTo>
                  <a:pt x="20184" y="1324"/>
                  <a:pt x="20199" y="1325"/>
                  <a:pt x="20216" y="1325"/>
                </a:cubicBezTo>
                <a:cubicBezTo>
                  <a:pt x="20261" y="1325"/>
                  <a:pt x="20319" y="1315"/>
                  <a:pt x="20337" y="1302"/>
                </a:cubicBezTo>
                <a:lnTo>
                  <a:pt x="20337" y="1302"/>
                </a:lnTo>
                <a:cubicBezTo>
                  <a:pt x="20332" y="1304"/>
                  <a:pt x="20323" y="1305"/>
                  <a:pt x="20311" y="1305"/>
                </a:cubicBezTo>
                <a:cubicBezTo>
                  <a:pt x="20239" y="1305"/>
                  <a:pt x="20064" y="1278"/>
                  <a:pt x="20022" y="1278"/>
                </a:cubicBezTo>
                <a:cubicBezTo>
                  <a:pt x="20035" y="1276"/>
                  <a:pt x="20068" y="1274"/>
                  <a:pt x="20108" y="1274"/>
                </a:cubicBezTo>
                <a:cubicBezTo>
                  <a:pt x="20164" y="1274"/>
                  <a:pt x="20234" y="1277"/>
                  <a:pt x="20276" y="1284"/>
                </a:cubicBezTo>
                <a:cubicBezTo>
                  <a:pt x="20276" y="1284"/>
                  <a:pt x="20194" y="1236"/>
                  <a:pt x="20070" y="1236"/>
                </a:cubicBezTo>
                <a:cubicBezTo>
                  <a:pt x="20047" y="1236"/>
                  <a:pt x="20023" y="1238"/>
                  <a:pt x="19998" y="1242"/>
                </a:cubicBezTo>
                <a:cubicBezTo>
                  <a:pt x="20040" y="1218"/>
                  <a:pt x="20083" y="1212"/>
                  <a:pt x="20125" y="1193"/>
                </a:cubicBezTo>
                <a:lnTo>
                  <a:pt x="20125" y="1193"/>
                </a:lnTo>
                <a:cubicBezTo>
                  <a:pt x="19992" y="1199"/>
                  <a:pt x="19725" y="1260"/>
                  <a:pt x="19483" y="1363"/>
                </a:cubicBezTo>
                <a:cubicBezTo>
                  <a:pt x="19477" y="1345"/>
                  <a:pt x="19423" y="1272"/>
                  <a:pt x="19362" y="1212"/>
                </a:cubicBezTo>
                <a:cubicBezTo>
                  <a:pt x="19363" y="1211"/>
                  <a:pt x="19363" y="1210"/>
                  <a:pt x="19365" y="1210"/>
                </a:cubicBezTo>
                <a:cubicBezTo>
                  <a:pt x="19381" y="1210"/>
                  <a:pt x="19457" y="1275"/>
                  <a:pt x="19507" y="1314"/>
                </a:cubicBezTo>
                <a:cubicBezTo>
                  <a:pt x="19483" y="1254"/>
                  <a:pt x="19392" y="1187"/>
                  <a:pt x="19392" y="1187"/>
                </a:cubicBezTo>
                <a:lnTo>
                  <a:pt x="19392" y="1187"/>
                </a:lnTo>
                <a:cubicBezTo>
                  <a:pt x="19392" y="1187"/>
                  <a:pt x="19495" y="1218"/>
                  <a:pt x="19574" y="1254"/>
                </a:cubicBezTo>
                <a:cubicBezTo>
                  <a:pt x="19574" y="1242"/>
                  <a:pt x="19513" y="1193"/>
                  <a:pt x="19447" y="1157"/>
                </a:cubicBezTo>
                <a:lnTo>
                  <a:pt x="19447" y="1157"/>
                </a:lnTo>
                <a:cubicBezTo>
                  <a:pt x="19460" y="1159"/>
                  <a:pt x="19483" y="1160"/>
                  <a:pt x="19509" y="1160"/>
                </a:cubicBezTo>
                <a:cubicBezTo>
                  <a:pt x="19569" y="1160"/>
                  <a:pt x="19646" y="1154"/>
                  <a:pt x="19671" y="1133"/>
                </a:cubicBezTo>
                <a:lnTo>
                  <a:pt x="19671" y="1133"/>
                </a:lnTo>
                <a:cubicBezTo>
                  <a:pt x="19658" y="1139"/>
                  <a:pt x="19640" y="1141"/>
                  <a:pt x="19620" y="1141"/>
                </a:cubicBezTo>
                <a:cubicBezTo>
                  <a:pt x="19539" y="1141"/>
                  <a:pt x="19423" y="1103"/>
                  <a:pt x="19423" y="1103"/>
                </a:cubicBezTo>
                <a:lnTo>
                  <a:pt x="19647" y="1103"/>
                </a:lnTo>
                <a:cubicBezTo>
                  <a:pt x="19647" y="1103"/>
                  <a:pt x="19559" y="1072"/>
                  <a:pt x="19455" y="1072"/>
                </a:cubicBezTo>
                <a:cubicBezTo>
                  <a:pt x="19446" y="1072"/>
                  <a:pt x="19438" y="1072"/>
                  <a:pt x="19429" y="1072"/>
                </a:cubicBezTo>
                <a:cubicBezTo>
                  <a:pt x="19526" y="1018"/>
                  <a:pt x="19810" y="1018"/>
                  <a:pt x="19810" y="1018"/>
                </a:cubicBezTo>
                <a:cubicBezTo>
                  <a:pt x="19810" y="1018"/>
                  <a:pt x="19732" y="1008"/>
                  <a:pt x="19636" y="1008"/>
                </a:cubicBezTo>
                <a:cubicBezTo>
                  <a:pt x="19605" y="1008"/>
                  <a:pt x="19571" y="1009"/>
                  <a:pt x="19538" y="1012"/>
                </a:cubicBezTo>
                <a:cubicBezTo>
                  <a:pt x="19610" y="969"/>
                  <a:pt x="19810" y="969"/>
                  <a:pt x="19810" y="969"/>
                </a:cubicBezTo>
                <a:cubicBezTo>
                  <a:pt x="19810" y="969"/>
                  <a:pt x="19765" y="958"/>
                  <a:pt x="19695" y="958"/>
                </a:cubicBezTo>
                <a:cubicBezTo>
                  <a:pt x="19652" y="958"/>
                  <a:pt x="19601" y="962"/>
                  <a:pt x="19544" y="975"/>
                </a:cubicBezTo>
                <a:cubicBezTo>
                  <a:pt x="19606" y="927"/>
                  <a:pt x="19738" y="907"/>
                  <a:pt x="19829" y="907"/>
                </a:cubicBezTo>
                <a:cubicBezTo>
                  <a:pt x="19863" y="907"/>
                  <a:pt x="19891" y="910"/>
                  <a:pt x="19907" y="915"/>
                </a:cubicBezTo>
                <a:cubicBezTo>
                  <a:pt x="19893" y="901"/>
                  <a:pt x="19833" y="877"/>
                  <a:pt x="19722" y="877"/>
                </a:cubicBezTo>
                <a:cubicBezTo>
                  <a:pt x="19688" y="877"/>
                  <a:pt x="19649" y="879"/>
                  <a:pt x="19604" y="885"/>
                </a:cubicBezTo>
                <a:cubicBezTo>
                  <a:pt x="19666" y="852"/>
                  <a:pt x="19731" y="841"/>
                  <a:pt x="19789" y="841"/>
                </a:cubicBezTo>
                <a:cubicBezTo>
                  <a:pt x="19838" y="841"/>
                  <a:pt x="19882" y="849"/>
                  <a:pt x="19913" y="860"/>
                </a:cubicBezTo>
                <a:cubicBezTo>
                  <a:pt x="19883" y="836"/>
                  <a:pt x="19854" y="815"/>
                  <a:pt x="19777" y="815"/>
                </a:cubicBezTo>
                <a:cubicBezTo>
                  <a:pt x="19760" y="815"/>
                  <a:pt x="19741" y="816"/>
                  <a:pt x="19719" y="818"/>
                </a:cubicBezTo>
                <a:cubicBezTo>
                  <a:pt x="19756" y="806"/>
                  <a:pt x="19846" y="757"/>
                  <a:pt x="19853" y="727"/>
                </a:cubicBezTo>
                <a:lnTo>
                  <a:pt x="19853" y="727"/>
                </a:lnTo>
                <a:cubicBezTo>
                  <a:pt x="19822" y="763"/>
                  <a:pt x="19604" y="824"/>
                  <a:pt x="19556" y="848"/>
                </a:cubicBezTo>
                <a:cubicBezTo>
                  <a:pt x="19580" y="824"/>
                  <a:pt x="19719" y="757"/>
                  <a:pt x="19792" y="739"/>
                </a:cubicBezTo>
                <a:cubicBezTo>
                  <a:pt x="19792" y="739"/>
                  <a:pt x="19790" y="739"/>
                  <a:pt x="19787" y="739"/>
                </a:cubicBezTo>
                <a:cubicBezTo>
                  <a:pt x="19761" y="739"/>
                  <a:pt x="19642" y="744"/>
                  <a:pt x="19520" y="824"/>
                </a:cubicBezTo>
                <a:cubicBezTo>
                  <a:pt x="19550" y="788"/>
                  <a:pt x="19580" y="757"/>
                  <a:pt x="19610" y="727"/>
                </a:cubicBezTo>
                <a:lnTo>
                  <a:pt x="19610" y="727"/>
                </a:lnTo>
                <a:cubicBezTo>
                  <a:pt x="19483" y="794"/>
                  <a:pt x="19247" y="1000"/>
                  <a:pt x="19065" y="1212"/>
                </a:cubicBezTo>
                <a:cubicBezTo>
                  <a:pt x="19050" y="1202"/>
                  <a:pt x="19021" y="1189"/>
                  <a:pt x="18981" y="1177"/>
                </a:cubicBezTo>
                <a:lnTo>
                  <a:pt x="18981" y="1177"/>
                </a:lnTo>
                <a:cubicBezTo>
                  <a:pt x="18971" y="1190"/>
                  <a:pt x="18962" y="1196"/>
                  <a:pt x="18956" y="1212"/>
                </a:cubicBezTo>
                <a:cubicBezTo>
                  <a:pt x="18878" y="1212"/>
                  <a:pt x="18769" y="1163"/>
                  <a:pt x="18769" y="1163"/>
                </a:cubicBezTo>
                <a:cubicBezTo>
                  <a:pt x="18769" y="1163"/>
                  <a:pt x="18808" y="1162"/>
                  <a:pt x="18855" y="1162"/>
                </a:cubicBezTo>
                <a:cubicBezTo>
                  <a:pt x="18872" y="1162"/>
                  <a:pt x="18891" y="1162"/>
                  <a:pt x="18908" y="1162"/>
                </a:cubicBezTo>
                <a:lnTo>
                  <a:pt x="18908" y="1162"/>
                </a:lnTo>
                <a:cubicBezTo>
                  <a:pt x="18884" y="1159"/>
                  <a:pt x="18858" y="1157"/>
                  <a:pt x="18829" y="1157"/>
                </a:cubicBezTo>
                <a:cubicBezTo>
                  <a:pt x="18848" y="1146"/>
                  <a:pt x="18874" y="1142"/>
                  <a:pt x="18902" y="1142"/>
                </a:cubicBezTo>
                <a:cubicBezTo>
                  <a:pt x="18967" y="1142"/>
                  <a:pt x="19041" y="1163"/>
                  <a:pt x="19041" y="1163"/>
                </a:cubicBezTo>
                <a:cubicBezTo>
                  <a:pt x="19041" y="1163"/>
                  <a:pt x="18950" y="1127"/>
                  <a:pt x="18854" y="1109"/>
                </a:cubicBezTo>
                <a:cubicBezTo>
                  <a:pt x="18854" y="1106"/>
                  <a:pt x="18882" y="1104"/>
                  <a:pt x="18919" y="1104"/>
                </a:cubicBezTo>
                <a:cubicBezTo>
                  <a:pt x="18955" y="1104"/>
                  <a:pt x="18999" y="1106"/>
                  <a:pt x="19029" y="1109"/>
                </a:cubicBezTo>
                <a:cubicBezTo>
                  <a:pt x="18975" y="1072"/>
                  <a:pt x="18854" y="1072"/>
                  <a:pt x="18854" y="1072"/>
                </a:cubicBezTo>
                <a:cubicBezTo>
                  <a:pt x="18854" y="1072"/>
                  <a:pt x="18950" y="1036"/>
                  <a:pt x="19035" y="1018"/>
                </a:cubicBezTo>
                <a:cubicBezTo>
                  <a:pt x="19031" y="1014"/>
                  <a:pt x="18990" y="1009"/>
                  <a:pt x="18939" y="1009"/>
                </a:cubicBezTo>
                <a:cubicBezTo>
                  <a:pt x="18918" y="1009"/>
                  <a:pt x="18895" y="1010"/>
                  <a:pt x="18872" y="1012"/>
                </a:cubicBezTo>
                <a:cubicBezTo>
                  <a:pt x="18908" y="1000"/>
                  <a:pt x="19029" y="909"/>
                  <a:pt x="19035" y="860"/>
                </a:cubicBezTo>
                <a:lnTo>
                  <a:pt x="19035" y="860"/>
                </a:lnTo>
                <a:cubicBezTo>
                  <a:pt x="18999" y="921"/>
                  <a:pt x="18817" y="981"/>
                  <a:pt x="18817" y="981"/>
                </a:cubicBezTo>
                <a:cubicBezTo>
                  <a:pt x="18817" y="981"/>
                  <a:pt x="18950" y="885"/>
                  <a:pt x="18999" y="848"/>
                </a:cubicBezTo>
                <a:lnTo>
                  <a:pt x="18999" y="848"/>
                </a:lnTo>
                <a:cubicBezTo>
                  <a:pt x="18999" y="848"/>
                  <a:pt x="18884" y="879"/>
                  <a:pt x="18793" y="951"/>
                </a:cubicBezTo>
                <a:cubicBezTo>
                  <a:pt x="18841" y="854"/>
                  <a:pt x="19065" y="685"/>
                  <a:pt x="19065" y="685"/>
                </a:cubicBezTo>
                <a:lnTo>
                  <a:pt x="19065" y="685"/>
                </a:lnTo>
                <a:cubicBezTo>
                  <a:pt x="19065" y="685"/>
                  <a:pt x="18944" y="745"/>
                  <a:pt x="18841" y="836"/>
                </a:cubicBezTo>
                <a:cubicBezTo>
                  <a:pt x="18878" y="757"/>
                  <a:pt x="19029" y="642"/>
                  <a:pt x="19029" y="642"/>
                </a:cubicBezTo>
                <a:lnTo>
                  <a:pt x="19029" y="642"/>
                </a:lnTo>
                <a:cubicBezTo>
                  <a:pt x="19029" y="642"/>
                  <a:pt x="18920" y="679"/>
                  <a:pt x="18817" y="806"/>
                </a:cubicBezTo>
                <a:cubicBezTo>
                  <a:pt x="18848" y="703"/>
                  <a:pt x="19023" y="564"/>
                  <a:pt x="19072" y="546"/>
                </a:cubicBezTo>
                <a:cubicBezTo>
                  <a:pt x="19053" y="546"/>
                  <a:pt x="18950" y="564"/>
                  <a:pt x="18811" y="697"/>
                </a:cubicBezTo>
                <a:cubicBezTo>
                  <a:pt x="18860" y="582"/>
                  <a:pt x="18981" y="521"/>
                  <a:pt x="19053" y="497"/>
                </a:cubicBezTo>
                <a:cubicBezTo>
                  <a:pt x="19045" y="496"/>
                  <a:pt x="19037" y="495"/>
                  <a:pt x="19028" y="495"/>
                </a:cubicBezTo>
                <a:cubicBezTo>
                  <a:pt x="18988" y="495"/>
                  <a:pt x="18945" y="511"/>
                  <a:pt x="18860" y="576"/>
                </a:cubicBezTo>
                <a:cubicBezTo>
                  <a:pt x="18884" y="546"/>
                  <a:pt x="18932" y="443"/>
                  <a:pt x="18920" y="412"/>
                </a:cubicBezTo>
                <a:lnTo>
                  <a:pt x="18920" y="412"/>
                </a:lnTo>
                <a:cubicBezTo>
                  <a:pt x="18920" y="461"/>
                  <a:pt x="18781" y="642"/>
                  <a:pt x="18751" y="679"/>
                </a:cubicBezTo>
                <a:cubicBezTo>
                  <a:pt x="18757" y="648"/>
                  <a:pt x="18823" y="515"/>
                  <a:pt x="18878" y="461"/>
                </a:cubicBezTo>
                <a:lnTo>
                  <a:pt x="18878" y="461"/>
                </a:lnTo>
                <a:cubicBezTo>
                  <a:pt x="18878" y="461"/>
                  <a:pt x="18763" y="527"/>
                  <a:pt x="18708" y="685"/>
                </a:cubicBezTo>
                <a:cubicBezTo>
                  <a:pt x="18708" y="642"/>
                  <a:pt x="18720" y="594"/>
                  <a:pt x="18726" y="552"/>
                </a:cubicBezTo>
                <a:lnTo>
                  <a:pt x="18726" y="552"/>
                </a:lnTo>
                <a:cubicBezTo>
                  <a:pt x="18660" y="685"/>
                  <a:pt x="18581" y="1006"/>
                  <a:pt x="18557" y="1284"/>
                </a:cubicBezTo>
                <a:cubicBezTo>
                  <a:pt x="18399" y="1072"/>
                  <a:pt x="18206" y="866"/>
                  <a:pt x="18091" y="794"/>
                </a:cubicBezTo>
                <a:lnTo>
                  <a:pt x="18091" y="794"/>
                </a:lnTo>
                <a:cubicBezTo>
                  <a:pt x="18121" y="830"/>
                  <a:pt x="18151" y="860"/>
                  <a:pt x="18175" y="897"/>
                </a:cubicBezTo>
                <a:cubicBezTo>
                  <a:pt x="18054" y="794"/>
                  <a:pt x="17915" y="788"/>
                  <a:pt x="17915" y="788"/>
                </a:cubicBezTo>
                <a:lnTo>
                  <a:pt x="17915" y="788"/>
                </a:lnTo>
                <a:cubicBezTo>
                  <a:pt x="17994" y="806"/>
                  <a:pt x="18115" y="885"/>
                  <a:pt x="18133" y="915"/>
                </a:cubicBezTo>
                <a:cubicBezTo>
                  <a:pt x="18091" y="891"/>
                  <a:pt x="17879" y="806"/>
                  <a:pt x="17855" y="770"/>
                </a:cubicBezTo>
                <a:lnTo>
                  <a:pt x="17855" y="770"/>
                </a:lnTo>
                <a:cubicBezTo>
                  <a:pt x="17861" y="800"/>
                  <a:pt x="17945" y="860"/>
                  <a:pt x="17982" y="879"/>
                </a:cubicBezTo>
                <a:cubicBezTo>
                  <a:pt x="17948" y="874"/>
                  <a:pt x="17921" y="871"/>
                  <a:pt x="17898" y="871"/>
                </a:cubicBezTo>
                <a:cubicBezTo>
                  <a:pt x="17838" y="871"/>
                  <a:pt x="17808" y="887"/>
                  <a:pt x="17782" y="909"/>
                </a:cubicBezTo>
                <a:cubicBezTo>
                  <a:pt x="17810" y="902"/>
                  <a:pt x="17846" y="897"/>
                  <a:pt x="17885" y="897"/>
                </a:cubicBezTo>
                <a:cubicBezTo>
                  <a:pt x="17949" y="897"/>
                  <a:pt x="18023" y="910"/>
                  <a:pt x="18091" y="951"/>
                </a:cubicBezTo>
                <a:cubicBezTo>
                  <a:pt x="18024" y="936"/>
                  <a:pt x="17967" y="931"/>
                  <a:pt x="17922" y="931"/>
                </a:cubicBezTo>
                <a:cubicBezTo>
                  <a:pt x="17841" y="931"/>
                  <a:pt x="17796" y="947"/>
                  <a:pt x="17788" y="951"/>
                </a:cubicBezTo>
                <a:cubicBezTo>
                  <a:pt x="17793" y="951"/>
                  <a:pt x="17799" y="950"/>
                  <a:pt x="17806" y="950"/>
                </a:cubicBezTo>
                <a:cubicBezTo>
                  <a:pt x="17884" y="950"/>
                  <a:pt x="18073" y="981"/>
                  <a:pt x="18145" y="1048"/>
                </a:cubicBezTo>
                <a:cubicBezTo>
                  <a:pt x="18044" y="1016"/>
                  <a:pt x="17960" y="1010"/>
                  <a:pt x="17914" y="1010"/>
                </a:cubicBezTo>
                <a:cubicBezTo>
                  <a:pt x="17892" y="1010"/>
                  <a:pt x="17879" y="1012"/>
                  <a:pt x="17879" y="1012"/>
                </a:cubicBezTo>
                <a:cubicBezTo>
                  <a:pt x="17879" y="1012"/>
                  <a:pt x="18066" y="1036"/>
                  <a:pt x="18145" y="1090"/>
                </a:cubicBezTo>
                <a:cubicBezTo>
                  <a:pt x="18068" y="1074"/>
                  <a:pt x="17992" y="1070"/>
                  <a:pt x="17941" y="1070"/>
                </a:cubicBezTo>
                <a:cubicBezTo>
                  <a:pt x="17899" y="1070"/>
                  <a:pt x="17873" y="1072"/>
                  <a:pt x="17873" y="1072"/>
                </a:cubicBezTo>
                <a:cubicBezTo>
                  <a:pt x="17873" y="1072"/>
                  <a:pt x="18151" y="1103"/>
                  <a:pt x="18242" y="1163"/>
                </a:cubicBezTo>
                <a:cubicBezTo>
                  <a:pt x="18223" y="1161"/>
                  <a:pt x="18204" y="1160"/>
                  <a:pt x="18185" y="1160"/>
                </a:cubicBezTo>
                <a:cubicBezTo>
                  <a:pt x="18092" y="1160"/>
                  <a:pt x="18012" y="1181"/>
                  <a:pt x="18012" y="1181"/>
                </a:cubicBezTo>
                <a:cubicBezTo>
                  <a:pt x="18066" y="1187"/>
                  <a:pt x="18242" y="1199"/>
                  <a:pt x="18242" y="1199"/>
                </a:cubicBezTo>
                <a:cubicBezTo>
                  <a:pt x="18242" y="1199"/>
                  <a:pt x="18143" y="1225"/>
                  <a:pt x="18065" y="1225"/>
                </a:cubicBezTo>
                <a:cubicBezTo>
                  <a:pt x="18036" y="1225"/>
                  <a:pt x="18010" y="1221"/>
                  <a:pt x="17994" y="1212"/>
                </a:cubicBezTo>
                <a:lnTo>
                  <a:pt x="17994" y="1212"/>
                </a:lnTo>
                <a:cubicBezTo>
                  <a:pt x="18024" y="1248"/>
                  <a:pt x="18175" y="1254"/>
                  <a:pt x="18212" y="1254"/>
                </a:cubicBezTo>
                <a:cubicBezTo>
                  <a:pt x="18133" y="1284"/>
                  <a:pt x="18073" y="1333"/>
                  <a:pt x="18073" y="1345"/>
                </a:cubicBezTo>
                <a:cubicBezTo>
                  <a:pt x="18151" y="1314"/>
                  <a:pt x="18254" y="1290"/>
                  <a:pt x="18254" y="1290"/>
                </a:cubicBezTo>
                <a:lnTo>
                  <a:pt x="18254" y="1290"/>
                </a:lnTo>
                <a:cubicBezTo>
                  <a:pt x="18254" y="1290"/>
                  <a:pt x="18157" y="1351"/>
                  <a:pt x="18127" y="1411"/>
                </a:cubicBezTo>
                <a:cubicBezTo>
                  <a:pt x="18179" y="1377"/>
                  <a:pt x="18264" y="1320"/>
                  <a:pt x="18277" y="1320"/>
                </a:cubicBezTo>
                <a:cubicBezTo>
                  <a:pt x="18278" y="1320"/>
                  <a:pt x="18278" y="1320"/>
                  <a:pt x="18278" y="1321"/>
                </a:cubicBezTo>
                <a:cubicBezTo>
                  <a:pt x="18230" y="1361"/>
                  <a:pt x="18187" y="1411"/>
                  <a:pt x="18164" y="1441"/>
                </a:cubicBezTo>
                <a:lnTo>
                  <a:pt x="18164" y="1441"/>
                </a:lnTo>
                <a:cubicBezTo>
                  <a:pt x="18172" y="1436"/>
                  <a:pt x="18181" y="1431"/>
                  <a:pt x="18189" y="1426"/>
                </a:cubicBezTo>
                <a:lnTo>
                  <a:pt x="18189" y="1426"/>
                </a:lnTo>
                <a:cubicBezTo>
                  <a:pt x="18163" y="1447"/>
                  <a:pt x="18145" y="1466"/>
                  <a:pt x="18145" y="1466"/>
                </a:cubicBezTo>
                <a:cubicBezTo>
                  <a:pt x="18145" y="1466"/>
                  <a:pt x="18152" y="1456"/>
                  <a:pt x="18164" y="1441"/>
                </a:cubicBezTo>
                <a:lnTo>
                  <a:pt x="18164" y="1441"/>
                </a:lnTo>
                <a:cubicBezTo>
                  <a:pt x="18135" y="1459"/>
                  <a:pt x="18108" y="1477"/>
                  <a:pt x="18091" y="1490"/>
                </a:cubicBezTo>
                <a:cubicBezTo>
                  <a:pt x="18103" y="1496"/>
                  <a:pt x="18121" y="1496"/>
                  <a:pt x="18139" y="1508"/>
                </a:cubicBezTo>
                <a:cubicBezTo>
                  <a:pt x="18206" y="1466"/>
                  <a:pt x="18272" y="1375"/>
                  <a:pt x="18272" y="1375"/>
                </a:cubicBezTo>
                <a:lnTo>
                  <a:pt x="18272" y="1375"/>
                </a:lnTo>
                <a:cubicBezTo>
                  <a:pt x="18272" y="1375"/>
                  <a:pt x="18233" y="1398"/>
                  <a:pt x="18189" y="1426"/>
                </a:cubicBezTo>
                <a:lnTo>
                  <a:pt x="18189" y="1426"/>
                </a:lnTo>
                <a:cubicBezTo>
                  <a:pt x="18224" y="1396"/>
                  <a:pt x="18274" y="1362"/>
                  <a:pt x="18316" y="1362"/>
                </a:cubicBezTo>
                <a:cubicBezTo>
                  <a:pt x="18319" y="1362"/>
                  <a:pt x="18323" y="1362"/>
                  <a:pt x="18327" y="1363"/>
                </a:cubicBezTo>
                <a:cubicBezTo>
                  <a:pt x="18234" y="1420"/>
                  <a:pt x="18181" y="1476"/>
                  <a:pt x="18159" y="1511"/>
                </a:cubicBezTo>
                <a:lnTo>
                  <a:pt x="18159" y="1511"/>
                </a:lnTo>
                <a:cubicBezTo>
                  <a:pt x="18214" y="1486"/>
                  <a:pt x="18292" y="1452"/>
                  <a:pt x="18321" y="1417"/>
                </a:cubicBezTo>
                <a:lnTo>
                  <a:pt x="18321" y="1417"/>
                </a:lnTo>
                <a:cubicBezTo>
                  <a:pt x="18291" y="1460"/>
                  <a:pt x="18248" y="1496"/>
                  <a:pt x="18212" y="1538"/>
                </a:cubicBezTo>
                <a:cubicBezTo>
                  <a:pt x="18189" y="1527"/>
                  <a:pt x="18177" y="1521"/>
                  <a:pt x="18157" y="1516"/>
                </a:cubicBezTo>
                <a:lnTo>
                  <a:pt x="18157" y="1516"/>
                </a:lnTo>
                <a:cubicBezTo>
                  <a:pt x="18154" y="1520"/>
                  <a:pt x="18153" y="1523"/>
                  <a:pt x="18151" y="1526"/>
                </a:cubicBezTo>
                <a:cubicBezTo>
                  <a:pt x="17897" y="1440"/>
                  <a:pt x="17604" y="1381"/>
                  <a:pt x="17452" y="1381"/>
                </a:cubicBezTo>
                <a:cubicBezTo>
                  <a:pt x="17445" y="1381"/>
                  <a:pt x="17437" y="1381"/>
                  <a:pt x="17431" y="1381"/>
                </a:cubicBezTo>
                <a:cubicBezTo>
                  <a:pt x="17479" y="1399"/>
                  <a:pt x="17522" y="1405"/>
                  <a:pt x="17558" y="1423"/>
                </a:cubicBezTo>
                <a:cubicBezTo>
                  <a:pt x="17541" y="1422"/>
                  <a:pt x="17525" y="1421"/>
                  <a:pt x="17509" y="1421"/>
                </a:cubicBezTo>
                <a:cubicBezTo>
                  <a:pt x="17372" y="1421"/>
                  <a:pt x="17279" y="1484"/>
                  <a:pt x="17279" y="1484"/>
                </a:cubicBezTo>
                <a:cubicBezTo>
                  <a:pt x="17341" y="1465"/>
                  <a:pt x="17439" y="1450"/>
                  <a:pt x="17494" y="1450"/>
                </a:cubicBezTo>
                <a:cubicBezTo>
                  <a:pt x="17509" y="1450"/>
                  <a:pt x="17521" y="1451"/>
                  <a:pt x="17528" y="1454"/>
                </a:cubicBezTo>
                <a:cubicBezTo>
                  <a:pt x="17486" y="1459"/>
                  <a:pt x="17315" y="1500"/>
                  <a:pt x="17245" y="1500"/>
                </a:cubicBezTo>
                <a:cubicBezTo>
                  <a:pt x="17233" y="1500"/>
                  <a:pt x="17224" y="1499"/>
                  <a:pt x="17219" y="1496"/>
                </a:cubicBezTo>
                <a:lnTo>
                  <a:pt x="17219" y="1496"/>
                </a:lnTo>
                <a:cubicBezTo>
                  <a:pt x="17232" y="1509"/>
                  <a:pt x="17267" y="1515"/>
                  <a:pt x="17304" y="1515"/>
                </a:cubicBezTo>
                <a:cubicBezTo>
                  <a:pt x="17336" y="1515"/>
                  <a:pt x="17369" y="1511"/>
                  <a:pt x="17388" y="1502"/>
                </a:cubicBezTo>
                <a:lnTo>
                  <a:pt x="17388" y="1502"/>
                </a:lnTo>
                <a:cubicBezTo>
                  <a:pt x="17273" y="1563"/>
                  <a:pt x="17255" y="1605"/>
                  <a:pt x="17237" y="1647"/>
                </a:cubicBezTo>
                <a:cubicBezTo>
                  <a:pt x="17279" y="1593"/>
                  <a:pt x="17388" y="1514"/>
                  <a:pt x="17516" y="1502"/>
                </a:cubicBezTo>
                <a:lnTo>
                  <a:pt x="17516" y="1502"/>
                </a:lnTo>
                <a:cubicBezTo>
                  <a:pt x="17334" y="1581"/>
                  <a:pt x="17273" y="1666"/>
                  <a:pt x="17267" y="1684"/>
                </a:cubicBezTo>
                <a:cubicBezTo>
                  <a:pt x="17307" y="1644"/>
                  <a:pt x="17487" y="1556"/>
                  <a:pt x="17594" y="1556"/>
                </a:cubicBezTo>
                <a:cubicBezTo>
                  <a:pt x="17600" y="1556"/>
                  <a:pt x="17606" y="1556"/>
                  <a:pt x="17612" y="1557"/>
                </a:cubicBezTo>
                <a:cubicBezTo>
                  <a:pt x="17455" y="1605"/>
                  <a:pt x="17376" y="1684"/>
                  <a:pt x="17376" y="1684"/>
                </a:cubicBezTo>
                <a:cubicBezTo>
                  <a:pt x="17376" y="1684"/>
                  <a:pt x="17536" y="1593"/>
                  <a:pt x="17628" y="1593"/>
                </a:cubicBezTo>
                <a:cubicBezTo>
                  <a:pt x="17631" y="1593"/>
                  <a:pt x="17634" y="1593"/>
                  <a:pt x="17637" y="1593"/>
                </a:cubicBezTo>
                <a:cubicBezTo>
                  <a:pt x="17509" y="1653"/>
                  <a:pt x="17401" y="1738"/>
                  <a:pt x="17401" y="1738"/>
                </a:cubicBezTo>
                <a:cubicBezTo>
                  <a:pt x="17401" y="1738"/>
                  <a:pt x="17643" y="1593"/>
                  <a:pt x="17758" y="1593"/>
                </a:cubicBezTo>
                <a:cubicBezTo>
                  <a:pt x="17661" y="1647"/>
                  <a:pt x="17582" y="1738"/>
                  <a:pt x="17582" y="1738"/>
                </a:cubicBezTo>
                <a:cubicBezTo>
                  <a:pt x="17631" y="1708"/>
                  <a:pt x="17782" y="1623"/>
                  <a:pt x="17782" y="1623"/>
                </a:cubicBezTo>
                <a:lnTo>
                  <a:pt x="17782" y="1623"/>
                </a:lnTo>
                <a:cubicBezTo>
                  <a:pt x="17782" y="1623"/>
                  <a:pt x="17649" y="1769"/>
                  <a:pt x="17582" y="1775"/>
                </a:cubicBezTo>
                <a:cubicBezTo>
                  <a:pt x="17587" y="1776"/>
                  <a:pt x="17593" y="1777"/>
                  <a:pt x="17599" y="1777"/>
                </a:cubicBezTo>
                <a:cubicBezTo>
                  <a:pt x="17655" y="1777"/>
                  <a:pt x="17761" y="1711"/>
                  <a:pt x="17788" y="1684"/>
                </a:cubicBezTo>
                <a:lnTo>
                  <a:pt x="17788" y="1684"/>
                </a:lnTo>
                <a:cubicBezTo>
                  <a:pt x="17740" y="1762"/>
                  <a:pt x="17721" y="1829"/>
                  <a:pt x="17727" y="1835"/>
                </a:cubicBezTo>
                <a:cubicBezTo>
                  <a:pt x="17770" y="1769"/>
                  <a:pt x="17848" y="1684"/>
                  <a:pt x="17849" y="1684"/>
                </a:cubicBezTo>
                <a:lnTo>
                  <a:pt x="17849" y="1684"/>
                </a:lnTo>
                <a:cubicBezTo>
                  <a:pt x="17849" y="1684"/>
                  <a:pt x="17826" y="1734"/>
                  <a:pt x="17818" y="1787"/>
                </a:cubicBezTo>
                <a:lnTo>
                  <a:pt x="17818" y="1787"/>
                </a:lnTo>
                <a:cubicBezTo>
                  <a:pt x="17833" y="1741"/>
                  <a:pt x="17854" y="1690"/>
                  <a:pt x="17879" y="1672"/>
                </a:cubicBezTo>
                <a:lnTo>
                  <a:pt x="17879" y="1672"/>
                </a:lnTo>
                <a:cubicBezTo>
                  <a:pt x="17862" y="1717"/>
                  <a:pt x="17852" y="1755"/>
                  <a:pt x="17846" y="1789"/>
                </a:cubicBezTo>
                <a:lnTo>
                  <a:pt x="17846" y="1789"/>
                </a:lnTo>
                <a:cubicBezTo>
                  <a:pt x="17864" y="1743"/>
                  <a:pt x="17881" y="1702"/>
                  <a:pt x="17885" y="1702"/>
                </a:cubicBezTo>
                <a:lnTo>
                  <a:pt x="17885" y="1702"/>
                </a:lnTo>
                <a:cubicBezTo>
                  <a:pt x="17871" y="1750"/>
                  <a:pt x="17865" y="1797"/>
                  <a:pt x="17863" y="1832"/>
                </a:cubicBezTo>
                <a:lnTo>
                  <a:pt x="17863" y="1832"/>
                </a:lnTo>
                <a:cubicBezTo>
                  <a:pt x="17886" y="1771"/>
                  <a:pt x="17915" y="1708"/>
                  <a:pt x="17915" y="1708"/>
                </a:cubicBezTo>
                <a:lnTo>
                  <a:pt x="17915" y="1708"/>
                </a:lnTo>
                <a:cubicBezTo>
                  <a:pt x="17915" y="1708"/>
                  <a:pt x="17915" y="1775"/>
                  <a:pt x="17903" y="1847"/>
                </a:cubicBezTo>
                <a:cubicBezTo>
                  <a:pt x="17887" y="1847"/>
                  <a:pt x="17876" y="1847"/>
                  <a:pt x="17861" y="1851"/>
                </a:cubicBezTo>
                <a:lnTo>
                  <a:pt x="17861" y="1851"/>
                </a:lnTo>
                <a:cubicBezTo>
                  <a:pt x="17861" y="1869"/>
                  <a:pt x="17861" y="1882"/>
                  <a:pt x="17861" y="1890"/>
                </a:cubicBezTo>
                <a:cubicBezTo>
                  <a:pt x="17606" y="1926"/>
                  <a:pt x="17340" y="2005"/>
                  <a:pt x="17219" y="2071"/>
                </a:cubicBezTo>
                <a:cubicBezTo>
                  <a:pt x="17267" y="2065"/>
                  <a:pt x="17310" y="2047"/>
                  <a:pt x="17358" y="2047"/>
                </a:cubicBezTo>
                <a:cubicBezTo>
                  <a:pt x="17207" y="2108"/>
                  <a:pt x="17134" y="2223"/>
                  <a:pt x="17134" y="2223"/>
                </a:cubicBezTo>
                <a:cubicBezTo>
                  <a:pt x="17189" y="2168"/>
                  <a:pt x="17316" y="2095"/>
                  <a:pt x="17346" y="2089"/>
                </a:cubicBezTo>
                <a:lnTo>
                  <a:pt x="17346" y="2089"/>
                </a:lnTo>
                <a:cubicBezTo>
                  <a:pt x="17333" y="2100"/>
                  <a:pt x="17300" y="2126"/>
                  <a:pt x="17263" y="2154"/>
                </a:cubicBezTo>
                <a:lnTo>
                  <a:pt x="17263" y="2154"/>
                </a:lnTo>
                <a:cubicBezTo>
                  <a:pt x="17273" y="2141"/>
                  <a:pt x="17285" y="2128"/>
                  <a:pt x="17298" y="2114"/>
                </a:cubicBezTo>
                <a:lnTo>
                  <a:pt x="17298" y="2114"/>
                </a:lnTo>
                <a:cubicBezTo>
                  <a:pt x="17249" y="2141"/>
                  <a:pt x="17211" y="2176"/>
                  <a:pt x="17183" y="2213"/>
                </a:cubicBezTo>
                <a:lnTo>
                  <a:pt x="17183" y="2213"/>
                </a:lnTo>
                <a:cubicBezTo>
                  <a:pt x="17209" y="2194"/>
                  <a:pt x="17237" y="2174"/>
                  <a:pt x="17263" y="2154"/>
                </a:cubicBezTo>
                <a:lnTo>
                  <a:pt x="17263" y="2154"/>
                </a:lnTo>
                <a:cubicBezTo>
                  <a:pt x="17244" y="2178"/>
                  <a:pt x="17229" y="2200"/>
                  <a:pt x="17216" y="2220"/>
                </a:cubicBezTo>
                <a:lnTo>
                  <a:pt x="17216" y="2220"/>
                </a:lnTo>
                <a:cubicBezTo>
                  <a:pt x="17227" y="2213"/>
                  <a:pt x="17236" y="2205"/>
                  <a:pt x="17243" y="2198"/>
                </a:cubicBezTo>
                <a:lnTo>
                  <a:pt x="17243" y="2198"/>
                </a:lnTo>
                <a:cubicBezTo>
                  <a:pt x="17197" y="2263"/>
                  <a:pt x="17176" y="2306"/>
                  <a:pt x="17173" y="2342"/>
                </a:cubicBezTo>
                <a:lnTo>
                  <a:pt x="17173" y="2342"/>
                </a:lnTo>
                <a:cubicBezTo>
                  <a:pt x="17219" y="2266"/>
                  <a:pt x="17320" y="2134"/>
                  <a:pt x="17401" y="2114"/>
                </a:cubicBezTo>
                <a:lnTo>
                  <a:pt x="17401" y="2114"/>
                </a:lnTo>
                <a:cubicBezTo>
                  <a:pt x="17279" y="2223"/>
                  <a:pt x="17243" y="2332"/>
                  <a:pt x="17243" y="2332"/>
                </a:cubicBezTo>
                <a:cubicBezTo>
                  <a:pt x="17243" y="2332"/>
                  <a:pt x="17352" y="2174"/>
                  <a:pt x="17431" y="2132"/>
                </a:cubicBezTo>
                <a:lnTo>
                  <a:pt x="17431" y="2132"/>
                </a:lnTo>
                <a:cubicBezTo>
                  <a:pt x="17340" y="2241"/>
                  <a:pt x="17285" y="2368"/>
                  <a:pt x="17285" y="2368"/>
                </a:cubicBezTo>
                <a:cubicBezTo>
                  <a:pt x="17285" y="2368"/>
                  <a:pt x="17437" y="2132"/>
                  <a:pt x="17540" y="2083"/>
                </a:cubicBezTo>
                <a:lnTo>
                  <a:pt x="17540" y="2083"/>
                </a:lnTo>
                <a:cubicBezTo>
                  <a:pt x="17467" y="2174"/>
                  <a:pt x="17437" y="2283"/>
                  <a:pt x="17437" y="2283"/>
                </a:cubicBezTo>
                <a:cubicBezTo>
                  <a:pt x="17473" y="2241"/>
                  <a:pt x="17570" y="2096"/>
                  <a:pt x="17570" y="2095"/>
                </a:cubicBezTo>
                <a:lnTo>
                  <a:pt x="17570" y="2095"/>
                </a:lnTo>
                <a:cubicBezTo>
                  <a:pt x="17570" y="2096"/>
                  <a:pt x="17516" y="2283"/>
                  <a:pt x="17461" y="2326"/>
                </a:cubicBezTo>
                <a:cubicBezTo>
                  <a:pt x="17509" y="2313"/>
                  <a:pt x="17588" y="2186"/>
                  <a:pt x="17606" y="2150"/>
                </a:cubicBezTo>
                <a:lnTo>
                  <a:pt x="17606" y="2150"/>
                </a:lnTo>
                <a:cubicBezTo>
                  <a:pt x="17600" y="2235"/>
                  <a:pt x="17612" y="2307"/>
                  <a:pt x="17625" y="2313"/>
                </a:cubicBezTo>
                <a:cubicBezTo>
                  <a:pt x="17631" y="2235"/>
                  <a:pt x="17667" y="2126"/>
                  <a:pt x="17667" y="2126"/>
                </a:cubicBezTo>
                <a:cubicBezTo>
                  <a:pt x="17667" y="2126"/>
                  <a:pt x="17673" y="2241"/>
                  <a:pt x="17709" y="2295"/>
                </a:cubicBezTo>
                <a:cubicBezTo>
                  <a:pt x="17703" y="2235"/>
                  <a:pt x="17697" y="2120"/>
                  <a:pt x="17703" y="2120"/>
                </a:cubicBezTo>
                <a:lnTo>
                  <a:pt x="17703" y="2120"/>
                </a:lnTo>
                <a:cubicBezTo>
                  <a:pt x="17721" y="2217"/>
                  <a:pt x="17764" y="2307"/>
                  <a:pt x="17764" y="2307"/>
                </a:cubicBezTo>
                <a:cubicBezTo>
                  <a:pt x="17764" y="2307"/>
                  <a:pt x="17721" y="2156"/>
                  <a:pt x="17752" y="2095"/>
                </a:cubicBezTo>
                <a:lnTo>
                  <a:pt x="17752" y="2095"/>
                </a:lnTo>
                <a:cubicBezTo>
                  <a:pt x="17764" y="2241"/>
                  <a:pt x="17812" y="2332"/>
                  <a:pt x="17824" y="2338"/>
                </a:cubicBezTo>
                <a:cubicBezTo>
                  <a:pt x="17800" y="2295"/>
                  <a:pt x="17800" y="2114"/>
                  <a:pt x="17800" y="2114"/>
                </a:cubicBezTo>
                <a:lnTo>
                  <a:pt x="17800" y="2114"/>
                </a:lnTo>
                <a:cubicBezTo>
                  <a:pt x="17800" y="2114"/>
                  <a:pt x="17873" y="2247"/>
                  <a:pt x="17855" y="2332"/>
                </a:cubicBezTo>
                <a:cubicBezTo>
                  <a:pt x="17873" y="2326"/>
                  <a:pt x="17885" y="2156"/>
                  <a:pt x="17855" y="2089"/>
                </a:cubicBezTo>
                <a:lnTo>
                  <a:pt x="17855" y="2089"/>
                </a:lnTo>
                <a:cubicBezTo>
                  <a:pt x="17885" y="2156"/>
                  <a:pt x="17915" y="2241"/>
                  <a:pt x="17933" y="2301"/>
                </a:cubicBezTo>
                <a:cubicBezTo>
                  <a:pt x="17818" y="2386"/>
                  <a:pt x="17703" y="2489"/>
                  <a:pt x="17606" y="2586"/>
                </a:cubicBezTo>
                <a:lnTo>
                  <a:pt x="17576" y="2556"/>
                </a:lnTo>
                <a:cubicBezTo>
                  <a:pt x="17503" y="2556"/>
                  <a:pt x="17466" y="2641"/>
                  <a:pt x="17399" y="2641"/>
                </a:cubicBezTo>
                <a:cubicBezTo>
                  <a:pt x="17388" y="2641"/>
                  <a:pt x="17377" y="2639"/>
                  <a:pt x="17364" y="2634"/>
                </a:cubicBezTo>
                <a:cubicBezTo>
                  <a:pt x="17364" y="2646"/>
                  <a:pt x="17346" y="2671"/>
                  <a:pt x="17346" y="2695"/>
                </a:cubicBezTo>
                <a:cubicBezTo>
                  <a:pt x="17339" y="2696"/>
                  <a:pt x="17331" y="2697"/>
                  <a:pt x="17325" y="2697"/>
                </a:cubicBezTo>
                <a:cubicBezTo>
                  <a:pt x="17266" y="2697"/>
                  <a:pt x="17238" y="2651"/>
                  <a:pt x="17249" y="2586"/>
                </a:cubicBezTo>
                <a:cubicBezTo>
                  <a:pt x="17092" y="2586"/>
                  <a:pt x="17152" y="2428"/>
                  <a:pt x="17122" y="2344"/>
                </a:cubicBezTo>
                <a:cubicBezTo>
                  <a:pt x="17122" y="2342"/>
                  <a:pt x="17123" y="2340"/>
                  <a:pt x="17123" y="2337"/>
                </a:cubicBezTo>
                <a:lnTo>
                  <a:pt x="17123" y="2337"/>
                </a:lnTo>
                <a:cubicBezTo>
                  <a:pt x="17115" y="2335"/>
                  <a:pt x="17107" y="2333"/>
                  <a:pt x="17098" y="2332"/>
                </a:cubicBezTo>
                <a:cubicBezTo>
                  <a:pt x="17086" y="2283"/>
                  <a:pt x="17074" y="2241"/>
                  <a:pt x="17086" y="2192"/>
                </a:cubicBezTo>
                <a:cubicBezTo>
                  <a:pt x="17128" y="2168"/>
                  <a:pt x="17122" y="2126"/>
                  <a:pt x="17104" y="2077"/>
                </a:cubicBezTo>
                <a:cubicBezTo>
                  <a:pt x="16983" y="2071"/>
                  <a:pt x="16983" y="1974"/>
                  <a:pt x="17007" y="1890"/>
                </a:cubicBezTo>
                <a:cubicBezTo>
                  <a:pt x="16983" y="1890"/>
                  <a:pt x="16971" y="1878"/>
                  <a:pt x="16946" y="1878"/>
                </a:cubicBezTo>
                <a:cubicBezTo>
                  <a:pt x="16935" y="1820"/>
                  <a:pt x="16887" y="1793"/>
                  <a:pt x="16841" y="1793"/>
                </a:cubicBezTo>
                <a:cubicBezTo>
                  <a:pt x="16790" y="1793"/>
                  <a:pt x="16743" y="1826"/>
                  <a:pt x="16753" y="1890"/>
                </a:cubicBezTo>
                <a:cubicBezTo>
                  <a:pt x="16740" y="1893"/>
                  <a:pt x="16729" y="1895"/>
                  <a:pt x="16718" y="1895"/>
                </a:cubicBezTo>
                <a:cubicBezTo>
                  <a:pt x="16664" y="1895"/>
                  <a:pt x="16629" y="1858"/>
                  <a:pt x="16593" y="1858"/>
                </a:cubicBezTo>
                <a:cubicBezTo>
                  <a:pt x="16576" y="1858"/>
                  <a:pt x="16559" y="1866"/>
                  <a:pt x="16541" y="1890"/>
                </a:cubicBezTo>
                <a:cubicBezTo>
                  <a:pt x="16511" y="1926"/>
                  <a:pt x="16529" y="2059"/>
                  <a:pt x="16541" y="2102"/>
                </a:cubicBezTo>
                <a:cubicBezTo>
                  <a:pt x="16529" y="2102"/>
                  <a:pt x="16511" y="2104"/>
                  <a:pt x="16497" y="2104"/>
                </a:cubicBezTo>
                <a:cubicBezTo>
                  <a:pt x="16490" y="2104"/>
                  <a:pt x="16484" y="2104"/>
                  <a:pt x="16480" y="2102"/>
                </a:cubicBezTo>
                <a:lnTo>
                  <a:pt x="16480" y="2102"/>
                </a:lnTo>
                <a:cubicBezTo>
                  <a:pt x="16468" y="2108"/>
                  <a:pt x="16486" y="2132"/>
                  <a:pt x="16480" y="2138"/>
                </a:cubicBezTo>
                <a:cubicBezTo>
                  <a:pt x="16426" y="2138"/>
                  <a:pt x="16426" y="2180"/>
                  <a:pt x="16402" y="2192"/>
                </a:cubicBezTo>
                <a:cubicBezTo>
                  <a:pt x="16395" y="2192"/>
                  <a:pt x="16341" y="2217"/>
                  <a:pt x="16341" y="2223"/>
                </a:cubicBezTo>
                <a:cubicBezTo>
                  <a:pt x="16286" y="2253"/>
                  <a:pt x="16214" y="2192"/>
                  <a:pt x="16226" y="2332"/>
                </a:cubicBezTo>
                <a:lnTo>
                  <a:pt x="16056" y="2332"/>
                </a:lnTo>
                <a:cubicBezTo>
                  <a:pt x="16078" y="2226"/>
                  <a:pt x="16019" y="2203"/>
                  <a:pt x="15946" y="2203"/>
                </a:cubicBezTo>
                <a:cubicBezTo>
                  <a:pt x="15915" y="2203"/>
                  <a:pt x="15881" y="2207"/>
                  <a:pt x="15851" y="2210"/>
                </a:cubicBezTo>
                <a:cubicBezTo>
                  <a:pt x="15857" y="2217"/>
                  <a:pt x="15875" y="2229"/>
                  <a:pt x="15881" y="2247"/>
                </a:cubicBezTo>
                <a:cubicBezTo>
                  <a:pt x="15736" y="2229"/>
                  <a:pt x="15742" y="2095"/>
                  <a:pt x="15621" y="2065"/>
                </a:cubicBezTo>
                <a:cubicBezTo>
                  <a:pt x="15614" y="1960"/>
                  <a:pt x="15574" y="1939"/>
                  <a:pt x="15519" y="1939"/>
                </a:cubicBezTo>
                <a:cubicBezTo>
                  <a:pt x="15480" y="1939"/>
                  <a:pt x="15433" y="1950"/>
                  <a:pt x="15387" y="1950"/>
                </a:cubicBezTo>
                <a:cubicBezTo>
                  <a:pt x="15370" y="1950"/>
                  <a:pt x="15353" y="1948"/>
                  <a:pt x="15336" y="1944"/>
                </a:cubicBezTo>
                <a:cubicBezTo>
                  <a:pt x="15336" y="1956"/>
                  <a:pt x="15336" y="1974"/>
                  <a:pt x="15330" y="1986"/>
                </a:cubicBezTo>
                <a:cubicBezTo>
                  <a:pt x="15317" y="1990"/>
                  <a:pt x="15306" y="1992"/>
                  <a:pt x="15296" y="1992"/>
                </a:cubicBezTo>
                <a:cubicBezTo>
                  <a:pt x="15224" y="1992"/>
                  <a:pt x="15229" y="1904"/>
                  <a:pt x="15154" y="1878"/>
                </a:cubicBezTo>
                <a:cubicBezTo>
                  <a:pt x="15154" y="1878"/>
                  <a:pt x="15148" y="1896"/>
                  <a:pt x="15136" y="1896"/>
                </a:cubicBezTo>
                <a:cubicBezTo>
                  <a:pt x="15118" y="1887"/>
                  <a:pt x="15103" y="1885"/>
                  <a:pt x="15088" y="1885"/>
                </a:cubicBezTo>
                <a:cubicBezTo>
                  <a:pt x="15080" y="1885"/>
                  <a:pt x="15073" y="1885"/>
                  <a:pt x="15065" y="1885"/>
                </a:cubicBezTo>
                <a:cubicBezTo>
                  <a:pt x="15057" y="1885"/>
                  <a:pt x="15048" y="1885"/>
                  <a:pt x="15039" y="1884"/>
                </a:cubicBezTo>
                <a:cubicBezTo>
                  <a:pt x="15033" y="1890"/>
                  <a:pt x="15039" y="1908"/>
                  <a:pt x="15039" y="1920"/>
                </a:cubicBezTo>
                <a:cubicBezTo>
                  <a:pt x="15038" y="1921"/>
                  <a:pt x="15036" y="1922"/>
                  <a:pt x="15034" y="1922"/>
                </a:cubicBezTo>
                <a:cubicBezTo>
                  <a:pt x="15028" y="1922"/>
                  <a:pt x="15019" y="1918"/>
                  <a:pt x="15011" y="1918"/>
                </a:cubicBezTo>
                <a:cubicBezTo>
                  <a:pt x="15008" y="1918"/>
                  <a:pt x="15006" y="1919"/>
                  <a:pt x="15003" y="1920"/>
                </a:cubicBezTo>
                <a:lnTo>
                  <a:pt x="15003" y="1968"/>
                </a:lnTo>
                <a:cubicBezTo>
                  <a:pt x="14997" y="1965"/>
                  <a:pt x="14990" y="1964"/>
                  <a:pt x="14984" y="1964"/>
                </a:cubicBezTo>
                <a:cubicBezTo>
                  <a:pt x="14965" y="1964"/>
                  <a:pt x="14945" y="1974"/>
                  <a:pt x="14936" y="1974"/>
                </a:cubicBezTo>
                <a:cubicBezTo>
                  <a:pt x="14936" y="2026"/>
                  <a:pt x="14907" y="2039"/>
                  <a:pt x="14870" y="2039"/>
                </a:cubicBezTo>
                <a:cubicBezTo>
                  <a:pt x="14843" y="2039"/>
                  <a:pt x="14811" y="2031"/>
                  <a:pt x="14785" y="2029"/>
                </a:cubicBezTo>
                <a:lnTo>
                  <a:pt x="14785" y="2029"/>
                </a:lnTo>
                <a:cubicBezTo>
                  <a:pt x="14791" y="2041"/>
                  <a:pt x="14785" y="2065"/>
                  <a:pt x="14791" y="2089"/>
                </a:cubicBezTo>
                <a:cubicBezTo>
                  <a:pt x="14786" y="2090"/>
                  <a:pt x="14781" y="2090"/>
                  <a:pt x="14776" y="2090"/>
                </a:cubicBezTo>
                <a:cubicBezTo>
                  <a:pt x="14695" y="2090"/>
                  <a:pt x="14643" y="2054"/>
                  <a:pt x="14565" y="2054"/>
                </a:cubicBezTo>
                <a:cubicBezTo>
                  <a:pt x="14542" y="2054"/>
                  <a:pt x="14517" y="2057"/>
                  <a:pt x="14488" y="2065"/>
                </a:cubicBezTo>
                <a:cubicBezTo>
                  <a:pt x="14464" y="2089"/>
                  <a:pt x="14440" y="2126"/>
                  <a:pt x="14440" y="2168"/>
                </a:cubicBezTo>
                <a:cubicBezTo>
                  <a:pt x="14428" y="2180"/>
                  <a:pt x="14410" y="2186"/>
                  <a:pt x="14398" y="2186"/>
                </a:cubicBezTo>
                <a:cubicBezTo>
                  <a:pt x="14404" y="2210"/>
                  <a:pt x="14391" y="2241"/>
                  <a:pt x="14391" y="2253"/>
                </a:cubicBezTo>
                <a:cubicBezTo>
                  <a:pt x="14252" y="2277"/>
                  <a:pt x="14289" y="2319"/>
                  <a:pt x="14289" y="2422"/>
                </a:cubicBezTo>
                <a:cubicBezTo>
                  <a:pt x="14289" y="2465"/>
                  <a:pt x="14337" y="2459"/>
                  <a:pt x="14313" y="2525"/>
                </a:cubicBezTo>
                <a:cubicBezTo>
                  <a:pt x="14307" y="2556"/>
                  <a:pt x="14246" y="2592"/>
                  <a:pt x="14222" y="2622"/>
                </a:cubicBezTo>
                <a:cubicBezTo>
                  <a:pt x="14249" y="2636"/>
                  <a:pt x="14287" y="2643"/>
                  <a:pt x="14324" y="2643"/>
                </a:cubicBezTo>
                <a:cubicBezTo>
                  <a:pt x="14337" y="2643"/>
                  <a:pt x="14349" y="2642"/>
                  <a:pt x="14361" y="2640"/>
                </a:cubicBezTo>
                <a:lnTo>
                  <a:pt x="14361" y="2640"/>
                </a:lnTo>
                <a:cubicBezTo>
                  <a:pt x="14373" y="2725"/>
                  <a:pt x="14276" y="2737"/>
                  <a:pt x="14282" y="2828"/>
                </a:cubicBezTo>
                <a:cubicBezTo>
                  <a:pt x="14240" y="2834"/>
                  <a:pt x="14210" y="2876"/>
                  <a:pt x="14192" y="2919"/>
                </a:cubicBezTo>
                <a:cubicBezTo>
                  <a:pt x="14180" y="2919"/>
                  <a:pt x="14161" y="2919"/>
                  <a:pt x="14149" y="2925"/>
                </a:cubicBezTo>
                <a:cubicBezTo>
                  <a:pt x="14155" y="2943"/>
                  <a:pt x="14167" y="2979"/>
                  <a:pt x="14186" y="3004"/>
                </a:cubicBezTo>
                <a:cubicBezTo>
                  <a:pt x="14119" y="3058"/>
                  <a:pt x="14149" y="3131"/>
                  <a:pt x="14107" y="3191"/>
                </a:cubicBezTo>
                <a:cubicBezTo>
                  <a:pt x="14082" y="3231"/>
                  <a:pt x="14058" y="3242"/>
                  <a:pt x="14033" y="3242"/>
                </a:cubicBezTo>
                <a:cubicBezTo>
                  <a:pt x="13998" y="3242"/>
                  <a:pt x="13962" y="3218"/>
                  <a:pt x="13923" y="3218"/>
                </a:cubicBezTo>
                <a:cubicBezTo>
                  <a:pt x="13910" y="3218"/>
                  <a:pt x="13897" y="3221"/>
                  <a:pt x="13883" y="3228"/>
                </a:cubicBezTo>
                <a:cubicBezTo>
                  <a:pt x="13816" y="3270"/>
                  <a:pt x="13865" y="3361"/>
                  <a:pt x="13732" y="3367"/>
                </a:cubicBezTo>
                <a:cubicBezTo>
                  <a:pt x="13727" y="3367"/>
                  <a:pt x="13723" y="3367"/>
                  <a:pt x="13719" y="3367"/>
                </a:cubicBezTo>
                <a:cubicBezTo>
                  <a:pt x="13592" y="3367"/>
                  <a:pt x="13589" y="3275"/>
                  <a:pt x="13495" y="3240"/>
                </a:cubicBezTo>
                <a:cubicBezTo>
                  <a:pt x="13465" y="3312"/>
                  <a:pt x="13284" y="3343"/>
                  <a:pt x="13368" y="3433"/>
                </a:cubicBezTo>
                <a:cubicBezTo>
                  <a:pt x="13277" y="3458"/>
                  <a:pt x="13338" y="3542"/>
                  <a:pt x="13380" y="3579"/>
                </a:cubicBezTo>
                <a:cubicBezTo>
                  <a:pt x="13362" y="3603"/>
                  <a:pt x="13308" y="3651"/>
                  <a:pt x="13308" y="3694"/>
                </a:cubicBezTo>
                <a:cubicBezTo>
                  <a:pt x="13302" y="3754"/>
                  <a:pt x="13344" y="3742"/>
                  <a:pt x="13350" y="3785"/>
                </a:cubicBezTo>
                <a:cubicBezTo>
                  <a:pt x="13368" y="3833"/>
                  <a:pt x="13350" y="3894"/>
                  <a:pt x="13399" y="3936"/>
                </a:cubicBezTo>
                <a:cubicBezTo>
                  <a:pt x="13338" y="3936"/>
                  <a:pt x="13156" y="4015"/>
                  <a:pt x="13150" y="4087"/>
                </a:cubicBezTo>
                <a:cubicBezTo>
                  <a:pt x="13138" y="4124"/>
                  <a:pt x="13259" y="4281"/>
                  <a:pt x="13302" y="4287"/>
                </a:cubicBezTo>
                <a:cubicBezTo>
                  <a:pt x="13320" y="4317"/>
                  <a:pt x="13332" y="4336"/>
                  <a:pt x="13368" y="4366"/>
                </a:cubicBezTo>
                <a:cubicBezTo>
                  <a:pt x="13320" y="4402"/>
                  <a:pt x="13290" y="4457"/>
                  <a:pt x="13344" y="4499"/>
                </a:cubicBezTo>
                <a:cubicBezTo>
                  <a:pt x="13323" y="4538"/>
                  <a:pt x="13285" y="4550"/>
                  <a:pt x="13242" y="4550"/>
                </a:cubicBezTo>
                <a:cubicBezTo>
                  <a:pt x="13177" y="4550"/>
                  <a:pt x="13099" y="4523"/>
                  <a:pt x="13050" y="4523"/>
                </a:cubicBezTo>
                <a:cubicBezTo>
                  <a:pt x="13047" y="4523"/>
                  <a:pt x="13044" y="4523"/>
                  <a:pt x="13041" y="4523"/>
                </a:cubicBezTo>
                <a:cubicBezTo>
                  <a:pt x="12944" y="4529"/>
                  <a:pt x="12823" y="4675"/>
                  <a:pt x="12987" y="4681"/>
                </a:cubicBezTo>
                <a:cubicBezTo>
                  <a:pt x="12999" y="4753"/>
                  <a:pt x="12957" y="4850"/>
                  <a:pt x="13047" y="4850"/>
                </a:cubicBezTo>
                <a:cubicBezTo>
                  <a:pt x="13043" y="4982"/>
                  <a:pt x="13093" y="5049"/>
                  <a:pt x="13179" y="5049"/>
                </a:cubicBezTo>
                <a:cubicBezTo>
                  <a:pt x="13208" y="5049"/>
                  <a:pt x="13241" y="5041"/>
                  <a:pt x="13277" y="5026"/>
                </a:cubicBezTo>
                <a:cubicBezTo>
                  <a:pt x="13320" y="5005"/>
                  <a:pt x="13321" y="4975"/>
                  <a:pt x="13348" y="4975"/>
                </a:cubicBezTo>
                <a:cubicBezTo>
                  <a:pt x="13360" y="4975"/>
                  <a:pt x="13377" y="4981"/>
                  <a:pt x="13405" y="4996"/>
                </a:cubicBezTo>
                <a:cubicBezTo>
                  <a:pt x="13426" y="5004"/>
                  <a:pt x="13442" y="5087"/>
                  <a:pt x="13478" y="5087"/>
                </a:cubicBezTo>
                <a:cubicBezTo>
                  <a:pt x="13492" y="5087"/>
                  <a:pt x="13509" y="5074"/>
                  <a:pt x="13532" y="5038"/>
                </a:cubicBezTo>
                <a:cubicBezTo>
                  <a:pt x="13610" y="5074"/>
                  <a:pt x="13556" y="5177"/>
                  <a:pt x="13556" y="5244"/>
                </a:cubicBezTo>
                <a:cubicBezTo>
                  <a:pt x="13556" y="5365"/>
                  <a:pt x="13592" y="5365"/>
                  <a:pt x="13671" y="5431"/>
                </a:cubicBezTo>
                <a:cubicBezTo>
                  <a:pt x="13647" y="5486"/>
                  <a:pt x="13653" y="5559"/>
                  <a:pt x="13653" y="5619"/>
                </a:cubicBezTo>
                <a:cubicBezTo>
                  <a:pt x="13648" y="5618"/>
                  <a:pt x="13644" y="5618"/>
                  <a:pt x="13640" y="5618"/>
                </a:cubicBezTo>
                <a:cubicBezTo>
                  <a:pt x="13612" y="5618"/>
                  <a:pt x="13582" y="5631"/>
                  <a:pt x="13556" y="5631"/>
                </a:cubicBezTo>
                <a:cubicBezTo>
                  <a:pt x="13532" y="5680"/>
                  <a:pt x="13556" y="5734"/>
                  <a:pt x="13544" y="5770"/>
                </a:cubicBezTo>
                <a:cubicBezTo>
                  <a:pt x="13526" y="5831"/>
                  <a:pt x="13453" y="5825"/>
                  <a:pt x="13489" y="5910"/>
                </a:cubicBezTo>
                <a:cubicBezTo>
                  <a:pt x="13487" y="5910"/>
                  <a:pt x="13484" y="5910"/>
                  <a:pt x="13481" y="5910"/>
                </a:cubicBezTo>
                <a:cubicBezTo>
                  <a:pt x="13430" y="5910"/>
                  <a:pt x="13352" y="5885"/>
                  <a:pt x="13297" y="5885"/>
                </a:cubicBezTo>
                <a:cubicBezTo>
                  <a:pt x="13251" y="5885"/>
                  <a:pt x="13222" y="5903"/>
                  <a:pt x="13241" y="5970"/>
                </a:cubicBezTo>
                <a:cubicBezTo>
                  <a:pt x="13211" y="5970"/>
                  <a:pt x="13138" y="5946"/>
                  <a:pt x="13126" y="5946"/>
                </a:cubicBezTo>
                <a:cubicBezTo>
                  <a:pt x="13096" y="5964"/>
                  <a:pt x="13090" y="5994"/>
                  <a:pt x="13066" y="6007"/>
                </a:cubicBezTo>
                <a:cubicBezTo>
                  <a:pt x="13034" y="6023"/>
                  <a:pt x="13062" y="6057"/>
                  <a:pt x="13021" y="6057"/>
                </a:cubicBezTo>
                <a:cubicBezTo>
                  <a:pt x="13015" y="6057"/>
                  <a:pt x="13008" y="6057"/>
                  <a:pt x="12999" y="6055"/>
                </a:cubicBezTo>
                <a:cubicBezTo>
                  <a:pt x="12981" y="6055"/>
                  <a:pt x="12951" y="5976"/>
                  <a:pt x="12938" y="5964"/>
                </a:cubicBezTo>
                <a:cubicBezTo>
                  <a:pt x="12884" y="5994"/>
                  <a:pt x="12854" y="6055"/>
                  <a:pt x="12860" y="6116"/>
                </a:cubicBezTo>
                <a:cubicBezTo>
                  <a:pt x="12854" y="6113"/>
                  <a:pt x="12847" y="6111"/>
                  <a:pt x="12841" y="6111"/>
                </a:cubicBezTo>
                <a:cubicBezTo>
                  <a:pt x="12821" y="6111"/>
                  <a:pt x="12802" y="6122"/>
                  <a:pt x="12793" y="6122"/>
                </a:cubicBezTo>
                <a:cubicBezTo>
                  <a:pt x="12769" y="6303"/>
                  <a:pt x="12563" y="6146"/>
                  <a:pt x="12557" y="6303"/>
                </a:cubicBezTo>
                <a:cubicBezTo>
                  <a:pt x="12484" y="6297"/>
                  <a:pt x="12454" y="6255"/>
                  <a:pt x="12394" y="6243"/>
                </a:cubicBezTo>
                <a:cubicBezTo>
                  <a:pt x="12333" y="6225"/>
                  <a:pt x="12260" y="6237"/>
                  <a:pt x="12200" y="6219"/>
                </a:cubicBezTo>
                <a:cubicBezTo>
                  <a:pt x="12165" y="6210"/>
                  <a:pt x="12162" y="6132"/>
                  <a:pt x="12121" y="6132"/>
                </a:cubicBezTo>
                <a:cubicBezTo>
                  <a:pt x="12105" y="6132"/>
                  <a:pt x="12082" y="6145"/>
                  <a:pt x="12048" y="6182"/>
                </a:cubicBezTo>
                <a:cubicBezTo>
                  <a:pt x="12018" y="6134"/>
                  <a:pt x="11970" y="6134"/>
                  <a:pt x="11927" y="6116"/>
                </a:cubicBezTo>
                <a:cubicBezTo>
                  <a:pt x="11885" y="6188"/>
                  <a:pt x="11861" y="6243"/>
                  <a:pt x="11776" y="6267"/>
                </a:cubicBezTo>
                <a:cubicBezTo>
                  <a:pt x="11772" y="6268"/>
                  <a:pt x="11768" y="6268"/>
                  <a:pt x="11765" y="6268"/>
                </a:cubicBezTo>
                <a:cubicBezTo>
                  <a:pt x="11719" y="6268"/>
                  <a:pt x="11673" y="6207"/>
                  <a:pt x="11637" y="6207"/>
                </a:cubicBezTo>
                <a:cubicBezTo>
                  <a:pt x="11617" y="6207"/>
                  <a:pt x="11600" y="6225"/>
                  <a:pt x="11588" y="6279"/>
                </a:cubicBezTo>
                <a:cubicBezTo>
                  <a:pt x="11565" y="6286"/>
                  <a:pt x="11545" y="6289"/>
                  <a:pt x="11526" y="6289"/>
                </a:cubicBezTo>
                <a:cubicBezTo>
                  <a:pt x="11365" y="6289"/>
                  <a:pt x="11338" y="6058"/>
                  <a:pt x="11219" y="5976"/>
                </a:cubicBezTo>
                <a:cubicBezTo>
                  <a:pt x="11204" y="5967"/>
                  <a:pt x="11172" y="5961"/>
                  <a:pt x="11134" y="5961"/>
                </a:cubicBezTo>
                <a:cubicBezTo>
                  <a:pt x="11002" y="5961"/>
                  <a:pt x="10788" y="6023"/>
                  <a:pt x="10868" y="6182"/>
                </a:cubicBezTo>
                <a:cubicBezTo>
                  <a:pt x="10807" y="6188"/>
                  <a:pt x="10741" y="6212"/>
                  <a:pt x="10686" y="6243"/>
                </a:cubicBezTo>
                <a:cubicBezTo>
                  <a:pt x="10644" y="6190"/>
                  <a:pt x="10616" y="6170"/>
                  <a:pt x="10596" y="6170"/>
                </a:cubicBezTo>
                <a:cubicBezTo>
                  <a:pt x="10542" y="6170"/>
                  <a:pt x="10556" y="6325"/>
                  <a:pt x="10547" y="6370"/>
                </a:cubicBezTo>
                <a:lnTo>
                  <a:pt x="10492" y="6509"/>
                </a:lnTo>
                <a:cubicBezTo>
                  <a:pt x="10487" y="6521"/>
                  <a:pt x="10384" y="6606"/>
                  <a:pt x="10378" y="6606"/>
                </a:cubicBezTo>
                <a:cubicBezTo>
                  <a:pt x="10378" y="6606"/>
                  <a:pt x="10377" y="6606"/>
                  <a:pt x="10377" y="6606"/>
                </a:cubicBezTo>
                <a:lnTo>
                  <a:pt x="10377" y="6606"/>
                </a:lnTo>
                <a:cubicBezTo>
                  <a:pt x="10347" y="6727"/>
                  <a:pt x="10438" y="6763"/>
                  <a:pt x="10456" y="6884"/>
                </a:cubicBezTo>
                <a:cubicBezTo>
                  <a:pt x="10462" y="6939"/>
                  <a:pt x="10402" y="6945"/>
                  <a:pt x="10396" y="7000"/>
                </a:cubicBezTo>
                <a:cubicBezTo>
                  <a:pt x="10396" y="7042"/>
                  <a:pt x="10432" y="7127"/>
                  <a:pt x="10444" y="7163"/>
                </a:cubicBezTo>
                <a:cubicBezTo>
                  <a:pt x="10388" y="7180"/>
                  <a:pt x="10301" y="7212"/>
                  <a:pt x="10240" y="7212"/>
                </a:cubicBezTo>
                <a:cubicBezTo>
                  <a:pt x="10235" y="7212"/>
                  <a:pt x="10231" y="7212"/>
                  <a:pt x="10226" y="7211"/>
                </a:cubicBezTo>
                <a:cubicBezTo>
                  <a:pt x="10153" y="7205"/>
                  <a:pt x="10099" y="7157"/>
                  <a:pt x="10014" y="7145"/>
                </a:cubicBezTo>
                <a:cubicBezTo>
                  <a:pt x="10004" y="7143"/>
                  <a:pt x="9994" y="7143"/>
                  <a:pt x="9985" y="7143"/>
                </a:cubicBezTo>
                <a:cubicBezTo>
                  <a:pt x="9862" y="7143"/>
                  <a:pt x="9807" y="7262"/>
                  <a:pt x="9692" y="7262"/>
                </a:cubicBezTo>
                <a:cubicBezTo>
                  <a:pt x="9676" y="7262"/>
                  <a:pt x="9658" y="7260"/>
                  <a:pt x="9639" y="7254"/>
                </a:cubicBezTo>
                <a:cubicBezTo>
                  <a:pt x="9624" y="7132"/>
                  <a:pt x="9523" y="7120"/>
                  <a:pt x="9421" y="7120"/>
                </a:cubicBezTo>
                <a:cubicBezTo>
                  <a:pt x="9396" y="7120"/>
                  <a:pt x="9372" y="7121"/>
                  <a:pt x="9348" y="7121"/>
                </a:cubicBezTo>
                <a:cubicBezTo>
                  <a:pt x="9348" y="7054"/>
                  <a:pt x="9366" y="6993"/>
                  <a:pt x="9366" y="6915"/>
                </a:cubicBezTo>
                <a:cubicBezTo>
                  <a:pt x="9355" y="6912"/>
                  <a:pt x="9344" y="6910"/>
                  <a:pt x="9333" y="6910"/>
                </a:cubicBezTo>
                <a:cubicBezTo>
                  <a:pt x="9216" y="6910"/>
                  <a:pt x="9186" y="7087"/>
                  <a:pt x="9064" y="7115"/>
                </a:cubicBezTo>
                <a:cubicBezTo>
                  <a:pt x="9043" y="7120"/>
                  <a:pt x="9025" y="7122"/>
                  <a:pt x="9009" y="7122"/>
                </a:cubicBezTo>
                <a:cubicBezTo>
                  <a:pt x="8863" y="7122"/>
                  <a:pt x="8886" y="6929"/>
                  <a:pt x="8796" y="6929"/>
                </a:cubicBezTo>
                <a:cubicBezTo>
                  <a:pt x="8781" y="6929"/>
                  <a:pt x="8764" y="6934"/>
                  <a:pt x="8743" y="6945"/>
                </a:cubicBezTo>
                <a:cubicBezTo>
                  <a:pt x="8628" y="7006"/>
                  <a:pt x="8610" y="7163"/>
                  <a:pt x="8476" y="7236"/>
                </a:cubicBezTo>
                <a:cubicBezTo>
                  <a:pt x="8418" y="7264"/>
                  <a:pt x="8374" y="7273"/>
                  <a:pt x="8332" y="7273"/>
                </a:cubicBezTo>
                <a:cubicBezTo>
                  <a:pt x="8262" y="7273"/>
                  <a:pt x="8200" y="7247"/>
                  <a:pt x="8093" y="7247"/>
                </a:cubicBezTo>
                <a:cubicBezTo>
                  <a:pt x="8086" y="7247"/>
                  <a:pt x="8078" y="7248"/>
                  <a:pt x="8071" y="7248"/>
                </a:cubicBezTo>
                <a:cubicBezTo>
                  <a:pt x="8053" y="7212"/>
                  <a:pt x="8035" y="7202"/>
                  <a:pt x="8017" y="7202"/>
                </a:cubicBezTo>
                <a:cubicBezTo>
                  <a:pt x="7992" y="7202"/>
                  <a:pt x="7967" y="7222"/>
                  <a:pt x="7940" y="7222"/>
                </a:cubicBezTo>
                <a:cubicBezTo>
                  <a:pt x="7933" y="7222"/>
                  <a:pt x="7926" y="7221"/>
                  <a:pt x="7919" y="7217"/>
                </a:cubicBezTo>
                <a:cubicBezTo>
                  <a:pt x="7841" y="7187"/>
                  <a:pt x="7841" y="7151"/>
                  <a:pt x="7780" y="7096"/>
                </a:cubicBezTo>
                <a:cubicBezTo>
                  <a:pt x="7741" y="7068"/>
                  <a:pt x="7693" y="7048"/>
                  <a:pt x="7646" y="7048"/>
                </a:cubicBezTo>
                <a:cubicBezTo>
                  <a:pt x="7585" y="7048"/>
                  <a:pt x="7526" y="7082"/>
                  <a:pt x="7495" y="7175"/>
                </a:cubicBezTo>
                <a:cubicBezTo>
                  <a:pt x="7459" y="7157"/>
                  <a:pt x="7387" y="7157"/>
                  <a:pt x="7350" y="7145"/>
                </a:cubicBezTo>
                <a:cubicBezTo>
                  <a:pt x="7235" y="7326"/>
                  <a:pt x="7011" y="7345"/>
                  <a:pt x="6987" y="7538"/>
                </a:cubicBezTo>
                <a:cubicBezTo>
                  <a:pt x="6975" y="7672"/>
                  <a:pt x="7072" y="7678"/>
                  <a:pt x="6975" y="7799"/>
                </a:cubicBezTo>
                <a:cubicBezTo>
                  <a:pt x="6926" y="7853"/>
                  <a:pt x="6708" y="7871"/>
                  <a:pt x="6890" y="7950"/>
                </a:cubicBezTo>
                <a:lnTo>
                  <a:pt x="6890" y="8005"/>
                </a:lnTo>
                <a:cubicBezTo>
                  <a:pt x="6877" y="8002"/>
                  <a:pt x="6864" y="8001"/>
                  <a:pt x="6852" y="8001"/>
                </a:cubicBezTo>
                <a:cubicBezTo>
                  <a:pt x="6726" y="8001"/>
                  <a:pt x="6668" y="8136"/>
                  <a:pt x="6811" y="8180"/>
                </a:cubicBezTo>
                <a:lnTo>
                  <a:pt x="6811" y="8235"/>
                </a:lnTo>
                <a:cubicBezTo>
                  <a:pt x="6751" y="8253"/>
                  <a:pt x="6690" y="8271"/>
                  <a:pt x="6630" y="8295"/>
                </a:cubicBezTo>
                <a:cubicBezTo>
                  <a:pt x="6660" y="8459"/>
                  <a:pt x="6551" y="8386"/>
                  <a:pt x="6460" y="8422"/>
                </a:cubicBezTo>
                <a:cubicBezTo>
                  <a:pt x="6373" y="8457"/>
                  <a:pt x="6292" y="8520"/>
                  <a:pt x="6190" y="8520"/>
                </a:cubicBezTo>
                <a:cubicBezTo>
                  <a:pt x="6185" y="8520"/>
                  <a:pt x="6180" y="8519"/>
                  <a:pt x="6176" y="8519"/>
                </a:cubicBezTo>
                <a:lnTo>
                  <a:pt x="6176" y="8519"/>
                </a:lnTo>
                <a:cubicBezTo>
                  <a:pt x="6157" y="8574"/>
                  <a:pt x="6188" y="8677"/>
                  <a:pt x="6157" y="8725"/>
                </a:cubicBezTo>
                <a:cubicBezTo>
                  <a:pt x="6115" y="8786"/>
                  <a:pt x="6018" y="8828"/>
                  <a:pt x="5952" y="8882"/>
                </a:cubicBezTo>
                <a:cubicBezTo>
                  <a:pt x="5843" y="8967"/>
                  <a:pt x="5703" y="9022"/>
                  <a:pt x="5600" y="9100"/>
                </a:cubicBezTo>
                <a:cubicBezTo>
                  <a:pt x="5534" y="9161"/>
                  <a:pt x="5534" y="9234"/>
                  <a:pt x="5491" y="9276"/>
                </a:cubicBezTo>
                <a:cubicBezTo>
                  <a:pt x="5431" y="9337"/>
                  <a:pt x="5358" y="9385"/>
                  <a:pt x="5298" y="9452"/>
                </a:cubicBezTo>
                <a:cubicBezTo>
                  <a:pt x="5292" y="9464"/>
                  <a:pt x="5280" y="9476"/>
                  <a:pt x="5267" y="9488"/>
                </a:cubicBezTo>
                <a:cubicBezTo>
                  <a:pt x="4916" y="9579"/>
                  <a:pt x="4626" y="9645"/>
                  <a:pt x="4238" y="9966"/>
                </a:cubicBezTo>
                <a:cubicBezTo>
                  <a:pt x="4008" y="10154"/>
                  <a:pt x="3833" y="10541"/>
                  <a:pt x="3590" y="10687"/>
                </a:cubicBezTo>
                <a:cubicBezTo>
                  <a:pt x="3385" y="10808"/>
                  <a:pt x="3233" y="10729"/>
                  <a:pt x="3039" y="10814"/>
                </a:cubicBezTo>
                <a:cubicBezTo>
                  <a:pt x="2482" y="11056"/>
                  <a:pt x="2228" y="11341"/>
                  <a:pt x="1738" y="11734"/>
                </a:cubicBezTo>
                <a:cubicBezTo>
                  <a:pt x="1235" y="12140"/>
                  <a:pt x="600" y="12370"/>
                  <a:pt x="0" y="12672"/>
                </a:cubicBezTo>
                <a:lnTo>
                  <a:pt x="29382" y="12672"/>
                </a:lnTo>
                <a:lnTo>
                  <a:pt x="29382" y="2301"/>
                </a:lnTo>
                <a:lnTo>
                  <a:pt x="29425" y="2253"/>
                </a:lnTo>
                <a:cubicBezTo>
                  <a:pt x="29441" y="2256"/>
                  <a:pt x="29459" y="2257"/>
                  <a:pt x="29478" y="2257"/>
                </a:cubicBezTo>
                <a:cubicBezTo>
                  <a:pt x="29624" y="2257"/>
                  <a:pt x="29810" y="2172"/>
                  <a:pt x="29891" y="2011"/>
                </a:cubicBezTo>
                <a:cubicBezTo>
                  <a:pt x="29896" y="1883"/>
                  <a:pt x="29998" y="1629"/>
                  <a:pt x="29834" y="1629"/>
                </a:cubicBezTo>
                <a:cubicBezTo>
                  <a:pt x="29819" y="1629"/>
                  <a:pt x="29802" y="1631"/>
                  <a:pt x="29782" y="1635"/>
                </a:cubicBezTo>
                <a:cubicBezTo>
                  <a:pt x="29752" y="1490"/>
                  <a:pt x="29612" y="1399"/>
                  <a:pt x="29552" y="1278"/>
                </a:cubicBezTo>
                <a:cubicBezTo>
                  <a:pt x="29509" y="1187"/>
                  <a:pt x="29496" y="1054"/>
                  <a:pt x="29402" y="1054"/>
                </a:cubicBezTo>
                <a:cubicBezTo>
                  <a:pt x="29377" y="1054"/>
                  <a:pt x="29347" y="1063"/>
                  <a:pt x="29310" y="1084"/>
                </a:cubicBezTo>
                <a:cubicBezTo>
                  <a:pt x="29298" y="949"/>
                  <a:pt x="29247" y="918"/>
                  <a:pt x="29178" y="918"/>
                </a:cubicBezTo>
                <a:cubicBezTo>
                  <a:pt x="29119" y="918"/>
                  <a:pt x="29048" y="940"/>
                  <a:pt x="28978" y="940"/>
                </a:cubicBezTo>
                <a:cubicBezTo>
                  <a:pt x="28957" y="940"/>
                  <a:pt x="28936" y="938"/>
                  <a:pt x="28916" y="933"/>
                </a:cubicBezTo>
                <a:cubicBezTo>
                  <a:pt x="28771" y="903"/>
                  <a:pt x="28855" y="915"/>
                  <a:pt x="28765" y="800"/>
                </a:cubicBezTo>
                <a:cubicBezTo>
                  <a:pt x="28722" y="751"/>
                  <a:pt x="28650" y="673"/>
                  <a:pt x="28625" y="612"/>
                </a:cubicBezTo>
                <a:cubicBezTo>
                  <a:pt x="28601" y="612"/>
                  <a:pt x="28571" y="612"/>
                  <a:pt x="28559" y="606"/>
                </a:cubicBezTo>
                <a:cubicBezTo>
                  <a:pt x="28529" y="509"/>
                  <a:pt x="28595" y="437"/>
                  <a:pt x="28674" y="376"/>
                </a:cubicBezTo>
                <a:cubicBezTo>
                  <a:pt x="28620" y="314"/>
                  <a:pt x="28550" y="222"/>
                  <a:pt x="28477" y="222"/>
                </a:cubicBezTo>
                <a:cubicBezTo>
                  <a:pt x="28442" y="222"/>
                  <a:pt x="28406" y="243"/>
                  <a:pt x="28371" y="297"/>
                </a:cubicBezTo>
                <a:cubicBezTo>
                  <a:pt x="28377" y="91"/>
                  <a:pt x="28268" y="91"/>
                  <a:pt x="28105" y="73"/>
                </a:cubicBezTo>
                <a:cubicBezTo>
                  <a:pt x="27988" y="67"/>
                  <a:pt x="27828" y="0"/>
                  <a:pt x="277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89625" y="3586050"/>
            <a:ext cx="4109067" cy="1505023"/>
          </a:xfrm>
          <a:custGeom>
            <a:avLst/>
            <a:gdLst/>
            <a:ahLst/>
            <a:cxnLst/>
            <a:rect l="l" t="t" r="r" b="b"/>
            <a:pathLst>
              <a:path w="34626" h="8447" extrusionOk="0">
                <a:moveTo>
                  <a:pt x="23055" y="3101"/>
                </a:moveTo>
                <a:cubicBezTo>
                  <a:pt x="23056" y="3101"/>
                  <a:pt x="23057" y="3101"/>
                  <a:pt x="23057" y="3101"/>
                </a:cubicBezTo>
                <a:lnTo>
                  <a:pt x="23057" y="3101"/>
                </a:lnTo>
                <a:cubicBezTo>
                  <a:pt x="23057" y="3101"/>
                  <a:pt x="23056" y="3101"/>
                  <a:pt x="23055" y="3101"/>
                </a:cubicBezTo>
                <a:close/>
                <a:moveTo>
                  <a:pt x="2379" y="0"/>
                </a:moveTo>
                <a:cubicBezTo>
                  <a:pt x="2326" y="0"/>
                  <a:pt x="2270" y="21"/>
                  <a:pt x="2216" y="68"/>
                </a:cubicBezTo>
                <a:cubicBezTo>
                  <a:pt x="2181" y="55"/>
                  <a:pt x="2146" y="48"/>
                  <a:pt x="2113" y="48"/>
                </a:cubicBezTo>
                <a:cubicBezTo>
                  <a:pt x="1977" y="48"/>
                  <a:pt x="1864" y="152"/>
                  <a:pt x="1883" y="322"/>
                </a:cubicBezTo>
                <a:cubicBezTo>
                  <a:pt x="1852" y="313"/>
                  <a:pt x="1824" y="308"/>
                  <a:pt x="1797" y="308"/>
                </a:cubicBezTo>
                <a:cubicBezTo>
                  <a:pt x="1689" y="308"/>
                  <a:pt x="1619" y="387"/>
                  <a:pt x="1604" y="528"/>
                </a:cubicBezTo>
                <a:cubicBezTo>
                  <a:pt x="1552" y="478"/>
                  <a:pt x="1482" y="456"/>
                  <a:pt x="1401" y="456"/>
                </a:cubicBezTo>
                <a:cubicBezTo>
                  <a:pt x="1045" y="456"/>
                  <a:pt x="482" y="874"/>
                  <a:pt x="309" y="1067"/>
                </a:cubicBezTo>
                <a:cubicBezTo>
                  <a:pt x="91" y="1315"/>
                  <a:pt x="0" y="1454"/>
                  <a:pt x="67" y="1745"/>
                </a:cubicBezTo>
                <a:cubicBezTo>
                  <a:pt x="73" y="1769"/>
                  <a:pt x="212" y="2072"/>
                  <a:pt x="230" y="2120"/>
                </a:cubicBezTo>
                <a:cubicBezTo>
                  <a:pt x="230" y="2126"/>
                  <a:pt x="242" y="2132"/>
                  <a:pt x="242" y="2132"/>
                </a:cubicBezTo>
                <a:lnTo>
                  <a:pt x="242" y="8435"/>
                </a:lnTo>
                <a:lnTo>
                  <a:pt x="34605" y="8435"/>
                </a:lnTo>
                <a:cubicBezTo>
                  <a:pt x="34322" y="8263"/>
                  <a:pt x="34050" y="8085"/>
                  <a:pt x="33784" y="7872"/>
                </a:cubicBezTo>
                <a:cubicBezTo>
                  <a:pt x="33039" y="7272"/>
                  <a:pt x="32452" y="6528"/>
                  <a:pt x="31640" y="6037"/>
                </a:cubicBezTo>
                <a:cubicBezTo>
                  <a:pt x="30980" y="5638"/>
                  <a:pt x="30339" y="5256"/>
                  <a:pt x="29697" y="4857"/>
                </a:cubicBezTo>
                <a:cubicBezTo>
                  <a:pt x="28789" y="4300"/>
                  <a:pt x="27560" y="4070"/>
                  <a:pt x="26567" y="3706"/>
                </a:cubicBezTo>
                <a:cubicBezTo>
                  <a:pt x="26336" y="3623"/>
                  <a:pt x="26209" y="3615"/>
                  <a:pt x="26076" y="3615"/>
                </a:cubicBezTo>
                <a:cubicBezTo>
                  <a:pt x="26045" y="3615"/>
                  <a:pt x="26013" y="3616"/>
                  <a:pt x="25980" y="3616"/>
                </a:cubicBezTo>
                <a:cubicBezTo>
                  <a:pt x="25532" y="3254"/>
                  <a:pt x="24877" y="3018"/>
                  <a:pt x="24295" y="3018"/>
                </a:cubicBezTo>
                <a:cubicBezTo>
                  <a:pt x="23932" y="3018"/>
                  <a:pt x="23597" y="3110"/>
                  <a:pt x="23358" y="3319"/>
                </a:cubicBezTo>
                <a:cubicBezTo>
                  <a:pt x="23358" y="3078"/>
                  <a:pt x="23226" y="3125"/>
                  <a:pt x="23057" y="3101"/>
                </a:cubicBezTo>
                <a:lnTo>
                  <a:pt x="23057" y="3101"/>
                </a:lnTo>
                <a:cubicBezTo>
                  <a:pt x="23094" y="3109"/>
                  <a:pt x="22719" y="3181"/>
                  <a:pt x="22641" y="3181"/>
                </a:cubicBezTo>
                <a:cubicBezTo>
                  <a:pt x="22627" y="3181"/>
                  <a:pt x="22622" y="3179"/>
                  <a:pt x="22631" y="3174"/>
                </a:cubicBezTo>
                <a:lnTo>
                  <a:pt x="22631" y="3174"/>
                </a:lnTo>
                <a:cubicBezTo>
                  <a:pt x="22474" y="3246"/>
                  <a:pt x="22413" y="3404"/>
                  <a:pt x="22280" y="3470"/>
                </a:cubicBezTo>
                <a:cubicBezTo>
                  <a:pt x="22147" y="3543"/>
                  <a:pt x="21965" y="3476"/>
                  <a:pt x="21826" y="3579"/>
                </a:cubicBezTo>
                <a:cubicBezTo>
                  <a:pt x="21788" y="3499"/>
                  <a:pt x="21731" y="3463"/>
                  <a:pt x="21666" y="3463"/>
                </a:cubicBezTo>
                <a:cubicBezTo>
                  <a:pt x="21608" y="3463"/>
                  <a:pt x="21544" y="3492"/>
                  <a:pt x="21481" y="3543"/>
                </a:cubicBezTo>
                <a:cubicBezTo>
                  <a:pt x="21428" y="3475"/>
                  <a:pt x="21384" y="3457"/>
                  <a:pt x="21343" y="3457"/>
                </a:cubicBezTo>
                <a:cubicBezTo>
                  <a:pt x="21295" y="3457"/>
                  <a:pt x="21251" y="3482"/>
                  <a:pt x="21199" y="3482"/>
                </a:cubicBezTo>
                <a:cubicBezTo>
                  <a:pt x="21164" y="3482"/>
                  <a:pt x="21126" y="3471"/>
                  <a:pt x="21082" y="3434"/>
                </a:cubicBezTo>
                <a:cubicBezTo>
                  <a:pt x="20930" y="3307"/>
                  <a:pt x="21160" y="3119"/>
                  <a:pt x="20876" y="3046"/>
                </a:cubicBezTo>
                <a:cubicBezTo>
                  <a:pt x="21042" y="2807"/>
                  <a:pt x="20929" y="2738"/>
                  <a:pt x="20766" y="2738"/>
                </a:cubicBezTo>
                <a:cubicBezTo>
                  <a:pt x="20674" y="2738"/>
                  <a:pt x="20565" y="2760"/>
                  <a:pt x="20482" y="2786"/>
                </a:cubicBezTo>
                <a:cubicBezTo>
                  <a:pt x="20471" y="2608"/>
                  <a:pt x="20249" y="2480"/>
                  <a:pt x="20053" y="2480"/>
                </a:cubicBezTo>
                <a:cubicBezTo>
                  <a:pt x="19935" y="2480"/>
                  <a:pt x="19827" y="2526"/>
                  <a:pt x="19780" y="2635"/>
                </a:cubicBezTo>
                <a:cubicBezTo>
                  <a:pt x="19768" y="2617"/>
                  <a:pt x="19743" y="2586"/>
                  <a:pt x="19719" y="2562"/>
                </a:cubicBezTo>
                <a:cubicBezTo>
                  <a:pt x="19562" y="2586"/>
                  <a:pt x="19471" y="2683"/>
                  <a:pt x="19495" y="2853"/>
                </a:cubicBezTo>
                <a:cubicBezTo>
                  <a:pt x="19493" y="2852"/>
                  <a:pt x="19491" y="2852"/>
                  <a:pt x="19489" y="2852"/>
                </a:cubicBezTo>
                <a:cubicBezTo>
                  <a:pt x="19356" y="2852"/>
                  <a:pt x="18627" y="3563"/>
                  <a:pt x="18466" y="3688"/>
                </a:cubicBezTo>
                <a:cubicBezTo>
                  <a:pt x="18405" y="3641"/>
                  <a:pt x="18328" y="3620"/>
                  <a:pt x="18251" y="3620"/>
                </a:cubicBezTo>
                <a:cubicBezTo>
                  <a:pt x="18061" y="3620"/>
                  <a:pt x="17871" y="3749"/>
                  <a:pt x="17927" y="3930"/>
                </a:cubicBezTo>
                <a:cubicBezTo>
                  <a:pt x="17855" y="3838"/>
                  <a:pt x="17646" y="3800"/>
                  <a:pt x="17418" y="3800"/>
                </a:cubicBezTo>
                <a:cubicBezTo>
                  <a:pt x="17108" y="3800"/>
                  <a:pt x="16762" y="3869"/>
                  <a:pt x="16668" y="3967"/>
                </a:cubicBezTo>
                <a:cubicBezTo>
                  <a:pt x="16623" y="3863"/>
                  <a:pt x="16586" y="3830"/>
                  <a:pt x="16548" y="3830"/>
                </a:cubicBezTo>
                <a:cubicBezTo>
                  <a:pt x="16482" y="3830"/>
                  <a:pt x="16416" y="3927"/>
                  <a:pt x="16314" y="3927"/>
                </a:cubicBezTo>
                <a:cubicBezTo>
                  <a:pt x="16305" y="3927"/>
                  <a:pt x="16296" y="3926"/>
                  <a:pt x="16286" y="3924"/>
                </a:cubicBezTo>
                <a:cubicBezTo>
                  <a:pt x="16149" y="3897"/>
                  <a:pt x="16127" y="3731"/>
                  <a:pt x="15931" y="3731"/>
                </a:cubicBezTo>
                <a:cubicBezTo>
                  <a:pt x="15910" y="3731"/>
                  <a:pt x="15887" y="3733"/>
                  <a:pt x="15863" y="3737"/>
                </a:cubicBezTo>
                <a:cubicBezTo>
                  <a:pt x="15851" y="3676"/>
                  <a:pt x="15814" y="3622"/>
                  <a:pt x="15808" y="3561"/>
                </a:cubicBezTo>
                <a:cubicBezTo>
                  <a:pt x="15788" y="3565"/>
                  <a:pt x="15769" y="3566"/>
                  <a:pt x="15752" y="3566"/>
                </a:cubicBezTo>
                <a:cubicBezTo>
                  <a:pt x="15525" y="3566"/>
                  <a:pt x="15600" y="3275"/>
                  <a:pt x="15360" y="3275"/>
                </a:cubicBezTo>
                <a:cubicBezTo>
                  <a:pt x="15339" y="3275"/>
                  <a:pt x="15315" y="3277"/>
                  <a:pt x="15287" y="3283"/>
                </a:cubicBezTo>
                <a:cubicBezTo>
                  <a:pt x="15267" y="3153"/>
                  <a:pt x="15192" y="3090"/>
                  <a:pt x="15076" y="3090"/>
                </a:cubicBezTo>
                <a:cubicBezTo>
                  <a:pt x="15057" y="3090"/>
                  <a:pt x="15037" y="3091"/>
                  <a:pt x="15015" y="3095"/>
                </a:cubicBezTo>
                <a:cubicBezTo>
                  <a:pt x="15045" y="2917"/>
                  <a:pt x="14939" y="2824"/>
                  <a:pt x="14786" y="2824"/>
                </a:cubicBezTo>
                <a:cubicBezTo>
                  <a:pt x="14757" y="2824"/>
                  <a:pt x="14726" y="2828"/>
                  <a:pt x="14694" y="2835"/>
                </a:cubicBezTo>
                <a:cubicBezTo>
                  <a:pt x="14700" y="2822"/>
                  <a:pt x="14700" y="2768"/>
                  <a:pt x="14700" y="2768"/>
                </a:cubicBezTo>
                <a:lnTo>
                  <a:pt x="14700" y="2768"/>
                </a:lnTo>
                <a:cubicBezTo>
                  <a:pt x="14658" y="2780"/>
                  <a:pt x="14549" y="2780"/>
                  <a:pt x="14506" y="2792"/>
                </a:cubicBezTo>
                <a:cubicBezTo>
                  <a:pt x="14552" y="2639"/>
                  <a:pt x="14478" y="2560"/>
                  <a:pt x="14346" y="2560"/>
                </a:cubicBezTo>
                <a:cubicBezTo>
                  <a:pt x="14320" y="2560"/>
                  <a:pt x="14293" y="2562"/>
                  <a:pt x="14264" y="2568"/>
                </a:cubicBezTo>
                <a:cubicBezTo>
                  <a:pt x="14301" y="2344"/>
                  <a:pt x="14046" y="2193"/>
                  <a:pt x="13943" y="2041"/>
                </a:cubicBezTo>
                <a:cubicBezTo>
                  <a:pt x="13865" y="1925"/>
                  <a:pt x="13758" y="1705"/>
                  <a:pt x="13640" y="1705"/>
                </a:cubicBezTo>
                <a:cubicBezTo>
                  <a:pt x="13576" y="1705"/>
                  <a:pt x="13508" y="1773"/>
                  <a:pt x="13441" y="1963"/>
                </a:cubicBezTo>
                <a:cubicBezTo>
                  <a:pt x="13374" y="1892"/>
                  <a:pt x="13343" y="1872"/>
                  <a:pt x="13282" y="1872"/>
                </a:cubicBezTo>
                <a:cubicBezTo>
                  <a:pt x="13250" y="1872"/>
                  <a:pt x="13209" y="1878"/>
                  <a:pt x="13150" y="1884"/>
                </a:cubicBezTo>
                <a:cubicBezTo>
                  <a:pt x="13118" y="1789"/>
                  <a:pt x="13058" y="1746"/>
                  <a:pt x="12993" y="1746"/>
                </a:cubicBezTo>
                <a:cubicBezTo>
                  <a:pt x="12926" y="1746"/>
                  <a:pt x="12852" y="1792"/>
                  <a:pt x="12793" y="1872"/>
                </a:cubicBezTo>
                <a:cubicBezTo>
                  <a:pt x="12793" y="1739"/>
                  <a:pt x="12729" y="1682"/>
                  <a:pt x="12619" y="1682"/>
                </a:cubicBezTo>
                <a:cubicBezTo>
                  <a:pt x="12595" y="1682"/>
                  <a:pt x="12568" y="1685"/>
                  <a:pt x="12539" y="1690"/>
                </a:cubicBezTo>
                <a:cubicBezTo>
                  <a:pt x="12572" y="1526"/>
                  <a:pt x="12515" y="1426"/>
                  <a:pt x="12362" y="1426"/>
                </a:cubicBezTo>
                <a:cubicBezTo>
                  <a:pt x="12345" y="1426"/>
                  <a:pt x="12327" y="1428"/>
                  <a:pt x="12309" y="1430"/>
                </a:cubicBezTo>
                <a:cubicBezTo>
                  <a:pt x="12304" y="1269"/>
                  <a:pt x="12216" y="1140"/>
                  <a:pt x="12075" y="1140"/>
                </a:cubicBezTo>
                <a:cubicBezTo>
                  <a:pt x="12041" y="1140"/>
                  <a:pt x="12004" y="1147"/>
                  <a:pt x="11964" y="1164"/>
                </a:cubicBezTo>
                <a:cubicBezTo>
                  <a:pt x="11992" y="1001"/>
                  <a:pt x="11915" y="868"/>
                  <a:pt x="11779" y="868"/>
                </a:cubicBezTo>
                <a:cubicBezTo>
                  <a:pt x="11743" y="868"/>
                  <a:pt x="11704" y="877"/>
                  <a:pt x="11661" y="897"/>
                </a:cubicBezTo>
                <a:cubicBezTo>
                  <a:pt x="11641" y="793"/>
                  <a:pt x="11579" y="748"/>
                  <a:pt x="11503" y="748"/>
                </a:cubicBezTo>
                <a:cubicBezTo>
                  <a:pt x="11443" y="748"/>
                  <a:pt x="11374" y="776"/>
                  <a:pt x="11310" y="825"/>
                </a:cubicBezTo>
                <a:cubicBezTo>
                  <a:pt x="11284" y="699"/>
                  <a:pt x="11208" y="641"/>
                  <a:pt x="11116" y="641"/>
                </a:cubicBezTo>
                <a:cubicBezTo>
                  <a:pt x="11058" y="641"/>
                  <a:pt x="10992" y="665"/>
                  <a:pt x="10928" y="709"/>
                </a:cubicBezTo>
                <a:cubicBezTo>
                  <a:pt x="10898" y="552"/>
                  <a:pt x="10783" y="443"/>
                  <a:pt x="10613" y="443"/>
                </a:cubicBezTo>
                <a:cubicBezTo>
                  <a:pt x="10639" y="244"/>
                  <a:pt x="10377" y="129"/>
                  <a:pt x="10141" y="129"/>
                </a:cubicBezTo>
                <a:cubicBezTo>
                  <a:pt x="9984" y="129"/>
                  <a:pt x="9837" y="180"/>
                  <a:pt x="9796" y="292"/>
                </a:cubicBezTo>
                <a:cubicBezTo>
                  <a:pt x="9787" y="291"/>
                  <a:pt x="9778" y="291"/>
                  <a:pt x="9770" y="291"/>
                </a:cubicBezTo>
                <a:cubicBezTo>
                  <a:pt x="9615" y="291"/>
                  <a:pt x="9519" y="392"/>
                  <a:pt x="9536" y="558"/>
                </a:cubicBezTo>
                <a:cubicBezTo>
                  <a:pt x="9530" y="558"/>
                  <a:pt x="9524" y="557"/>
                  <a:pt x="9518" y="557"/>
                </a:cubicBezTo>
                <a:cubicBezTo>
                  <a:pt x="9468" y="557"/>
                  <a:pt x="9399" y="573"/>
                  <a:pt x="9346" y="573"/>
                </a:cubicBezTo>
                <a:cubicBezTo>
                  <a:pt x="9333" y="573"/>
                  <a:pt x="9322" y="572"/>
                  <a:pt x="9312" y="570"/>
                </a:cubicBezTo>
                <a:cubicBezTo>
                  <a:pt x="9306" y="625"/>
                  <a:pt x="9275" y="661"/>
                  <a:pt x="9263" y="716"/>
                </a:cubicBezTo>
                <a:cubicBezTo>
                  <a:pt x="9225" y="714"/>
                  <a:pt x="9196" y="713"/>
                  <a:pt x="9170" y="713"/>
                </a:cubicBezTo>
                <a:cubicBezTo>
                  <a:pt x="9103" y="713"/>
                  <a:pt x="9065" y="721"/>
                  <a:pt x="8973" y="752"/>
                </a:cubicBezTo>
                <a:cubicBezTo>
                  <a:pt x="8942" y="714"/>
                  <a:pt x="8909" y="697"/>
                  <a:pt x="8876" y="697"/>
                </a:cubicBezTo>
                <a:cubicBezTo>
                  <a:pt x="8809" y="697"/>
                  <a:pt x="8741" y="764"/>
                  <a:pt x="8688" y="861"/>
                </a:cubicBezTo>
                <a:cubicBezTo>
                  <a:pt x="8555" y="794"/>
                  <a:pt x="8428" y="825"/>
                  <a:pt x="8276" y="794"/>
                </a:cubicBezTo>
                <a:cubicBezTo>
                  <a:pt x="8258" y="790"/>
                  <a:pt x="8239" y="789"/>
                  <a:pt x="8220" y="789"/>
                </a:cubicBezTo>
                <a:cubicBezTo>
                  <a:pt x="8174" y="789"/>
                  <a:pt x="8127" y="797"/>
                  <a:pt x="8080" y="797"/>
                </a:cubicBezTo>
                <a:cubicBezTo>
                  <a:pt x="8056" y="797"/>
                  <a:pt x="8033" y="795"/>
                  <a:pt x="8010" y="788"/>
                </a:cubicBezTo>
                <a:cubicBezTo>
                  <a:pt x="7943" y="752"/>
                  <a:pt x="7980" y="637"/>
                  <a:pt x="7919" y="613"/>
                </a:cubicBezTo>
                <a:cubicBezTo>
                  <a:pt x="7808" y="578"/>
                  <a:pt x="7596" y="524"/>
                  <a:pt x="7418" y="524"/>
                </a:cubicBezTo>
                <a:cubicBezTo>
                  <a:pt x="7256" y="524"/>
                  <a:pt x="7123" y="568"/>
                  <a:pt x="7120" y="709"/>
                </a:cubicBezTo>
                <a:cubicBezTo>
                  <a:pt x="7056" y="683"/>
                  <a:pt x="6985" y="666"/>
                  <a:pt x="6917" y="666"/>
                </a:cubicBezTo>
                <a:cubicBezTo>
                  <a:pt x="6798" y="666"/>
                  <a:pt x="6691" y="718"/>
                  <a:pt x="6660" y="861"/>
                </a:cubicBezTo>
                <a:cubicBezTo>
                  <a:pt x="6594" y="835"/>
                  <a:pt x="6527" y="821"/>
                  <a:pt x="6465" y="821"/>
                </a:cubicBezTo>
                <a:cubicBezTo>
                  <a:pt x="6308" y="821"/>
                  <a:pt x="6175" y="905"/>
                  <a:pt x="6127" y="1091"/>
                </a:cubicBezTo>
                <a:cubicBezTo>
                  <a:pt x="6075" y="1026"/>
                  <a:pt x="6020" y="989"/>
                  <a:pt x="5964" y="989"/>
                </a:cubicBezTo>
                <a:cubicBezTo>
                  <a:pt x="5915" y="989"/>
                  <a:pt x="5866" y="1017"/>
                  <a:pt x="5818" y="1079"/>
                </a:cubicBezTo>
                <a:cubicBezTo>
                  <a:pt x="5812" y="1006"/>
                  <a:pt x="5758" y="952"/>
                  <a:pt x="5752" y="897"/>
                </a:cubicBezTo>
                <a:cubicBezTo>
                  <a:pt x="5703" y="958"/>
                  <a:pt x="5570" y="1030"/>
                  <a:pt x="5522" y="1091"/>
                </a:cubicBezTo>
                <a:cubicBezTo>
                  <a:pt x="5491" y="1018"/>
                  <a:pt x="5425" y="982"/>
                  <a:pt x="5401" y="940"/>
                </a:cubicBezTo>
                <a:cubicBezTo>
                  <a:pt x="5298" y="1042"/>
                  <a:pt x="5237" y="1182"/>
                  <a:pt x="5098" y="1254"/>
                </a:cubicBezTo>
                <a:cubicBezTo>
                  <a:pt x="4988" y="1307"/>
                  <a:pt x="4937" y="1328"/>
                  <a:pt x="4909" y="1328"/>
                </a:cubicBezTo>
                <a:cubicBezTo>
                  <a:pt x="4854" y="1328"/>
                  <a:pt x="4890" y="1246"/>
                  <a:pt x="4741" y="1170"/>
                </a:cubicBezTo>
                <a:cubicBezTo>
                  <a:pt x="4692" y="1139"/>
                  <a:pt x="4529" y="1164"/>
                  <a:pt x="4492" y="1127"/>
                </a:cubicBezTo>
                <a:cubicBezTo>
                  <a:pt x="4462" y="1097"/>
                  <a:pt x="4450" y="946"/>
                  <a:pt x="4450" y="946"/>
                </a:cubicBezTo>
                <a:cubicBezTo>
                  <a:pt x="4358" y="900"/>
                  <a:pt x="4319" y="840"/>
                  <a:pt x="4205" y="840"/>
                </a:cubicBezTo>
                <a:cubicBezTo>
                  <a:pt x="4169" y="840"/>
                  <a:pt x="4124" y="846"/>
                  <a:pt x="4069" y="861"/>
                </a:cubicBezTo>
                <a:cubicBezTo>
                  <a:pt x="4073" y="732"/>
                  <a:pt x="4017" y="677"/>
                  <a:pt x="3929" y="677"/>
                </a:cubicBezTo>
                <a:cubicBezTo>
                  <a:pt x="3888" y="677"/>
                  <a:pt x="3841" y="689"/>
                  <a:pt x="3790" y="709"/>
                </a:cubicBezTo>
                <a:cubicBezTo>
                  <a:pt x="3755" y="596"/>
                  <a:pt x="3677" y="563"/>
                  <a:pt x="3584" y="563"/>
                </a:cubicBezTo>
                <a:cubicBezTo>
                  <a:pt x="3518" y="563"/>
                  <a:pt x="3445" y="579"/>
                  <a:pt x="3372" y="594"/>
                </a:cubicBezTo>
                <a:cubicBezTo>
                  <a:pt x="3288" y="455"/>
                  <a:pt x="3360" y="498"/>
                  <a:pt x="3185" y="443"/>
                </a:cubicBezTo>
                <a:cubicBezTo>
                  <a:pt x="3118" y="304"/>
                  <a:pt x="3130" y="304"/>
                  <a:pt x="2955" y="255"/>
                </a:cubicBezTo>
                <a:cubicBezTo>
                  <a:pt x="2940" y="153"/>
                  <a:pt x="2880" y="107"/>
                  <a:pt x="2811" y="107"/>
                </a:cubicBezTo>
                <a:cubicBezTo>
                  <a:pt x="2739" y="107"/>
                  <a:pt x="2656" y="159"/>
                  <a:pt x="2610" y="249"/>
                </a:cubicBezTo>
                <a:cubicBezTo>
                  <a:pt x="2593" y="103"/>
                  <a:pt x="2495" y="0"/>
                  <a:pt x="2379" y="0"/>
                </a:cubicBezTo>
                <a:close/>
                <a:moveTo>
                  <a:pt x="34605" y="8435"/>
                </a:moveTo>
                <a:cubicBezTo>
                  <a:pt x="34612" y="8439"/>
                  <a:pt x="34619" y="8443"/>
                  <a:pt x="34625" y="8447"/>
                </a:cubicBezTo>
                <a:lnTo>
                  <a:pt x="34625" y="84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20425" y="4022849"/>
            <a:ext cx="9584840" cy="1213925"/>
          </a:xfrm>
          <a:custGeom>
            <a:avLst/>
            <a:gdLst/>
            <a:ahLst/>
            <a:cxnLst/>
            <a:rect l="l" t="t" r="r" b="b"/>
            <a:pathLst>
              <a:path w="61756" h="11050" extrusionOk="0">
                <a:moveTo>
                  <a:pt x="576" y="0"/>
                </a:moveTo>
                <a:lnTo>
                  <a:pt x="1" y="10444"/>
                </a:lnTo>
                <a:lnTo>
                  <a:pt x="61453" y="11050"/>
                </a:lnTo>
                <a:cubicBezTo>
                  <a:pt x="61453" y="11050"/>
                  <a:pt x="61756" y="1738"/>
                  <a:pt x="60696" y="830"/>
                </a:cubicBezTo>
                <a:cubicBezTo>
                  <a:pt x="60440" y="610"/>
                  <a:pt x="60104" y="523"/>
                  <a:pt x="59690" y="523"/>
                </a:cubicBezTo>
                <a:cubicBezTo>
                  <a:pt x="58394" y="523"/>
                  <a:pt x="56336" y="1376"/>
                  <a:pt x="53582" y="1665"/>
                </a:cubicBezTo>
                <a:cubicBezTo>
                  <a:pt x="49950" y="2041"/>
                  <a:pt x="49647" y="1738"/>
                  <a:pt x="46547" y="4541"/>
                </a:cubicBezTo>
                <a:cubicBezTo>
                  <a:pt x="44902" y="6023"/>
                  <a:pt x="41225" y="6387"/>
                  <a:pt x="37836" y="6387"/>
                </a:cubicBezTo>
                <a:cubicBezTo>
                  <a:pt x="34827" y="6387"/>
                  <a:pt x="32045" y="6100"/>
                  <a:pt x="31108" y="6055"/>
                </a:cubicBezTo>
                <a:cubicBezTo>
                  <a:pt x="29354" y="5959"/>
                  <a:pt x="29455" y="5520"/>
                  <a:pt x="28611" y="5520"/>
                </a:cubicBezTo>
                <a:cubicBezTo>
                  <a:pt x="28496" y="5520"/>
                  <a:pt x="28364" y="5528"/>
                  <a:pt x="28208" y="5546"/>
                </a:cubicBezTo>
                <a:cubicBezTo>
                  <a:pt x="27434" y="5635"/>
                  <a:pt x="25368" y="6201"/>
                  <a:pt x="22116" y="6201"/>
                </a:cubicBezTo>
                <a:cubicBezTo>
                  <a:pt x="19827" y="6201"/>
                  <a:pt x="16950" y="5921"/>
                  <a:pt x="13520" y="4995"/>
                </a:cubicBezTo>
                <a:cubicBezTo>
                  <a:pt x="4754" y="2634"/>
                  <a:pt x="576" y="0"/>
                  <a:pt x="5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7225165" y="-55053"/>
            <a:ext cx="2063762" cy="739622"/>
            <a:chOff x="6680975" y="98150"/>
            <a:chExt cx="2463017" cy="882709"/>
          </a:xfrm>
        </p:grpSpPr>
        <p:sp>
          <p:nvSpPr>
            <p:cNvPr id="16" name="Google Shape;16;p2"/>
            <p:cNvSpPr/>
            <p:nvPr/>
          </p:nvSpPr>
          <p:spPr>
            <a:xfrm>
              <a:off x="6682000" y="98150"/>
              <a:ext cx="2461993" cy="881673"/>
            </a:xfrm>
            <a:custGeom>
              <a:avLst/>
              <a:gdLst/>
              <a:ahLst/>
              <a:cxnLst/>
              <a:rect l="l" t="t" r="r" b="b"/>
              <a:pathLst>
                <a:path w="81692" h="29255" extrusionOk="0">
                  <a:moveTo>
                    <a:pt x="37661" y="0"/>
                  </a:moveTo>
                  <a:cubicBezTo>
                    <a:pt x="31690" y="0"/>
                    <a:pt x="26786" y="4304"/>
                    <a:pt x="25785" y="9974"/>
                  </a:cubicBezTo>
                  <a:cubicBezTo>
                    <a:pt x="23117" y="8006"/>
                    <a:pt x="19814" y="6839"/>
                    <a:pt x="16212" y="6839"/>
                  </a:cubicBezTo>
                  <a:cubicBezTo>
                    <a:pt x="7272" y="6839"/>
                    <a:pt x="0" y="14111"/>
                    <a:pt x="0" y="23084"/>
                  </a:cubicBezTo>
                  <a:cubicBezTo>
                    <a:pt x="0" y="25252"/>
                    <a:pt x="434" y="27320"/>
                    <a:pt x="1201" y="29255"/>
                  </a:cubicBezTo>
                  <a:lnTo>
                    <a:pt x="81692" y="29255"/>
                  </a:lnTo>
                  <a:cubicBezTo>
                    <a:pt x="80058" y="25752"/>
                    <a:pt x="76555" y="23284"/>
                    <a:pt x="72519" y="23284"/>
                  </a:cubicBezTo>
                  <a:cubicBezTo>
                    <a:pt x="69383" y="23284"/>
                    <a:pt x="66581" y="24685"/>
                    <a:pt x="64747" y="26953"/>
                  </a:cubicBezTo>
                  <a:cubicBezTo>
                    <a:pt x="63779" y="25585"/>
                    <a:pt x="62211" y="24651"/>
                    <a:pt x="60410" y="24651"/>
                  </a:cubicBezTo>
                  <a:cubicBezTo>
                    <a:pt x="60043" y="24651"/>
                    <a:pt x="59643" y="24685"/>
                    <a:pt x="59309" y="24785"/>
                  </a:cubicBezTo>
                  <a:cubicBezTo>
                    <a:pt x="59243" y="19248"/>
                    <a:pt x="54973" y="14678"/>
                    <a:pt x="49536" y="14177"/>
                  </a:cubicBezTo>
                  <a:cubicBezTo>
                    <a:pt x="49669" y="13510"/>
                    <a:pt x="49736" y="12810"/>
                    <a:pt x="49736" y="12109"/>
                  </a:cubicBezTo>
                  <a:cubicBezTo>
                    <a:pt x="49736" y="5438"/>
                    <a:pt x="44332" y="0"/>
                    <a:pt x="37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80975" y="484193"/>
              <a:ext cx="2461028" cy="496666"/>
            </a:xfrm>
            <a:custGeom>
              <a:avLst/>
              <a:gdLst/>
              <a:ahLst/>
              <a:cxnLst/>
              <a:rect l="l" t="t" r="r" b="b"/>
              <a:pathLst>
                <a:path w="81660" h="16480" extrusionOk="0">
                  <a:moveTo>
                    <a:pt x="3670" y="1"/>
                  </a:moveTo>
                  <a:cubicBezTo>
                    <a:pt x="1369" y="2803"/>
                    <a:pt x="1" y="6372"/>
                    <a:pt x="1" y="10308"/>
                  </a:cubicBezTo>
                  <a:cubicBezTo>
                    <a:pt x="1" y="12476"/>
                    <a:pt x="401" y="14544"/>
                    <a:pt x="1202" y="16479"/>
                  </a:cubicBezTo>
                  <a:lnTo>
                    <a:pt x="81659" y="16479"/>
                  </a:lnTo>
                  <a:cubicBezTo>
                    <a:pt x="80092" y="12943"/>
                    <a:pt x="76589" y="10475"/>
                    <a:pt x="72553" y="10475"/>
                  </a:cubicBezTo>
                  <a:cubicBezTo>
                    <a:pt x="69417" y="10475"/>
                    <a:pt x="66615" y="11876"/>
                    <a:pt x="64781" y="14144"/>
                  </a:cubicBezTo>
                  <a:cubicBezTo>
                    <a:pt x="63813" y="12776"/>
                    <a:pt x="62245" y="11842"/>
                    <a:pt x="60444" y="11842"/>
                  </a:cubicBezTo>
                  <a:cubicBezTo>
                    <a:pt x="60077" y="11842"/>
                    <a:pt x="59677" y="11876"/>
                    <a:pt x="59343" y="11976"/>
                  </a:cubicBezTo>
                  <a:cubicBezTo>
                    <a:pt x="59343" y="10041"/>
                    <a:pt x="58776" y="8273"/>
                    <a:pt x="57876" y="6705"/>
                  </a:cubicBezTo>
                  <a:cubicBezTo>
                    <a:pt x="55774" y="10108"/>
                    <a:pt x="52038" y="12343"/>
                    <a:pt x="47768" y="12343"/>
                  </a:cubicBezTo>
                  <a:cubicBezTo>
                    <a:pt x="45667" y="12343"/>
                    <a:pt x="43699" y="11809"/>
                    <a:pt x="41931" y="10808"/>
                  </a:cubicBezTo>
                  <a:cubicBezTo>
                    <a:pt x="40430" y="11509"/>
                    <a:pt x="38762" y="11876"/>
                    <a:pt x="36994" y="11876"/>
                  </a:cubicBezTo>
                  <a:cubicBezTo>
                    <a:pt x="32524" y="11876"/>
                    <a:pt x="28655" y="9441"/>
                    <a:pt x="26587" y="5838"/>
                  </a:cubicBezTo>
                  <a:cubicBezTo>
                    <a:pt x="24919" y="10441"/>
                    <a:pt x="20549" y="13677"/>
                    <a:pt x="15412" y="13677"/>
                  </a:cubicBezTo>
                  <a:cubicBezTo>
                    <a:pt x="8841" y="13677"/>
                    <a:pt x="3537" y="8340"/>
                    <a:pt x="3537" y="1802"/>
                  </a:cubicBezTo>
                  <a:cubicBezTo>
                    <a:pt x="3537" y="1168"/>
                    <a:pt x="3570" y="60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917900" y="1642175"/>
            <a:ext cx="25758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1925100" y="2152500"/>
            <a:ext cx="257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/>
          </p:nvPr>
        </p:nvSpPr>
        <p:spPr>
          <a:xfrm>
            <a:off x="5504850" y="1642175"/>
            <a:ext cx="25758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5504850" y="2152500"/>
            <a:ext cx="257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/>
          </p:nvPr>
        </p:nvSpPr>
        <p:spPr>
          <a:xfrm>
            <a:off x="1925100" y="2931228"/>
            <a:ext cx="25758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1925100" y="3441553"/>
            <a:ext cx="257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/>
          </p:nvPr>
        </p:nvSpPr>
        <p:spPr>
          <a:xfrm>
            <a:off x="5504850" y="2931228"/>
            <a:ext cx="2557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7"/>
          </p:nvPr>
        </p:nvSpPr>
        <p:spPr>
          <a:xfrm>
            <a:off x="5504850" y="3441553"/>
            <a:ext cx="2575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1063350" y="183951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1063350" y="3125624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4555951" y="1839517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4555951" y="311497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/>
          <p:nvPr/>
        </p:nvSpPr>
        <p:spPr>
          <a:xfrm flipH="1">
            <a:off x="5774326" y="3367625"/>
            <a:ext cx="4765147" cy="1672812"/>
          </a:xfrm>
          <a:custGeom>
            <a:avLst/>
            <a:gdLst/>
            <a:ahLst/>
            <a:cxnLst/>
            <a:rect l="l" t="t" r="r" b="b"/>
            <a:pathLst>
              <a:path w="39627" h="18062" extrusionOk="0">
                <a:moveTo>
                  <a:pt x="15990" y="1206"/>
                </a:moveTo>
                <a:cubicBezTo>
                  <a:pt x="15978" y="1212"/>
                  <a:pt x="15972" y="1224"/>
                  <a:pt x="15972" y="1230"/>
                </a:cubicBezTo>
                <a:cubicBezTo>
                  <a:pt x="15966" y="1242"/>
                  <a:pt x="15948" y="1248"/>
                  <a:pt x="15948" y="1267"/>
                </a:cubicBezTo>
                <a:cubicBezTo>
                  <a:pt x="15942" y="1248"/>
                  <a:pt x="15942" y="1236"/>
                  <a:pt x="15942" y="1218"/>
                </a:cubicBezTo>
                <a:cubicBezTo>
                  <a:pt x="15948" y="1212"/>
                  <a:pt x="15960" y="1206"/>
                  <a:pt x="15972" y="1206"/>
                </a:cubicBezTo>
                <a:close/>
                <a:moveTo>
                  <a:pt x="15845" y="1315"/>
                </a:moveTo>
                <a:cubicBezTo>
                  <a:pt x="15851" y="1315"/>
                  <a:pt x="15851" y="1321"/>
                  <a:pt x="15857" y="1321"/>
                </a:cubicBezTo>
                <a:lnTo>
                  <a:pt x="15748" y="1321"/>
                </a:lnTo>
                <a:cubicBezTo>
                  <a:pt x="15784" y="1321"/>
                  <a:pt x="15814" y="1315"/>
                  <a:pt x="15845" y="1315"/>
                </a:cubicBezTo>
                <a:close/>
                <a:moveTo>
                  <a:pt x="15851" y="1182"/>
                </a:moveTo>
                <a:cubicBezTo>
                  <a:pt x="15851" y="1195"/>
                  <a:pt x="15861" y="1202"/>
                  <a:pt x="15871" y="1202"/>
                </a:cubicBezTo>
                <a:cubicBezTo>
                  <a:pt x="15875" y="1202"/>
                  <a:pt x="15878" y="1202"/>
                  <a:pt x="15881" y="1200"/>
                </a:cubicBezTo>
                <a:lnTo>
                  <a:pt x="15881" y="1206"/>
                </a:lnTo>
                <a:cubicBezTo>
                  <a:pt x="15912" y="1206"/>
                  <a:pt x="15890" y="1233"/>
                  <a:pt x="15913" y="1233"/>
                </a:cubicBezTo>
                <a:cubicBezTo>
                  <a:pt x="15917" y="1233"/>
                  <a:pt x="15923" y="1232"/>
                  <a:pt x="15929" y="1230"/>
                </a:cubicBezTo>
                <a:lnTo>
                  <a:pt x="15929" y="1255"/>
                </a:lnTo>
                <a:cubicBezTo>
                  <a:pt x="15936" y="1285"/>
                  <a:pt x="15960" y="1327"/>
                  <a:pt x="15966" y="1357"/>
                </a:cubicBezTo>
                <a:cubicBezTo>
                  <a:pt x="15929" y="1345"/>
                  <a:pt x="15887" y="1321"/>
                  <a:pt x="15869" y="1297"/>
                </a:cubicBezTo>
                <a:cubicBezTo>
                  <a:pt x="15857" y="1273"/>
                  <a:pt x="15936" y="1255"/>
                  <a:pt x="15875" y="1236"/>
                </a:cubicBezTo>
                <a:cubicBezTo>
                  <a:pt x="15871" y="1235"/>
                  <a:pt x="15867" y="1235"/>
                  <a:pt x="15863" y="1235"/>
                </a:cubicBezTo>
                <a:cubicBezTo>
                  <a:pt x="15857" y="1235"/>
                  <a:pt x="15851" y="1236"/>
                  <a:pt x="15845" y="1236"/>
                </a:cubicBezTo>
                <a:cubicBezTo>
                  <a:pt x="15839" y="1236"/>
                  <a:pt x="15833" y="1235"/>
                  <a:pt x="15827" y="1230"/>
                </a:cubicBezTo>
                <a:cubicBezTo>
                  <a:pt x="15814" y="1212"/>
                  <a:pt x="15839" y="1200"/>
                  <a:pt x="15814" y="1182"/>
                </a:cubicBezTo>
                <a:close/>
                <a:moveTo>
                  <a:pt x="12641" y="1382"/>
                </a:moveTo>
                <a:lnTo>
                  <a:pt x="12641" y="1382"/>
                </a:lnTo>
                <a:cubicBezTo>
                  <a:pt x="12641" y="1382"/>
                  <a:pt x="12642" y="1382"/>
                  <a:pt x="12642" y="1382"/>
                </a:cubicBezTo>
                <a:cubicBezTo>
                  <a:pt x="12642" y="1382"/>
                  <a:pt x="12642" y="1382"/>
                  <a:pt x="12641" y="1382"/>
                </a:cubicBezTo>
                <a:close/>
                <a:moveTo>
                  <a:pt x="16887" y="1393"/>
                </a:moveTo>
                <a:cubicBezTo>
                  <a:pt x="16902" y="1393"/>
                  <a:pt x="16913" y="1406"/>
                  <a:pt x="16928" y="1406"/>
                </a:cubicBezTo>
                <a:lnTo>
                  <a:pt x="16941" y="1406"/>
                </a:lnTo>
                <a:lnTo>
                  <a:pt x="16941" y="1442"/>
                </a:lnTo>
                <a:cubicBezTo>
                  <a:pt x="16935" y="1472"/>
                  <a:pt x="16916" y="1485"/>
                  <a:pt x="16910" y="1509"/>
                </a:cubicBezTo>
                <a:cubicBezTo>
                  <a:pt x="16898" y="1485"/>
                  <a:pt x="16880" y="1466"/>
                  <a:pt x="16880" y="1448"/>
                </a:cubicBezTo>
                <a:cubicBezTo>
                  <a:pt x="16880" y="1442"/>
                  <a:pt x="16874" y="1436"/>
                  <a:pt x="16874" y="1424"/>
                </a:cubicBezTo>
                <a:cubicBezTo>
                  <a:pt x="16874" y="1418"/>
                  <a:pt x="16874" y="1418"/>
                  <a:pt x="16880" y="1412"/>
                </a:cubicBezTo>
                <a:cubicBezTo>
                  <a:pt x="16880" y="1406"/>
                  <a:pt x="16868" y="1406"/>
                  <a:pt x="16880" y="1394"/>
                </a:cubicBezTo>
                <a:cubicBezTo>
                  <a:pt x="16883" y="1393"/>
                  <a:pt x="16885" y="1393"/>
                  <a:pt x="16887" y="1393"/>
                </a:cubicBezTo>
                <a:close/>
                <a:moveTo>
                  <a:pt x="16209" y="1162"/>
                </a:moveTo>
                <a:cubicBezTo>
                  <a:pt x="16217" y="1162"/>
                  <a:pt x="16226" y="1167"/>
                  <a:pt x="16238" y="1170"/>
                </a:cubicBezTo>
                <a:cubicBezTo>
                  <a:pt x="16232" y="1236"/>
                  <a:pt x="16232" y="1315"/>
                  <a:pt x="16220" y="1382"/>
                </a:cubicBezTo>
                <a:cubicBezTo>
                  <a:pt x="16220" y="1436"/>
                  <a:pt x="16220" y="1485"/>
                  <a:pt x="16232" y="1539"/>
                </a:cubicBezTo>
                <a:cubicBezTo>
                  <a:pt x="16214" y="1533"/>
                  <a:pt x="16190" y="1515"/>
                  <a:pt x="16178" y="1497"/>
                </a:cubicBezTo>
                <a:cubicBezTo>
                  <a:pt x="16160" y="1466"/>
                  <a:pt x="16153" y="1442"/>
                  <a:pt x="16123" y="1418"/>
                </a:cubicBezTo>
                <a:cubicBezTo>
                  <a:pt x="16103" y="1393"/>
                  <a:pt x="16091" y="1380"/>
                  <a:pt x="16067" y="1380"/>
                </a:cubicBezTo>
                <a:cubicBezTo>
                  <a:pt x="16062" y="1380"/>
                  <a:pt x="16057" y="1381"/>
                  <a:pt x="16051" y="1382"/>
                </a:cubicBezTo>
                <a:cubicBezTo>
                  <a:pt x="16046" y="1382"/>
                  <a:pt x="16042" y="1383"/>
                  <a:pt x="16038" y="1383"/>
                </a:cubicBezTo>
                <a:cubicBezTo>
                  <a:pt x="16006" y="1383"/>
                  <a:pt x="15994" y="1362"/>
                  <a:pt x="15978" y="1345"/>
                </a:cubicBezTo>
                <a:cubicBezTo>
                  <a:pt x="15966" y="1321"/>
                  <a:pt x="15942" y="1291"/>
                  <a:pt x="15960" y="1261"/>
                </a:cubicBezTo>
                <a:cubicBezTo>
                  <a:pt x="15966" y="1255"/>
                  <a:pt x="15972" y="1236"/>
                  <a:pt x="15978" y="1230"/>
                </a:cubicBezTo>
                <a:cubicBezTo>
                  <a:pt x="15990" y="1212"/>
                  <a:pt x="15996" y="1206"/>
                  <a:pt x="15996" y="1200"/>
                </a:cubicBezTo>
                <a:lnTo>
                  <a:pt x="16020" y="1200"/>
                </a:lnTo>
                <a:cubicBezTo>
                  <a:pt x="16020" y="1194"/>
                  <a:pt x="16026" y="1194"/>
                  <a:pt x="16020" y="1182"/>
                </a:cubicBezTo>
                <a:cubicBezTo>
                  <a:pt x="16024" y="1178"/>
                  <a:pt x="16030" y="1177"/>
                  <a:pt x="16037" y="1177"/>
                </a:cubicBezTo>
                <a:cubicBezTo>
                  <a:pt x="16054" y="1177"/>
                  <a:pt x="16080" y="1185"/>
                  <a:pt x="16097" y="1185"/>
                </a:cubicBezTo>
                <a:cubicBezTo>
                  <a:pt x="16109" y="1185"/>
                  <a:pt x="16117" y="1182"/>
                  <a:pt x="16117" y="1170"/>
                </a:cubicBezTo>
                <a:cubicBezTo>
                  <a:pt x="16123" y="1170"/>
                  <a:pt x="16129" y="1176"/>
                  <a:pt x="16141" y="1182"/>
                </a:cubicBezTo>
                <a:cubicBezTo>
                  <a:pt x="16149" y="1178"/>
                  <a:pt x="16158" y="1172"/>
                  <a:pt x="16167" y="1172"/>
                </a:cubicBezTo>
                <a:cubicBezTo>
                  <a:pt x="16173" y="1172"/>
                  <a:pt x="16179" y="1175"/>
                  <a:pt x="16184" y="1182"/>
                </a:cubicBezTo>
                <a:cubicBezTo>
                  <a:pt x="16193" y="1167"/>
                  <a:pt x="16200" y="1162"/>
                  <a:pt x="16209" y="1162"/>
                </a:cubicBezTo>
                <a:close/>
                <a:moveTo>
                  <a:pt x="17165" y="1478"/>
                </a:moveTo>
                <a:cubicBezTo>
                  <a:pt x="17182" y="1478"/>
                  <a:pt x="17177" y="1498"/>
                  <a:pt x="17177" y="1509"/>
                </a:cubicBezTo>
                <a:cubicBezTo>
                  <a:pt x="17181" y="1509"/>
                  <a:pt x="17190" y="1506"/>
                  <a:pt x="17198" y="1506"/>
                </a:cubicBezTo>
                <a:cubicBezTo>
                  <a:pt x="17202" y="1506"/>
                  <a:pt x="17205" y="1507"/>
                  <a:pt x="17207" y="1509"/>
                </a:cubicBezTo>
                <a:cubicBezTo>
                  <a:pt x="17177" y="1563"/>
                  <a:pt x="17062" y="1569"/>
                  <a:pt x="17025" y="1569"/>
                </a:cubicBezTo>
                <a:cubicBezTo>
                  <a:pt x="17037" y="1563"/>
                  <a:pt x="17080" y="1515"/>
                  <a:pt x="17098" y="1479"/>
                </a:cubicBezTo>
                <a:lnTo>
                  <a:pt x="17098" y="1479"/>
                </a:lnTo>
                <a:cubicBezTo>
                  <a:pt x="17098" y="1485"/>
                  <a:pt x="17092" y="1503"/>
                  <a:pt x="17098" y="1503"/>
                </a:cubicBezTo>
                <a:cubicBezTo>
                  <a:pt x="17108" y="1503"/>
                  <a:pt x="17114" y="1482"/>
                  <a:pt x="17123" y="1482"/>
                </a:cubicBezTo>
                <a:cubicBezTo>
                  <a:pt x="17124" y="1482"/>
                  <a:pt x="17126" y="1483"/>
                  <a:pt x="17128" y="1485"/>
                </a:cubicBezTo>
                <a:cubicBezTo>
                  <a:pt x="17128" y="1485"/>
                  <a:pt x="17140" y="1503"/>
                  <a:pt x="17140" y="1509"/>
                </a:cubicBezTo>
                <a:cubicBezTo>
                  <a:pt x="17140" y="1497"/>
                  <a:pt x="17146" y="1479"/>
                  <a:pt x="17159" y="1479"/>
                </a:cubicBezTo>
                <a:cubicBezTo>
                  <a:pt x="17161" y="1478"/>
                  <a:pt x="17163" y="1478"/>
                  <a:pt x="17165" y="1478"/>
                </a:cubicBezTo>
                <a:close/>
                <a:moveTo>
                  <a:pt x="13659" y="1527"/>
                </a:moveTo>
                <a:cubicBezTo>
                  <a:pt x="13665" y="1545"/>
                  <a:pt x="13659" y="1563"/>
                  <a:pt x="13641" y="1588"/>
                </a:cubicBezTo>
                <a:cubicBezTo>
                  <a:pt x="13635" y="1588"/>
                  <a:pt x="13629" y="1588"/>
                  <a:pt x="13617" y="1575"/>
                </a:cubicBezTo>
                <a:cubicBezTo>
                  <a:pt x="13611" y="1569"/>
                  <a:pt x="13611" y="1545"/>
                  <a:pt x="13611" y="1533"/>
                </a:cubicBezTo>
                <a:cubicBezTo>
                  <a:pt x="13617" y="1533"/>
                  <a:pt x="13635" y="1527"/>
                  <a:pt x="13659" y="1527"/>
                </a:cubicBezTo>
                <a:close/>
                <a:moveTo>
                  <a:pt x="12678" y="1600"/>
                </a:moveTo>
                <a:cubicBezTo>
                  <a:pt x="12690" y="1600"/>
                  <a:pt x="12690" y="1606"/>
                  <a:pt x="12696" y="1606"/>
                </a:cubicBezTo>
                <a:cubicBezTo>
                  <a:pt x="12696" y="1609"/>
                  <a:pt x="12696" y="1611"/>
                  <a:pt x="12695" y="1611"/>
                </a:cubicBezTo>
                <a:cubicBezTo>
                  <a:pt x="12692" y="1611"/>
                  <a:pt x="12687" y="1604"/>
                  <a:pt x="12678" y="1600"/>
                </a:cubicBezTo>
                <a:close/>
                <a:moveTo>
                  <a:pt x="17219" y="1503"/>
                </a:moveTo>
                <a:lnTo>
                  <a:pt x="17219" y="1515"/>
                </a:lnTo>
                <a:cubicBezTo>
                  <a:pt x="17227" y="1515"/>
                  <a:pt x="17233" y="1512"/>
                  <a:pt x="17239" y="1512"/>
                </a:cubicBezTo>
                <a:cubicBezTo>
                  <a:pt x="17242" y="1512"/>
                  <a:pt x="17245" y="1513"/>
                  <a:pt x="17249" y="1515"/>
                </a:cubicBezTo>
                <a:cubicBezTo>
                  <a:pt x="17249" y="1533"/>
                  <a:pt x="17243" y="1533"/>
                  <a:pt x="17249" y="1545"/>
                </a:cubicBezTo>
                <a:cubicBezTo>
                  <a:pt x="17249" y="1537"/>
                  <a:pt x="17261" y="1525"/>
                  <a:pt x="17268" y="1525"/>
                </a:cubicBezTo>
                <a:cubicBezTo>
                  <a:pt x="17271" y="1525"/>
                  <a:pt x="17274" y="1528"/>
                  <a:pt x="17274" y="1533"/>
                </a:cubicBezTo>
                <a:cubicBezTo>
                  <a:pt x="17277" y="1531"/>
                  <a:pt x="17279" y="1531"/>
                  <a:pt x="17281" y="1531"/>
                </a:cubicBezTo>
                <a:cubicBezTo>
                  <a:pt x="17294" y="1531"/>
                  <a:pt x="17294" y="1553"/>
                  <a:pt x="17304" y="1553"/>
                </a:cubicBezTo>
                <a:cubicBezTo>
                  <a:pt x="17306" y="1553"/>
                  <a:pt x="17308" y="1553"/>
                  <a:pt x="17310" y="1551"/>
                </a:cubicBezTo>
                <a:cubicBezTo>
                  <a:pt x="17310" y="1569"/>
                  <a:pt x="17334" y="1581"/>
                  <a:pt x="17310" y="1581"/>
                </a:cubicBezTo>
                <a:cubicBezTo>
                  <a:pt x="17304" y="1581"/>
                  <a:pt x="17292" y="1575"/>
                  <a:pt x="17280" y="1575"/>
                </a:cubicBezTo>
                <a:cubicBezTo>
                  <a:pt x="17274" y="1575"/>
                  <a:pt x="17268" y="1600"/>
                  <a:pt x="17280" y="1600"/>
                </a:cubicBezTo>
                <a:cubicBezTo>
                  <a:pt x="17280" y="1594"/>
                  <a:pt x="17304" y="1594"/>
                  <a:pt x="17310" y="1594"/>
                </a:cubicBezTo>
                <a:cubicBezTo>
                  <a:pt x="17328" y="1594"/>
                  <a:pt x="17322" y="1600"/>
                  <a:pt x="17322" y="1606"/>
                </a:cubicBezTo>
                <a:lnTo>
                  <a:pt x="17328" y="1606"/>
                </a:lnTo>
                <a:cubicBezTo>
                  <a:pt x="17298" y="1606"/>
                  <a:pt x="17237" y="1612"/>
                  <a:pt x="17207" y="1612"/>
                </a:cubicBezTo>
                <a:cubicBezTo>
                  <a:pt x="17171" y="1612"/>
                  <a:pt x="17031" y="1600"/>
                  <a:pt x="17007" y="1575"/>
                </a:cubicBezTo>
                <a:cubicBezTo>
                  <a:pt x="17092" y="1563"/>
                  <a:pt x="17183" y="1563"/>
                  <a:pt x="17219" y="1503"/>
                </a:cubicBezTo>
                <a:close/>
                <a:moveTo>
                  <a:pt x="13732" y="1606"/>
                </a:moveTo>
                <a:cubicBezTo>
                  <a:pt x="13756" y="1606"/>
                  <a:pt x="13768" y="1606"/>
                  <a:pt x="13780" y="1618"/>
                </a:cubicBezTo>
                <a:lnTo>
                  <a:pt x="13762" y="1618"/>
                </a:lnTo>
                <a:cubicBezTo>
                  <a:pt x="13756" y="1618"/>
                  <a:pt x="13738" y="1618"/>
                  <a:pt x="13726" y="1624"/>
                </a:cubicBezTo>
                <a:cubicBezTo>
                  <a:pt x="13726" y="1618"/>
                  <a:pt x="13732" y="1618"/>
                  <a:pt x="13732" y="1606"/>
                </a:cubicBezTo>
                <a:close/>
                <a:moveTo>
                  <a:pt x="16971" y="1412"/>
                </a:moveTo>
                <a:cubicBezTo>
                  <a:pt x="16977" y="1412"/>
                  <a:pt x="16977" y="1412"/>
                  <a:pt x="16989" y="1418"/>
                </a:cubicBezTo>
                <a:lnTo>
                  <a:pt x="16989" y="1424"/>
                </a:lnTo>
                <a:cubicBezTo>
                  <a:pt x="16995" y="1424"/>
                  <a:pt x="16995" y="1424"/>
                  <a:pt x="17001" y="1436"/>
                </a:cubicBezTo>
                <a:cubicBezTo>
                  <a:pt x="17013" y="1442"/>
                  <a:pt x="17007" y="1442"/>
                  <a:pt x="17013" y="1448"/>
                </a:cubicBezTo>
                <a:cubicBezTo>
                  <a:pt x="17025" y="1454"/>
                  <a:pt x="17031" y="1454"/>
                  <a:pt x="17043" y="1454"/>
                </a:cubicBezTo>
                <a:cubicBezTo>
                  <a:pt x="17043" y="1448"/>
                  <a:pt x="17043" y="1448"/>
                  <a:pt x="17056" y="1442"/>
                </a:cubicBezTo>
                <a:cubicBezTo>
                  <a:pt x="17062" y="1448"/>
                  <a:pt x="17056" y="1454"/>
                  <a:pt x="17062" y="1454"/>
                </a:cubicBezTo>
                <a:cubicBezTo>
                  <a:pt x="17062" y="1448"/>
                  <a:pt x="17074" y="1448"/>
                  <a:pt x="17086" y="1448"/>
                </a:cubicBezTo>
                <a:cubicBezTo>
                  <a:pt x="17086" y="1454"/>
                  <a:pt x="17086" y="1466"/>
                  <a:pt x="17092" y="1466"/>
                </a:cubicBezTo>
                <a:cubicBezTo>
                  <a:pt x="17056" y="1557"/>
                  <a:pt x="16947" y="1600"/>
                  <a:pt x="16844" y="1624"/>
                </a:cubicBezTo>
                <a:cubicBezTo>
                  <a:pt x="16868" y="1588"/>
                  <a:pt x="16910" y="1533"/>
                  <a:pt x="16935" y="1485"/>
                </a:cubicBezTo>
                <a:cubicBezTo>
                  <a:pt x="16947" y="1466"/>
                  <a:pt x="16947" y="1436"/>
                  <a:pt x="16959" y="1412"/>
                </a:cubicBezTo>
                <a:close/>
                <a:moveTo>
                  <a:pt x="12945" y="1594"/>
                </a:moveTo>
                <a:cubicBezTo>
                  <a:pt x="12957" y="1600"/>
                  <a:pt x="12969" y="1601"/>
                  <a:pt x="12980" y="1601"/>
                </a:cubicBezTo>
                <a:cubicBezTo>
                  <a:pt x="12992" y="1601"/>
                  <a:pt x="13002" y="1600"/>
                  <a:pt x="13011" y="1600"/>
                </a:cubicBezTo>
                <a:cubicBezTo>
                  <a:pt x="13035" y="1606"/>
                  <a:pt x="13029" y="1618"/>
                  <a:pt x="13035" y="1624"/>
                </a:cubicBezTo>
                <a:lnTo>
                  <a:pt x="13029" y="1624"/>
                </a:lnTo>
                <a:cubicBezTo>
                  <a:pt x="13027" y="1624"/>
                  <a:pt x="13025" y="1625"/>
                  <a:pt x="13022" y="1625"/>
                </a:cubicBezTo>
                <a:cubicBezTo>
                  <a:pt x="13009" y="1625"/>
                  <a:pt x="12996" y="1616"/>
                  <a:pt x="12987" y="1616"/>
                </a:cubicBezTo>
                <a:cubicBezTo>
                  <a:pt x="12981" y="1616"/>
                  <a:pt x="12977" y="1619"/>
                  <a:pt x="12975" y="1630"/>
                </a:cubicBezTo>
                <a:cubicBezTo>
                  <a:pt x="12969" y="1631"/>
                  <a:pt x="12964" y="1631"/>
                  <a:pt x="12959" y="1631"/>
                </a:cubicBezTo>
                <a:cubicBezTo>
                  <a:pt x="12928" y="1631"/>
                  <a:pt x="12917" y="1615"/>
                  <a:pt x="12933" y="1594"/>
                </a:cubicBezTo>
                <a:close/>
                <a:moveTo>
                  <a:pt x="16014" y="1630"/>
                </a:moveTo>
                <a:lnTo>
                  <a:pt x="16014" y="1630"/>
                </a:lnTo>
                <a:cubicBezTo>
                  <a:pt x="16017" y="1638"/>
                  <a:pt x="16018" y="1646"/>
                  <a:pt x="16018" y="1654"/>
                </a:cubicBezTo>
                <a:lnTo>
                  <a:pt x="16018" y="1654"/>
                </a:lnTo>
                <a:cubicBezTo>
                  <a:pt x="16019" y="1646"/>
                  <a:pt x="16018" y="1638"/>
                  <a:pt x="16014" y="1630"/>
                </a:cubicBezTo>
                <a:close/>
                <a:moveTo>
                  <a:pt x="13362" y="1551"/>
                </a:moveTo>
                <a:cubicBezTo>
                  <a:pt x="13399" y="1569"/>
                  <a:pt x="13405" y="1612"/>
                  <a:pt x="13459" y="1624"/>
                </a:cubicBezTo>
                <a:cubicBezTo>
                  <a:pt x="13477" y="1624"/>
                  <a:pt x="13496" y="1612"/>
                  <a:pt x="13514" y="1612"/>
                </a:cubicBezTo>
                <a:cubicBezTo>
                  <a:pt x="13514" y="1630"/>
                  <a:pt x="13508" y="1642"/>
                  <a:pt x="13508" y="1654"/>
                </a:cubicBezTo>
                <a:cubicBezTo>
                  <a:pt x="13497" y="1662"/>
                  <a:pt x="13490" y="1664"/>
                  <a:pt x="13483" y="1664"/>
                </a:cubicBezTo>
                <a:cubicBezTo>
                  <a:pt x="13474" y="1664"/>
                  <a:pt x="13464" y="1660"/>
                  <a:pt x="13447" y="1660"/>
                </a:cubicBezTo>
                <a:lnTo>
                  <a:pt x="13447" y="1672"/>
                </a:lnTo>
                <a:cubicBezTo>
                  <a:pt x="13440" y="1674"/>
                  <a:pt x="13434" y="1675"/>
                  <a:pt x="13427" y="1675"/>
                </a:cubicBezTo>
                <a:cubicBezTo>
                  <a:pt x="13409" y="1675"/>
                  <a:pt x="13391" y="1669"/>
                  <a:pt x="13376" y="1669"/>
                </a:cubicBezTo>
                <a:cubicBezTo>
                  <a:pt x="13362" y="1669"/>
                  <a:pt x="13351" y="1674"/>
                  <a:pt x="13344" y="1690"/>
                </a:cubicBezTo>
                <a:cubicBezTo>
                  <a:pt x="13308" y="1672"/>
                  <a:pt x="13296" y="1630"/>
                  <a:pt x="13247" y="1630"/>
                </a:cubicBezTo>
                <a:cubicBezTo>
                  <a:pt x="13223" y="1630"/>
                  <a:pt x="13211" y="1636"/>
                  <a:pt x="13187" y="1648"/>
                </a:cubicBezTo>
                <a:lnTo>
                  <a:pt x="13187" y="1636"/>
                </a:lnTo>
                <a:cubicBezTo>
                  <a:pt x="13193" y="1624"/>
                  <a:pt x="13205" y="1594"/>
                  <a:pt x="13205" y="1588"/>
                </a:cubicBezTo>
                <a:cubicBezTo>
                  <a:pt x="13214" y="1575"/>
                  <a:pt x="13222" y="1572"/>
                  <a:pt x="13231" y="1572"/>
                </a:cubicBezTo>
                <a:cubicBezTo>
                  <a:pt x="13240" y="1572"/>
                  <a:pt x="13250" y="1575"/>
                  <a:pt x="13266" y="1575"/>
                </a:cubicBezTo>
                <a:lnTo>
                  <a:pt x="13266" y="1563"/>
                </a:lnTo>
                <a:cubicBezTo>
                  <a:pt x="13270" y="1562"/>
                  <a:pt x="13274" y="1561"/>
                  <a:pt x="13279" y="1561"/>
                </a:cubicBezTo>
                <a:cubicBezTo>
                  <a:pt x="13299" y="1561"/>
                  <a:pt x="13319" y="1573"/>
                  <a:pt x="13336" y="1573"/>
                </a:cubicBezTo>
                <a:cubicBezTo>
                  <a:pt x="13347" y="1573"/>
                  <a:pt x="13356" y="1568"/>
                  <a:pt x="13362" y="1551"/>
                </a:cubicBezTo>
                <a:close/>
                <a:moveTo>
                  <a:pt x="13072" y="1648"/>
                </a:moveTo>
                <a:cubicBezTo>
                  <a:pt x="13072" y="1648"/>
                  <a:pt x="13084" y="1648"/>
                  <a:pt x="13084" y="1654"/>
                </a:cubicBezTo>
                <a:cubicBezTo>
                  <a:pt x="13096" y="1660"/>
                  <a:pt x="13084" y="1697"/>
                  <a:pt x="13102" y="1709"/>
                </a:cubicBezTo>
                <a:cubicBezTo>
                  <a:pt x="13098" y="1717"/>
                  <a:pt x="13090" y="1723"/>
                  <a:pt x="13077" y="1723"/>
                </a:cubicBezTo>
                <a:cubicBezTo>
                  <a:pt x="13072" y="1723"/>
                  <a:pt x="13066" y="1722"/>
                  <a:pt x="13060" y="1721"/>
                </a:cubicBezTo>
                <a:cubicBezTo>
                  <a:pt x="13048" y="1690"/>
                  <a:pt x="13066" y="1666"/>
                  <a:pt x="13072" y="1648"/>
                </a:cubicBezTo>
                <a:close/>
                <a:moveTo>
                  <a:pt x="15887" y="1715"/>
                </a:moveTo>
                <a:lnTo>
                  <a:pt x="15881" y="1721"/>
                </a:lnTo>
                <a:cubicBezTo>
                  <a:pt x="15911" y="1733"/>
                  <a:pt x="15942" y="1745"/>
                  <a:pt x="15966" y="1751"/>
                </a:cubicBezTo>
                <a:cubicBezTo>
                  <a:pt x="15936" y="1763"/>
                  <a:pt x="15887" y="1763"/>
                  <a:pt x="15887" y="1763"/>
                </a:cubicBezTo>
                <a:cubicBezTo>
                  <a:pt x="15887" y="1763"/>
                  <a:pt x="15936" y="1763"/>
                  <a:pt x="15972" y="1751"/>
                </a:cubicBezTo>
                <a:cubicBezTo>
                  <a:pt x="16004" y="1760"/>
                  <a:pt x="16036" y="1762"/>
                  <a:pt x="16055" y="1763"/>
                </a:cubicBezTo>
                <a:lnTo>
                  <a:pt x="16055" y="1763"/>
                </a:lnTo>
                <a:cubicBezTo>
                  <a:pt x="16025" y="1762"/>
                  <a:pt x="15958" y="1753"/>
                  <a:pt x="15887" y="1715"/>
                </a:cubicBezTo>
                <a:close/>
                <a:moveTo>
                  <a:pt x="15966" y="1612"/>
                </a:moveTo>
                <a:lnTo>
                  <a:pt x="15966" y="1624"/>
                </a:lnTo>
                <a:cubicBezTo>
                  <a:pt x="15966" y="1624"/>
                  <a:pt x="15966" y="1630"/>
                  <a:pt x="15972" y="1636"/>
                </a:cubicBezTo>
                <a:cubicBezTo>
                  <a:pt x="15972" y="1642"/>
                  <a:pt x="15978" y="1654"/>
                  <a:pt x="15978" y="1660"/>
                </a:cubicBezTo>
                <a:cubicBezTo>
                  <a:pt x="15978" y="1660"/>
                  <a:pt x="15984" y="1666"/>
                  <a:pt x="15984" y="1672"/>
                </a:cubicBezTo>
                <a:cubicBezTo>
                  <a:pt x="15984" y="1684"/>
                  <a:pt x="15996" y="1684"/>
                  <a:pt x="15996" y="1690"/>
                </a:cubicBezTo>
                <a:cubicBezTo>
                  <a:pt x="15996" y="1697"/>
                  <a:pt x="16002" y="1697"/>
                  <a:pt x="16002" y="1703"/>
                </a:cubicBezTo>
                <a:lnTo>
                  <a:pt x="16014" y="1721"/>
                </a:lnTo>
                <a:lnTo>
                  <a:pt x="16032" y="1733"/>
                </a:lnTo>
                <a:lnTo>
                  <a:pt x="16045" y="1751"/>
                </a:lnTo>
                <a:lnTo>
                  <a:pt x="16063" y="1763"/>
                </a:lnTo>
                <a:lnTo>
                  <a:pt x="16063" y="1763"/>
                </a:lnTo>
                <a:cubicBezTo>
                  <a:pt x="16060" y="1763"/>
                  <a:pt x="16058" y="1763"/>
                  <a:pt x="16055" y="1763"/>
                </a:cubicBezTo>
                <a:lnTo>
                  <a:pt x="16055" y="1763"/>
                </a:lnTo>
                <a:cubicBezTo>
                  <a:pt x="16058" y="1763"/>
                  <a:pt x="16060" y="1763"/>
                  <a:pt x="16063" y="1763"/>
                </a:cubicBezTo>
                <a:lnTo>
                  <a:pt x="16063" y="1763"/>
                </a:lnTo>
                <a:lnTo>
                  <a:pt x="16063" y="1763"/>
                </a:lnTo>
                <a:cubicBezTo>
                  <a:pt x="16063" y="1763"/>
                  <a:pt x="16064" y="1763"/>
                  <a:pt x="16065" y="1763"/>
                </a:cubicBezTo>
                <a:lnTo>
                  <a:pt x="16065" y="1763"/>
                </a:lnTo>
                <a:cubicBezTo>
                  <a:pt x="16062" y="1758"/>
                  <a:pt x="16059" y="1754"/>
                  <a:pt x="16057" y="1751"/>
                </a:cubicBezTo>
                <a:lnTo>
                  <a:pt x="16038" y="1733"/>
                </a:lnTo>
                <a:lnTo>
                  <a:pt x="16026" y="1721"/>
                </a:lnTo>
                <a:lnTo>
                  <a:pt x="16008" y="1703"/>
                </a:lnTo>
                <a:cubicBezTo>
                  <a:pt x="16008" y="1703"/>
                  <a:pt x="16019" y="1681"/>
                  <a:pt x="16018" y="1654"/>
                </a:cubicBezTo>
                <a:lnTo>
                  <a:pt x="16018" y="1654"/>
                </a:lnTo>
                <a:cubicBezTo>
                  <a:pt x="16018" y="1675"/>
                  <a:pt x="16008" y="1692"/>
                  <a:pt x="16008" y="1697"/>
                </a:cubicBezTo>
                <a:lnTo>
                  <a:pt x="16002" y="1690"/>
                </a:lnTo>
                <a:cubicBezTo>
                  <a:pt x="16002" y="1684"/>
                  <a:pt x="15996" y="1684"/>
                  <a:pt x="15996" y="1672"/>
                </a:cubicBezTo>
                <a:cubicBezTo>
                  <a:pt x="15996" y="1666"/>
                  <a:pt x="15984" y="1666"/>
                  <a:pt x="15984" y="1660"/>
                </a:cubicBezTo>
                <a:cubicBezTo>
                  <a:pt x="15978" y="1654"/>
                  <a:pt x="15978" y="1642"/>
                  <a:pt x="15978" y="1636"/>
                </a:cubicBezTo>
                <a:cubicBezTo>
                  <a:pt x="15978" y="1630"/>
                  <a:pt x="15972" y="1630"/>
                  <a:pt x="15972" y="1624"/>
                </a:cubicBezTo>
                <a:lnTo>
                  <a:pt x="15972" y="1612"/>
                </a:lnTo>
                <a:close/>
                <a:moveTo>
                  <a:pt x="16065" y="1763"/>
                </a:moveTo>
                <a:lnTo>
                  <a:pt x="16065" y="1763"/>
                </a:lnTo>
                <a:cubicBezTo>
                  <a:pt x="16067" y="1767"/>
                  <a:pt x="16070" y="1770"/>
                  <a:pt x="16074" y="1774"/>
                </a:cubicBezTo>
                <a:lnTo>
                  <a:pt x="16074" y="1774"/>
                </a:lnTo>
                <a:lnTo>
                  <a:pt x="16069" y="1763"/>
                </a:lnTo>
                <a:cubicBezTo>
                  <a:pt x="16068" y="1763"/>
                  <a:pt x="16066" y="1763"/>
                  <a:pt x="16065" y="1763"/>
                </a:cubicBezTo>
                <a:close/>
                <a:moveTo>
                  <a:pt x="16074" y="1774"/>
                </a:moveTo>
                <a:lnTo>
                  <a:pt x="16075" y="1775"/>
                </a:lnTo>
                <a:cubicBezTo>
                  <a:pt x="16075" y="1775"/>
                  <a:pt x="16076" y="1776"/>
                  <a:pt x="16077" y="1776"/>
                </a:cubicBezTo>
                <a:lnTo>
                  <a:pt x="16077" y="1776"/>
                </a:lnTo>
                <a:cubicBezTo>
                  <a:pt x="16076" y="1775"/>
                  <a:pt x="16075" y="1774"/>
                  <a:pt x="16074" y="1774"/>
                </a:cubicBezTo>
                <a:close/>
                <a:moveTo>
                  <a:pt x="16184" y="1745"/>
                </a:moveTo>
                <a:cubicBezTo>
                  <a:pt x="16190" y="1775"/>
                  <a:pt x="16178" y="1805"/>
                  <a:pt x="16178" y="1812"/>
                </a:cubicBezTo>
                <a:cubicBezTo>
                  <a:pt x="16184" y="1793"/>
                  <a:pt x="16190" y="1763"/>
                  <a:pt x="16184" y="1745"/>
                </a:cubicBezTo>
                <a:close/>
                <a:moveTo>
                  <a:pt x="16250" y="1206"/>
                </a:moveTo>
                <a:cubicBezTo>
                  <a:pt x="16256" y="1206"/>
                  <a:pt x="16269" y="1212"/>
                  <a:pt x="16275" y="1218"/>
                </a:cubicBezTo>
                <a:cubicBezTo>
                  <a:pt x="16284" y="1233"/>
                  <a:pt x="16282" y="1252"/>
                  <a:pt x="16297" y="1252"/>
                </a:cubicBezTo>
                <a:cubicBezTo>
                  <a:pt x="16301" y="1252"/>
                  <a:pt x="16305" y="1251"/>
                  <a:pt x="16311" y="1248"/>
                </a:cubicBezTo>
                <a:cubicBezTo>
                  <a:pt x="16329" y="1248"/>
                  <a:pt x="16335" y="1236"/>
                  <a:pt x="16347" y="1236"/>
                </a:cubicBezTo>
                <a:cubicBezTo>
                  <a:pt x="16365" y="1236"/>
                  <a:pt x="16390" y="1248"/>
                  <a:pt x="16402" y="1248"/>
                </a:cubicBezTo>
                <a:cubicBezTo>
                  <a:pt x="16420" y="1248"/>
                  <a:pt x="16432" y="1248"/>
                  <a:pt x="16450" y="1242"/>
                </a:cubicBezTo>
                <a:lnTo>
                  <a:pt x="16450" y="1267"/>
                </a:lnTo>
                <a:cubicBezTo>
                  <a:pt x="16462" y="1267"/>
                  <a:pt x="16480" y="1273"/>
                  <a:pt x="16493" y="1273"/>
                </a:cubicBezTo>
                <a:cubicBezTo>
                  <a:pt x="16488" y="1296"/>
                  <a:pt x="16509" y="1313"/>
                  <a:pt x="16536" y="1313"/>
                </a:cubicBezTo>
                <a:cubicBezTo>
                  <a:pt x="16544" y="1313"/>
                  <a:pt x="16551" y="1312"/>
                  <a:pt x="16559" y="1309"/>
                </a:cubicBezTo>
                <a:lnTo>
                  <a:pt x="16559" y="1309"/>
                </a:lnTo>
                <a:cubicBezTo>
                  <a:pt x="16553" y="1321"/>
                  <a:pt x="16559" y="1327"/>
                  <a:pt x="16553" y="1333"/>
                </a:cubicBezTo>
                <a:cubicBezTo>
                  <a:pt x="16559" y="1333"/>
                  <a:pt x="16559" y="1327"/>
                  <a:pt x="16571" y="1327"/>
                </a:cubicBezTo>
                <a:cubicBezTo>
                  <a:pt x="16553" y="1333"/>
                  <a:pt x="16547" y="1351"/>
                  <a:pt x="16547" y="1357"/>
                </a:cubicBezTo>
                <a:cubicBezTo>
                  <a:pt x="16552" y="1358"/>
                  <a:pt x="16558" y="1359"/>
                  <a:pt x="16564" y="1359"/>
                </a:cubicBezTo>
                <a:cubicBezTo>
                  <a:pt x="16595" y="1359"/>
                  <a:pt x="16634" y="1347"/>
                  <a:pt x="16644" y="1327"/>
                </a:cubicBezTo>
                <a:cubicBezTo>
                  <a:pt x="16650" y="1321"/>
                  <a:pt x="16650" y="1297"/>
                  <a:pt x="16662" y="1297"/>
                </a:cubicBezTo>
                <a:cubicBezTo>
                  <a:pt x="16664" y="1296"/>
                  <a:pt x="16667" y="1295"/>
                  <a:pt x="16671" y="1295"/>
                </a:cubicBezTo>
                <a:cubicBezTo>
                  <a:pt x="16683" y="1295"/>
                  <a:pt x="16701" y="1303"/>
                  <a:pt x="16711" y="1303"/>
                </a:cubicBezTo>
                <a:cubicBezTo>
                  <a:pt x="16729" y="1297"/>
                  <a:pt x="16723" y="1279"/>
                  <a:pt x="16753" y="1279"/>
                </a:cubicBezTo>
                <a:cubicBezTo>
                  <a:pt x="16771" y="1279"/>
                  <a:pt x="16783" y="1279"/>
                  <a:pt x="16795" y="1297"/>
                </a:cubicBezTo>
                <a:cubicBezTo>
                  <a:pt x="16801" y="1303"/>
                  <a:pt x="16789" y="1321"/>
                  <a:pt x="16813" y="1321"/>
                </a:cubicBezTo>
                <a:cubicBezTo>
                  <a:pt x="16813" y="1333"/>
                  <a:pt x="16801" y="1333"/>
                  <a:pt x="16783" y="1333"/>
                </a:cubicBezTo>
                <a:cubicBezTo>
                  <a:pt x="16765" y="1333"/>
                  <a:pt x="16753" y="1333"/>
                  <a:pt x="16735" y="1327"/>
                </a:cubicBezTo>
                <a:cubicBezTo>
                  <a:pt x="16711" y="1327"/>
                  <a:pt x="16711" y="1327"/>
                  <a:pt x="16698" y="1339"/>
                </a:cubicBezTo>
                <a:cubicBezTo>
                  <a:pt x="16692" y="1357"/>
                  <a:pt x="16692" y="1351"/>
                  <a:pt x="16680" y="1357"/>
                </a:cubicBezTo>
                <a:lnTo>
                  <a:pt x="16680" y="1364"/>
                </a:lnTo>
                <a:lnTo>
                  <a:pt x="16674" y="1364"/>
                </a:lnTo>
                <a:cubicBezTo>
                  <a:pt x="16668" y="1364"/>
                  <a:pt x="16620" y="1382"/>
                  <a:pt x="16650" y="1394"/>
                </a:cubicBezTo>
                <a:lnTo>
                  <a:pt x="16668" y="1394"/>
                </a:lnTo>
                <a:cubicBezTo>
                  <a:pt x="16674" y="1394"/>
                  <a:pt x="16668" y="1400"/>
                  <a:pt x="16674" y="1400"/>
                </a:cubicBezTo>
                <a:cubicBezTo>
                  <a:pt x="16680" y="1400"/>
                  <a:pt x="16674" y="1412"/>
                  <a:pt x="16680" y="1412"/>
                </a:cubicBezTo>
                <a:cubicBezTo>
                  <a:pt x="16680" y="1412"/>
                  <a:pt x="16698" y="1400"/>
                  <a:pt x="16704" y="1400"/>
                </a:cubicBezTo>
                <a:cubicBezTo>
                  <a:pt x="16708" y="1400"/>
                  <a:pt x="16721" y="1397"/>
                  <a:pt x="16730" y="1397"/>
                </a:cubicBezTo>
                <a:cubicBezTo>
                  <a:pt x="16735" y="1397"/>
                  <a:pt x="16739" y="1398"/>
                  <a:pt x="16741" y="1400"/>
                </a:cubicBezTo>
                <a:cubicBezTo>
                  <a:pt x="16753" y="1412"/>
                  <a:pt x="16741" y="1418"/>
                  <a:pt x="16735" y="1418"/>
                </a:cubicBezTo>
                <a:cubicBezTo>
                  <a:pt x="16735" y="1424"/>
                  <a:pt x="16741" y="1430"/>
                  <a:pt x="16759" y="1430"/>
                </a:cubicBezTo>
                <a:cubicBezTo>
                  <a:pt x="16759" y="1442"/>
                  <a:pt x="16753" y="1442"/>
                  <a:pt x="16753" y="1448"/>
                </a:cubicBezTo>
                <a:cubicBezTo>
                  <a:pt x="16753" y="1454"/>
                  <a:pt x="16753" y="1454"/>
                  <a:pt x="16759" y="1460"/>
                </a:cubicBezTo>
                <a:lnTo>
                  <a:pt x="16759" y="1491"/>
                </a:lnTo>
                <a:cubicBezTo>
                  <a:pt x="16759" y="1503"/>
                  <a:pt x="16753" y="1509"/>
                  <a:pt x="16753" y="1521"/>
                </a:cubicBezTo>
                <a:cubicBezTo>
                  <a:pt x="16765" y="1521"/>
                  <a:pt x="16783" y="1521"/>
                  <a:pt x="16795" y="1515"/>
                </a:cubicBezTo>
                <a:cubicBezTo>
                  <a:pt x="16795" y="1515"/>
                  <a:pt x="16801" y="1509"/>
                  <a:pt x="16801" y="1503"/>
                </a:cubicBezTo>
                <a:lnTo>
                  <a:pt x="16819" y="1503"/>
                </a:lnTo>
                <a:cubicBezTo>
                  <a:pt x="16832" y="1491"/>
                  <a:pt x="16832" y="1491"/>
                  <a:pt x="16832" y="1479"/>
                </a:cubicBezTo>
                <a:lnTo>
                  <a:pt x="16832" y="1472"/>
                </a:lnTo>
                <a:cubicBezTo>
                  <a:pt x="16844" y="1485"/>
                  <a:pt x="16850" y="1491"/>
                  <a:pt x="16850" y="1509"/>
                </a:cubicBezTo>
                <a:cubicBezTo>
                  <a:pt x="16856" y="1551"/>
                  <a:pt x="16819" y="1581"/>
                  <a:pt x="16789" y="1612"/>
                </a:cubicBezTo>
                <a:cubicBezTo>
                  <a:pt x="16766" y="1630"/>
                  <a:pt x="16743" y="1648"/>
                  <a:pt x="16713" y="1648"/>
                </a:cubicBezTo>
                <a:cubicBezTo>
                  <a:pt x="16703" y="1648"/>
                  <a:pt x="16692" y="1646"/>
                  <a:pt x="16680" y="1642"/>
                </a:cubicBezTo>
                <a:cubicBezTo>
                  <a:pt x="16668" y="1639"/>
                  <a:pt x="16657" y="1637"/>
                  <a:pt x="16647" y="1637"/>
                </a:cubicBezTo>
                <a:cubicBezTo>
                  <a:pt x="16618" y="1637"/>
                  <a:pt x="16595" y="1650"/>
                  <a:pt x="16559" y="1672"/>
                </a:cubicBezTo>
                <a:cubicBezTo>
                  <a:pt x="16523" y="1703"/>
                  <a:pt x="16493" y="1721"/>
                  <a:pt x="16462" y="1757"/>
                </a:cubicBezTo>
                <a:cubicBezTo>
                  <a:pt x="16438" y="1787"/>
                  <a:pt x="16390" y="1805"/>
                  <a:pt x="16341" y="1818"/>
                </a:cubicBezTo>
                <a:cubicBezTo>
                  <a:pt x="16329" y="1715"/>
                  <a:pt x="16269" y="1575"/>
                  <a:pt x="16250" y="1472"/>
                </a:cubicBezTo>
                <a:cubicBezTo>
                  <a:pt x="16238" y="1388"/>
                  <a:pt x="16238" y="1291"/>
                  <a:pt x="16250" y="1206"/>
                </a:cubicBezTo>
                <a:close/>
                <a:moveTo>
                  <a:pt x="14028" y="1824"/>
                </a:moveTo>
                <a:cubicBezTo>
                  <a:pt x="14029" y="1824"/>
                  <a:pt x="14029" y="1824"/>
                  <a:pt x="14029" y="1824"/>
                </a:cubicBezTo>
                <a:lnTo>
                  <a:pt x="14029" y="1824"/>
                </a:lnTo>
                <a:cubicBezTo>
                  <a:pt x="14029" y="1824"/>
                  <a:pt x="14029" y="1824"/>
                  <a:pt x="14028" y="1824"/>
                </a:cubicBezTo>
                <a:close/>
                <a:moveTo>
                  <a:pt x="16632" y="1842"/>
                </a:moveTo>
                <a:lnTo>
                  <a:pt x="16632" y="1842"/>
                </a:lnTo>
                <a:cubicBezTo>
                  <a:pt x="16629" y="1850"/>
                  <a:pt x="16628" y="1857"/>
                  <a:pt x="16628" y="1865"/>
                </a:cubicBezTo>
                <a:lnTo>
                  <a:pt x="16628" y="1865"/>
                </a:lnTo>
                <a:cubicBezTo>
                  <a:pt x="16628" y="1857"/>
                  <a:pt x="16629" y="1849"/>
                  <a:pt x="16632" y="1842"/>
                </a:cubicBezTo>
                <a:close/>
                <a:moveTo>
                  <a:pt x="16077" y="1776"/>
                </a:moveTo>
                <a:cubicBezTo>
                  <a:pt x="16080" y="1778"/>
                  <a:pt x="16083" y="1780"/>
                  <a:pt x="16087" y="1781"/>
                </a:cubicBezTo>
                <a:cubicBezTo>
                  <a:pt x="16099" y="1793"/>
                  <a:pt x="16105" y="1805"/>
                  <a:pt x="16123" y="1812"/>
                </a:cubicBezTo>
                <a:cubicBezTo>
                  <a:pt x="16153" y="1836"/>
                  <a:pt x="16178" y="1854"/>
                  <a:pt x="16208" y="1872"/>
                </a:cubicBezTo>
                <a:cubicBezTo>
                  <a:pt x="16207" y="1871"/>
                  <a:pt x="16207" y="1870"/>
                  <a:pt x="16206" y="1869"/>
                </a:cubicBezTo>
                <a:lnTo>
                  <a:pt x="16206" y="1869"/>
                </a:lnTo>
                <a:cubicBezTo>
                  <a:pt x="16176" y="1849"/>
                  <a:pt x="16144" y="1828"/>
                  <a:pt x="16117" y="1805"/>
                </a:cubicBezTo>
                <a:cubicBezTo>
                  <a:pt x="16100" y="1794"/>
                  <a:pt x="16093" y="1782"/>
                  <a:pt x="16077" y="1776"/>
                </a:cubicBezTo>
                <a:close/>
                <a:moveTo>
                  <a:pt x="16135" y="1763"/>
                </a:moveTo>
                <a:cubicBezTo>
                  <a:pt x="16153" y="1781"/>
                  <a:pt x="16187" y="1837"/>
                  <a:pt x="16206" y="1869"/>
                </a:cubicBezTo>
                <a:lnTo>
                  <a:pt x="16206" y="1869"/>
                </a:lnTo>
                <a:cubicBezTo>
                  <a:pt x="16208" y="1870"/>
                  <a:pt x="16210" y="1871"/>
                  <a:pt x="16212" y="1872"/>
                </a:cubicBezTo>
                <a:lnTo>
                  <a:pt x="16212" y="1872"/>
                </a:lnTo>
                <a:cubicBezTo>
                  <a:pt x="16205" y="1861"/>
                  <a:pt x="16188" y="1836"/>
                  <a:pt x="16178" y="1812"/>
                </a:cubicBezTo>
                <a:cubicBezTo>
                  <a:pt x="16160" y="1787"/>
                  <a:pt x="16153" y="1775"/>
                  <a:pt x="16147" y="1763"/>
                </a:cubicBezTo>
                <a:close/>
                <a:moveTo>
                  <a:pt x="16462" y="1957"/>
                </a:moveTo>
                <a:lnTo>
                  <a:pt x="16462" y="1957"/>
                </a:lnTo>
                <a:cubicBezTo>
                  <a:pt x="16461" y="1963"/>
                  <a:pt x="16461" y="1969"/>
                  <a:pt x="16461" y="1974"/>
                </a:cubicBezTo>
                <a:lnTo>
                  <a:pt x="16461" y="1974"/>
                </a:lnTo>
                <a:cubicBezTo>
                  <a:pt x="16461" y="1969"/>
                  <a:pt x="16461" y="1963"/>
                  <a:pt x="16462" y="1957"/>
                </a:cubicBezTo>
                <a:close/>
                <a:moveTo>
                  <a:pt x="16759" y="1927"/>
                </a:moveTo>
                <a:cubicBezTo>
                  <a:pt x="16681" y="1963"/>
                  <a:pt x="16608" y="1969"/>
                  <a:pt x="16584" y="1975"/>
                </a:cubicBezTo>
                <a:lnTo>
                  <a:pt x="16584" y="1975"/>
                </a:lnTo>
                <a:cubicBezTo>
                  <a:pt x="16597" y="1975"/>
                  <a:pt x="16630" y="1973"/>
                  <a:pt x="16674" y="1963"/>
                </a:cubicBezTo>
                <a:cubicBezTo>
                  <a:pt x="16711" y="1975"/>
                  <a:pt x="16759" y="1975"/>
                  <a:pt x="16759" y="1975"/>
                </a:cubicBezTo>
                <a:cubicBezTo>
                  <a:pt x="16759" y="1975"/>
                  <a:pt x="16711" y="1975"/>
                  <a:pt x="16680" y="1963"/>
                </a:cubicBezTo>
                <a:cubicBezTo>
                  <a:pt x="16704" y="1957"/>
                  <a:pt x="16735" y="1945"/>
                  <a:pt x="16765" y="1933"/>
                </a:cubicBezTo>
                <a:lnTo>
                  <a:pt x="16759" y="1927"/>
                </a:lnTo>
                <a:close/>
                <a:moveTo>
                  <a:pt x="16674" y="1824"/>
                </a:moveTo>
                <a:lnTo>
                  <a:pt x="16674" y="1836"/>
                </a:lnTo>
                <a:cubicBezTo>
                  <a:pt x="16674" y="1836"/>
                  <a:pt x="16674" y="1842"/>
                  <a:pt x="16668" y="1848"/>
                </a:cubicBezTo>
                <a:cubicBezTo>
                  <a:pt x="16668" y="1854"/>
                  <a:pt x="16662" y="1866"/>
                  <a:pt x="16662" y="1872"/>
                </a:cubicBezTo>
                <a:cubicBezTo>
                  <a:pt x="16662" y="1872"/>
                  <a:pt x="16650" y="1878"/>
                  <a:pt x="16650" y="1884"/>
                </a:cubicBezTo>
                <a:cubicBezTo>
                  <a:pt x="16650" y="1896"/>
                  <a:pt x="16644" y="1896"/>
                  <a:pt x="16644" y="1902"/>
                </a:cubicBezTo>
                <a:cubicBezTo>
                  <a:pt x="16644" y="1902"/>
                  <a:pt x="16644" y="1908"/>
                  <a:pt x="16638" y="1908"/>
                </a:cubicBezTo>
                <a:cubicBezTo>
                  <a:pt x="16638" y="1904"/>
                  <a:pt x="16628" y="1886"/>
                  <a:pt x="16628" y="1865"/>
                </a:cubicBezTo>
                <a:lnTo>
                  <a:pt x="16628" y="1865"/>
                </a:lnTo>
                <a:cubicBezTo>
                  <a:pt x="16627" y="1888"/>
                  <a:pt x="16638" y="1910"/>
                  <a:pt x="16638" y="1914"/>
                </a:cubicBezTo>
                <a:lnTo>
                  <a:pt x="16620" y="1933"/>
                </a:lnTo>
                <a:lnTo>
                  <a:pt x="16608" y="1945"/>
                </a:lnTo>
                <a:lnTo>
                  <a:pt x="16589" y="1963"/>
                </a:lnTo>
                <a:lnTo>
                  <a:pt x="16560" y="1993"/>
                </a:lnTo>
                <a:lnTo>
                  <a:pt x="16560" y="1993"/>
                </a:lnTo>
                <a:cubicBezTo>
                  <a:pt x="16563" y="1990"/>
                  <a:pt x="16567" y="1989"/>
                  <a:pt x="16571" y="1987"/>
                </a:cubicBezTo>
                <a:lnTo>
                  <a:pt x="16577" y="1975"/>
                </a:lnTo>
                <a:cubicBezTo>
                  <a:pt x="16578" y="1975"/>
                  <a:pt x="16580" y="1975"/>
                  <a:pt x="16583" y="1975"/>
                </a:cubicBezTo>
                <a:lnTo>
                  <a:pt x="16583" y="1975"/>
                </a:lnTo>
                <a:lnTo>
                  <a:pt x="16583" y="1975"/>
                </a:lnTo>
                <a:cubicBezTo>
                  <a:pt x="16583" y="1975"/>
                  <a:pt x="16584" y="1975"/>
                  <a:pt x="16584" y="1975"/>
                </a:cubicBezTo>
                <a:lnTo>
                  <a:pt x="16584" y="1975"/>
                </a:lnTo>
                <a:cubicBezTo>
                  <a:pt x="16584" y="1975"/>
                  <a:pt x="16584" y="1975"/>
                  <a:pt x="16583" y="1975"/>
                </a:cubicBezTo>
                <a:lnTo>
                  <a:pt x="16583" y="1975"/>
                </a:lnTo>
                <a:lnTo>
                  <a:pt x="16602" y="1963"/>
                </a:lnTo>
                <a:lnTo>
                  <a:pt x="16614" y="1945"/>
                </a:lnTo>
                <a:lnTo>
                  <a:pt x="16632" y="1933"/>
                </a:lnTo>
                <a:lnTo>
                  <a:pt x="16644" y="1914"/>
                </a:lnTo>
                <a:cubicBezTo>
                  <a:pt x="16650" y="1908"/>
                  <a:pt x="16650" y="1908"/>
                  <a:pt x="16650" y="1902"/>
                </a:cubicBezTo>
                <a:cubicBezTo>
                  <a:pt x="16650" y="1896"/>
                  <a:pt x="16662" y="1896"/>
                  <a:pt x="16662" y="1884"/>
                </a:cubicBezTo>
                <a:cubicBezTo>
                  <a:pt x="16662" y="1878"/>
                  <a:pt x="16668" y="1878"/>
                  <a:pt x="16668" y="1872"/>
                </a:cubicBezTo>
                <a:cubicBezTo>
                  <a:pt x="16674" y="1866"/>
                  <a:pt x="16674" y="1854"/>
                  <a:pt x="16674" y="1848"/>
                </a:cubicBezTo>
                <a:cubicBezTo>
                  <a:pt x="16674" y="1842"/>
                  <a:pt x="16680" y="1842"/>
                  <a:pt x="16680" y="1836"/>
                </a:cubicBezTo>
                <a:lnTo>
                  <a:pt x="16680" y="1824"/>
                </a:lnTo>
                <a:close/>
                <a:moveTo>
                  <a:pt x="16560" y="1993"/>
                </a:moveTo>
                <a:cubicBezTo>
                  <a:pt x="16559" y="1993"/>
                  <a:pt x="16558" y="1993"/>
                  <a:pt x="16558" y="1994"/>
                </a:cubicBezTo>
                <a:lnTo>
                  <a:pt x="16558" y="1994"/>
                </a:lnTo>
                <a:cubicBezTo>
                  <a:pt x="16558" y="1994"/>
                  <a:pt x="16559" y="1993"/>
                  <a:pt x="16559" y="1993"/>
                </a:cubicBezTo>
                <a:lnTo>
                  <a:pt x="16560" y="1993"/>
                </a:lnTo>
                <a:close/>
                <a:moveTo>
                  <a:pt x="16558" y="1994"/>
                </a:moveTo>
                <a:cubicBezTo>
                  <a:pt x="16548" y="1999"/>
                  <a:pt x="16542" y="2004"/>
                  <a:pt x="16529" y="2017"/>
                </a:cubicBezTo>
                <a:lnTo>
                  <a:pt x="16529" y="2017"/>
                </a:lnTo>
                <a:cubicBezTo>
                  <a:pt x="16542" y="2009"/>
                  <a:pt x="16548" y="2000"/>
                  <a:pt x="16558" y="1994"/>
                </a:cubicBezTo>
                <a:close/>
                <a:moveTo>
                  <a:pt x="16461" y="1974"/>
                </a:moveTo>
                <a:cubicBezTo>
                  <a:pt x="16460" y="1998"/>
                  <a:pt x="16468" y="2019"/>
                  <a:pt x="16468" y="2023"/>
                </a:cubicBezTo>
                <a:cubicBezTo>
                  <a:pt x="16468" y="2009"/>
                  <a:pt x="16461" y="1995"/>
                  <a:pt x="16461" y="1974"/>
                </a:cubicBezTo>
                <a:close/>
                <a:moveTo>
                  <a:pt x="15939" y="1954"/>
                </a:moveTo>
                <a:cubicBezTo>
                  <a:pt x="15943" y="1954"/>
                  <a:pt x="15946" y="1955"/>
                  <a:pt x="15948" y="1957"/>
                </a:cubicBezTo>
                <a:cubicBezTo>
                  <a:pt x="15966" y="1963"/>
                  <a:pt x="15948" y="1963"/>
                  <a:pt x="15948" y="1969"/>
                </a:cubicBezTo>
                <a:lnTo>
                  <a:pt x="15948" y="1987"/>
                </a:lnTo>
                <a:cubicBezTo>
                  <a:pt x="15942" y="1993"/>
                  <a:pt x="15942" y="1999"/>
                  <a:pt x="15936" y="2011"/>
                </a:cubicBezTo>
                <a:cubicBezTo>
                  <a:pt x="15929" y="2023"/>
                  <a:pt x="15905" y="2048"/>
                  <a:pt x="15905" y="2060"/>
                </a:cubicBezTo>
                <a:cubicBezTo>
                  <a:pt x="15899" y="2042"/>
                  <a:pt x="15887" y="2017"/>
                  <a:pt x="15887" y="1993"/>
                </a:cubicBezTo>
                <a:cubicBezTo>
                  <a:pt x="15887" y="1981"/>
                  <a:pt x="15899" y="1969"/>
                  <a:pt x="15899" y="1963"/>
                </a:cubicBezTo>
                <a:lnTo>
                  <a:pt x="15911" y="1963"/>
                </a:lnTo>
                <a:cubicBezTo>
                  <a:pt x="15916" y="1959"/>
                  <a:pt x="15929" y="1954"/>
                  <a:pt x="15939" y="1954"/>
                </a:cubicBezTo>
                <a:close/>
                <a:moveTo>
                  <a:pt x="16529" y="2017"/>
                </a:moveTo>
                <a:cubicBezTo>
                  <a:pt x="16529" y="2017"/>
                  <a:pt x="16529" y="2017"/>
                  <a:pt x="16529" y="2017"/>
                </a:cubicBezTo>
                <a:cubicBezTo>
                  <a:pt x="16500" y="2039"/>
                  <a:pt x="16469" y="2061"/>
                  <a:pt x="16441" y="2080"/>
                </a:cubicBezTo>
                <a:lnTo>
                  <a:pt x="16441" y="2080"/>
                </a:lnTo>
                <a:cubicBezTo>
                  <a:pt x="16440" y="2081"/>
                  <a:pt x="16439" y="2083"/>
                  <a:pt x="16438" y="2084"/>
                </a:cubicBezTo>
                <a:cubicBezTo>
                  <a:pt x="16468" y="2060"/>
                  <a:pt x="16493" y="2048"/>
                  <a:pt x="16523" y="2023"/>
                </a:cubicBezTo>
                <a:cubicBezTo>
                  <a:pt x="16525" y="2021"/>
                  <a:pt x="16527" y="2019"/>
                  <a:pt x="16529" y="2017"/>
                </a:cubicBezTo>
                <a:close/>
                <a:moveTo>
                  <a:pt x="16499" y="1975"/>
                </a:moveTo>
                <a:cubicBezTo>
                  <a:pt x="16493" y="1987"/>
                  <a:pt x="16480" y="1999"/>
                  <a:pt x="16468" y="2023"/>
                </a:cubicBezTo>
                <a:cubicBezTo>
                  <a:pt x="16458" y="2048"/>
                  <a:pt x="16441" y="2073"/>
                  <a:pt x="16434" y="2084"/>
                </a:cubicBezTo>
                <a:lnTo>
                  <a:pt x="16434" y="2084"/>
                </a:lnTo>
                <a:cubicBezTo>
                  <a:pt x="16437" y="2083"/>
                  <a:pt x="16439" y="2081"/>
                  <a:pt x="16441" y="2080"/>
                </a:cubicBezTo>
                <a:lnTo>
                  <a:pt x="16441" y="2080"/>
                </a:lnTo>
                <a:cubicBezTo>
                  <a:pt x="16460" y="2053"/>
                  <a:pt x="16488" y="1998"/>
                  <a:pt x="16511" y="1975"/>
                </a:cubicBezTo>
                <a:close/>
                <a:moveTo>
                  <a:pt x="15644" y="1981"/>
                </a:moveTo>
                <a:cubicBezTo>
                  <a:pt x="15647" y="1981"/>
                  <a:pt x="15651" y="1983"/>
                  <a:pt x="15657" y="1987"/>
                </a:cubicBezTo>
                <a:cubicBezTo>
                  <a:pt x="15669" y="1993"/>
                  <a:pt x="15669" y="2011"/>
                  <a:pt x="15669" y="2023"/>
                </a:cubicBezTo>
                <a:cubicBezTo>
                  <a:pt x="15669" y="2017"/>
                  <a:pt x="15675" y="2011"/>
                  <a:pt x="15687" y="1999"/>
                </a:cubicBezTo>
                <a:cubicBezTo>
                  <a:pt x="15689" y="1999"/>
                  <a:pt x="15691" y="1998"/>
                  <a:pt x="15693" y="1998"/>
                </a:cubicBezTo>
                <a:cubicBezTo>
                  <a:pt x="15704" y="1998"/>
                  <a:pt x="15701" y="2017"/>
                  <a:pt x="15712" y="2017"/>
                </a:cubicBezTo>
                <a:cubicBezTo>
                  <a:pt x="15724" y="2017"/>
                  <a:pt x="15724" y="1999"/>
                  <a:pt x="15724" y="1993"/>
                </a:cubicBezTo>
                <a:cubicBezTo>
                  <a:pt x="15730" y="2029"/>
                  <a:pt x="15760" y="2084"/>
                  <a:pt x="15766" y="2102"/>
                </a:cubicBezTo>
                <a:cubicBezTo>
                  <a:pt x="15730" y="2090"/>
                  <a:pt x="15627" y="2060"/>
                  <a:pt x="15609" y="1999"/>
                </a:cubicBezTo>
                <a:cubicBezTo>
                  <a:pt x="15615" y="1999"/>
                  <a:pt x="15633" y="2011"/>
                  <a:pt x="15633" y="2011"/>
                </a:cubicBezTo>
                <a:cubicBezTo>
                  <a:pt x="15637" y="1998"/>
                  <a:pt x="15635" y="1981"/>
                  <a:pt x="15644" y="1981"/>
                </a:cubicBezTo>
                <a:close/>
                <a:moveTo>
                  <a:pt x="13370" y="2095"/>
                </a:moveTo>
                <a:cubicBezTo>
                  <a:pt x="13369" y="2099"/>
                  <a:pt x="13368" y="2103"/>
                  <a:pt x="13368" y="2108"/>
                </a:cubicBezTo>
                <a:cubicBezTo>
                  <a:pt x="13362" y="2108"/>
                  <a:pt x="13362" y="2108"/>
                  <a:pt x="13362" y="2102"/>
                </a:cubicBezTo>
                <a:cubicBezTo>
                  <a:pt x="13365" y="2100"/>
                  <a:pt x="13368" y="2097"/>
                  <a:pt x="13370" y="2095"/>
                </a:cubicBezTo>
                <a:close/>
                <a:moveTo>
                  <a:pt x="15615" y="2029"/>
                </a:moveTo>
                <a:cubicBezTo>
                  <a:pt x="15639" y="2090"/>
                  <a:pt x="15724" y="2114"/>
                  <a:pt x="15808" y="2145"/>
                </a:cubicBezTo>
                <a:cubicBezTo>
                  <a:pt x="15754" y="2145"/>
                  <a:pt x="15615" y="2138"/>
                  <a:pt x="15578" y="2132"/>
                </a:cubicBezTo>
                <a:cubicBezTo>
                  <a:pt x="15548" y="2120"/>
                  <a:pt x="15488" y="2114"/>
                  <a:pt x="15457" y="2108"/>
                </a:cubicBezTo>
                <a:lnTo>
                  <a:pt x="15463" y="2108"/>
                </a:lnTo>
                <a:cubicBezTo>
                  <a:pt x="15463" y="2102"/>
                  <a:pt x="15463" y="2090"/>
                  <a:pt x="15481" y="2090"/>
                </a:cubicBezTo>
                <a:cubicBezTo>
                  <a:pt x="15488" y="2090"/>
                  <a:pt x="15500" y="2102"/>
                  <a:pt x="15512" y="2108"/>
                </a:cubicBezTo>
                <a:cubicBezTo>
                  <a:pt x="15524" y="2108"/>
                  <a:pt x="15524" y="2090"/>
                  <a:pt x="15518" y="2084"/>
                </a:cubicBezTo>
                <a:cubicBezTo>
                  <a:pt x="15516" y="2082"/>
                  <a:pt x="15512" y="2081"/>
                  <a:pt x="15509" y="2081"/>
                </a:cubicBezTo>
                <a:cubicBezTo>
                  <a:pt x="15501" y="2081"/>
                  <a:pt x="15492" y="2084"/>
                  <a:pt x="15488" y="2084"/>
                </a:cubicBezTo>
                <a:cubicBezTo>
                  <a:pt x="15457" y="2078"/>
                  <a:pt x="15494" y="2072"/>
                  <a:pt x="15494" y="2054"/>
                </a:cubicBezTo>
                <a:cubicBezTo>
                  <a:pt x="15495" y="2054"/>
                  <a:pt x="15497" y="2054"/>
                  <a:pt x="15499" y="2054"/>
                </a:cubicBezTo>
                <a:cubicBezTo>
                  <a:pt x="15514" y="2054"/>
                  <a:pt x="15518" y="2036"/>
                  <a:pt x="15527" y="2036"/>
                </a:cubicBezTo>
                <a:cubicBezTo>
                  <a:pt x="15529" y="2036"/>
                  <a:pt x="15532" y="2038"/>
                  <a:pt x="15536" y="2042"/>
                </a:cubicBezTo>
                <a:cubicBezTo>
                  <a:pt x="15536" y="2034"/>
                  <a:pt x="15538" y="2031"/>
                  <a:pt x="15540" y="2031"/>
                </a:cubicBezTo>
                <a:cubicBezTo>
                  <a:pt x="15545" y="2031"/>
                  <a:pt x="15552" y="2045"/>
                  <a:pt x="15548" y="2054"/>
                </a:cubicBezTo>
                <a:lnTo>
                  <a:pt x="15554" y="2054"/>
                </a:lnTo>
                <a:cubicBezTo>
                  <a:pt x="15566" y="2048"/>
                  <a:pt x="15554" y="2042"/>
                  <a:pt x="15578" y="2042"/>
                </a:cubicBezTo>
                <a:cubicBezTo>
                  <a:pt x="15584" y="2042"/>
                  <a:pt x="15596" y="2048"/>
                  <a:pt x="15609" y="2048"/>
                </a:cubicBezTo>
                <a:cubicBezTo>
                  <a:pt x="15609" y="2042"/>
                  <a:pt x="15609" y="2029"/>
                  <a:pt x="15615" y="2029"/>
                </a:cubicBezTo>
                <a:close/>
                <a:moveTo>
                  <a:pt x="14482" y="2138"/>
                </a:moveTo>
                <a:cubicBezTo>
                  <a:pt x="14482" y="2151"/>
                  <a:pt x="14489" y="2175"/>
                  <a:pt x="14489" y="2193"/>
                </a:cubicBezTo>
                <a:cubicBezTo>
                  <a:pt x="14476" y="2193"/>
                  <a:pt x="14464" y="2194"/>
                  <a:pt x="14453" y="2194"/>
                </a:cubicBezTo>
                <a:cubicBezTo>
                  <a:pt x="14437" y="2194"/>
                  <a:pt x="14423" y="2192"/>
                  <a:pt x="14416" y="2181"/>
                </a:cubicBezTo>
                <a:cubicBezTo>
                  <a:pt x="14428" y="2169"/>
                  <a:pt x="14458" y="2163"/>
                  <a:pt x="14482" y="2138"/>
                </a:cubicBezTo>
                <a:close/>
                <a:moveTo>
                  <a:pt x="13608" y="1962"/>
                </a:moveTo>
                <a:cubicBezTo>
                  <a:pt x="13610" y="1962"/>
                  <a:pt x="13613" y="1962"/>
                  <a:pt x="13617" y="1963"/>
                </a:cubicBezTo>
                <a:cubicBezTo>
                  <a:pt x="13617" y="1987"/>
                  <a:pt x="13624" y="1995"/>
                  <a:pt x="13636" y="1995"/>
                </a:cubicBezTo>
                <a:cubicBezTo>
                  <a:pt x="13647" y="1995"/>
                  <a:pt x="13662" y="1987"/>
                  <a:pt x="13677" y="1981"/>
                </a:cubicBezTo>
                <a:lnTo>
                  <a:pt x="13677" y="1981"/>
                </a:lnTo>
                <a:lnTo>
                  <a:pt x="13617" y="2029"/>
                </a:lnTo>
                <a:cubicBezTo>
                  <a:pt x="13580" y="2054"/>
                  <a:pt x="13544" y="2078"/>
                  <a:pt x="13550" y="2120"/>
                </a:cubicBezTo>
                <a:cubicBezTo>
                  <a:pt x="13556" y="2175"/>
                  <a:pt x="13617" y="2175"/>
                  <a:pt x="13617" y="2235"/>
                </a:cubicBezTo>
                <a:cubicBezTo>
                  <a:pt x="13574" y="2181"/>
                  <a:pt x="13508" y="2163"/>
                  <a:pt x="13423" y="2145"/>
                </a:cubicBezTo>
                <a:lnTo>
                  <a:pt x="13447" y="2145"/>
                </a:lnTo>
                <a:cubicBezTo>
                  <a:pt x="13435" y="2145"/>
                  <a:pt x="13429" y="2138"/>
                  <a:pt x="13423" y="2138"/>
                </a:cubicBezTo>
                <a:cubicBezTo>
                  <a:pt x="13429" y="2120"/>
                  <a:pt x="13429" y="2114"/>
                  <a:pt x="13435" y="2102"/>
                </a:cubicBezTo>
                <a:cubicBezTo>
                  <a:pt x="13435" y="2102"/>
                  <a:pt x="13447" y="2108"/>
                  <a:pt x="13453" y="2108"/>
                </a:cubicBezTo>
                <a:cubicBezTo>
                  <a:pt x="13477" y="2114"/>
                  <a:pt x="13496" y="2114"/>
                  <a:pt x="13520" y="2114"/>
                </a:cubicBezTo>
                <a:cubicBezTo>
                  <a:pt x="13471" y="2102"/>
                  <a:pt x="13453" y="2084"/>
                  <a:pt x="13459" y="2054"/>
                </a:cubicBezTo>
                <a:lnTo>
                  <a:pt x="13459" y="2048"/>
                </a:lnTo>
                <a:cubicBezTo>
                  <a:pt x="13459" y="2042"/>
                  <a:pt x="13465" y="2042"/>
                  <a:pt x="13465" y="2042"/>
                </a:cubicBezTo>
                <a:cubicBezTo>
                  <a:pt x="13490" y="2048"/>
                  <a:pt x="13514" y="2048"/>
                  <a:pt x="13526" y="2060"/>
                </a:cubicBezTo>
                <a:cubicBezTo>
                  <a:pt x="13520" y="2048"/>
                  <a:pt x="13520" y="2023"/>
                  <a:pt x="13508" y="2017"/>
                </a:cubicBezTo>
                <a:cubicBezTo>
                  <a:pt x="13508" y="1999"/>
                  <a:pt x="13514" y="1987"/>
                  <a:pt x="13514" y="1969"/>
                </a:cubicBezTo>
                <a:cubicBezTo>
                  <a:pt x="13517" y="1968"/>
                  <a:pt x="13519" y="1968"/>
                  <a:pt x="13522" y="1968"/>
                </a:cubicBezTo>
                <a:cubicBezTo>
                  <a:pt x="13538" y="1968"/>
                  <a:pt x="13549" y="1982"/>
                  <a:pt x="13562" y="1982"/>
                </a:cubicBezTo>
                <a:cubicBezTo>
                  <a:pt x="13564" y="1982"/>
                  <a:pt x="13566" y="1982"/>
                  <a:pt x="13568" y="1981"/>
                </a:cubicBezTo>
                <a:cubicBezTo>
                  <a:pt x="13584" y="1981"/>
                  <a:pt x="13586" y="1962"/>
                  <a:pt x="13608" y="1962"/>
                </a:cubicBezTo>
                <a:close/>
                <a:moveTo>
                  <a:pt x="13605" y="2241"/>
                </a:moveTo>
                <a:cubicBezTo>
                  <a:pt x="13635" y="2254"/>
                  <a:pt x="13641" y="2266"/>
                  <a:pt x="13635" y="2284"/>
                </a:cubicBezTo>
                <a:cubicBezTo>
                  <a:pt x="13629" y="2266"/>
                  <a:pt x="13617" y="2260"/>
                  <a:pt x="13605" y="2241"/>
                </a:cubicBezTo>
                <a:close/>
                <a:moveTo>
                  <a:pt x="15827" y="2381"/>
                </a:moveTo>
                <a:lnTo>
                  <a:pt x="15827" y="2387"/>
                </a:lnTo>
                <a:cubicBezTo>
                  <a:pt x="15827" y="2393"/>
                  <a:pt x="15827" y="2393"/>
                  <a:pt x="15833" y="2399"/>
                </a:cubicBezTo>
                <a:cubicBezTo>
                  <a:pt x="15833" y="2411"/>
                  <a:pt x="15845" y="2417"/>
                  <a:pt x="15851" y="2423"/>
                </a:cubicBezTo>
                <a:cubicBezTo>
                  <a:pt x="15851" y="2429"/>
                  <a:pt x="15857" y="2429"/>
                  <a:pt x="15857" y="2441"/>
                </a:cubicBezTo>
                <a:cubicBezTo>
                  <a:pt x="15857" y="2447"/>
                  <a:pt x="15863" y="2447"/>
                  <a:pt x="15875" y="2453"/>
                </a:cubicBezTo>
                <a:lnTo>
                  <a:pt x="15887" y="2471"/>
                </a:lnTo>
                <a:lnTo>
                  <a:pt x="15893" y="2475"/>
                </a:lnTo>
                <a:lnTo>
                  <a:pt x="15893" y="2471"/>
                </a:lnTo>
                <a:cubicBezTo>
                  <a:pt x="15893" y="2459"/>
                  <a:pt x="15911" y="2417"/>
                  <a:pt x="15905" y="2381"/>
                </a:cubicBezTo>
                <a:lnTo>
                  <a:pt x="15893" y="2381"/>
                </a:lnTo>
                <a:cubicBezTo>
                  <a:pt x="15905" y="2411"/>
                  <a:pt x="15887" y="2453"/>
                  <a:pt x="15887" y="2459"/>
                </a:cubicBezTo>
                <a:lnTo>
                  <a:pt x="15881" y="2453"/>
                </a:lnTo>
                <a:lnTo>
                  <a:pt x="15863" y="2441"/>
                </a:lnTo>
                <a:cubicBezTo>
                  <a:pt x="15863" y="2429"/>
                  <a:pt x="15857" y="2429"/>
                  <a:pt x="15857" y="2423"/>
                </a:cubicBezTo>
                <a:cubicBezTo>
                  <a:pt x="15851" y="2417"/>
                  <a:pt x="15851" y="2411"/>
                  <a:pt x="15845" y="2399"/>
                </a:cubicBezTo>
                <a:cubicBezTo>
                  <a:pt x="15845" y="2393"/>
                  <a:pt x="15833" y="2387"/>
                  <a:pt x="15833" y="2387"/>
                </a:cubicBezTo>
                <a:lnTo>
                  <a:pt x="15833" y="2381"/>
                </a:lnTo>
                <a:close/>
                <a:moveTo>
                  <a:pt x="15893" y="2475"/>
                </a:moveTo>
                <a:lnTo>
                  <a:pt x="15893" y="2478"/>
                </a:lnTo>
                <a:lnTo>
                  <a:pt x="15908" y="2487"/>
                </a:lnTo>
                <a:lnTo>
                  <a:pt x="15908" y="2487"/>
                </a:lnTo>
                <a:lnTo>
                  <a:pt x="15905" y="2484"/>
                </a:lnTo>
                <a:lnTo>
                  <a:pt x="15893" y="2475"/>
                </a:lnTo>
                <a:close/>
                <a:moveTo>
                  <a:pt x="15908" y="2487"/>
                </a:moveTo>
                <a:lnTo>
                  <a:pt x="15911" y="2493"/>
                </a:lnTo>
                <a:lnTo>
                  <a:pt x="15911" y="2493"/>
                </a:lnTo>
                <a:cubicBezTo>
                  <a:pt x="15911" y="2492"/>
                  <a:pt x="15911" y="2491"/>
                  <a:pt x="15911" y="2490"/>
                </a:cubicBezTo>
                <a:lnTo>
                  <a:pt x="15908" y="2487"/>
                </a:lnTo>
                <a:close/>
                <a:moveTo>
                  <a:pt x="15911" y="2493"/>
                </a:moveTo>
                <a:cubicBezTo>
                  <a:pt x="15913" y="2502"/>
                  <a:pt x="15918" y="2502"/>
                  <a:pt x="15923" y="2508"/>
                </a:cubicBezTo>
                <a:lnTo>
                  <a:pt x="15940" y="2519"/>
                </a:lnTo>
                <a:lnTo>
                  <a:pt x="15940" y="2519"/>
                </a:lnTo>
                <a:cubicBezTo>
                  <a:pt x="15938" y="2517"/>
                  <a:pt x="15937" y="2515"/>
                  <a:pt x="15936" y="2514"/>
                </a:cubicBezTo>
                <a:lnTo>
                  <a:pt x="15917" y="2502"/>
                </a:lnTo>
                <a:lnTo>
                  <a:pt x="15911" y="2493"/>
                </a:lnTo>
                <a:close/>
                <a:moveTo>
                  <a:pt x="15940" y="2519"/>
                </a:moveTo>
                <a:lnTo>
                  <a:pt x="15940" y="2519"/>
                </a:lnTo>
                <a:cubicBezTo>
                  <a:pt x="15941" y="2520"/>
                  <a:pt x="15942" y="2521"/>
                  <a:pt x="15943" y="2523"/>
                </a:cubicBezTo>
                <a:lnTo>
                  <a:pt x="15943" y="2523"/>
                </a:lnTo>
                <a:cubicBezTo>
                  <a:pt x="15942" y="2522"/>
                  <a:pt x="15942" y="2521"/>
                  <a:pt x="15942" y="2520"/>
                </a:cubicBezTo>
                <a:lnTo>
                  <a:pt x="15940" y="2519"/>
                </a:lnTo>
                <a:close/>
                <a:moveTo>
                  <a:pt x="15833" y="2514"/>
                </a:moveTo>
                <a:lnTo>
                  <a:pt x="15833" y="2514"/>
                </a:lnTo>
                <a:cubicBezTo>
                  <a:pt x="15796" y="2532"/>
                  <a:pt x="15736" y="2532"/>
                  <a:pt x="15736" y="2532"/>
                </a:cubicBezTo>
                <a:cubicBezTo>
                  <a:pt x="15742" y="2532"/>
                  <a:pt x="15796" y="2532"/>
                  <a:pt x="15833" y="2514"/>
                </a:cubicBezTo>
                <a:close/>
                <a:moveTo>
                  <a:pt x="15742" y="2471"/>
                </a:moveTo>
                <a:lnTo>
                  <a:pt x="15736" y="2478"/>
                </a:lnTo>
                <a:cubicBezTo>
                  <a:pt x="15772" y="2502"/>
                  <a:pt x="15802" y="2508"/>
                  <a:pt x="15833" y="2514"/>
                </a:cubicBezTo>
                <a:cubicBezTo>
                  <a:pt x="15886" y="2530"/>
                  <a:pt x="15931" y="2532"/>
                  <a:pt x="15948" y="2532"/>
                </a:cubicBezTo>
                <a:lnTo>
                  <a:pt x="15948" y="2532"/>
                </a:lnTo>
                <a:cubicBezTo>
                  <a:pt x="15948" y="2532"/>
                  <a:pt x="15948" y="2532"/>
                  <a:pt x="15948" y="2532"/>
                </a:cubicBezTo>
                <a:lnTo>
                  <a:pt x="15948" y="2532"/>
                </a:lnTo>
                <a:cubicBezTo>
                  <a:pt x="15950" y="2532"/>
                  <a:pt x="15952" y="2532"/>
                  <a:pt x="15954" y="2532"/>
                </a:cubicBezTo>
                <a:cubicBezTo>
                  <a:pt x="15950" y="2532"/>
                  <a:pt x="15946" y="2528"/>
                  <a:pt x="15943" y="2523"/>
                </a:cubicBezTo>
                <a:lnTo>
                  <a:pt x="15943" y="2523"/>
                </a:lnTo>
                <a:cubicBezTo>
                  <a:pt x="15944" y="2526"/>
                  <a:pt x="15946" y="2529"/>
                  <a:pt x="15948" y="2532"/>
                </a:cubicBezTo>
                <a:lnTo>
                  <a:pt x="15948" y="2532"/>
                </a:lnTo>
                <a:cubicBezTo>
                  <a:pt x="15914" y="2531"/>
                  <a:pt x="15828" y="2517"/>
                  <a:pt x="15742" y="2471"/>
                </a:cubicBezTo>
                <a:close/>
                <a:moveTo>
                  <a:pt x="14585" y="2629"/>
                </a:moveTo>
                <a:cubicBezTo>
                  <a:pt x="14585" y="2635"/>
                  <a:pt x="14585" y="2635"/>
                  <a:pt x="14598" y="2647"/>
                </a:cubicBezTo>
                <a:lnTo>
                  <a:pt x="14579" y="2647"/>
                </a:lnTo>
                <a:cubicBezTo>
                  <a:pt x="14579" y="2635"/>
                  <a:pt x="14579" y="2635"/>
                  <a:pt x="14585" y="2629"/>
                </a:cubicBezTo>
                <a:close/>
                <a:moveTo>
                  <a:pt x="15948" y="2532"/>
                </a:moveTo>
                <a:cubicBezTo>
                  <a:pt x="15957" y="2542"/>
                  <a:pt x="15969" y="2549"/>
                  <a:pt x="15978" y="2562"/>
                </a:cubicBezTo>
                <a:cubicBezTo>
                  <a:pt x="15996" y="2568"/>
                  <a:pt x="16008" y="2580"/>
                  <a:pt x="16026" y="2593"/>
                </a:cubicBezTo>
                <a:cubicBezTo>
                  <a:pt x="16057" y="2611"/>
                  <a:pt x="16093" y="2635"/>
                  <a:pt x="16123" y="2659"/>
                </a:cubicBezTo>
                <a:cubicBezTo>
                  <a:pt x="16122" y="2657"/>
                  <a:pt x="16121" y="2655"/>
                  <a:pt x="16119" y="2653"/>
                </a:cubicBezTo>
                <a:lnTo>
                  <a:pt x="16119" y="2653"/>
                </a:lnTo>
                <a:cubicBezTo>
                  <a:pt x="16085" y="2630"/>
                  <a:pt x="16048" y="2605"/>
                  <a:pt x="16014" y="2574"/>
                </a:cubicBezTo>
                <a:cubicBezTo>
                  <a:pt x="16002" y="2562"/>
                  <a:pt x="15984" y="2550"/>
                  <a:pt x="15972" y="2538"/>
                </a:cubicBezTo>
                <a:cubicBezTo>
                  <a:pt x="15966" y="2538"/>
                  <a:pt x="15966" y="2532"/>
                  <a:pt x="15954" y="2532"/>
                </a:cubicBezTo>
                <a:cubicBezTo>
                  <a:pt x="15952" y="2532"/>
                  <a:pt x="15951" y="2532"/>
                  <a:pt x="15948" y="2532"/>
                </a:cubicBezTo>
                <a:close/>
                <a:moveTo>
                  <a:pt x="14610" y="2720"/>
                </a:moveTo>
                <a:cubicBezTo>
                  <a:pt x="14640" y="2811"/>
                  <a:pt x="14670" y="2889"/>
                  <a:pt x="14706" y="2962"/>
                </a:cubicBezTo>
                <a:cubicBezTo>
                  <a:pt x="14706" y="2968"/>
                  <a:pt x="14700" y="2980"/>
                  <a:pt x="14700" y="2986"/>
                </a:cubicBezTo>
                <a:cubicBezTo>
                  <a:pt x="14700" y="3010"/>
                  <a:pt x="14731" y="3016"/>
                  <a:pt x="14731" y="3041"/>
                </a:cubicBezTo>
                <a:cubicBezTo>
                  <a:pt x="14700" y="3016"/>
                  <a:pt x="14670" y="2986"/>
                  <a:pt x="14640" y="2956"/>
                </a:cubicBezTo>
                <a:cubicBezTo>
                  <a:pt x="14634" y="2950"/>
                  <a:pt x="14634" y="2950"/>
                  <a:pt x="14634" y="2938"/>
                </a:cubicBezTo>
                <a:cubicBezTo>
                  <a:pt x="14616" y="2871"/>
                  <a:pt x="14604" y="2804"/>
                  <a:pt x="14579" y="2726"/>
                </a:cubicBezTo>
                <a:cubicBezTo>
                  <a:pt x="14598" y="2720"/>
                  <a:pt x="14604" y="2720"/>
                  <a:pt x="14610" y="2720"/>
                </a:cubicBezTo>
                <a:close/>
                <a:moveTo>
                  <a:pt x="16886" y="3028"/>
                </a:moveTo>
                <a:cubicBezTo>
                  <a:pt x="16880" y="3041"/>
                  <a:pt x="16886" y="3047"/>
                  <a:pt x="16880" y="3053"/>
                </a:cubicBezTo>
                <a:cubicBezTo>
                  <a:pt x="16886" y="3053"/>
                  <a:pt x="16886" y="3047"/>
                  <a:pt x="16898" y="3047"/>
                </a:cubicBezTo>
                <a:cubicBezTo>
                  <a:pt x="16886" y="3053"/>
                  <a:pt x="16880" y="3059"/>
                  <a:pt x="16880" y="3065"/>
                </a:cubicBezTo>
                <a:cubicBezTo>
                  <a:pt x="16874" y="3053"/>
                  <a:pt x="16868" y="3047"/>
                  <a:pt x="16856" y="3028"/>
                </a:cubicBezTo>
                <a:close/>
                <a:moveTo>
                  <a:pt x="17310" y="4373"/>
                </a:moveTo>
                <a:cubicBezTo>
                  <a:pt x="17328" y="4415"/>
                  <a:pt x="17334" y="4451"/>
                  <a:pt x="17328" y="4500"/>
                </a:cubicBezTo>
                <a:lnTo>
                  <a:pt x="17280" y="4451"/>
                </a:lnTo>
                <a:cubicBezTo>
                  <a:pt x="17292" y="4433"/>
                  <a:pt x="17298" y="4397"/>
                  <a:pt x="17310" y="4373"/>
                </a:cubicBezTo>
                <a:close/>
                <a:moveTo>
                  <a:pt x="18215" y="4892"/>
                </a:moveTo>
                <a:cubicBezTo>
                  <a:pt x="18313" y="4892"/>
                  <a:pt x="18406" y="4920"/>
                  <a:pt x="18503" y="4948"/>
                </a:cubicBezTo>
                <a:cubicBezTo>
                  <a:pt x="18424" y="5026"/>
                  <a:pt x="18291" y="5099"/>
                  <a:pt x="18182" y="5129"/>
                </a:cubicBezTo>
                <a:cubicBezTo>
                  <a:pt x="18212" y="5069"/>
                  <a:pt x="18260" y="5014"/>
                  <a:pt x="18291" y="4954"/>
                </a:cubicBezTo>
                <a:lnTo>
                  <a:pt x="18291" y="4954"/>
                </a:lnTo>
                <a:cubicBezTo>
                  <a:pt x="18230" y="4996"/>
                  <a:pt x="18151" y="5075"/>
                  <a:pt x="18079" y="5087"/>
                </a:cubicBezTo>
                <a:cubicBezTo>
                  <a:pt x="18085" y="5057"/>
                  <a:pt x="18109" y="5026"/>
                  <a:pt x="18127" y="5002"/>
                </a:cubicBezTo>
                <a:lnTo>
                  <a:pt x="18127" y="5002"/>
                </a:lnTo>
                <a:cubicBezTo>
                  <a:pt x="18091" y="5014"/>
                  <a:pt x="18061" y="5032"/>
                  <a:pt x="18024" y="5045"/>
                </a:cubicBezTo>
                <a:cubicBezTo>
                  <a:pt x="18024" y="4996"/>
                  <a:pt x="18085" y="4966"/>
                  <a:pt x="18061" y="4917"/>
                </a:cubicBezTo>
                <a:cubicBezTo>
                  <a:pt x="18114" y="4899"/>
                  <a:pt x="18165" y="4892"/>
                  <a:pt x="18215" y="4892"/>
                </a:cubicBezTo>
                <a:close/>
                <a:moveTo>
                  <a:pt x="20882" y="7127"/>
                </a:moveTo>
                <a:cubicBezTo>
                  <a:pt x="20889" y="7138"/>
                  <a:pt x="20906" y="7150"/>
                  <a:pt x="20919" y="7150"/>
                </a:cubicBezTo>
                <a:cubicBezTo>
                  <a:pt x="20927" y="7150"/>
                  <a:pt x="20934" y="7145"/>
                  <a:pt x="20936" y="7133"/>
                </a:cubicBezTo>
                <a:cubicBezTo>
                  <a:pt x="20940" y="7149"/>
                  <a:pt x="20954" y="7161"/>
                  <a:pt x="20967" y="7161"/>
                </a:cubicBezTo>
                <a:cubicBezTo>
                  <a:pt x="20976" y="7161"/>
                  <a:pt x="20984" y="7157"/>
                  <a:pt x="20991" y="7145"/>
                </a:cubicBezTo>
                <a:cubicBezTo>
                  <a:pt x="20991" y="7158"/>
                  <a:pt x="20991" y="7158"/>
                  <a:pt x="20997" y="7164"/>
                </a:cubicBezTo>
                <a:cubicBezTo>
                  <a:pt x="20967" y="7206"/>
                  <a:pt x="20936" y="7254"/>
                  <a:pt x="20906" y="7285"/>
                </a:cubicBezTo>
                <a:cubicBezTo>
                  <a:pt x="20882" y="7267"/>
                  <a:pt x="20876" y="7206"/>
                  <a:pt x="20870" y="7145"/>
                </a:cubicBezTo>
                <a:cubicBezTo>
                  <a:pt x="20876" y="7139"/>
                  <a:pt x="20882" y="7133"/>
                  <a:pt x="20882" y="7127"/>
                </a:cubicBezTo>
                <a:close/>
                <a:moveTo>
                  <a:pt x="20791" y="7158"/>
                </a:moveTo>
                <a:cubicBezTo>
                  <a:pt x="20803" y="7164"/>
                  <a:pt x="20803" y="7164"/>
                  <a:pt x="20809" y="7164"/>
                </a:cubicBezTo>
                <a:cubicBezTo>
                  <a:pt x="20821" y="7291"/>
                  <a:pt x="20858" y="7406"/>
                  <a:pt x="20846" y="7521"/>
                </a:cubicBezTo>
                <a:cubicBezTo>
                  <a:pt x="20757" y="7462"/>
                  <a:pt x="20726" y="7351"/>
                  <a:pt x="20663" y="7261"/>
                </a:cubicBezTo>
                <a:lnTo>
                  <a:pt x="20663" y="7261"/>
                </a:lnTo>
                <a:cubicBezTo>
                  <a:pt x="20665" y="7263"/>
                  <a:pt x="20668" y="7264"/>
                  <a:pt x="20671" y="7264"/>
                </a:cubicBezTo>
                <a:cubicBezTo>
                  <a:pt x="20682" y="7264"/>
                  <a:pt x="20693" y="7247"/>
                  <a:pt x="20688" y="7230"/>
                </a:cubicBezTo>
                <a:lnTo>
                  <a:pt x="20688" y="7230"/>
                </a:lnTo>
                <a:cubicBezTo>
                  <a:pt x="20692" y="7240"/>
                  <a:pt x="20696" y="7244"/>
                  <a:pt x="20701" y="7244"/>
                </a:cubicBezTo>
                <a:cubicBezTo>
                  <a:pt x="20714" y="7244"/>
                  <a:pt x="20727" y="7217"/>
                  <a:pt x="20719" y="7200"/>
                </a:cubicBezTo>
                <a:lnTo>
                  <a:pt x="20719" y="7200"/>
                </a:lnTo>
                <a:cubicBezTo>
                  <a:pt x="20723" y="7206"/>
                  <a:pt x="20729" y="7209"/>
                  <a:pt x="20735" y="7209"/>
                </a:cubicBezTo>
                <a:cubicBezTo>
                  <a:pt x="20747" y="7209"/>
                  <a:pt x="20759" y="7200"/>
                  <a:pt x="20755" y="7188"/>
                </a:cubicBezTo>
                <a:cubicBezTo>
                  <a:pt x="20779" y="7188"/>
                  <a:pt x="20791" y="7176"/>
                  <a:pt x="20791" y="7158"/>
                </a:cubicBezTo>
                <a:close/>
                <a:moveTo>
                  <a:pt x="20240" y="7527"/>
                </a:moveTo>
                <a:cubicBezTo>
                  <a:pt x="20252" y="7535"/>
                  <a:pt x="20261" y="7542"/>
                  <a:pt x="20270" y="7542"/>
                </a:cubicBezTo>
                <a:cubicBezTo>
                  <a:pt x="20276" y="7542"/>
                  <a:pt x="20282" y="7540"/>
                  <a:pt x="20289" y="7533"/>
                </a:cubicBezTo>
                <a:cubicBezTo>
                  <a:pt x="20289" y="7533"/>
                  <a:pt x="20295" y="7539"/>
                  <a:pt x="20301" y="7539"/>
                </a:cubicBezTo>
                <a:cubicBezTo>
                  <a:pt x="20319" y="7624"/>
                  <a:pt x="20289" y="7709"/>
                  <a:pt x="20270" y="7793"/>
                </a:cubicBezTo>
                <a:cubicBezTo>
                  <a:pt x="20258" y="7763"/>
                  <a:pt x="20210" y="7684"/>
                  <a:pt x="20149" y="7612"/>
                </a:cubicBezTo>
                <a:cubicBezTo>
                  <a:pt x="20180" y="7612"/>
                  <a:pt x="20174" y="7587"/>
                  <a:pt x="20168" y="7557"/>
                </a:cubicBezTo>
                <a:lnTo>
                  <a:pt x="20168" y="7557"/>
                </a:lnTo>
                <a:cubicBezTo>
                  <a:pt x="20170" y="7558"/>
                  <a:pt x="20172" y="7559"/>
                  <a:pt x="20174" y="7559"/>
                </a:cubicBezTo>
                <a:cubicBezTo>
                  <a:pt x="20185" y="7559"/>
                  <a:pt x="20196" y="7548"/>
                  <a:pt x="20186" y="7533"/>
                </a:cubicBezTo>
                <a:lnTo>
                  <a:pt x="20186" y="7533"/>
                </a:lnTo>
                <a:cubicBezTo>
                  <a:pt x="20196" y="7536"/>
                  <a:pt x="20213" y="7544"/>
                  <a:pt x="20225" y="7544"/>
                </a:cubicBezTo>
                <a:cubicBezTo>
                  <a:pt x="20234" y="7544"/>
                  <a:pt x="20240" y="7540"/>
                  <a:pt x="20240" y="7527"/>
                </a:cubicBezTo>
                <a:close/>
                <a:moveTo>
                  <a:pt x="20095" y="7648"/>
                </a:moveTo>
                <a:cubicBezTo>
                  <a:pt x="20113" y="7672"/>
                  <a:pt x="20125" y="7690"/>
                  <a:pt x="20143" y="7721"/>
                </a:cubicBezTo>
                <a:cubicBezTo>
                  <a:pt x="20198" y="7805"/>
                  <a:pt x="20240" y="7890"/>
                  <a:pt x="20289" y="7981"/>
                </a:cubicBezTo>
                <a:cubicBezTo>
                  <a:pt x="20198" y="7914"/>
                  <a:pt x="20107" y="7842"/>
                  <a:pt x="20016" y="7781"/>
                </a:cubicBezTo>
                <a:cubicBezTo>
                  <a:pt x="20022" y="7769"/>
                  <a:pt x="20022" y="7763"/>
                  <a:pt x="20004" y="7751"/>
                </a:cubicBezTo>
                <a:lnTo>
                  <a:pt x="20004" y="7751"/>
                </a:lnTo>
                <a:cubicBezTo>
                  <a:pt x="20009" y="7752"/>
                  <a:pt x="20014" y="7753"/>
                  <a:pt x="20017" y="7753"/>
                </a:cubicBezTo>
                <a:cubicBezTo>
                  <a:pt x="20042" y="7753"/>
                  <a:pt x="20028" y="7718"/>
                  <a:pt x="20022" y="7702"/>
                </a:cubicBezTo>
                <a:lnTo>
                  <a:pt x="20022" y="7702"/>
                </a:lnTo>
                <a:cubicBezTo>
                  <a:pt x="20028" y="7704"/>
                  <a:pt x="20033" y="7705"/>
                  <a:pt x="20039" y="7705"/>
                </a:cubicBezTo>
                <a:cubicBezTo>
                  <a:pt x="20058" y="7705"/>
                  <a:pt x="20073" y="7696"/>
                  <a:pt x="20059" y="7672"/>
                </a:cubicBezTo>
                <a:lnTo>
                  <a:pt x="20059" y="7672"/>
                </a:lnTo>
                <a:cubicBezTo>
                  <a:pt x="20065" y="7677"/>
                  <a:pt x="20071" y="7680"/>
                  <a:pt x="20076" y="7680"/>
                </a:cubicBezTo>
                <a:cubicBezTo>
                  <a:pt x="20089" y="7680"/>
                  <a:pt x="20095" y="7665"/>
                  <a:pt x="20095" y="7648"/>
                </a:cubicBezTo>
                <a:close/>
                <a:moveTo>
                  <a:pt x="20622" y="7291"/>
                </a:moveTo>
                <a:lnTo>
                  <a:pt x="20706" y="7448"/>
                </a:lnTo>
                <a:cubicBezTo>
                  <a:pt x="20737" y="7497"/>
                  <a:pt x="20797" y="7539"/>
                  <a:pt x="20809" y="7593"/>
                </a:cubicBezTo>
                <a:cubicBezTo>
                  <a:pt x="20809" y="7654"/>
                  <a:pt x="20773" y="7733"/>
                  <a:pt x="20749" y="7769"/>
                </a:cubicBezTo>
                <a:cubicBezTo>
                  <a:pt x="20719" y="7824"/>
                  <a:pt x="20670" y="7872"/>
                  <a:pt x="20640" y="7933"/>
                </a:cubicBezTo>
                <a:cubicBezTo>
                  <a:pt x="20622" y="7981"/>
                  <a:pt x="20622" y="8035"/>
                  <a:pt x="20597" y="8078"/>
                </a:cubicBezTo>
                <a:cubicBezTo>
                  <a:pt x="20584" y="8108"/>
                  <a:pt x="20570" y="8121"/>
                  <a:pt x="20554" y="8121"/>
                </a:cubicBezTo>
                <a:cubicBezTo>
                  <a:pt x="20534" y="8121"/>
                  <a:pt x="20510" y="8102"/>
                  <a:pt x="20476" y="8072"/>
                </a:cubicBezTo>
                <a:cubicBezTo>
                  <a:pt x="20428" y="8035"/>
                  <a:pt x="20410" y="7981"/>
                  <a:pt x="20379" y="7926"/>
                </a:cubicBezTo>
                <a:cubicBezTo>
                  <a:pt x="20349" y="7872"/>
                  <a:pt x="20319" y="7836"/>
                  <a:pt x="20325" y="7775"/>
                </a:cubicBezTo>
                <a:cubicBezTo>
                  <a:pt x="20331" y="7715"/>
                  <a:pt x="20361" y="7672"/>
                  <a:pt x="20355" y="7600"/>
                </a:cubicBezTo>
                <a:cubicBezTo>
                  <a:pt x="20355" y="7587"/>
                  <a:pt x="20343" y="7563"/>
                  <a:pt x="20337" y="7533"/>
                </a:cubicBezTo>
                <a:lnTo>
                  <a:pt x="20337" y="7533"/>
                </a:lnTo>
                <a:cubicBezTo>
                  <a:pt x="20348" y="7543"/>
                  <a:pt x="20366" y="7554"/>
                  <a:pt x="20380" y="7554"/>
                </a:cubicBezTo>
                <a:cubicBezTo>
                  <a:pt x="20390" y="7554"/>
                  <a:pt x="20398" y="7548"/>
                  <a:pt x="20398" y="7533"/>
                </a:cubicBezTo>
                <a:cubicBezTo>
                  <a:pt x="20409" y="7542"/>
                  <a:pt x="20423" y="7547"/>
                  <a:pt x="20434" y="7547"/>
                </a:cubicBezTo>
                <a:cubicBezTo>
                  <a:pt x="20454" y="7547"/>
                  <a:pt x="20467" y="7533"/>
                  <a:pt x="20452" y="7503"/>
                </a:cubicBezTo>
                <a:lnTo>
                  <a:pt x="20452" y="7503"/>
                </a:lnTo>
                <a:cubicBezTo>
                  <a:pt x="20459" y="7507"/>
                  <a:pt x="20466" y="7509"/>
                  <a:pt x="20472" y="7509"/>
                </a:cubicBezTo>
                <a:cubicBezTo>
                  <a:pt x="20492" y="7509"/>
                  <a:pt x="20502" y="7489"/>
                  <a:pt x="20488" y="7466"/>
                </a:cubicBezTo>
                <a:cubicBezTo>
                  <a:pt x="20513" y="7466"/>
                  <a:pt x="20543" y="7442"/>
                  <a:pt x="20531" y="7418"/>
                </a:cubicBezTo>
                <a:lnTo>
                  <a:pt x="20531" y="7418"/>
                </a:lnTo>
                <a:cubicBezTo>
                  <a:pt x="20535" y="7420"/>
                  <a:pt x="20538" y="7421"/>
                  <a:pt x="20542" y="7421"/>
                </a:cubicBezTo>
                <a:cubicBezTo>
                  <a:pt x="20561" y="7421"/>
                  <a:pt x="20576" y="7395"/>
                  <a:pt x="20555" y="7369"/>
                </a:cubicBezTo>
                <a:cubicBezTo>
                  <a:pt x="20579" y="7351"/>
                  <a:pt x="20573" y="7327"/>
                  <a:pt x="20567" y="7309"/>
                </a:cubicBezTo>
                <a:lnTo>
                  <a:pt x="20567" y="7309"/>
                </a:lnTo>
                <a:cubicBezTo>
                  <a:pt x="20569" y="7311"/>
                  <a:pt x="20573" y="7312"/>
                  <a:pt x="20576" y="7312"/>
                </a:cubicBezTo>
                <a:cubicBezTo>
                  <a:pt x="20584" y="7312"/>
                  <a:pt x="20593" y="7309"/>
                  <a:pt x="20597" y="7309"/>
                </a:cubicBezTo>
                <a:lnTo>
                  <a:pt x="20597" y="7297"/>
                </a:lnTo>
                <a:cubicBezTo>
                  <a:pt x="20603" y="7297"/>
                  <a:pt x="20610" y="7297"/>
                  <a:pt x="20622" y="7291"/>
                </a:cubicBezTo>
                <a:close/>
                <a:moveTo>
                  <a:pt x="8159" y="0"/>
                </a:moveTo>
                <a:cubicBezTo>
                  <a:pt x="8057" y="0"/>
                  <a:pt x="7931" y="91"/>
                  <a:pt x="7811" y="98"/>
                </a:cubicBezTo>
                <a:cubicBezTo>
                  <a:pt x="7804" y="99"/>
                  <a:pt x="7797" y="99"/>
                  <a:pt x="7791" y="99"/>
                </a:cubicBezTo>
                <a:cubicBezTo>
                  <a:pt x="7689" y="99"/>
                  <a:pt x="7607" y="23"/>
                  <a:pt x="7497" y="23"/>
                </a:cubicBezTo>
                <a:cubicBezTo>
                  <a:pt x="7487" y="23"/>
                  <a:pt x="7476" y="24"/>
                  <a:pt x="7465" y="25"/>
                </a:cubicBezTo>
                <a:cubicBezTo>
                  <a:pt x="7356" y="38"/>
                  <a:pt x="7375" y="159"/>
                  <a:pt x="7308" y="171"/>
                </a:cubicBezTo>
                <a:cubicBezTo>
                  <a:pt x="7285" y="174"/>
                  <a:pt x="7262" y="175"/>
                  <a:pt x="7237" y="175"/>
                </a:cubicBezTo>
                <a:cubicBezTo>
                  <a:pt x="7014" y="175"/>
                  <a:pt x="6745" y="61"/>
                  <a:pt x="6523" y="61"/>
                </a:cubicBezTo>
                <a:cubicBezTo>
                  <a:pt x="6372" y="61"/>
                  <a:pt x="6242" y="114"/>
                  <a:pt x="6164" y="292"/>
                </a:cubicBezTo>
                <a:cubicBezTo>
                  <a:pt x="6107" y="246"/>
                  <a:pt x="6053" y="226"/>
                  <a:pt x="6002" y="226"/>
                </a:cubicBezTo>
                <a:cubicBezTo>
                  <a:pt x="5823" y="226"/>
                  <a:pt x="5693" y="477"/>
                  <a:pt x="5655" y="661"/>
                </a:cubicBezTo>
                <a:cubicBezTo>
                  <a:pt x="5609" y="625"/>
                  <a:pt x="5565" y="609"/>
                  <a:pt x="5525" y="609"/>
                </a:cubicBezTo>
                <a:cubicBezTo>
                  <a:pt x="5398" y="609"/>
                  <a:pt x="5311" y="768"/>
                  <a:pt x="5316" y="934"/>
                </a:cubicBezTo>
                <a:cubicBezTo>
                  <a:pt x="5299" y="931"/>
                  <a:pt x="5282" y="930"/>
                  <a:pt x="5266" y="930"/>
                </a:cubicBezTo>
                <a:cubicBezTo>
                  <a:pt x="5112" y="930"/>
                  <a:pt x="5008" y="1029"/>
                  <a:pt x="4898" y="1127"/>
                </a:cubicBezTo>
                <a:cubicBezTo>
                  <a:pt x="4717" y="1303"/>
                  <a:pt x="4826" y="1370"/>
                  <a:pt x="4747" y="1545"/>
                </a:cubicBezTo>
                <a:cubicBezTo>
                  <a:pt x="4644" y="1787"/>
                  <a:pt x="4662" y="1666"/>
                  <a:pt x="4475" y="1842"/>
                </a:cubicBezTo>
                <a:cubicBezTo>
                  <a:pt x="4353" y="1957"/>
                  <a:pt x="4178" y="1878"/>
                  <a:pt x="4238" y="2145"/>
                </a:cubicBezTo>
                <a:cubicBezTo>
                  <a:pt x="4075" y="2151"/>
                  <a:pt x="3948" y="2260"/>
                  <a:pt x="3863" y="2399"/>
                </a:cubicBezTo>
                <a:cubicBezTo>
                  <a:pt x="3835" y="2390"/>
                  <a:pt x="3812" y="2387"/>
                  <a:pt x="3792" y="2387"/>
                </a:cubicBezTo>
                <a:cubicBezTo>
                  <a:pt x="3723" y="2387"/>
                  <a:pt x="3685" y="2423"/>
                  <a:pt x="3597" y="2423"/>
                </a:cubicBezTo>
                <a:cubicBezTo>
                  <a:pt x="3573" y="2665"/>
                  <a:pt x="3452" y="2710"/>
                  <a:pt x="3316" y="2710"/>
                </a:cubicBezTo>
                <a:cubicBezTo>
                  <a:pt x="3245" y="2710"/>
                  <a:pt x="3169" y="2698"/>
                  <a:pt x="3100" y="2695"/>
                </a:cubicBezTo>
                <a:cubicBezTo>
                  <a:pt x="3069" y="2695"/>
                  <a:pt x="3012" y="2694"/>
                  <a:pt x="2951" y="2694"/>
                </a:cubicBezTo>
                <a:cubicBezTo>
                  <a:pt x="2859" y="2694"/>
                  <a:pt x="2756" y="2698"/>
                  <a:pt x="2713" y="2720"/>
                </a:cubicBezTo>
                <a:cubicBezTo>
                  <a:pt x="2513" y="2817"/>
                  <a:pt x="2628" y="2865"/>
                  <a:pt x="2525" y="2992"/>
                </a:cubicBezTo>
                <a:cubicBezTo>
                  <a:pt x="2374" y="3186"/>
                  <a:pt x="2204" y="3398"/>
                  <a:pt x="2138" y="3634"/>
                </a:cubicBezTo>
                <a:cubicBezTo>
                  <a:pt x="2077" y="3834"/>
                  <a:pt x="2083" y="4033"/>
                  <a:pt x="1950" y="4239"/>
                </a:cubicBezTo>
                <a:cubicBezTo>
                  <a:pt x="1683" y="4621"/>
                  <a:pt x="1314" y="4942"/>
                  <a:pt x="927" y="5269"/>
                </a:cubicBezTo>
                <a:cubicBezTo>
                  <a:pt x="836" y="5347"/>
                  <a:pt x="533" y="5626"/>
                  <a:pt x="394" y="5874"/>
                </a:cubicBezTo>
                <a:cubicBezTo>
                  <a:pt x="267" y="5959"/>
                  <a:pt x="134" y="6044"/>
                  <a:pt x="0" y="6122"/>
                </a:cubicBezTo>
                <a:lnTo>
                  <a:pt x="0" y="18062"/>
                </a:lnTo>
                <a:lnTo>
                  <a:pt x="39626" y="18062"/>
                </a:lnTo>
                <a:cubicBezTo>
                  <a:pt x="39608" y="18031"/>
                  <a:pt x="39572" y="18001"/>
                  <a:pt x="39542" y="17971"/>
                </a:cubicBezTo>
                <a:cubicBezTo>
                  <a:pt x="38609" y="17044"/>
                  <a:pt x="38185" y="16397"/>
                  <a:pt x="36896" y="15876"/>
                </a:cubicBezTo>
                <a:cubicBezTo>
                  <a:pt x="35534" y="15319"/>
                  <a:pt x="34474" y="14732"/>
                  <a:pt x="33457" y="14005"/>
                </a:cubicBezTo>
                <a:cubicBezTo>
                  <a:pt x="33433" y="13957"/>
                  <a:pt x="33409" y="13920"/>
                  <a:pt x="33384" y="13884"/>
                </a:cubicBezTo>
                <a:cubicBezTo>
                  <a:pt x="33320" y="13745"/>
                  <a:pt x="33341" y="13423"/>
                  <a:pt x="33164" y="13423"/>
                </a:cubicBezTo>
                <a:cubicBezTo>
                  <a:pt x="33141" y="13423"/>
                  <a:pt x="33113" y="13429"/>
                  <a:pt x="33082" y="13442"/>
                </a:cubicBezTo>
                <a:cubicBezTo>
                  <a:pt x="33039" y="13248"/>
                  <a:pt x="32888" y="13061"/>
                  <a:pt x="32912" y="12824"/>
                </a:cubicBezTo>
                <a:cubicBezTo>
                  <a:pt x="32918" y="12679"/>
                  <a:pt x="32930" y="12383"/>
                  <a:pt x="32761" y="12274"/>
                </a:cubicBezTo>
                <a:cubicBezTo>
                  <a:pt x="32711" y="12240"/>
                  <a:pt x="32676" y="12227"/>
                  <a:pt x="32649" y="12227"/>
                </a:cubicBezTo>
                <a:cubicBezTo>
                  <a:pt x="32564" y="12227"/>
                  <a:pt x="32567" y="12363"/>
                  <a:pt x="32488" y="12437"/>
                </a:cubicBezTo>
                <a:cubicBezTo>
                  <a:pt x="32461" y="12465"/>
                  <a:pt x="32443" y="12473"/>
                  <a:pt x="32429" y="12473"/>
                </a:cubicBezTo>
                <a:cubicBezTo>
                  <a:pt x="32407" y="12473"/>
                  <a:pt x="32395" y="12453"/>
                  <a:pt x="32372" y="12453"/>
                </a:cubicBezTo>
                <a:cubicBezTo>
                  <a:pt x="32364" y="12453"/>
                  <a:pt x="32354" y="12455"/>
                  <a:pt x="32343" y="12461"/>
                </a:cubicBezTo>
                <a:cubicBezTo>
                  <a:pt x="32276" y="12491"/>
                  <a:pt x="32276" y="12522"/>
                  <a:pt x="32204" y="12576"/>
                </a:cubicBezTo>
                <a:cubicBezTo>
                  <a:pt x="32121" y="12633"/>
                  <a:pt x="32066" y="12655"/>
                  <a:pt x="32026" y="12655"/>
                </a:cubicBezTo>
                <a:cubicBezTo>
                  <a:pt x="31906" y="12655"/>
                  <a:pt x="31935" y="12444"/>
                  <a:pt x="31762" y="12370"/>
                </a:cubicBezTo>
                <a:cubicBezTo>
                  <a:pt x="31798" y="12189"/>
                  <a:pt x="31556" y="12158"/>
                  <a:pt x="31471" y="12037"/>
                </a:cubicBezTo>
                <a:cubicBezTo>
                  <a:pt x="31425" y="11970"/>
                  <a:pt x="31335" y="11795"/>
                  <a:pt x="31258" y="11795"/>
                </a:cubicBezTo>
                <a:cubicBezTo>
                  <a:pt x="31224" y="11795"/>
                  <a:pt x="31193" y="11830"/>
                  <a:pt x="31168" y="11922"/>
                </a:cubicBezTo>
                <a:cubicBezTo>
                  <a:pt x="31066" y="11856"/>
                  <a:pt x="30920" y="11928"/>
                  <a:pt x="30805" y="11838"/>
                </a:cubicBezTo>
                <a:cubicBezTo>
                  <a:pt x="30690" y="11747"/>
                  <a:pt x="30745" y="11614"/>
                  <a:pt x="30714" y="11474"/>
                </a:cubicBezTo>
                <a:cubicBezTo>
                  <a:pt x="30690" y="11371"/>
                  <a:pt x="30630" y="11293"/>
                  <a:pt x="30599" y="11196"/>
                </a:cubicBezTo>
                <a:cubicBezTo>
                  <a:pt x="30563" y="11063"/>
                  <a:pt x="30648" y="11002"/>
                  <a:pt x="30436" y="10984"/>
                </a:cubicBezTo>
                <a:cubicBezTo>
                  <a:pt x="30466" y="10833"/>
                  <a:pt x="30309" y="10778"/>
                  <a:pt x="30194" y="10772"/>
                </a:cubicBezTo>
                <a:cubicBezTo>
                  <a:pt x="30188" y="10742"/>
                  <a:pt x="30169" y="10718"/>
                  <a:pt x="30169" y="10681"/>
                </a:cubicBezTo>
                <a:cubicBezTo>
                  <a:pt x="30114" y="10663"/>
                  <a:pt x="30051" y="10637"/>
                  <a:pt x="29986" y="10637"/>
                </a:cubicBezTo>
                <a:cubicBezTo>
                  <a:pt x="29967" y="10637"/>
                  <a:pt x="29947" y="10639"/>
                  <a:pt x="29927" y="10645"/>
                </a:cubicBezTo>
                <a:cubicBezTo>
                  <a:pt x="29964" y="10699"/>
                  <a:pt x="29951" y="10736"/>
                  <a:pt x="29958" y="10790"/>
                </a:cubicBezTo>
                <a:cubicBezTo>
                  <a:pt x="29947" y="10792"/>
                  <a:pt x="29936" y="10792"/>
                  <a:pt x="29926" y="10792"/>
                </a:cubicBezTo>
                <a:cubicBezTo>
                  <a:pt x="29831" y="10792"/>
                  <a:pt x="29781" y="10730"/>
                  <a:pt x="29691" y="10730"/>
                </a:cubicBezTo>
                <a:cubicBezTo>
                  <a:pt x="29676" y="10730"/>
                  <a:pt x="29660" y="10732"/>
                  <a:pt x="29643" y="10736"/>
                </a:cubicBezTo>
                <a:cubicBezTo>
                  <a:pt x="29629" y="10918"/>
                  <a:pt x="29544" y="11007"/>
                  <a:pt x="29405" y="11007"/>
                </a:cubicBezTo>
                <a:cubicBezTo>
                  <a:pt x="29358" y="11007"/>
                  <a:pt x="29306" y="10997"/>
                  <a:pt x="29249" y="10978"/>
                </a:cubicBezTo>
                <a:cubicBezTo>
                  <a:pt x="29231" y="10911"/>
                  <a:pt x="29225" y="10857"/>
                  <a:pt x="29201" y="10796"/>
                </a:cubicBezTo>
                <a:cubicBezTo>
                  <a:pt x="29183" y="10796"/>
                  <a:pt x="29164" y="10796"/>
                  <a:pt x="29146" y="10790"/>
                </a:cubicBezTo>
                <a:cubicBezTo>
                  <a:pt x="29170" y="10736"/>
                  <a:pt x="29183" y="10669"/>
                  <a:pt x="29177" y="10609"/>
                </a:cubicBezTo>
                <a:lnTo>
                  <a:pt x="29177" y="10609"/>
                </a:lnTo>
                <a:cubicBezTo>
                  <a:pt x="29171" y="10609"/>
                  <a:pt x="29165" y="10609"/>
                  <a:pt x="29160" y="10609"/>
                </a:cubicBezTo>
                <a:cubicBezTo>
                  <a:pt x="29052" y="10609"/>
                  <a:pt x="29022" y="10505"/>
                  <a:pt x="28915" y="10505"/>
                </a:cubicBezTo>
                <a:cubicBezTo>
                  <a:pt x="28909" y="10505"/>
                  <a:pt x="28904" y="10505"/>
                  <a:pt x="28898" y="10506"/>
                </a:cubicBezTo>
                <a:cubicBezTo>
                  <a:pt x="28898" y="10439"/>
                  <a:pt x="28898" y="10403"/>
                  <a:pt x="28953" y="10354"/>
                </a:cubicBezTo>
                <a:cubicBezTo>
                  <a:pt x="28807" y="10257"/>
                  <a:pt x="28953" y="10064"/>
                  <a:pt x="28771" y="9961"/>
                </a:cubicBezTo>
                <a:cubicBezTo>
                  <a:pt x="28771" y="9864"/>
                  <a:pt x="28771" y="9743"/>
                  <a:pt x="28862" y="9700"/>
                </a:cubicBezTo>
                <a:cubicBezTo>
                  <a:pt x="28801" y="9610"/>
                  <a:pt x="28807" y="9428"/>
                  <a:pt x="28741" y="9355"/>
                </a:cubicBezTo>
                <a:cubicBezTo>
                  <a:pt x="28732" y="9346"/>
                  <a:pt x="28720" y="9343"/>
                  <a:pt x="28706" y="9343"/>
                </a:cubicBezTo>
                <a:cubicBezTo>
                  <a:pt x="28677" y="9343"/>
                  <a:pt x="28639" y="9358"/>
                  <a:pt x="28606" y="9358"/>
                </a:cubicBezTo>
                <a:cubicBezTo>
                  <a:pt x="28593" y="9358"/>
                  <a:pt x="28581" y="9356"/>
                  <a:pt x="28571" y="9349"/>
                </a:cubicBezTo>
                <a:cubicBezTo>
                  <a:pt x="28535" y="9325"/>
                  <a:pt x="28511" y="9228"/>
                  <a:pt x="28498" y="9186"/>
                </a:cubicBezTo>
                <a:cubicBezTo>
                  <a:pt x="28468" y="9198"/>
                  <a:pt x="28402" y="9198"/>
                  <a:pt x="28365" y="9216"/>
                </a:cubicBezTo>
                <a:cubicBezTo>
                  <a:pt x="28365" y="9117"/>
                  <a:pt x="28328" y="9082"/>
                  <a:pt x="28282" y="9082"/>
                </a:cubicBezTo>
                <a:cubicBezTo>
                  <a:pt x="28235" y="9082"/>
                  <a:pt x="28178" y="9119"/>
                  <a:pt x="28141" y="9162"/>
                </a:cubicBezTo>
                <a:cubicBezTo>
                  <a:pt x="28056" y="9258"/>
                  <a:pt x="28056" y="9349"/>
                  <a:pt x="27899" y="9367"/>
                </a:cubicBezTo>
                <a:cubicBezTo>
                  <a:pt x="27893" y="9368"/>
                  <a:pt x="27887" y="9368"/>
                  <a:pt x="27881" y="9368"/>
                </a:cubicBezTo>
                <a:cubicBezTo>
                  <a:pt x="27825" y="9368"/>
                  <a:pt x="27787" y="9343"/>
                  <a:pt x="27754" y="9343"/>
                </a:cubicBezTo>
                <a:cubicBezTo>
                  <a:pt x="27742" y="9343"/>
                  <a:pt x="27723" y="9289"/>
                  <a:pt x="27687" y="9283"/>
                </a:cubicBezTo>
                <a:cubicBezTo>
                  <a:pt x="27651" y="9283"/>
                  <a:pt x="27639" y="9319"/>
                  <a:pt x="27608" y="9319"/>
                </a:cubicBezTo>
                <a:cubicBezTo>
                  <a:pt x="27572" y="9319"/>
                  <a:pt x="27512" y="9367"/>
                  <a:pt x="27439" y="9367"/>
                </a:cubicBezTo>
                <a:cubicBezTo>
                  <a:pt x="27386" y="9367"/>
                  <a:pt x="27365" y="9303"/>
                  <a:pt x="27300" y="9303"/>
                </a:cubicBezTo>
                <a:cubicBezTo>
                  <a:pt x="27291" y="9303"/>
                  <a:pt x="27281" y="9304"/>
                  <a:pt x="27269" y="9307"/>
                </a:cubicBezTo>
                <a:cubicBezTo>
                  <a:pt x="27324" y="9373"/>
                  <a:pt x="27288" y="9380"/>
                  <a:pt x="27288" y="9446"/>
                </a:cubicBezTo>
                <a:cubicBezTo>
                  <a:pt x="27263" y="9446"/>
                  <a:pt x="27239" y="9458"/>
                  <a:pt x="27215" y="9458"/>
                </a:cubicBezTo>
                <a:cubicBezTo>
                  <a:pt x="27227" y="9495"/>
                  <a:pt x="27227" y="9670"/>
                  <a:pt x="27154" y="9682"/>
                </a:cubicBezTo>
                <a:cubicBezTo>
                  <a:pt x="27149" y="9683"/>
                  <a:pt x="27144" y="9684"/>
                  <a:pt x="27139" y="9684"/>
                </a:cubicBezTo>
                <a:cubicBezTo>
                  <a:pt x="27068" y="9684"/>
                  <a:pt x="27055" y="9568"/>
                  <a:pt x="27004" y="9568"/>
                </a:cubicBezTo>
                <a:cubicBezTo>
                  <a:pt x="26988" y="9568"/>
                  <a:pt x="26969" y="9579"/>
                  <a:pt x="26942" y="9610"/>
                </a:cubicBezTo>
                <a:cubicBezTo>
                  <a:pt x="26894" y="9579"/>
                  <a:pt x="26840" y="9579"/>
                  <a:pt x="26779" y="9579"/>
                </a:cubicBezTo>
                <a:cubicBezTo>
                  <a:pt x="26773" y="9622"/>
                  <a:pt x="26749" y="9646"/>
                  <a:pt x="26724" y="9658"/>
                </a:cubicBezTo>
                <a:cubicBezTo>
                  <a:pt x="26463" y="9522"/>
                  <a:pt x="26214" y="9400"/>
                  <a:pt x="25969" y="9400"/>
                </a:cubicBezTo>
                <a:cubicBezTo>
                  <a:pt x="25823" y="9400"/>
                  <a:pt x="25677" y="9444"/>
                  <a:pt x="25532" y="9555"/>
                </a:cubicBezTo>
                <a:cubicBezTo>
                  <a:pt x="25515" y="9538"/>
                  <a:pt x="25499" y="9529"/>
                  <a:pt x="25472" y="9529"/>
                </a:cubicBezTo>
                <a:cubicBezTo>
                  <a:pt x="25450" y="9529"/>
                  <a:pt x="25421" y="9535"/>
                  <a:pt x="25380" y="9549"/>
                </a:cubicBezTo>
                <a:cubicBezTo>
                  <a:pt x="25356" y="9555"/>
                  <a:pt x="25356" y="9610"/>
                  <a:pt x="25314" y="9610"/>
                </a:cubicBezTo>
                <a:cubicBezTo>
                  <a:pt x="25271" y="9610"/>
                  <a:pt x="25296" y="9537"/>
                  <a:pt x="25265" y="9537"/>
                </a:cubicBezTo>
                <a:cubicBezTo>
                  <a:pt x="25199" y="9549"/>
                  <a:pt x="25211" y="9610"/>
                  <a:pt x="25138" y="9616"/>
                </a:cubicBezTo>
                <a:cubicBezTo>
                  <a:pt x="25138" y="9591"/>
                  <a:pt x="25120" y="9579"/>
                  <a:pt x="25120" y="9555"/>
                </a:cubicBezTo>
                <a:cubicBezTo>
                  <a:pt x="25094" y="9569"/>
                  <a:pt x="25070" y="9575"/>
                  <a:pt x="25051" y="9575"/>
                </a:cubicBezTo>
                <a:cubicBezTo>
                  <a:pt x="24978" y="9575"/>
                  <a:pt x="24956" y="9498"/>
                  <a:pt x="25033" y="9498"/>
                </a:cubicBezTo>
                <a:cubicBezTo>
                  <a:pt x="25041" y="9498"/>
                  <a:pt x="25049" y="9499"/>
                  <a:pt x="25060" y="9501"/>
                </a:cubicBezTo>
                <a:cubicBezTo>
                  <a:pt x="25078" y="9410"/>
                  <a:pt x="25150" y="9295"/>
                  <a:pt x="25084" y="9216"/>
                </a:cubicBezTo>
                <a:cubicBezTo>
                  <a:pt x="25053" y="9204"/>
                  <a:pt x="25035" y="9204"/>
                  <a:pt x="25011" y="9198"/>
                </a:cubicBezTo>
                <a:cubicBezTo>
                  <a:pt x="24969" y="9254"/>
                  <a:pt x="24929" y="9276"/>
                  <a:pt x="24878" y="9276"/>
                </a:cubicBezTo>
                <a:cubicBezTo>
                  <a:pt x="24841" y="9276"/>
                  <a:pt x="24798" y="9264"/>
                  <a:pt x="24745" y="9246"/>
                </a:cubicBezTo>
                <a:cubicBezTo>
                  <a:pt x="24720" y="9258"/>
                  <a:pt x="24696" y="9264"/>
                  <a:pt x="24684" y="9277"/>
                </a:cubicBezTo>
                <a:cubicBezTo>
                  <a:pt x="24690" y="9258"/>
                  <a:pt x="24684" y="9234"/>
                  <a:pt x="24690" y="9216"/>
                </a:cubicBezTo>
                <a:lnTo>
                  <a:pt x="24690" y="9216"/>
                </a:lnTo>
                <a:cubicBezTo>
                  <a:pt x="24676" y="9245"/>
                  <a:pt x="24653" y="9262"/>
                  <a:pt x="24636" y="9262"/>
                </a:cubicBezTo>
                <a:cubicBezTo>
                  <a:pt x="24617" y="9262"/>
                  <a:pt x="24605" y="9242"/>
                  <a:pt x="24618" y="9198"/>
                </a:cubicBezTo>
                <a:lnTo>
                  <a:pt x="24569" y="9198"/>
                </a:lnTo>
                <a:cubicBezTo>
                  <a:pt x="24569" y="9162"/>
                  <a:pt x="24581" y="9107"/>
                  <a:pt x="24605" y="9077"/>
                </a:cubicBezTo>
                <a:cubicBezTo>
                  <a:pt x="24636" y="9047"/>
                  <a:pt x="24733" y="9022"/>
                  <a:pt x="24745" y="9010"/>
                </a:cubicBezTo>
                <a:cubicBezTo>
                  <a:pt x="24769" y="8962"/>
                  <a:pt x="24708" y="8932"/>
                  <a:pt x="24696" y="8895"/>
                </a:cubicBezTo>
                <a:cubicBezTo>
                  <a:pt x="24690" y="8853"/>
                  <a:pt x="24690" y="8798"/>
                  <a:pt x="24696" y="8744"/>
                </a:cubicBezTo>
                <a:cubicBezTo>
                  <a:pt x="24694" y="8742"/>
                  <a:pt x="24691" y="8741"/>
                  <a:pt x="24687" y="8741"/>
                </a:cubicBezTo>
                <a:cubicBezTo>
                  <a:pt x="24679" y="8741"/>
                  <a:pt x="24668" y="8744"/>
                  <a:pt x="24660" y="8744"/>
                </a:cubicBezTo>
                <a:cubicBezTo>
                  <a:pt x="24660" y="8720"/>
                  <a:pt x="24654" y="8689"/>
                  <a:pt x="24660" y="8677"/>
                </a:cubicBezTo>
                <a:cubicBezTo>
                  <a:pt x="24647" y="8673"/>
                  <a:pt x="24636" y="8671"/>
                  <a:pt x="24625" y="8671"/>
                </a:cubicBezTo>
                <a:cubicBezTo>
                  <a:pt x="24591" y="8671"/>
                  <a:pt x="24567" y="8692"/>
                  <a:pt x="24539" y="8720"/>
                </a:cubicBezTo>
                <a:cubicBezTo>
                  <a:pt x="24545" y="8768"/>
                  <a:pt x="24539" y="8750"/>
                  <a:pt x="24521" y="8792"/>
                </a:cubicBezTo>
                <a:cubicBezTo>
                  <a:pt x="24509" y="8774"/>
                  <a:pt x="24490" y="8768"/>
                  <a:pt x="24484" y="8750"/>
                </a:cubicBezTo>
                <a:cubicBezTo>
                  <a:pt x="24430" y="8780"/>
                  <a:pt x="24448" y="8823"/>
                  <a:pt x="24400" y="8853"/>
                </a:cubicBezTo>
                <a:cubicBezTo>
                  <a:pt x="24400" y="8835"/>
                  <a:pt x="24400" y="8810"/>
                  <a:pt x="24394" y="8792"/>
                </a:cubicBezTo>
                <a:cubicBezTo>
                  <a:pt x="24363" y="8801"/>
                  <a:pt x="24331" y="8807"/>
                  <a:pt x="24298" y="8807"/>
                </a:cubicBezTo>
                <a:cubicBezTo>
                  <a:pt x="24286" y="8807"/>
                  <a:pt x="24273" y="8806"/>
                  <a:pt x="24260" y="8804"/>
                </a:cubicBezTo>
                <a:lnTo>
                  <a:pt x="24260" y="8804"/>
                </a:lnTo>
                <a:cubicBezTo>
                  <a:pt x="24272" y="8859"/>
                  <a:pt x="24248" y="8980"/>
                  <a:pt x="24200" y="9004"/>
                </a:cubicBezTo>
                <a:cubicBezTo>
                  <a:pt x="24200" y="8980"/>
                  <a:pt x="24188" y="8950"/>
                  <a:pt x="24188" y="8925"/>
                </a:cubicBezTo>
                <a:cubicBezTo>
                  <a:pt x="24165" y="8937"/>
                  <a:pt x="24142" y="8945"/>
                  <a:pt x="24122" y="8945"/>
                </a:cubicBezTo>
                <a:cubicBezTo>
                  <a:pt x="24099" y="8945"/>
                  <a:pt x="24082" y="8934"/>
                  <a:pt x="24079" y="8901"/>
                </a:cubicBezTo>
                <a:cubicBezTo>
                  <a:pt x="24067" y="8901"/>
                  <a:pt x="24061" y="8901"/>
                  <a:pt x="24055" y="8895"/>
                </a:cubicBezTo>
                <a:cubicBezTo>
                  <a:pt x="24048" y="8853"/>
                  <a:pt x="24048" y="8859"/>
                  <a:pt x="24000" y="8853"/>
                </a:cubicBezTo>
                <a:cubicBezTo>
                  <a:pt x="23987" y="8887"/>
                  <a:pt x="23963" y="8895"/>
                  <a:pt x="23936" y="8895"/>
                </a:cubicBezTo>
                <a:cubicBezTo>
                  <a:pt x="23913" y="8895"/>
                  <a:pt x="23886" y="8889"/>
                  <a:pt x="23861" y="8889"/>
                </a:cubicBezTo>
                <a:cubicBezTo>
                  <a:pt x="23848" y="8889"/>
                  <a:pt x="23836" y="8891"/>
                  <a:pt x="23824" y="8895"/>
                </a:cubicBezTo>
                <a:cubicBezTo>
                  <a:pt x="23818" y="8871"/>
                  <a:pt x="23806" y="8853"/>
                  <a:pt x="23794" y="8835"/>
                </a:cubicBezTo>
                <a:cubicBezTo>
                  <a:pt x="23782" y="8853"/>
                  <a:pt x="23746" y="8859"/>
                  <a:pt x="23734" y="8871"/>
                </a:cubicBezTo>
                <a:cubicBezTo>
                  <a:pt x="23746" y="8792"/>
                  <a:pt x="23697" y="8738"/>
                  <a:pt x="23715" y="8683"/>
                </a:cubicBezTo>
                <a:cubicBezTo>
                  <a:pt x="23703" y="8659"/>
                  <a:pt x="23685" y="8647"/>
                  <a:pt x="23661" y="8629"/>
                </a:cubicBezTo>
                <a:cubicBezTo>
                  <a:pt x="23643" y="8653"/>
                  <a:pt x="23637" y="8653"/>
                  <a:pt x="23625" y="8671"/>
                </a:cubicBezTo>
                <a:cubicBezTo>
                  <a:pt x="23625" y="8653"/>
                  <a:pt x="23625" y="8641"/>
                  <a:pt x="23613" y="8623"/>
                </a:cubicBezTo>
                <a:cubicBezTo>
                  <a:pt x="23610" y="8624"/>
                  <a:pt x="23607" y="8624"/>
                  <a:pt x="23604" y="8624"/>
                </a:cubicBezTo>
                <a:cubicBezTo>
                  <a:pt x="23555" y="8624"/>
                  <a:pt x="23450" y="8508"/>
                  <a:pt x="23397" y="8508"/>
                </a:cubicBezTo>
                <a:cubicBezTo>
                  <a:pt x="23374" y="8508"/>
                  <a:pt x="23361" y="8528"/>
                  <a:pt x="23364" y="8586"/>
                </a:cubicBezTo>
                <a:lnTo>
                  <a:pt x="23395" y="8586"/>
                </a:lnTo>
                <a:cubicBezTo>
                  <a:pt x="23401" y="8629"/>
                  <a:pt x="23389" y="8677"/>
                  <a:pt x="23352" y="8707"/>
                </a:cubicBezTo>
                <a:cubicBezTo>
                  <a:pt x="23352" y="8689"/>
                  <a:pt x="23352" y="8677"/>
                  <a:pt x="23340" y="8659"/>
                </a:cubicBezTo>
                <a:lnTo>
                  <a:pt x="23280" y="8659"/>
                </a:lnTo>
                <a:cubicBezTo>
                  <a:pt x="23273" y="8683"/>
                  <a:pt x="23261" y="8701"/>
                  <a:pt x="23249" y="8714"/>
                </a:cubicBezTo>
                <a:cubicBezTo>
                  <a:pt x="23237" y="8684"/>
                  <a:pt x="23209" y="8666"/>
                  <a:pt x="23180" y="8666"/>
                </a:cubicBezTo>
                <a:cubicBezTo>
                  <a:pt x="23167" y="8666"/>
                  <a:pt x="23153" y="8670"/>
                  <a:pt x="23140" y="8677"/>
                </a:cubicBezTo>
                <a:cubicBezTo>
                  <a:pt x="23140" y="8689"/>
                  <a:pt x="23122" y="8720"/>
                  <a:pt x="23122" y="8732"/>
                </a:cubicBezTo>
                <a:cubicBezTo>
                  <a:pt x="23122" y="8720"/>
                  <a:pt x="23110" y="8677"/>
                  <a:pt x="23110" y="8653"/>
                </a:cubicBezTo>
                <a:cubicBezTo>
                  <a:pt x="23104" y="8654"/>
                  <a:pt x="23098" y="8654"/>
                  <a:pt x="23093" y="8654"/>
                </a:cubicBezTo>
                <a:cubicBezTo>
                  <a:pt x="23059" y="8654"/>
                  <a:pt x="23033" y="8641"/>
                  <a:pt x="23007" y="8641"/>
                </a:cubicBezTo>
                <a:cubicBezTo>
                  <a:pt x="23019" y="8611"/>
                  <a:pt x="23001" y="8562"/>
                  <a:pt x="23001" y="8532"/>
                </a:cubicBezTo>
                <a:cubicBezTo>
                  <a:pt x="22989" y="8532"/>
                  <a:pt x="22971" y="8538"/>
                  <a:pt x="22959" y="8538"/>
                </a:cubicBezTo>
                <a:cubicBezTo>
                  <a:pt x="22940" y="8508"/>
                  <a:pt x="22928" y="8508"/>
                  <a:pt x="22928" y="8471"/>
                </a:cubicBezTo>
                <a:cubicBezTo>
                  <a:pt x="22916" y="8471"/>
                  <a:pt x="22898" y="8465"/>
                  <a:pt x="22898" y="8459"/>
                </a:cubicBezTo>
                <a:cubicBezTo>
                  <a:pt x="22898" y="8471"/>
                  <a:pt x="22898" y="8490"/>
                  <a:pt x="22886" y="8502"/>
                </a:cubicBezTo>
                <a:cubicBezTo>
                  <a:pt x="22879" y="8497"/>
                  <a:pt x="22869" y="8496"/>
                  <a:pt x="22858" y="8496"/>
                </a:cubicBezTo>
                <a:cubicBezTo>
                  <a:pt x="22847" y="8496"/>
                  <a:pt x="22834" y="8497"/>
                  <a:pt x="22823" y="8497"/>
                </a:cubicBezTo>
                <a:cubicBezTo>
                  <a:pt x="22817" y="8497"/>
                  <a:pt x="22811" y="8497"/>
                  <a:pt x="22807" y="8496"/>
                </a:cubicBezTo>
                <a:lnTo>
                  <a:pt x="22807" y="8538"/>
                </a:lnTo>
                <a:cubicBezTo>
                  <a:pt x="22778" y="8519"/>
                  <a:pt x="22756" y="8515"/>
                  <a:pt x="22735" y="8515"/>
                </a:cubicBezTo>
                <a:cubicBezTo>
                  <a:pt x="22721" y="8515"/>
                  <a:pt x="22708" y="8516"/>
                  <a:pt x="22693" y="8516"/>
                </a:cubicBezTo>
                <a:cubicBezTo>
                  <a:pt x="22675" y="8516"/>
                  <a:pt x="22656" y="8514"/>
                  <a:pt x="22632" y="8502"/>
                </a:cubicBezTo>
                <a:cubicBezTo>
                  <a:pt x="22638" y="8496"/>
                  <a:pt x="22644" y="8477"/>
                  <a:pt x="22656" y="8465"/>
                </a:cubicBezTo>
                <a:cubicBezTo>
                  <a:pt x="22632" y="8465"/>
                  <a:pt x="22583" y="8435"/>
                  <a:pt x="22553" y="8435"/>
                </a:cubicBezTo>
                <a:cubicBezTo>
                  <a:pt x="22553" y="8381"/>
                  <a:pt x="22583" y="8350"/>
                  <a:pt x="22595" y="8308"/>
                </a:cubicBezTo>
                <a:cubicBezTo>
                  <a:pt x="22595" y="8308"/>
                  <a:pt x="22547" y="8235"/>
                  <a:pt x="22547" y="8223"/>
                </a:cubicBezTo>
                <a:lnTo>
                  <a:pt x="22547" y="8223"/>
                </a:lnTo>
                <a:cubicBezTo>
                  <a:pt x="22556" y="8225"/>
                  <a:pt x="22564" y="8225"/>
                  <a:pt x="22573" y="8225"/>
                </a:cubicBezTo>
                <a:cubicBezTo>
                  <a:pt x="22629" y="8225"/>
                  <a:pt x="22677" y="8192"/>
                  <a:pt x="22698" y="8144"/>
                </a:cubicBezTo>
                <a:cubicBezTo>
                  <a:pt x="22711" y="8154"/>
                  <a:pt x="22722" y="8158"/>
                  <a:pt x="22731" y="8158"/>
                </a:cubicBezTo>
                <a:cubicBezTo>
                  <a:pt x="22769" y="8158"/>
                  <a:pt x="22778" y="8086"/>
                  <a:pt x="22783" y="8042"/>
                </a:cubicBezTo>
                <a:cubicBezTo>
                  <a:pt x="22783" y="8042"/>
                  <a:pt x="22759" y="8035"/>
                  <a:pt x="22759" y="8023"/>
                </a:cubicBezTo>
                <a:cubicBezTo>
                  <a:pt x="22910" y="7957"/>
                  <a:pt x="22753" y="7902"/>
                  <a:pt x="22777" y="7799"/>
                </a:cubicBezTo>
                <a:cubicBezTo>
                  <a:pt x="22735" y="7793"/>
                  <a:pt x="22716" y="7769"/>
                  <a:pt x="22674" y="7769"/>
                </a:cubicBezTo>
                <a:cubicBezTo>
                  <a:pt x="22686" y="7745"/>
                  <a:pt x="22668" y="7709"/>
                  <a:pt x="22668" y="7684"/>
                </a:cubicBezTo>
                <a:cubicBezTo>
                  <a:pt x="22644" y="7709"/>
                  <a:pt x="22626" y="7715"/>
                  <a:pt x="22601" y="7745"/>
                </a:cubicBezTo>
                <a:cubicBezTo>
                  <a:pt x="22583" y="7745"/>
                  <a:pt x="22577" y="7739"/>
                  <a:pt x="22565" y="7739"/>
                </a:cubicBezTo>
                <a:cubicBezTo>
                  <a:pt x="22571" y="7709"/>
                  <a:pt x="22553" y="7660"/>
                  <a:pt x="22553" y="7624"/>
                </a:cubicBezTo>
                <a:cubicBezTo>
                  <a:pt x="22526" y="7640"/>
                  <a:pt x="22494" y="7647"/>
                  <a:pt x="22470" y="7669"/>
                </a:cubicBezTo>
                <a:lnTo>
                  <a:pt x="22470" y="7669"/>
                </a:lnTo>
                <a:cubicBezTo>
                  <a:pt x="22434" y="7638"/>
                  <a:pt x="22464" y="7580"/>
                  <a:pt x="22511" y="7551"/>
                </a:cubicBezTo>
                <a:cubicBezTo>
                  <a:pt x="22547" y="7406"/>
                  <a:pt x="22353" y="7351"/>
                  <a:pt x="22371" y="7224"/>
                </a:cubicBezTo>
                <a:cubicBezTo>
                  <a:pt x="22361" y="7221"/>
                  <a:pt x="22351" y="7220"/>
                  <a:pt x="22342" y="7220"/>
                </a:cubicBezTo>
                <a:cubicBezTo>
                  <a:pt x="22276" y="7220"/>
                  <a:pt x="22262" y="7293"/>
                  <a:pt x="22262" y="7357"/>
                </a:cubicBezTo>
                <a:cubicBezTo>
                  <a:pt x="22244" y="7351"/>
                  <a:pt x="22232" y="7351"/>
                  <a:pt x="22214" y="7345"/>
                </a:cubicBezTo>
                <a:cubicBezTo>
                  <a:pt x="22217" y="7296"/>
                  <a:pt x="22194" y="7274"/>
                  <a:pt x="22168" y="7274"/>
                </a:cubicBezTo>
                <a:cubicBezTo>
                  <a:pt x="22134" y="7274"/>
                  <a:pt x="22093" y="7311"/>
                  <a:pt x="22093" y="7369"/>
                </a:cubicBezTo>
                <a:cubicBezTo>
                  <a:pt x="22091" y="7371"/>
                  <a:pt x="22087" y="7372"/>
                  <a:pt x="22083" y="7372"/>
                </a:cubicBezTo>
                <a:cubicBezTo>
                  <a:pt x="22075" y="7372"/>
                  <a:pt x="22065" y="7369"/>
                  <a:pt x="22057" y="7369"/>
                </a:cubicBezTo>
                <a:cubicBezTo>
                  <a:pt x="22032" y="7412"/>
                  <a:pt x="22032" y="7412"/>
                  <a:pt x="21978" y="7430"/>
                </a:cubicBezTo>
                <a:cubicBezTo>
                  <a:pt x="21972" y="7436"/>
                  <a:pt x="21990" y="7448"/>
                  <a:pt x="21978" y="7466"/>
                </a:cubicBezTo>
                <a:cubicBezTo>
                  <a:pt x="21911" y="7472"/>
                  <a:pt x="21929" y="7533"/>
                  <a:pt x="21869" y="7569"/>
                </a:cubicBezTo>
                <a:cubicBezTo>
                  <a:pt x="21942" y="7587"/>
                  <a:pt x="21960" y="7654"/>
                  <a:pt x="22020" y="7709"/>
                </a:cubicBezTo>
                <a:cubicBezTo>
                  <a:pt x="22015" y="7716"/>
                  <a:pt x="22011" y="7719"/>
                  <a:pt x="22008" y="7719"/>
                </a:cubicBezTo>
                <a:cubicBezTo>
                  <a:pt x="22003" y="7719"/>
                  <a:pt x="21999" y="7715"/>
                  <a:pt x="21996" y="7715"/>
                </a:cubicBezTo>
                <a:cubicBezTo>
                  <a:pt x="22026" y="7763"/>
                  <a:pt x="22020" y="7781"/>
                  <a:pt x="21978" y="7805"/>
                </a:cubicBezTo>
                <a:cubicBezTo>
                  <a:pt x="21972" y="7842"/>
                  <a:pt x="21966" y="7842"/>
                  <a:pt x="21942" y="7866"/>
                </a:cubicBezTo>
                <a:cubicBezTo>
                  <a:pt x="21933" y="7824"/>
                  <a:pt x="21910" y="7782"/>
                  <a:pt x="21885" y="7782"/>
                </a:cubicBezTo>
                <a:cubicBezTo>
                  <a:pt x="21874" y="7782"/>
                  <a:pt x="21862" y="7791"/>
                  <a:pt x="21851" y="7811"/>
                </a:cubicBezTo>
                <a:cubicBezTo>
                  <a:pt x="21847" y="7811"/>
                  <a:pt x="21843" y="7810"/>
                  <a:pt x="21839" y="7810"/>
                </a:cubicBezTo>
                <a:cubicBezTo>
                  <a:pt x="21806" y="7810"/>
                  <a:pt x="21775" y="7830"/>
                  <a:pt x="21748" y="7830"/>
                </a:cubicBezTo>
                <a:cubicBezTo>
                  <a:pt x="21753" y="7886"/>
                  <a:pt x="21723" y="7921"/>
                  <a:pt x="21670" y="7921"/>
                </a:cubicBezTo>
                <a:cubicBezTo>
                  <a:pt x="21666" y="7921"/>
                  <a:pt x="21661" y="7921"/>
                  <a:pt x="21657" y="7920"/>
                </a:cubicBezTo>
                <a:cubicBezTo>
                  <a:pt x="21645" y="7945"/>
                  <a:pt x="21633" y="7957"/>
                  <a:pt x="21627" y="7975"/>
                </a:cubicBezTo>
                <a:cubicBezTo>
                  <a:pt x="21602" y="7936"/>
                  <a:pt x="21481" y="7870"/>
                  <a:pt x="21403" y="7870"/>
                </a:cubicBezTo>
                <a:cubicBezTo>
                  <a:pt x="21383" y="7870"/>
                  <a:pt x="21366" y="7874"/>
                  <a:pt x="21354" y="7884"/>
                </a:cubicBezTo>
                <a:cubicBezTo>
                  <a:pt x="21330" y="7902"/>
                  <a:pt x="21354" y="7981"/>
                  <a:pt x="21330" y="8017"/>
                </a:cubicBezTo>
                <a:cubicBezTo>
                  <a:pt x="21300" y="8054"/>
                  <a:pt x="21215" y="8005"/>
                  <a:pt x="21233" y="8114"/>
                </a:cubicBezTo>
                <a:cubicBezTo>
                  <a:pt x="21239" y="8126"/>
                  <a:pt x="21263" y="8138"/>
                  <a:pt x="21269" y="8138"/>
                </a:cubicBezTo>
                <a:cubicBezTo>
                  <a:pt x="21215" y="8144"/>
                  <a:pt x="21148" y="8138"/>
                  <a:pt x="21142" y="8199"/>
                </a:cubicBezTo>
                <a:lnTo>
                  <a:pt x="21094" y="8199"/>
                </a:lnTo>
                <a:cubicBezTo>
                  <a:pt x="21112" y="8223"/>
                  <a:pt x="21112" y="8272"/>
                  <a:pt x="21118" y="8296"/>
                </a:cubicBezTo>
                <a:cubicBezTo>
                  <a:pt x="21114" y="8295"/>
                  <a:pt x="21109" y="8294"/>
                  <a:pt x="21103" y="8294"/>
                </a:cubicBezTo>
                <a:cubicBezTo>
                  <a:pt x="21044" y="8294"/>
                  <a:pt x="20916" y="8348"/>
                  <a:pt x="20888" y="8387"/>
                </a:cubicBezTo>
                <a:cubicBezTo>
                  <a:pt x="20869" y="8352"/>
                  <a:pt x="20845" y="8339"/>
                  <a:pt x="20816" y="8339"/>
                </a:cubicBezTo>
                <a:cubicBezTo>
                  <a:pt x="20799" y="8339"/>
                  <a:pt x="20781" y="8344"/>
                  <a:pt x="20761" y="8350"/>
                </a:cubicBezTo>
                <a:cubicBezTo>
                  <a:pt x="20737" y="8332"/>
                  <a:pt x="20719" y="8320"/>
                  <a:pt x="20700" y="8302"/>
                </a:cubicBezTo>
                <a:cubicBezTo>
                  <a:pt x="20700" y="8290"/>
                  <a:pt x="20694" y="8272"/>
                  <a:pt x="20694" y="8259"/>
                </a:cubicBezTo>
                <a:cubicBezTo>
                  <a:pt x="20646" y="8114"/>
                  <a:pt x="20664" y="8072"/>
                  <a:pt x="20761" y="7951"/>
                </a:cubicBezTo>
                <a:cubicBezTo>
                  <a:pt x="20827" y="7866"/>
                  <a:pt x="20870" y="7787"/>
                  <a:pt x="20888" y="7690"/>
                </a:cubicBezTo>
                <a:cubicBezTo>
                  <a:pt x="20906" y="7587"/>
                  <a:pt x="20906" y="7533"/>
                  <a:pt x="20906" y="7424"/>
                </a:cubicBezTo>
                <a:cubicBezTo>
                  <a:pt x="20906" y="7327"/>
                  <a:pt x="20967" y="7236"/>
                  <a:pt x="21021" y="7152"/>
                </a:cubicBezTo>
                <a:cubicBezTo>
                  <a:pt x="21026" y="7170"/>
                  <a:pt x="21041" y="7188"/>
                  <a:pt x="21053" y="7188"/>
                </a:cubicBezTo>
                <a:cubicBezTo>
                  <a:pt x="21057" y="7188"/>
                  <a:pt x="21061" y="7186"/>
                  <a:pt x="21064" y="7182"/>
                </a:cubicBezTo>
                <a:lnTo>
                  <a:pt x="21064" y="7182"/>
                </a:lnTo>
                <a:cubicBezTo>
                  <a:pt x="21054" y="7206"/>
                  <a:pt x="21075" y="7237"/>
                  <a:pt x="21099" y="7237"/>
                </a:cubicBezTo>
                <a:cubicBezTo>
                  <a:pt x="21105" y="7237"/>
                  <a:pt x="21112" y="7235"/>
                  <a:pt x="21118" y="7230"/>
                </a:cubicBezTo>
                <a:cubicBezTo>
                  <a:pt x="21123" y="7248"/>
                  <a:pt x="21141" y="7277"/>
                  <a:pt x="21152" y="7277"/>
                </a:cubicBezTo>
                <a:cubicBezTo>
                  <a:pt x="21156" y="7277"/>
                  <a:pt x="21159" y="7274"/>
                  <a:pt x="21160" y="7267"/>
                </a:cubicBezTo>
                <a:cubicBezTo>
                  <a:pt x="21171" y="7280"/>
                  <a:pt x="21186" y="7286"/>
                  <a:pt x="21200" y="7286"/>
                </a:cubicBezTo>
                <a:cubicBezTo>
                  <a:pt x="21218" y="7286"/>
                  <a:pt x="21233" y="7275"/>
                  <a:pt x="21233" y="7254"/>
                </a:cubicBezTo>
                <a:cubicBezTo>
                  <a:pt x="21238" y="7258"/>
                  <a:pt x="21244" y="7259"/>
                  <a:pt x="21251" y="7259"/>
                </a:cubicBezTo>
                <a:cubicBezTo>
                  <a:pt x="21270" y="7259"/>
                  <a:pt x="21291" y="7247"/>
                  <a:pt x="21282" y="7224"/>
                </a:cubicBezTo>
                <a:cubicBezTo>
                  <a:pt x="21306" y="7224"/>
                  <a:pt x="21354" y="7212"/>
                  <a:pt x="21336" y="7176"/>
                </a:cubicBezTo>
                <a:lnTo>
                  <a:pt x="21336" y="7176"/>
                </a:lnTo>
                <a:cubicBezTo>
                  <a:pt x="21344" y="7178"/>
                  <a:pt x="21352" y="7179"/>
                  <a:pt x="21359" y="7179"/>
                </a:cubicBezTo>
                <a:cubicBezTo>
                  <a:pt x="21374" y="7179"/>
                  <a:pt x="21385" y="7172"/>
                  <a:pt x="21372" y="7152"/>
                </a:cubicBezTo>
                <a:lnTo>
                  <a:pt x="21372" y="7152"/>
                </a:lnTo>
                <a:cubicBezTo>
                  <a:pt x="21380" y="7158"/>
                  <a:pt x="21387" y="7160"/>
                  <a:pt x="21394" y="7160"/>
                </a:cubicBezTo>
                <a:cubicBezTo>
                  <a:pt x="21412" y="7160"/>
                  <a:pt x="21421" y="7138"/>
                  <a:pt x="21403" y="7115"/>
                </a:cubicBezTo>
                <a:cubicBezTo>
                  <a:pt x="21445" y="7109"/>
                  <a:pt x="21457" y="7079"/>
                  <a:pt x="21427" y="7055"/>
                </a:cubicBezTo>
                <a:cubicBezTo>
                  <a:pt x="21451" y="7055"/>
                  <a:pt x="21457" y="7030"/>
                  <a:pt x="21451" y="7018"/>
                </a:cubicBezTo>
                <a:cubicBezTo>
                  <a:pt x="21487" y="7012"/>
                  <a:pt x="21493" y="6982"/>
                  <a:pt x="21475" y="6958"/>
                </a:cubicBezTo>
                <a:lnTo>
                  <a:pt x="21475" y="6958"/>
                </a:lnTo>
                <a:cubicBezTo>
                  <a:pt x="21480" y="6959"/>
                  <a:pt x="21484" y="6960"/>
                  <a:pt x="21487" y="6960"/>
                </a:cubicBezTo>
                <a:cubicBezTo>
                  <a:pt x="21510" y="6960"/>
                  <a:pt x="21503" y="6925"/>
                  <a:pt x="21487" y="6909"/>
                </a:cubicBezTo>
                <a:cubicBezTo>
                  <a:pt x="21512" y="6897"/>
                  <a:pt x="21493" y="6867"/>
                  <a:pt x="21481" y="6861"/>
                </a:cubicBezTo>
                <a:cubicBezTo>
                  <a:pt x="21493" y="6861"/>
                  <a:pt x="21506" y="6758"/>
                  <a:pt x="21475" y="6752"/>
                </a:cubicBezTo>
                <a:cubicBezTo>
                  <a:pt x="21475" y="6752"/>
                  <a:pt x="21457" y="6740"/>
                  <a:pt x="21457" y="6728"/>
                </a:cubicBezTo>
                <a:cubicBezTo>
                  <a:pt x="21463" y="6716"/>
                  <a:pt x="21457" y="6710"/>
                  <a:pt x="21445" y="6697"/>
                </a:cubicBezTo>
                <a:cubicBezTo>
                  <a:pt x="21445" y="6687"/>
                  <a:pt x="21431" y="6666"/>
                  <a:pt x="21419" y="6666"/>
                </a:cubicBezTo>
                <a:cubicBezTo>
                  <a:pt x="21417" y="6666"/>
                  <a:pt x="21416" y="6667"/>
                  <a:pt x="21415" y="6667"/>
                </a:cubicBezTo>
                <a:cubicBezTo>
                  <a:pt x="21415" y="6655"/>
                  <a:pt x="21415" y="6649"/>
                  <a:pt x="21397" y="6643"/>
                </a:cubicBezTo>
                <a:cubicBezTo>
                  <a:pt x="21415" y="6613"/>
                  <a:pt x="21403" y="6546"/>
                  <a:pt x="21372" y="6528"/>
                </a:cubicBezTo>
                <a:cubicBezTo>
                  <a:pt x="21391" y="6510"/>
                  <a:pt x="21372" y="6479"/>
                  <a:pt x="21360" y="6479"/>
                </a:cubicBezTo>
                <a:cubicBezTo>
                  <a:pt x="21372" y="6473"/>
                  <a:pt x="21360" y="6395"/>
                  <a:pt x="21336" y="6383"/>
                </a:cubicBezTo>
                <a:cubicBezTo>
                  <a:pt x="21328" y="6370"/>
                  <a:pt x="21313" y="6357"/>
                  <a:pt x="21299" y="6357"/>
                </a:cubicBezTo>
                <a:cubicBezTo>
                  <a:pt x="21293" y="6357"/>
                  <a:pt x="21287" y="6359"/>
                  <a:pt x="21282" y="6364"/>
                </a:cubicBezTo>
                <a:cubicBezTo>
                  <a:pt x="21278" y="6357"/>
                  <a:pt x="21272" y="6352"/>
                  <a:pt x="21265" y="6352"/>
                </a:cubicBezTo>
                <a:cubicBezTo>
                  <a:pt x="21261" y="6352"/>
                  <a:pt x="21256" y="6354"/>
                  <a:pt x="21251" y="6358"/>
                </a:cubicBezTo>
                <a:cubicBezTo>
                  <a:pt x="21247" y="6350"/>
                  <a:pt x="21240" y="6339"/>
                  <a:pt x="21230" y="6339"/>
                </a:cubicBezTo>
                <a:cubicBezTo>
                  <a:pt x="21225" y="6339"/>
                  <a:pt x="21221" y="6341"/>
                  <a:pt x="21215" y="6346"/>
                </a:cubicBezTo>
                <a:cubicBezTo>
                  <a:pt x="21211" y="6332"/>
                  <a:pt x="21201" y="6324"/>
                  <a:pt x="21192" y="6324"/>
                </a:cubicBezTo>
                <a:cubicBezTo>
                  <a:pt x="21186" y="6324"/>
                  <a:pt x="21181" y="6327"/>
                  <a:pt x="21179" y="6334"/>
                </a:cubicBezTo>
                <a:cubicBezTo>
                  <a:pt x="21175" y="6327"/>
                  <a:pt x="21167" y="6324"/>
                  <a:pt x="21160" y="6324"/>
                </a:cubicBezTo>
                <a:cubicBezTo>
                  <a:pt x="21155" y="6324"/>
                  <a:pt x="21151" y="6326"/>
                  <a:pt x="21148" y="6328"/>
                </a:cubicBezTo>
                <a:cubicBezTo>
                  <a:pt x="21136" y="6320"/>
                  <a:pt x="21123" y="6303"/>
                  <a:pt x="21111" y="6303"/>
                </a:cubicBezTo>
                <a:cubicBezTo>
                  <a:pt x="21105" y="6303"/>
                  <a:pt x="21100" y="6306"/>
                  <a:pt x="21094" y="6316"/>
                </a:cubicBezTo>
                <a:cubicBezTo>
                  <a:pt x="21087" y="6306"/>
                  <a:pt x="21075" y="6298"/>
                  <a:pt x="21062" y="6298"/>
                </a:cubicBezTo>
                <a:cubicBezTo>
                  <a:pt x="21052" y="6298"/>
                  <a:pt x="21041" y="6303"/>
                  <a:pt x="21033" y="6316"/>
                </a:cubicBezTo>
                <a:cubicBezTo>
                  <a:pt x="21033" y="6303"/>
                  <a:pt x="21020" y="6270"/>
                  <a:pt x="21006" y="6270"/>
                </a:cubicBezTo>
                <a:cubicBezTo>
                  <a:pt x="21001" y="6270"/>
                  <a:pt x="20996" y="6274"/>
                  <a:pt x="20991" y="6286"/>
                </a:cubicBezTo>
                <a:cubicBezTo>
                  <a:pt x="20979" y="6274"/>
                  <a:pt x="20970" y="6267"/>
                  <a:pt x="20960" y="6267"/>
                </a:cubicBezTo>
                <a:cubicBezTo>
                  <a:pt x="20955" y="6267"/>
                  <a:pt x="20949" y="6269"/>
                  <a:pt x="20943" y="6274"/>
                </a:cubicBezTo>
                <a:cubicBezTo>
                  <a:pt x="20935" y="6263"/>
                  <a:pt x="20921" y="6251"/>
                  <a:pt x="20908" y="6251"/>
                </a:cubicBezTo>
                <a:cubicBezTo>
                  <a:pt x="20900" y="6251"/>
                  <a:pt x="20893" y="6256"/>
                  <a:pt x="20888" y="6268"/>
                </a:cubicBezTo>
                <a:cubicBezTo>
                  <a:pt x="20884" y="6264"/>
                  <a:pt x="20879" y="6262"/>
                  <a:pt x="20875" y="6262"/>
                </a:cubicBezTo>
                <a:cubicBezTo>
                  <a:pt x="20865" y="6262"/>
                  <a:pt x="20856" y="6270"/>
                  <a:pt x="20852" y="6286"/>
                </a:cubicBezTo>
                <a:cubicBezTo>
                  <a:pt x="20870" y="6304"/>
                  <a:pt x="20840" y="6316"/>
                  <a:pt x="20840" y="6334"/>
                </a:cubicBezTo>
                <a:cubicBezTo>
                  <a:pt x="20822" y="6334"/>
                  <a:pt x="20799" y="6319"/>
                  <a:pt x="20778" y="6319"/>
                </a:cubicBezTo>
                <a:cubicBezTo>
                  <a:pt x="20770" y="6319"/>
                  <a:pt x="20762" y="6321"/>
                  <a:pt x="20755" y="6328"/>
                </a:cubicBezTo>
                <a:cubicBezTo>
                  <a:pt x="20744" y="6324"/>
                  <a:pt x="20725" y="6316"/>
                  <a:pt x="20713" y="6316"/>
                </a:cubicBezTo>
                <a:cubicBezTo>
                  <a:pt x="20706" y="6316"/>
                  <a:pt x="20700" y="6319"/>
                  <a:pt x="20700" y="6328"/>
                </a:cubicBezTo>
                <a:cubicBezTo>
                  <a:pt x="20694" y="6322"/>
                  <a:pt x="20687" y="6319"/>
                  <a:pt x="20681" y="6319"/>
                </a:cubicBezTo>
                <a:cubicBezTo>
                  <a:pt x="20675" y="6319"/>
                  <a:pt x="20670" y="6322"/>
                  <a:pt x="20670" y="6328"/>
                </a:cubicBezTo>
                <a:cubicBezTo>
                  <a:pt x="20668" y="6327"/>
                  <a:pt x="20666" y="6327"/>
                  <a:pt x="20663" y="6327"/>
                </a:cubicBezTo>
                <a:cubicBezTo>
                  <a:pt x="20652" y="6327"/>
                  <a:pt x="20640" y="6337"/>
                  <a:pt x="20640" y="6352"/>
                </a:cubicBezTo>
                <a:cubicBezTo>
                  <a:pt x="20636" y="6346"/>
                  <a:pt x="20630" y="6343"/>
                  <a:pt x="20624" y="6343"/>
                </a:cubicBezTo>
                <a:cubicBezTo>
                  <a:pt x="20614" y="6343"/>
                  <a:pt x="20603" y="6353"/>
                  <a:pt x="20603" y="6364"/>
                </a:cubicBezTo>
                <a:cubicBezTo>
                  <a:pt x="20599" y="6362"/>
                  <a:pt x="20595" y="6361"/>
                  <a:pt x="20590" y="6361"/>
                </a:cubicBezTo>
                <a:cubicBezTo>
                  <a:pt x="20570" y="6361"/>
                  <a:pt x="20550" y="6382"/>
                  <a:pt x="20555" y="6407"/>
                </a:cubicBezTo>
                <a:cubicBezTo>
                  <a:pt x="20551" y="6403"/>
                  <a:pt x="20547" y="6401"/>
                  <a:pt x="20543" y="6401"/>
                </a:cubicBezTo>
                <a:cubicBezTo>
                  <a:pt x="20526" y="6401"/>
                  <a:pt x="20509" y="6425"/>
                  <a:pt x="20519" y="6449"/>
                </a:cubicBezTo>
                <a:cubicBezTo>
                  <a:pt x="20512" y="6446"/>
                  <a:pt x="20507" y="6444"/>
                  <a:pt x="20502" y="6444"/>
                </a:cubicBezTo>
                <a:cubicBezTo>
                  <a:pt x="20489" y="6444"/>
                  <a:pt x="20482" y="6456"/>
                  <a:pt x="20482" y="6473"/>
                </a:cubicBezTo>
                <a:cubicBezTo>
                  <a:pt x="20464" y="6473"/>
                  <a:pt x="20452" y="6479"/>
                  <a:pt x="20452" y="6498"/>
                </a:cubicBezTo>
                <a:cubicBezTo>
                  <a:pt x="20448" y="6495"/>
                  <a:pt x="20444" y="6494"/>
                  <a:pt x="20440" y="6494"/>
                </a:cubicBezTo>
                <a:cubicBezTo>
                  <a:pt x="20427" y="6494"/>
                  <a:pt x="20417" y="6507"/>
                  <a:pt x="20422" y="6516"/>
                </a:cubicBezTo>
                <a:cubicBezTo>
                  <a:pt x="20416" y="6514"/>
                  <a:pt x="20410" y="6514"/>
                  <a:pt x="20403" y="6514"/>
                </a:cubicBezTo>
                <a:cubicBezTo>
                  <a:pt x="20381" y="6514"/>
                  <a:pt x="20355" y="6523"/>
                  <a:pt x="20355" y="6546"/>
                </a:cubicBezTo>
                <a:cubicBezTo>
                  <a:pt x="20331" y="6546"/>
                  <a:pt x="20325" y="6570"/>
                  <a:pt x="20331" y="6588"/>
                </a:cubicBezTo>
                <a:cubicBezTo>
                  <a:pt x="20326" y="6586"/>
                  <a:pt x="20321" y="6585"/>
                  <a:pt x="20317" y="6585"/>
                </a:cubicBezTo>
                <a:cubicBezTo>
                  <a:pt x="20299" y="6585"/>
                  <a:pt x="20296" y="6606"/>
                  <a:pt x="20301" y="6631"/>
                </a:cubicBezTo>
                <a:cubicBezTo>
                  <a:pt x="20277" y="6631"/>
                  <a:pt x="20264" y="6649"/>
                  <a:pt x="20264" y="6667"/>
                </a:cubicBezTo>
                <a:cubicBezTo>
                  <a:pt x="20261" y="6666"/>
                  <a:pt x="20258" y="6666"/>
                  <a:pt x="20255" y="6666"/>
                </a:cubicBezTo>
                <a:cubicBezTo>
                  <a:pt x="20236" y="6666"/>
                  <a:pt x="20224" y="6682"/>
                  <a:pt x="20234" y="6697"/>
                </a:cubicBezTo>
                <a:cubicBezTo>
                  <a:pt x="20204" y="6710"/>
                  <a:pt x="20204" y="6728"/>
                  <a:pt x="20192" y="6752"/>
                </a:cubicBezTo>
                <a:cubicBezTo>
                  <a:pt x="20180" y="6770"/>
                  <a:pt x="20143" y="6782"/>
                  <a:pt x="20174" y="6806"/>
                </a:cubicBezTo>
                <a:cubicBezTo>
                  <a:pt x="20155" y="6812"/>
                  <a:pt x="20155" y="6831"/>
                  <a:pt x="20162" y="6843"/>
                </a:cubicBezTo>
                <a:cubicBezTo>
                  <a:pt x="20143" y="6843"/>
                  <a:pt x="20131" y="6867"/>
                  <a:pt x="20143" y="6879"/>
                </a:cubicBezTo>
                <a:lnTo>
                  <a:pt x="20131" y="6879"/>
                </a:lnTo>
                <a:cubicBezTo>
                  <a:pt x="20122" y="6879"/>
                  <a:pt x="20099" y="6869"/>
                  <a:pt x="20081" y="6869"/>
                </a:cubicBezTo>
                <a:cubicBezTo>
                  <a:pt x="20075" y="6869"/>
                  <a:pt x="20069" y="6870"/>
                  <a:pt x="20065" y="6873"/>
                </a:cubicBezTo>
                <a:cubicBezTo>
                  <a:pt x="20060" y="6868"/>
                  <a:pt x="20051" y="6865"/>
                  <a:pt x="20042" y="6865"/>
                </a:cubicBezTo>
                <a:cubicBezTo>
                  <a:pt x="20028" y="6865"/>
                  <a:pt x="20015" y="6873"/>
                  <a:pt x="20022" y="6891"/>
                </a:cubicBezTo>
                <a:cubicBezTo>
                  <a:pt x="20018" y="6888"/>
                  <a:pt x="20014" y="6887"/>
                  <a:pt x="20011" y="6887"/>
                </a:cubicBezTo>
                <a:cubicBezTo>
                  <a:pt x="19998" y="6887"/>
                  <a:pt x="19989" y="6900"/>
                  <a:pt x="19980" y="6909"/>
                </a:cubicBezTo>
                <a:cubicBezTo>
                  <a:pt x="19976" y="6907"/>
                  <a:pt x="19970" y="6906"/>
                  <a:pt x="19964" y="6906"/>
                </a:cubicBezTo>
                <a:cubicBezTo>
                  <a:pt x="19951" y="6906"/>
                  <a:pt x="19938" y="6911"/>
                  <a:pt x="19938" y="6927"/>
                </a:cubicBezTo>
                <a:cubicBezTo>
                  <a:pt x="19919" y="6934"/>
                  <a:pt x="19913" y="6940"/>
                  <a:pt x="19919" y="6958"/>
                </a:cubicBezTo>
                <a:cubicBezTo>
                  <a:pt x="19901" y="6958"/>
                  <a:pt x="19889" y="6970"/>
                  <a:pt x="19907" y="6988"/>
                </a:cubicBezTo>
                <a:cubicBezTo>
                  <a:pt x="19889" y="6988"/>
                  <a:pt x="19883" y="6994"/>
                  <a:pt x="19889" y="7012"/>
                </a:cubicBezTo>
                <a:cubicBezTo>
                  <a:pt x="19884" y="7009"/>
                  <a:pt x="19879" y="7008"/>
                  <a:pt x="19873" y="7008"/>
                </a:cubicBezTo>
                <a:cubicBezTo>
                  <a:pt x="19858" y="7008"/>
                  <a:pt x="19842" y="7020"/>
                  <a:pt x="19847" y="7043"/>
                </a:cubicBezTo>
                <a:cubicBezTo>
                  <a:pt x="19822" y="7043"/>
                  <a:pt x="19798" y="7061"/>
                  <a:pt x="19810" y="7085"/>
                </a:cubicBezTo>
                <a:cubicBezTo>
                  <a:pt x="19780" y="7085"/>
                  <a:pt x="19780" y="7115"/>
                  <a:pt x="19798" y="7133"/>
                </a:cubicBezTo>
                <a:cubicBezTo>
                  <a:pt x="19795" y="7132"/>
                  <a:pt x="19791" y="7131"/>
                  <a:pt x="19788" y="7131"/>
                </a:cubicBezTo>
                <a:cubicBezTo>
                  <a:pt x="19768" y="7131"/>
                  <a:pt x="19770" y="7165"/>
                  <a:pt x="19786" y="7176"/>
                </a:cubicBezTo>
                <a:cubicBezTo>
                  <a:pt x="19750" y="7176"/>
                  <a:pt x="19756" y="7212"/>
                  <a:pt x="19762" y="7236"/>
                </a:cubicBezTo>
                <a:cubicBezTo>
                  <a:pt x="19732" y="7242"/>
                  <a:pt x="19732" y="7285"/>
                  <a:pt x="19738" y="7303"/>
                </a:cubicBezTo>
                <a:cubicBezTo>
                  <a:pt x="19720" y="7315"/>
                  <a:pt x="19701" y="7345"/>
                  <a:pt x="19732" y="7357"/>
                </a:cubicBezTo>
                <a:cubicBezTo>
                  <a:pt x="19726" y="7376"/>
                  <a:pt x="19732" y="7388"/>
                  <a:pt x="19738" y="7394"/>
                </a:cubicBezTo>
                <a:lnTo>
                  <a:pt x="19726" y="7412"/>
                </a:lnTo>
                <a:cubicBezTo>
                  <a:pt x="19707" y="7412"/>
                  <a:pt x="19671" y="7424"/>
                  <a:pt x="19671" y="7442"/>
                </a:cubicBezTo>
                <a:cubicBezTo>
                  <a:pt x="19647" y="7442"/>
                  <a:pt x="19641" y="7448"/>
                  <a:pt x="19635" y="7466"/>
                </a:cubicBezTo>
                <a:lnTo>
                  <a:pt x="19617" y="7515"/>
                </a:lnTo>
                <a:cubicBezTo>
                  <a:pt x="19617" y="7527"/>
                  <a:pt x="19617" y="7533"/>
                  <a:pt x="19628" y="7538"/>
                </a:cubicBezTo>
                <a:lnTo>
                  <a:pt x="19628" y="7538"/>
                </a:lnTo>
                <a:cubicBezTo>
                  <a:pt x="19428" y="7436"/>
                  <a:pt x="19223" y="7345"/>
                  <a:pt x="19072" y="7182"/>
                </a:cubicBezTo>
                <a:cubicBezTo>
                  <a:pt x="18860" y="6964"/>
                  <a:pt x="18666" y="6576"/>
                  <a:pt x="18357" y="6504"/>
                </a:cubicBezTo>
                <a:cubicBezTo>
                  <a:pt x="18345" y="6425"/>
                  <a:pt x="18309" y="6346"/>
                  <a:pt x="18248" y="6268"/>
                </a:cubicBezTo>
                <a:lnTo>
                  <a:pt x="18248" y="6268"/>
                </a:lnTo>
                <a:cubicBezTo>
                  <a:pt x="18297" y="6298"/>
                  <a:pt x="18345" y="6328"/>
                  <a:pt x="18394" y="6358"/>
                </a:cubicBezTo>
                <a:cubicBezTo>
                  <a:pt x="18444" y="6392"/>
                  <a:pt x="18515" y="6457"/>
                  <a:pt x="18583" y="6457"/>
                </a:cubicBezTo>
                <a:cubicBezTo>
                  <a:pt x="18588" y="6457"/>
                  <a:pt x="18594" y="6456"/>
                  <a:pt x="18599" y="6455"/>
                </a:cubicBezTo>
                <a:cubicBezTo>
                  <a:pt x="18460" y="6346"/>
                  <a:pt x="18327" y="6201"/>
                  <a:pt x="18188" y="6080"/>
                </a:cubicBezTo>
                <a:lnTo>
                  <a:pt x="18188" y="6080"/>
                </a:lnTo>
                <a:cubicBezTo>
                  <a:pt x="18218" y="6092"/>
                  <a:pt x="18254" y="6104"/>
                  <a:pt x="18285" y="6122"/>
                </a:cubicBezTo>
                <a:cubicBezTo>
                  <a:pt x="18327" y="6153"/>
                  <a:pt x="18345" y="6201"/>
                  <a:pt x="18388" y="6231"/>
                </a:cubicBezTo>
                <a:cubicBezTo>
                  <a:pt x="18369" y="6122"/>
                  <a:pt x="18273" y="6044"/>
                  <a:pt x="18206" y="5959"/>
                </a:cubicBezTo>
                <a:cubicBezTo>
                  <a:pt x="18345" y="5959"/>
                  <a:pt x="18478" y="6146"/>
                  <a:pt x="18521" y="6262"/>
                </a:cubicBezTo>
                <a:cubicBezTo>
                  <a:pt x="18521" y="6153"/>
                  <a:pt x="18436" y="6044"/>
                  <a:pt x="18406" y="5941"/>
                </a:cubicBezTo>
                <a:lnTo>
                  <a:pt x="18406" y="5941"/>
                </a:lnTo>
                <a:cubicBezTo>
                  <a:pt x="18497" y="6025"/>
                  <a:pt x="18648" y="6122"/>
                  <a:pt x="18678" y="6262"/>
                </a:cubicBezTo>
                <a:cubicBezTo>
                  <a:pt x="18690" y="6146"/>
                  <a:pt x="18575" y="6062"/>
                  <a:pt x="18557" y="5965"/>
                </a:cubicBezTo>
                <a:lnTo>
                  <a:pt x="18557" y="5965"/>
                </a:lnTo>
                <a:cubicBezTo>
                  <a:pt x="18721" y="6062"/>
                  <a:pt x="18811" y="6207"/>
                  <a:pt x="18902" y="6364"/>
                </a:cubicBezTo>
                <a:cubicBezTo>
                  <a:pt x="18932" y="6177"/>
                  <a:pt x="18739" y="6001"/>
                  <a:pt x="18606" y="5904"/>
                </a:cubicBezTo>
                <a:cubicBezTo>
                  <a:pt x="18708" y="5904"/>
                  <a:pt x="18860" y="5922"/>
                  <a:pt x="18945" y="5995"/>
                </a:cubicBezTo>
                <a:cubicBezTo>
                  <a:pt x="18920" y="5910"/>
                  <a:pt x="18739" y="5880"/>
                  <a:pt x="18666" y="5862"/>
                </a:cubicBezTo>
                <a:cubicBezTo>
                  <a:pt x="18575" y="5838"/>
                  <a:pt x="18454" y="5862"/>
                  <a:pt x="18369" y="5832"/>
                </a:cubicBezTo>
                <a:cubicBezTo>
                  <a:pt x="18466" y="5832"/>
                  <a:pt x="18690" y="5783"/>
                  <a:pt x="18763" y="5717"/>
                </a:cubicBezTo>
                <a:cubicBezTo>
                  <a:pt x="18740" y="5712"/>
                  <a:pt x="18716" y="5710"/>
                  <a:pt x="18692" y="5710"/>
                </a:cubicBezTo>
                <a:cubicBezTo>
                  <a:pt x="18610" y="5710"/>
                  <a:pt x="18522" y="5731"/>
                  <a:pt x="18442" y="5731"/>
                </a:cubicBezTo>
                <a:cubicBezTo>
                  <a:pt x="18366" y="5731"/>
                  <a:pt x="18296" y="5712"/>
                  <a:pt x="18242" y="5638"/>
                </a:cubicBezTo>
                <a:lnTo>
                  <a:pt x="18242" y="5638"/>
                </a:lnTo>
                <a:cubicBezTo>
                  <a:pt x="18268" y="5653"/>
                  <a:pt x="18299" y="5659"/>
                  <a:pt x="18332" y="5659"/>
                </a:cubicBezTo>
                <a:cubicBezTo>
                  <a:pt x="18393" y="5659"/>
                  <a:pt x="18457" y="5637"/>
                  <a:pt x="18497" y="5602"/>
                </a:cubicBezTo>
                <a:lnTo>
                  <a:pt x="18497" y="5602"/>
                </a:lnTo>
                <a:cubicBezTo>
                  <a:pt x="18491" y="5602"/>
                  <a:pt x="18486" y="5602"/>
                  <a:pt x="18481" y="5602"/>
                </a:cubicBezTo>
                <a:cubicBezTo>
                  <a:pt x="18397" y="5602"/>
                  <a:pt x="18329" y="5556"/>
                  <a:pt x="18266" y="5505"/>
                </a:cubicBezTo>
                <a:cubicBezTo>
                  <a:pt x="18280" y="5503"/>
                  <a:pt x="18293" y="5503"/>
                  <a:pt x="18305" y="5503"/>
                </a:cubicBezTo>
                <a:cubicBezTo>
                  <a:pt x="18453" y="5503"/>
                  <a:pt x="18587" y="5592"/>
                  <a:pt x="18727" y="5620"/>
                </a:cubicBezTo>
                <a:cubicBezTo>
                  <a:pt x="18618" y="5559"/>
                  <a:pt x="18527" y="5499"/>
                  <a:pt x="18406" y="5468"/>
                </a:cubicBezTo>
                <a:cubicBezTo>
                  <a:pt x="18303" y="5438"/>
                  <a:pt x="18188" y="5420"/>
                  <a:pt x="18091" y="5390"/>
                </a:cubicBezTo>
                <a:cubicBezTo>
                  <a:pt x="18126" y="5386"/>
                  <a:pt x="18159" y="5384"/>
                  <a:pt x="18192" y="5384"/>
                </a:cubicBezTo>
                <a:cubicBezTo>
                  <a:pt x="18270" y="5384"/>
                  <a:pt x="18342" y="5396"/>
                  <a:pt x="18424" y="5426"/>
                </a:cubicBezTo>
                <a:cubicBezTo>
                  <a:pt x="18363" y="5359"/>
                  <a:pt x="18248" y="5287"/>
                  <a:pt x="18164" y="5269"/>
                </a:cubicBezTo>
                <a:cubicBezTo>
                  <a:pt x="18179" y="5264"/>
                  <a:pt x="18196" y="5262"/>
                  <a:pt x="18214" y="5262"/>
                </a:cubicBezTo>
                <a:cubicBezTo>
                  <a:pt x="18290" y="5262"/>
                  <a:pt x="18385" y="5295"/>
                  <a:pt x="18448" y="5305"/>
                </a:cubicBezTo>
                <a:cubicBezTo>
                  <a:pt x="18484" y="5317"/>
                  <a:pt x="18515" y="5329"/>
                  <a:pt x="18545" y="5347"/>
                </a:cubicBezTo>
                <a:cubicBezTo>
                  <a:pt x="18484" y="5299"/>
                  <a:pt x="18430" y="5244"/>
                  <a:pt x="18333" y="5244"/>
                </a:cubicBezTo>
                <a:cubicBezTo>
                  <a:pt x="18406" y="5141"/>
                  <a:pt x="18630" y="5105"/>
                  <a:pt x="18751" y="5093"/>
                </a:cubicBezTo>
                <a:cubicBezTo>
                  <a:pt x="18728" y="5087"/>
                  <a:pt x="18704" y="5084"/>
                  <a:pt x="18678" y="5084"/>
                </a:cubicBezTo>
                <a:cubicBezTo>
                  <a:pt x="18538" y="5084"/>
                  <a:pt x="18372" y="5171"/>
                  <a:pt x="18248" y="5202"/>
                </a:cubicBezTo>
                <a:cubicBezTo>
                  <a:pt x="18303" y="5148"/>
                  <a:pt x="18436" y="5051"/>
                  <a:pt x="18484" y="4966"/>
                </a:cubicBezTo>
                <a:lnTo>
                  <a:pt x="18575" y="4990"/>
                </a:lnTo>
                <a:cubicBezTo>
                  <a:pt x="18551" y="4960"/>
                  <a:pt x="18527" y="4936"/>
                  <a:pt x="18497" y="4911"/>
                </a:cubicBezTo>
                <a:cubicBezTo>
                  <a:pt x="18424" y="4863"/>
                  <a:pt x="18327" y="4833"/>
                  <a:pt x="18242" y="4821"/>
                </a:cubicBezTo>
                <a:cubicBezTo>
                  <a:pt x="18400" y="4748"/>
                  <a:pt x="18587" y="4724"/>
                  <a:pt x="18727" y="4627"/>
                </a:cubicBezTo>
                <a:lnTo>
                  <a:pt x="18727" y="4627"/>
                </a:lnTo>
                <a:cubicBezTo>
                  <a:pt x="18569" y="4657"/>
                  <a:pt x="18394" y="4742"/>
                  <a:pt x="18236" y="4748"/>
                </a:cubicBezTo>
                <a:cubicBezTo>
                  <a:pt x="18297" y="4627"/>
                  <a:pt x="18515" y="4518"/>
                  <a:pt x="18630" y="4488"/>
                </a:cubicBezTo>
                <a:cubicBezTo>
                  <a:pt x="18515" y="4488"/>
                  <a:pt x="18418" y="4542"/>
                  <a:pt x="18303" y="4566"/>
                </a:cubicBezTo>
                <a:cubicBezTo>
                  <a:pt x="18388" y="4469"/>
                  <a:pt x="18527" y="4445"/>
                  <a:pt x="18618" y="4360"/>
                </a:cubicBezTo>
                <a:cubicBezTo>
                  <a:pt x="18612" y="4360"/>
                  <a:pt x="18606" y="4359"/>
                  <a:pt x="18601" y="4359"/>
                </a:cubicBezTo>
                <a:cubicBezTo>
                  <a:pt x="18510" y="4359"/>
                  <a:pt x="18425" y="4446"/>
                  <a:pt x="18339" y="4451"/>
                </a:cubicBezTo>
                <a:cubicBezTo>
                  <a:pt x="18424" y="4360"/>
                  <a:pt x="18497" y="4264"/>
                  <a:pt x="18599" y="4185"/>
                </a:cubicBezTo>
                <a:cubicBezTo>
                  <a:pt x="18672" y="4136"/>
                  <a:pt x="18763" y="4106"/>
                  <a:pt x="18842" y="4052"/>
                </a:cubicBezTo>
                <a:cubicBezTo>
                  <a:pt x="18832" y="4050"/>
                  <a:pt x="18823" y="4050"/>
                  <a:pt x="18814" y="4050"/>
                </a:cubicBezTo>
                <a:cubicBezTo>
                  <a:pt x="18634" y="4050"/>
                  <a:pt x="18502" y="4268"/>
                  <a:pt x="18363" y="4348"/>
                </a:cubicBezTo>
                <a:cubicBezTo>
                  <a:pt x="18357" y="4276"/>
                  <a:pt x="18363" y="4209"/>
                  <a:pt x="18363" y="4142"/>
                </a:cubicBezTo>
                <a:lnTo>
                  <a:pt x="18363" y="4142"/>
                </a:lnTo>
                <a:cubicBezTo>
                  <a:pt x="18309" y="4197"/>
                  <a:pt x="18254" y="4324"/>
                  <a:pt x="18224" y="4391"/>
                </a:cubicBezTo>
                <a:cubicBezTo>
                  <a:pt x="18218" y="4336"/>
                  <a:pt x="18248" y="4270"/>
                  <a:pt x="18224" y="4227"/>
                </a:cubicBezTo>
                <a:lnTo>
                  <a:pt x="18224" y="4227"/>
                </a:lnTo>
                <a:cubicBezTo>
                  <a:pt x="18164" y="4270"/>
                  <a:pt x="18121" y="4421"/>
                  <a:pt x="18073" y="4488"/>
                </a:cubicBezTo>
                <a:cubicBezTo>
                  <a:pt x="18036" y="4548"/>
                  <a:pt x="17982" y="4621"/>
                  <a:pt x="17921" y="4663"/>
                </a:cubicBezTo>
                <a:cubicBezTo>
                  <a:pt x="18030" y="4572"/>
                  <a:pt x="18036" y="4330"/>
                  <a:pt x="18030" y="4203"/>
                </a:cubicBezTo>
                <a:lnTo>
                  <a:pt x="18030" y="4203"/>
                </a:lnTo>
                <a:cubicBezTo>
                  <a:pt x="17952" y="4366"/>
                  <a:pt x="17873" y="4609"/>
                  <a:pt x="17722" y="4730"/>
                </a:cubicBezTo>
                <a:cubicBezTo>
                  <a:pt x="17740" y="4633"/>
                  <a:pt x="17770" y="4530"/>
                  <a:pt x="17800" y="4427"/>
                </a:cubicBezTo>
                <a:lnTo>
                  <a:pt x="17800" y="4427"/>
                </a:lnTo>
                <a:cubicBezTo>
                  <a:pt x="17764" y="4488"/>
                  <a:pt x="17728" y="4548"/>
                  <a:pt x="17679" y="4609"/>
                </a:cubicBezTo>
                <a:cubicBezTo>
                  <a:pt x="17679" y="4548"/>
                  <a:pt x="17703" y="4488"/>
                  <a:pt x="17703" y="4421"/>
                </a:cubicBezTo>
                <a:lnTo>
                  <a:pt x="17703" y="4421"/>
                </a:lnTo>
                <a:cubicBezTo>
                  <a:pt x="17697" y="4488"/>
                  <a:pt x="17631" y="4572"/>
                  <a:pt x="17582" y="4621"/>
                </a:cubicBezTo>
                <a:cubicBezTo>
                  <a:pt x="17576" y="4536"/>
                  <a:pt x="17661" y="4451"/>
                  <a:pt x="17661" y="4360"/>
                </a:cubicBezTo>
                <a:cubicBezTo>
                  <a:pt x="17667" y="4300"/>
                  <a:pt x="17649" y="4239"/>
                  <a:pt x="17631" y="4185"/>
                </a:cubicBezTo>
                <a:cubicBezTo>
                  <a:pt x="17613" y="4391"/>
                  <a:pt x="17552" y="4603"/>
                  <a:pt x="17395" y="4730"/>
                </a:cubicBezTo>
                <a:cubicBezTo>
                  <a:pt x="17419" y="4572"/>
                  <a:pt x="17467" y="4397"/>
                  <a:pt x="17492" y="4239"/>
                </a:cubicBezTo>
                <a:lnTo>
                  <a:pt x="17492" y="4239"/>
                </a:lnTo>
                <a:cubicBezTo>
                  <a:pt x="17407" y="4324"/>
                  <a:pt x="17407" y="4445"/>
                  <a:pt x="17364" y="4530"/>
                </a:cubicBezTo>
                <a:cubicBezTo>
                  <a:pt x="17358" y="4451"/>
                  <a:pt x="17340" y="4360"/>
                  <a:pt x="17304" y="4276"/>
                </a:cubicBezTo>
                <a:cubicBezTo>
                  <a:pt x="17316" y="4233"/>
                  <a:pt x="17334" y="4197"/>
                  <a:pt x="17334" y="4197"/>
                </a:cubicBezTo>
                <a:cubicBezTo>
                  <a:pt x="17286" y="4064"/>
                  <a:pt x="17183" y="4052"/>
                  <a:pt x="17134" y="3967"/>
                </a:cubicBezTo>
                <a:cubicBezTo>
                  <a:pt x="17056" y="3809"/>
                  <a:pt x="16977" y="3368"/>
                  <a:pt x="16844" y="3077"/>
                </a:cubicBezTo>
                <a:cubicBezTo>
                  <a:pt x="16874" y="3077"/>
                  <a:pt x="16916" y="3059"/>
                  <a:pt x="16922" y="3047"/>
                </a:cubicBezTo>
                <a:cubicBezTo>
                  <a:pt x="16935" y="3035"/>
                  <a:pt x="16935" y="3016"/>
                  <a:pt x="16941" y="3016"/>
                </a:cubicBezTo>
                <a:cubicBezTo>
                  <a:pt x="16944" y="3013"/>
                  <a:pt x="16947" y="3012"/>
                  <a:pt x="16952" y="3012"/>
                </a:cubicBezTo>
                <a:cubicBezTo>
                  <a:pt x="16964" y="3012"/>
                  <a:pt x="16981" y="3022"/>
                  <a:pt x="16995" y="3022"/>
                </a:cubicBezTo>
                <a:cubicBezTo>
                  <a:pt x="17007" y="3016"/>
                  <a:pt x="17001" y="2998"/>
                  <a:pt x="17031" y="2998"/>
                </a:cubicBezTo>
                <a:cubicBezTo>
                  <a:pt x="17056" y="2998"/>
                  <a:pt x="17062" y="2998"/>
                  <a:pt x="17074" y="3016"/>
                </a:cubicBezTo>
                <a:cubicBezTo>
                  <a:pt x="17086" y="3022"/>
                  <a:pt x="17068" y="3035"/>
                  <a:pt x="17092" y="3035"/>
                </a:cubicBezTo>
                <a:cubicBezTo>
                  <a:pt x="17104" y="3035"/>
                  <a:pt x="17116" y="3022"/>
                  <a:pt x="17098" y="3016"/>
                </a:cubicBezTo>
                <a:cubicBezTo>
                  <a:pt x="17104" y="3004"/>
                  <a:pt x="17128" y="2992"/>
                  <a:pt x="17116" y="2974"/>
                </a:cubicBezTo>
                <a:cubicBezTo>
                  <a:pt x="17110" y="2971"/>
                  <a:pt x="17104" y="2971"/>
                  <a:pt x="17099" y="2971"/>
                </a:cubicBezTo>
                <a:cubicBezTo>
                  <a:pt x="17093" y="2971"/>
                  <a:pt x="17089" y="2971"/>
                  <a:pt x="17086" y="2968"/>
                </a:cubicBezTo>
                <a:cubicBezTo>
                  <a:pt x="17074" y="2962"/>
                  <a:pt x="17074" y="2956"/>
                  <a:pt x="17068" y="2944"/>
                </a:cubicBezTo>
                <a:cubicBezTo>
                  <a:pt x="17062" y="2938"/>
                  <a:pt x="17056" y="2926"/>
                  <a:pt x="17037" y="2926"/>
                </a:cubicBezTo>
                <a:lnTo>
                  <a:pt x="17013" y="2926"/>
                </a:lnTo>
                <a:cubicBezTo>
                  <a:pt x="17007" y="2926"/>
                  <a:pt x="17007" y="2907"/>
                  <a:pt x="17007" y="2907"/>
                </a:cubicBezTo>
                <a:cubicBezTo>
                  <a:pt x="17001" y="2907"/>
                  <a:pt x="16977" y="2907"/>
                  <a:pt x="16977" y="2901"/>
                </a:cubicBezTo>
                <a:cubicBezTo>
                  <a:pt x="16965" y="2895"/>
                  <a:pt x="16971" y="2877"/>
                  <a:pt x="16953" y="2871"/>
                </a:cubicBezTo>
                <a:cubicBezTo>
                  <a:pt x="16949" y="2869"/>
                  <a:pt x="16940" y="2868"/>
                  <a:pt x="16929" y="2868"/>
                </a:cubicBezTo>
                <a:cubicBezTo>
                  <a:pt x="16908" y="2868"/>
                  <a:pt x="16878" y="2871"/>
                  <a:pt x="16862" y="2871"/>
                </a:cubicBezTo>
                <a:lnTo>
                  <a:pt x="16862" y="2847"/>
                </a:lnTo>
                <a:cubicBezTo>
                  <a:pt x="16856" y="2847"/>
                  <a:pt x="16856" y="2841"/>
                  <a:pt x="16850" y="2841"/>
                </a:cubicBezTo>
                <a:cubicBezTo>
                  <a:pt x="16852" y="2826"/>
                  <a:pt x="16845" y="2822"/>
                  <a:pt x="16834" y="2822"/>
                </a:cubicBezTo>
                <a:cubicBezTo>
                  <a:pt x="16823" y="2822"/>
                  <a:pt x="16810" y="2826"/>
                  <a:pt x="16800" y="2826"/>
                </a:cubicBezTo>
                <a:cubicBezTo>
                  <a:pt x="16795" y="2826"/>
                  <a:pt x="16791" y="2825"/>
                  <a:pt x="16789" y="2823"/>
                </a:cubicBezTo>
                <a:cubicBezTo>
                  <a:pt x="16775" y="2818"/>
                  <a:pt x="16779" y="2783"/>
                  <a:pt x="16761" y="2783"/>
                </a:cubicBezTo>
                <a:cubicBezTo>
                  <a:pt x="16756" y="2783"/>
                  <a:pt x="16750" y="2786"/>
                  <a:pt x="16741" y="2792"/>
                </a:cubicBezTo>
                <a:cubicBezTo>
                  <a:pt x="16729" y="2786"/>
                  <a:pt x="16704" y="2780"/>
                  <a:pt x="16692" y="2780"/>
                </a:cubicBezTo>
                <a:lnTo>
                  <a:pt x="16692" y="2804"/>
                </a:lnTo>
                <a:cubicBezTo>
                  <a:pt x="16668" y="2804"/>
                  <a:pt x="16614" y="2786"/>
                  <a:pt x="16614" y="2774"/>
                </a:cubicBezTo>
                <a:cubicBezTo>
                  <a:pt x="16606" y="2776"/>
                  <a:pt x="16600" y="2777"/>
                  <a:pt x="16596" y="2777"/>
                </a:cubicBezTo>
                <a:cubicBezTo>
                  <a:pt x="16588" y="2777"/>
                  <a:pt x="16585" y="2774"/>
                  <a:pt x="16577" y="2774"/>
                </a:cubicBezTo>
                <a:cubicBezTo>
                  <a:pt x="16571" y="2774"/>
                  <a:pt x="16571" y="2756"/>
                  <a:pt x="16571" y="2756"/>
                </a:cubicBezTo>
                <a:cubicBezTo>
                  <a:pt x="16567" y="2754"/>
                  <a:pt x="16564" y="2753"/>
                  <a:pt x="16561" y="2753"/>
                </a:cubicBezTo>
                <a:cubicBezTo>
                  <a:pt x="16555" y="2753"/>
                  <a:pt x="16551" y="2756"/>
                  <a:pt x="16547" y="2756"/>
                </a:cubicBezTo>
                <a:lnTo>
                  <a:pt x="16541" y="2750"/>
                </a:lnTo>
                <a:cubicBezTo>
                  <a:pt x="16543" y="2747"/>
                  <a:pt x="16546" y="2743"/>
                  <a:pt x="16548" y="2740"/>
                </a:cubicBezTo>
                <a:lnTo>
                  <a:pt x="16548" y="2740"/>
                </a:lnTo>
                <a:cubicBezTo>
                  <a:pt x="16554" y="2744"/>
                  <a:pt x="16563" y="2747"/>
                  <a:pt x="16571" y="2750"/>
                </a:cubicBezTo>
                <a:lnTo>
                  <a:pt x="16595" y="2750"/>
                </a:lnTo>
                <a:cubicBezTo>
                  <a:pt x="16602" y="2738"/>
                  <a:pt x="16614" y="2720"/>
                  <a:pt x="16632" y="2708"/>
                </a:cubicBezTo>
                <a:cubicBezTo>
                  <a:pt x="16637" y="2693"/>
                  <a:pt x="16649" y="2686"/>
                  <a:pt x="16657" y="2675"/>
                </a:cubicBezTo>
                <a:lnTo>
                  <a:pt x="16657" y="2675"/>
                </a:lnTo>
                <a:cubicBezTo>
                  <a:pt x="16626" y="2685"/>
                  <a:pt x="16600" y="2689"/>
                  <a:pt x="16589" y="2689"/>
                </a:cubicBezTo>
                <a:lnTo>
                  <a:pt x="16577" y="2702"/>
                </a:lnTo>
                <a:cubicBezTo>
                  <a:pt x="16572" y="2716"/>
                  <a:pt x="16559" y="2727"/>
                  <a:pt x="16548" y="2740"/>
                </a:cubicBezTo>
                <a:lnTo>
                  <a:pt x="16548" y="2740"/>
                </a:lnTo>
                <a:cubicBezTo>
                  <a:pt x="16541" y="2736"/>
                  <a:pt x="16538" y="2729"/>
                  <a:pt x="16541" y="2720"/>
                </a:cubicBezTo>
                <a:cubicBezTo>
                  <a:pt x="16553" y="2714"/>
                  <a:pt x="16541" y="2708"/>
                  <a:pt x="16547" y="2695"/>
                </a:cubicBezTo>
                <a:cubicBezTo>
                  <a:pt x="16547" y="2683"/>
                  <a:pt x="16553" y="2683"/>
                  <a:pt x="16565" y="2683"/>
                </a:cubicBezTo>
                <a:cubicBezTo>
                  <a:pt x="16577" y="2665"/>
                  <a:pt x="16602" y="2683"/>
                  <a:pt x="16577" y="2647"/>
                </a:cubicBezTo>
                <a:cubicBezTo>
                  <a:pt x="16582" y="2644"/>
                  <a:pt x="16586" y="2643"/>
                  <a:pt x="16590" y="2643"/>
                </a:cubicBezTo>
                <a:cubicBezTo>
                  <a:pt x="16602" y="2643"/>
                  <a:pt x="16612" y="2653"/>
                  <a:pt x="16626" y="2653"/>
                </a:cubicBezTo>
                <a:cubicBezTo>
                  <a:pt x="16644" y="2653"/>
                  <a:pt x="16644" y="2635"/>
                  <a:pt x="16662" y="2629"/>
                </a:cubicBezTo>
                <a:lnTo>
                  <a:pt x="16662" y="2665"/>
                </a:lnTo>
                <a:cubicBezTo>
                  <a:pt x="16661" y="2669"/>
                  <a:pt x="16659" y="2672"/>
                  <a:pt x="16657" y="2675"/>
                </a:cubicBezTo>
                <a:lnTo>
                  <a:pt x="16657" y="2675"/>
                </a:lnTo>
                <a:cubicBezTo>
                  <a:pt x="16661" y="2674"/>
                  <a:pt x="16664" y="2672"/>
                  <a:pt x="16668" y="2671"/>
                </a:cubicBezTo>
                <a:cubicBezTo>
                  <a:pt x="16671" y="2671"/>
                  <a:pt x="16673" y="2675"/>
                  <a:pt x="16674" y="2679"/>
                </a:cubicBezTo>
                <a:lnTo>
                  <a:pt x="16674" y="2679"/>
                </a:lnTo>
                <a:cubicBezTo>
                  <a:pt x="16670" y="2677"/>
                  <a:pt x="16668" y="2677"/>
                  <a:pt x="16668" y="2677"/>
                </a:cubicBezTo>
                <a:cubicBezTo>
                  <a:pt x="16662" y="2677"/>
                  <a:pt x="16662" y="2683"/>
                  <a:pt x="16668" y="2683"/>
                </a:cubicBezTo>
                <a:lnTo>
                  <a:pt x="16676" y="2683"/>
                </a:lnTo>
                <a:cubicBezTo>
                  <a:pt x="16676" y="2682"/>
                  <a:pt x="16675" y="2680"/>
                  <a:pt x="16674" y="2679"/>
                </a:cubicBezTo>
                <a:lnTo>
                  <a:pt x="16674" y="2679"/>
                </a:lnTo>
                <a:cubicBezTo>
                  <a:pt x="16677" y="2679"/>
                  <a:pt x="16681" y="2681"/>
                  <a:pt x="16686" y="2683"/>
                </a:cubicBezTo>
                <a:lnTo>
                  <a:pt x="16676" y="2683"/>
                </a:lnTo>
                <a:cubicBezTo>
                  <a:pt x="16677" y="2686"/>
                  <a:pt x="16679" y="2688"/>
                  <a:pt x="16680" y="2689"/>
                </a:cubicBezTo>
                <a:cubicBezTo>
                  <a:pt x="16692" y="2689"/>
                  <a:pt x="16680" y="2695"/>
                  <a:pt x="16698" y="2702"/>
                </a:cubicBezTo>
                <a:cubicBezTo>
                  <a:pt x="16704" y="2702"/>
                  <a:pt x="16704" y="2695"/>
                  <a:pt x="16711" y="2695"/>
                </a:cubicBezTo>
                <a:lnTo>
                  <a:pt x="16741" y="2695"/>
                </a:lnTo>
                <a:cubicBezTo>
                  <a:pt x="16771" y="2689"/>
                  <a:pt x="16771" y="2689"/>
                  <a:pt x="16771" y="2665"/>
                </a:cubicBezTo>
                <a:cubicBezTo>
                  <a:pt x="16787" y="2667"/>
                  <a:pt x="16804" y="2668"/>
                  <a:pt x="16819" y="2668"/>
                </a:cubicBezTo>
                <a:cubicBezTo>
                  <a:pt x="16850" y="2668"/>
                  <a:pt x="16874" y="2665"/>
                  <a:pt x="16874" y="2665"/>
                </a:cubicBezTo>
                <a:lnTo>
                  <a:pt x="16874" y="2659"/>
                </a:lnTo>
                <a:cubicBezTo>
                  <a:pt x="16874" y="2659"/>
                  <a:pt x="16852" y="2662"/>
                  <a:pt x="16822" y="2662"/>
                </a:cubicBezTo>
                <a:cubicBezTo>
                  <a:pt x="16807" y="2662"/>
                  <a:pt x="16789" y="2661"/>
                  <a:pt x="16771" y="2659"/>
                </a:cubicBezTo>
                <a:lnTo>
                  <a:pt x="16771" y="2653"/>
                </a:lnTo>
                <a:cubicBezTo>
                  <a:pt x="16781" y="2656"/>
                  <a:pt x="16792" y="2658"/>
                  <a:pt x="16801" y="2658"/>
                </a:cubicBezTo>
                <a:cubicBezTo>
                  <a:pt x="16814" y="2658"/>
                  <a:pt x="16823" y="2653"/>
                  <a:pt x="16819" y="2635"/>
                </a:cubicBezTo>
                <a:cubicBezTo>
                  <a:pt x="16836" y="2635"/>
                  <a:pt x="16860" y="2621"/>
                  <a:pt x="16876" y="2621"/>
                </a:cubicBezTo>
                <a:cubicBezTo>
                  <a:pt x="16884" y="2621"/>
                  <a:pt x="16890" y="2625"/>
                  <a:pt x="16892" y="2635"/>
                </a:cubicBezTo>
                <a:cubicBezTo>
                  <a:pt x="16910" y="2635"/>
                  <a:pt x="16916" y="2635"/>
                  <a:pt x="16922" y="2653"/>
                </a:cubicBezTo>
                <a:cubicBezTo>
                  <a:pt x="16928" y="2647"/>
                  <a:pt x="16931" y="2647"/>
                  <a:pt x="16934" y="2647"/>
                </a:cubicBezTo>
                <a:cubicBezTo>
                  <a:pt x="16936" y="2647"/>
                  <a:pt x="16938" y="2647"/>
                  <a:pt x="16941" y="2641"/>
                </a:cubicBezTo>
                <a:cubicBezTo>
                  <a:pt x="16944" y="2653"/>
                  <a:pt x="16951" y="2656"/>
                  <a:pt x="16959" y="2656"/>
                </a:cubicBezTo>
                <a:cubicBezTo>
                  <a:pt x="16966" y="2656"/>
                  <a:pt x="16974" y="2653"/>
                  <a:pt x="16977" y="2653"/>
                </a:cubicBezTo>
                <a:cubicBezTo>
                  <a:pt x="16995" y="2653"/>
                  <a:pt x="17001" y="2659"/>
                  <a:pt x="17013" y="2659"/>
                </a:cubicBezTo>
                <a:cubicBezTo>
                  <a:pt x="17019" y="2650"/>
                  <a:pt x="17025" y="2646"/>
                  <a:pt x="17031" y="2646"/>
                </a:cubicBezTo>
                <a:cubicBezTo>
                  <a:pt x="17036" y="2646"/>
                  <a:pt x="17040" y="2650"/>
                  <a:pt x="17043" y="2659"/>
                </a:cubicBezTo>
                <a:cubicBezTo>
                  <a:pt x="17062" y="2659"/>
                  <a:pt x="17062" y="2659"/>
                  <a:pt x="17068" y="2653"/>
                </a:cubicBezTo>
                <a:cubicBezTo>
                  <a:pt x="17056" y="2635"/>
                  <a:pt x="17031" y="2635"/>
                  <a:pt x="17025" y="2623"/>
                </a:cubicBezTo>
                <a:cubicBezTo>
                  <a:pt x="17025" y="2611"/>
                  <a:pt x="17031" y="2599"/>
                  <a:pt x="17031" y="2580"/>
                </a:cubicBezTo>
                <a:cubicBezTo>
                  <a:pt x="17056" y="2580"/>
                  <a:pt x="17074" y="2580"/>
                  <a:pt x="17092" y="2599"/>
                </a:cubicBezTo>
                <a:cubicBezTo>
                  <a:pt x="17092" y="2586"/>
                  <a:pt x="17098" y="2582"/>
                  <a:pt x="17105" y="2582"/>
                </a:cubicBezTo>
                <a:cubicBezTo>
                  <a:pt x="17112" y="2582"/>
                  <a:pt x="17119" y="2586"/>
                  <a:pt x="17122" y="2593"/>
                </a:cubicBezTo>
                <a:cubicBezTo>
                  <a:pt x="17134" y="2599"/>
                  <a:pt x="17116" y="2605"/>
                  <a:pt x="17146" y="2611"/>
                </a:cubicBezTo>
                <a:cubicBezTo>
                  <a:pt x="17154" y="2614"/>
                  <a:pt x="17162" y="2615"/>
                  <a:pt x="17170" y="2615"/>
                </a:cubicBezTo>
                <a:cubicBezTo>
                  <a:pt x="17192" y="2615"/>
                  <a:pt x="17208" y="2603"/>
                  <a:pt x="17195" y="2580"/>
                </a:cubicBezTo>
                <a:cubicBezTo>
                  <a:pt x="17183" y="2580"/>
                  <a:pt x="17165" y="2580"/>
                  <a:pt x="17152" y="2574"/>
                </a:cubicBezTo>
                <a:cubicBezTo>
                  <a:pt x="17165" y="2562"/>
                  <a:pt x="17177" y="2568"/>
                  <a:pt x="17195" y="2562"/>
                </a:cubicBezTo>
                <a:cubicBezTo>
                  <a:pt x="17213" y="2550"/>
                  <a:pt x="17225" y="2538"/>
                  <a:pt x="17237" y="2532"/>
                </a:cubicBezTo>
                <a:cubicBezTo>
                  <a:pt x="17243" y="2520"/>
                  <a:pt x="17237" y="2514"/>
                  <a:pt x="17237" y="2508"/>
                </a:cubicBezTo>
                <a:cubicBezTo>
                  <a:pt x="17237" y="2502"/>
                  <a:pt x="17255" y="2502"/>
                  <a:pt x="17255" y="2490"/>
                </a:cubicBezTo>
                <a:cubicBezTo>
                  <a:pt x="17274" y="2471"/>
                  <a:pt x="17243" y="2459"/>
                  <a:pt x="17243" y="2447"/>
                </a:cubicBezTo>
                <a:lnTo>
                  <a:pt x="17213" y="2447"/>
                </a:lnTo>
                <a:cubicBezTo>
                  <a:pt x="17213" y="2429"/>
                  <a:pt x="17219" y="2429"/>
                  <a:pt x="17237" y="2429"/>
                </a:cubicBezTo>
                <a:cubicBezTo>
                  <a:pt x="17216" y="2426"/>
                  <a:pt x="17198" y="2426"/>
                  <a:pt x="17180" y="2426"/>
                </a:cubicBezTo>
                <a:cubicBezTo>
                  <a:pt x="17163" y="2426"/>
                  <a:pt x="17146" y="2426"/>
                  <a:pt x="17128" y="2423"/>
                </a:cubicBezTo>
                <a:cubicBezTo>
                  <a:pt x="17152" y="2399"/>
                  <a:pt x="17237" y="2393"/>
                  <a:pt x="17219" y="2356"/>
                </a:cubicBezTo>
                <a:cubicBezTo>
                  <a:pt x="17207" y="2356"/>
                  <a:pt x="17183" y="2362"/>
                  <a:pt x="17165" y="2362"/>
                </a:cubicBezTo>
                <a:lnTo>
                  <a:pt x="17165" y="2350"/>
                </a:lnTo>
                <a:cubicBezTo>
                  <a:pt x="17161" y="2348"/>
                  <a:pt x="17158" y="2347"/>
                  <a:pt x="17155" y="2347"/>
                </a:cubicBezTo>
                <a:cubicBezTo>
                  <a:pt x="17142" y="2347"/>
                  <a:pt x="17132" y="2364"/>
                  <a:pt x="17122" y="2369"/>
                </a:cubicBezTo>
                <a:lnTo>
                  <a:pt x="17122" y="2356"/>
                </a:lnTo>
                <a:cubicBezTo>
                  <a:pt x="17117" y="2355"/>
                  <a:pt x="17111" y="2355"/>
                  <a:pt x="17106" y="2355"/>
                </a:cubicBezTo>
                <a:cubicBezTo>
                  <a:pt x="17096" y="2355"/>
                  <a:pt x="17087" y="2356"/>
                  <a:pt x="17079" y="2356"/>
                </a:cubicBezTo>
                <a:cubicBezTo>
                  <a:pt x="17072" y="2356"/>
                  <a:pt x="17066" y="2355"/>
                  <a:pt x="17062" y="2350"/>
                </a:cubicBezTo>
                <a:cubicBezTo>
                  <a:pt x="17074" y="2332"/>
                  <a:pt x="17092" y="2332"/>
                  <a:pt x="17104" y="2320"/>
                </a:cubicBezTo>
                <a:lnTo>
                  <a:pt x="17068" y="2320"/>
                </a:lnTo>
                <a:cubicBezTo>
                  <a:pt x="17092" y="2308"/>
                  <a:pt x="17092" y="2290"/>
                  <a:pt x="17098" y="2266"/>
                </a:cubicBezTo>
                <a:lnTo>
                  <a:pt x="17098" y="2266"/>
                </a:lnTo>
                <a:cubicBezTo>
                  <a:pt x="17074" y="2278"/>
                  <a:pt x="17062" y="2290"/>
                  <a:pt x="17031" y="2290"/>
                </a:cubicBezTo>
                <a:cubicBezTo>
                  <a:pt x="17037" y="2278"/>
                  <a:pt x="17037" y="2272"/>
                  <a:pt x="17043" y="2266"/>
                </a:cubicBezTo>
                <a:lnTo>
                  <a:pt x="17043" y="2266"/>
                </a:lnTo>
                <a:cubicBezTo>
                  <a:pt x="17034" y="2270"/>
                  <a:pt x="17022" y="2282"/>
                  <a:pt x="17011" y="2282"/>
                </a:cubicBezTo>
                <a:cubicBezTo>
                  <a:pt x="17007" y="2282"/>
                  <a:pt x="17004" y="2281"/>
                  <a:pt x="17001" y="2278"/>
                </a:cubicBezTo>
                <a:cubicBezTo>
                  <a:pt x="17001" y="2269"/>
                  <a:pt x="16991" y="2263"/>
                  <a:pt x="16981" y="2263"/>
                </a:cubicBezTo>
                <a:cubicBezTo>
                  <a:pt x="16978" y="2263"/>
                  <a:pt x="16974" y="2264"/>
                  <a:pt x="16971" y="2266"/>
                </a:cubicBezTo>
                <a:cubicBezTo>
                  <a:pt x="16964" y="2277"/>
                  <a:pt x="16952" y="2281"/>
                  <a:pt x="16940" y="2281"/>
                </a:cubicBezTo>
                <a:cubicBezTo>
                  <a:pt x="16918" y="2281"/>
                  <a:pt x="16897" y="2267"/>
                  <a:pt x="16904" y="2247"/>
                </a:cubicBezTo>
                <a:cubicBezTo>
                  <a:pt x="16874" y="2247"/>
                  <a:pt x="16862" y="2247"/>
                  <a:pt x="16856" y="2229"/>
                </a:cubicBezTo>
                <a:cubicBezTo>
                  <a:pt x="16848" y="2229"/>
                  <a:pt x="16837" y="2232"/>
                  <a:pt x="16827" y="2232"/>
                </a:cubicBezTo>
                <a:cubicBezTo>
                  <a:pt x="16822" y="2232"/>
                  <a:pt x="16817" y="2231"/>
                  <a:pt x="16813" y="2229"/>
                </a:cubicBezTo>
                <a:cubicBezTo>
                  <a:pt x="16795" y="2229"/>
                  <a:pt x="16789" y="2211"/>
                  <a:pt x="16771" y="2211"/>
                </a:cubicBezTo>
                <a:cubicBezTo>
                  <a:pt x="16753" y="2211"/>
                  <a:pt x="16735" y="2229"/>
                  <a:pt x="16711" y="2229"/>
                </a:cubicBezTo>
                <a:lnTo>
                  <a:pt x="16668" y="2266"/>
                </a:lnTo>
                <a:cubicBezTo>
                  <a:pt x="16644" y="2272"/>
                  <a:pt x="16632" y="2290"/>
                  <a:pt x="16632" y="2308"/>
                </a:cubicBezTo>
                <a:cubicBezTo>
                  <a:pt x="16638" y="2338"/>
                  <a:pt x="16668" y="2338"/>
                  <a:pt x="16662" y="2369"/>
                </a:cubicBezTo>
                <a:cubicBezTo>
                  <a:pt x="16674" y="2369"/>
                  <a:pt x="16680" y="2381"/>
                  <a:pt x="16674" y="2393"/>
                </a:cubicBezTo>
                <a:cubicBezTo>
                  <a:pt x="16650" y="2393"/>
                  <a:pt x="16650" y="2411"/>
                  <a:pt x="16650" y="2423"/>
                </a:cubicBezTo>
                <a:cubicBezTo>
                  <a:pt x="16632" y="2423"/>
                  <a:pt x="16614" y="2429"/>
                  <a:pt x="16614" y="2447"/>
                </a:cubicBezTo>
                <a:cubicBezTo>
                  <a:pt x="16608" y="2444"/>
                  <a:pt x="16598" y="2444"/>
                  <a:pt x="16589" y="2444"/>
                </a:cubicBezTo>
                <a:cubicBezTo>
                  <a:pt x="16579" y="2444"/>
                  <a:pt x="16568" y="2444"/>
                  <a:pt x="16559" y="2441"/>
                </a:cubicBezTo>
                <a:cubicBezTo>
                  <a:pt x="16549" y="2431"/>
                  <a:pt x="16551" y="2421"/>
                  <a:pt x="16536" y="2421"/>
                </a:cubicBezTo>
                <a:cubicBezTo>
                  <a:pt x="16533" y="2421"/>
                  <a:pt x="16528" y="2422"/>
                  <a:pt x="16523" y="2423"/>
                </a:cubicBezTo>
                <a:cubicBezTo>
                  <a:pt x="16523" y="2405"/>
                  <a:pt x="16519" y="2374"/>
                  <a:pt x="16503" y="2374"/>
                </a:cubicBezTo>
                <a:cubicBezTo>
                  <a:pt x="16497" y="2374"/>
                  <a:pt x="16490" y="2377"/>
                  <a:pt x="16480" y="2387"/>
                </a:cubicBezTo>
                <a:cubicBezTo>
                  <a:pt x="16484" y="2361"/>
                  <a:pt x="16478" y="2354"/>
                  <a:pt x="16468" y="2354"/>
                </a:cubicBezTo>
                <a:cubicBezTo>
                  <a:pt x="16459" y="2354"/>
                  <a:pt x="16446" y="2360"/>
                  <a:pt x="16432" y="2362"/>
                </a:cubicBezTo>
                <a:lnTo>
                  <a:pt x="16432" y="2381"/>
                </a:lnTo>
                <a:cubicBezTo>
                  <a:pt x="16390" y="2381"/>
                  <a:pt x="16378" y="2393"/>
                  <a:pt x="16402" y="2423"/>
                </a:cubicBezTo>
                <a:cubicBezTo>
                  <a:pt x="16390" y="2423"/>
                  <a:pt x="16371" y="2423"/>
                  <a:pt x="16359" y="2429"/>
                </a:cubicBezTo>
                <a:lnTo>
                  <a:pt x="16359" y="2447"/>
                </a:lnTo>
                <a:lnTo>
                  <a:pt x="16335" y="2447"/>
                </a:lnTo>
                <a:lnTo>
                  <a:pt x="16335" y="2417"/>
                </a:lnTo>
                <a:lnTo>
                  <a:pt x="16335" y="2145"/>
                </a:lnTo>
                <a:cubicBezTo>
                  <a:pt x="16337" y="2144"/>
                  <a:pt x="16339" y="2143"/>
                  <a:pt x="16341" y="2141"/>
                </a:cubicBezTo>
                <a:lnTo>
                  <a:pt x="16341" y="2141"/>
                </a:lnTo>
                <a:lnTo>
                  <a:pt x="16341" y="2145"/>
                </a:lnTo>
                <a:cubicBezTo>
                  <a:pt x="16359" y="2145"/>
                  <a:pt x="16371" y="2126"/>
                  <a:pt x="16390" y="2120"/>
                </a:cubicBezTo>
                <a:cubicBezTo>
                  <a:pt x="16402" y="2114"/>
                  <a:pt x="16420" y="2096"/>
                  <a:pt x="16432" y="2090"/>
                </a:cubicBezTo>
                <a:cubicBezTo>
                  <a:pt x="16432" y="2089"/>
                  <a:pt x="16433" y="2087"/>
                  <a:pt x="16434" y="2084"/>
                </a:cubicBezTo>
                <a:lnTo>
                  <a:pt x="16434" y="2084"/>
                </a:lnTo>
                <a:cubicBezTo>
                  <a:pt x="16418" y="2095"/>
                  <a:pt x="16403" y="2106"/>
                  <a:pt x="16390" y="2114"/>
                </a:cubicBezTo>
                <a:cubicBezTo>
                  <a:pt x="16369" y="2124"/>
                  <a:pt x="16353" y="2135"/>
                  <a:pt x="16341" y="2141"/>
                </a:cubicBezTo>
                <a:lnTo>
                  <a:pt x="16341" y="2141"/>
                </a:lnTo>
                <a:lnTo>
                  <a:pt x="16341" y="2084"/>
                </a:lnTo>
                <a:lnTo>
                  <a:pt x="16341" y="1969"/>
                </a:lnTo>
                <a:cubicBezTo>
                  <a:pt x="16347" y="1927"/>
                  <a:pt x="16371" y="1854"/>
                  <a:pt x="16390" y="1848"/>
                </a:cubicBezTo>
                <a:cubicBezTo>
                  <a:pt x="16420" y="1836"/>
                  <a:pt x="16450" y="1818"/>
                  <a:pt x="16468" y="1805"/>
                </a:cubicBezTo>
                <a:cubicBezTo>
                  <a:pt x="16493" y="1787"/>
                  <a:pt x="16493" y="1763"/>
                  <a:pt x="16511" y="1745"/>
                </a:cubicBezTo>
                <a:cubicBezTo>
                  <a:pt x="16523" y="1727"/>
                  <a:pt x="16547" y="1721"/>
                  <a:pt x="16559" y="1703"/>
                </a:cubicBezTo>
                <a:cubicBezTo>
                  <a:pt x="16583" y="1690"/>
                  <a:pt x="16589" y="1666"/>
                  <a:pt x="16632" y="1666"/>
                </a:cubicBezTo>
                <a:cubicBezTo>
                  <a:pt x="16662" y="1666"/>
                  <a:pt x="16680" y="1684"/>
                  <a:pt x="16711" y="1684"/>
                </a:cubicBezTo>
                <a:cubicBezTo>
                  <a:pt x="16771" y="1684"/>
                  <a:pt x="16826" y="1666"/>
                  <a:pt x="16880" y="1642"/>
                </a:cubicBezTo>
                <a:cubicBezTo>
                  <a:pt x="16891" y="1638"/>
                  <a:pt x="16903" y="1637"/>
                  <a:pt x="16916" y="1637"/>
                </a:cubicBezTo>
                <a:cubicBezTo>
                  <a:pt x="16947" y="1637"/>
                  <a:pt x="16983" y="1646"/>
                  <a:pt x="17013" y="1654"/>
                </a:cubicBezTo>
                <a:cubicBezTo>
                  <a:pt x="17062" y="1660"/>
                  <a:pt x="17116" y="1660"/>
                  <a:pt x="17165" y="1660"/>
                </a:cubicBezTo>
                <a:cubicBezTo>
                  <a:pt x="17213" y="1660"/>
                  <a:pt x="17255" y="1660"/>
                  <a:pt x="17304" y="1654"/>
                </a:cubicBezTo>
                <a:cubicBezTo>
                  <a:pt x="17304" y="1654"/>
                  <a:pt x="17310" y="1660"/>
                  <a:pt x="17310" y="1666"/>
                </a:cubicBezTo>
                <a:cubicBezTo>
                  <a:pt x="17310" y="1666"/>
                  <a:pt x="17316" y="1660"/>
                  <a:pt x="17328" y="1660"/>
                </a:cubicBezTo>
                <a:cubicBezTo>
                  <a:pt x="17328" y="1666"/>
                  <a:pt x="17328" y="1672"/>
                  <a:pt x="17334" y="1672"/>
                </a:cubicBezTo>
                <a:lnTo>
                  <a:pt x="17334" y="1684"/>
                </a:lnTo>
                <a:lnTo>
                  <a:pt x="17340" y="1684"/>
                </a:lnTo>
                <a:cubicBezTo>
                  <a:pt x="17340" y="1697"/>
                  <a:pt x="17358" y="1715"/>
                  <a:pt x="17370" y="1715"/>
                </a:cubicBezTo>
                <a:lnTo>
                  <a:pt x="17401" y="1642"/>
                </a:lnTo>
                <a:cubicBezTo>
                  <a:pt x="17395" y="1642"/>
                  <a:pt x="17389" y="1624"/>
                  <a:pt x="17376" y="1612"/>
                </a:cubicBezTo>
                <a:cubicBezTo>
                  <a:pt x="17370" y="1606"/>
                  <a:pt x="17364" y="1606"/>
                  <a:pt x="17364" y="1600"/>
                </a:cubicBezTo>
                <a:cubicBezTo>
                  <a:pt x="17360" y="1586"/>
                  <a:pt x="17359" y="1579"/>
                  <a:pt x="17366" y="1579"/>
                </a:cubicBezTo>
                <a:cubicBezTo>
                  <a:pt x="17369" y="1579"/>
                  <a:pt x="17372" y="1580"/>
                  <a:pt x="17376" y="1581"/>
                </a:cubicBezTo>
                <a:cubicBezTo>
                  <a:pt x="17390" y="1590"/>
                  <a:pt x="17390" y="1596"/>
                  <a:pt x="17394" y="1596"/>
                </a:cubicBezTo>
                <a:cubicBezTo>
                  <a:pt x="17396" y="1596"/>
                  <a:pt x="17397" y="1595"/>
                  <a:pt x="17401" y="1594"/>
                </a:cubicBezTo>
                <a:cubicBezTo>
                  <a:pt x="17401" y="1581"/>
                  <a:pt x="17401" y="1569"/>
                  <a:pt x="17395" y="1563"/>
                </a:cubicBezTo>
                <a:cubicBezTo>
                  <a:pt x="17392" y="1557"/>
                  <a:pt x="17384" y="1554"/>
                  <a:pt x="17375" y="1554"/>
                </a:cubicBezTo>
                <a:cubicBezTo>
                  <a:pt x="17366" y="1554"/>
                  <a:pt x="17355" y="1557"/>
                  <a:pt x="17346" y="1563"/>
                </a:cubicBezTo>
                <a:cubicBezTo>
                  <a:pt x="17352" y="1550"/>
                  <a:pt x="17350" y="1546"/>
                  <a:pt x="17344" y="1546"/>
                </a:cubicBezTo>
                <a:cubicBezTo>
                  <a:pt x="17338" y="1546"/>
                  <a:pt x="17326" y="1551"/>
                  <a:pt x="17316" y="1551"/>
                </a:cubicBezTo>
                <a:cubicBezTo>
                  <a:pt x="17316" y="1540"/>
                  <a:pt x="17311" y="1508"/>
                  <a:pt x="17286" y="1508"/>
                </a:cubicBezTo>
                <a:cubicBezTo>
                  <a:pt x="17284" y="1508"/>
                  <a:pt x="17282" y="1508"/>
                  <a:pt x="17280" y="1509"/>
                </a:cubicBezTo>
                <a:cubicBezTo>
                  <a:pt x="17268" y="1491"/>
                  <a:pt x="17268" y="1485"/>
                  <a:pt x="17255" y="1472"/>
                </a:cubicBezTo>
                <a:lnTo>
                  <a:pt x="17243" y="1479"/>
                </a:lnTo>
                <a:cubicBezTo>
                  <a:pt x="17237" y="1479"/>
                  <a:pt x="17225" y="1472"/>
                  <a:pt x="17225" y="1472"/>
                </a:cubicBezTo>
                <a:cubicBezTo>
                  <a:pt x="17213" y="1472"/>
                  <a:pt x="17219" y="1472"/>
                  <a:pt x="17207" y="1485"/>
                </a:cubicBezTo>
                <a:cubicBezTo>
                  <a:pt x="17183" y="1479"/>
                  <a:pt x="17177" y="1460"/>
                  <a:pt x="17152" y="1454"/>
                </a:cubicBezTo>
                <a:cubicBezTo>
                  <a:pt x="17152" y="1448"/>
                  <a:pt x="17159" y="1442"/>
                  <a:pt x="17165" y="1442"/>
                </a:cubicBezTo>
                <a:cubicBezTo>
                  <a:pt x="17173" y="1442"/>
                  <a:pt x="17183" y="1448"/>
                  <a:pt x="17193" y="1448"/>
                </a:cubicBezTo>
                <a:cubicBezTo>
                  <a:pt x="17198" y="1448"/>
                  <a:pt x="17203" y="1446"/>
                  <a:pt x="17207" y="1442"/>
                </a:cubicBezTo>
                <a:cubicBezTo>
                  <a:pt x="17207" y="1430"/>
                  <a:pt x="17195" y="1430"/>
                  <a:pt x="17195" y="1424"/>
                </a:cubicBezTo>
                <a:lnTo>
                  <a:pt x="17195" y="1412"/>
                </a:lnTo>
                <a:cubicBezTo>
                  <a:pt x="17195" y="1394"/>
                  <a:pt x="17195" y="1388"/>
                  <a:pt x="17177" y="1388"/>
                </a:cubicBezTo>
                <a:cubicBezTo>
                  <a:pt x="17183" y="1382"/>
                  <a:pt x="17152" y="1370"/>
                  <a:pt x="17146" y="1370"/>
                </a:cubicBezTo>
                <a:cubicBezTo>
                  <a:pt x="17128" y="1370"/>
                  <a:pt x="17116" y="1364"/>
                  <a:pt x="17104" y="1364"/>
                </a:cubicBezTo>
                <a:cubicBezTo>
                  <a:pt x="17092" y="1364"/>
                  <a:pt x="17086" y="1370"/>
                  <a:pt x="17068" y="1370"/>
                </a:cubicBezTo>
                <a:lnTo>
                  <a:pt x="17037" y="1370"/>
                </a:lnTo>
                <a:cubicBezTo>
                  <a:pt x="17037" y="1370"/>
                  <a:pt x="17037" y="1364"/>
                  <a:pt x="17043" y="1364"/>
                </a:cubicBezTo>
                <a:cubicBezTo>
                  <a:pt x="17048" y="1361"/>
                  <a:pt x="17051" y="1361"/>
                  <a:pt x="17054" y="1361"/>
                </a:cubicBezTo>
                <a:cubicBezTo>
                  <a:pt x="17059" y="1361"/>
                  <a:pt x="17062" y="1364"/>
                  <a:pt x="17062" y="1364"/>
                </a:cubicBezTo>
                <a:cubicBezTo>
                  <a:pt x="17068" y="1357"/>
                  <a:pt x="17062" y="1357"/>
                  <a:pt x="17068" y="1351"/>
                </a:cubicBezTo>
                <a:cubicBezTo>
                  <a:pt x="17071" y="1345"/>
                  <a:pt x="17072" y="1345"/>
                  <a:pt x="17075" y="1345"/>
                </a:cubicBezTo>
                <a:cubicBezTo>
                  <a:pt x="17077" y="1345"/>
                  <a:pt x="17080" y="1345"/>
                  <a:pt x="17086" y="1339"/>
                </a:cubicBezTo>
                <a:cubicBezTo>
                  <a:pt x="17094" y="1335"/>
                  <a:pt x="17106" y="1331"/>
                  <a:pt x="17119" y="1331"/>
                </a:cubicBezTo>
                <a:cubicBezTo>
                  <a:pt x="17124" y="1331"/>
                  <a:pt x="17129" y="1331"/>
                  <a:pt x="17134" y="1333"/>
                </a:cubicBezTo>
                <a:cubicBezTo>
                  <a:pt x="17146" y="1333"/>
                  <a:pt x="17152" y="1339"/>
                  <a:pt x="17159" y="1339"/>
                </a:cubicBezTo>
                <a:cubicBezTo>
                  <a:pt x="17165" y="1351"/>
                  <a:pt x="17165" y="1357"/>
                  <a:pt x="17177" y="1357"/>
                </a:cubicBezTo>
                <a:cubicBezTo>
                  <a:pt x="17183" y="1364"/>
                  <a:pt x="17219" y="1364"/>
                  <a:pt x="17225" y="1364"/>
                </a:cubicBezTo>
                <a:cubicBezTo>
                  <a:pt x="17225" y="1357"/>
                  <a:pt x="17225" y="1339"/>
                  <a:pt x="17219" y="1339"/>
                </a:cubicBezTo>
                <a:cubicBezTo>
                  <a:pt x="17213" y="1327"/>
                  <a:pt x="17207" y="1327"/>
                  <a:pt x="17219" y="1321"/>
                </a:cubicBezTo>
                <a:cubicBezTo>
                  <a:pt x="17227" y="1316"/>
                  <a:pt x="17234" y="1313"/>
                  <a:pt x="17241" y="1313"/>
                </a:cubicBezTo>
                <a:cubicBezTo>
                  <a:pt x="17249" y="1313"/>
                  <a:pt x="17258" y="1317"/>
                  <a:pt x="17268" y="1327"/>
                </a:cubicBezTo>
                <a:cubicBezTo>
                  <a:pt x="17274" y="1333"/>
                  <a:pt x="17274" y="1351"/>
                  <a:pt x="17286" y="1351"/>
                </a:cubicBezTo>
                <a:cubicBezTo>
                  <a:pt x="17280" y="1339"/>
                  <a:pt x="17280" y="1333"/>
                  <a:pt x="17280" y="1321"/>
                </a:cubicBezTo>
                <a:cubicBezTo>
                  <a:pt x="17280" y="1309"/>
                  <a:pt x="17274" y="1297"/>
                  <a:pt x="17274" y="1291"/>
                </a:cubicBezTo>
                <a:cubicBezTo>
                  <a:pt x="17274" y="1273"/>
                  <a:pt x="17268" y="1267"/>
                  <a:pt x="17255" y="1261"/>
                </a:cubicBezTo>
                <a:lnTo>
                  <a:pt x="17255" y="1230"/>
                </a:lnTo>
                <a:lnTo>
                  <a:pt x="17243" y="1230"/>
                </a:lnTo>
                <a:cubicBezTo>
                  <a:pt x="17237" y="1230"/>
                  <a:pt x="17237" y="1218"/>
                  <a:pt x="17225" y="1218"/>
                </a:cubicBezTo>
                <a:cubicBezTo>
                  <a:pt x="17213" y="1218"/>
                  <a:pt x="17195" y="1230"/>
                  <a:pt x="17183" y="1230"/>
                </a:cubicBezTo>
                <a:cubicBezTo>
                  <a:pt x="17179" y="1219"/>
                  <a:pt x="17168" y="1215"/>
                  <a:pt x="17156" y="1215"/>
                </a:cubicBezTo>
                <a:cubicBezTo>
                  <a:pt x="17148" y="1215"/>
                  <a:pt x="17141" y="1216"/>
                  <a:pt x="17134" y="1218"/>
                </a:cubicBezTo>
                <a:cubicBezTo>
                  <a:pt x="17122" y="1230"/>
                  <a:pt x="17122" y="1242"/>
                  <a:pt x="17116" y="1248"/>
                </a:cubicBezTo>
                <a:cubicBezTo>
                  <a:pt x="17105" y="1260"/>
                  <a:pt x="17096" y="1264"/>
                  <a:pt x="17086" y="1264"/>
                </a:cubicBezTo>
                <a:cubicBezTo>
                  <a:pt x="17080" y="1264"/>
                  <a:pt x="17074" y="1263"/>
                  <a:pt x="17068" y="1261"/>
                </a:cubicBezTo>
                <a:cubicBezTo>
                  <a:pt x="17062" y="1261"/>
                  <a:pt x="17068" y="1248"/>
                  <a:pt x="17068" y="1248"/>
                </a:cubicBezTo>
                <a:lnTo>
                  <a:pt x="17056" y="1248"/>
                </a:lnTo>
                <a:cubicBezTo>
                  <a:pt x="17043" y="1248"/>
                  <a:pt x="17037" y="1242"/>
                  <a:pt x="17031" y="1236"/>
                </a:cubicBezTo>
                <a:lnTo>
                  <a:pt x="17007" y="1236"/>
                </a:lnTo>
                <a:cubicBezTo>
                  <a:pt x="17001" y="1236"/>
                  <a:pt x="17001" y="1230"/>
                  <a:pt x="16983" y="1230"/>
                </a:cubicBezTo>
                <a:cubicBezTo>
                  <a:pt x="16977" y="1230"/>
                  <a:pt x="16971" y="1236"/>
                  <a:pt x="16965" y="1236"/>
                </a:cubicBezTo>
                <a:cubicBezTo>
                  <a:pt x="16947" y="1242"/>
                  <a:pt x="16941" y="1242"/>
                  <a:pt x="16922" y="1242"/>
                </a:cubicBezTo>
                <a:cubicBezTo>
                  <a:pt x="16910" y="1242"/>
                  <a:pt x="16916" y="1242"/>
                  <a:pt x="16910" y="1261"/>
                </a:cubicBezTo>
                <a:lnTo>
                  <a:pt x="16904" y="1267"/>
                </a:lnTo>
                <a:lnTo>
                  <a:pt x="16892" y="1267"/>
                </a:lnTo>
                <a:cubicBezTo>
                  <a:pt x="16886" y="1273"/>
                  <a:pt x="16892" y="1273"/>
                  <a:pt x="16880" y="1279"/>
                </a:cubicBezTo>
                <a:cubicBezTo>
                  <a:pt x="16877" y="1285"/>
                  <a:pt x="16871" y="1285"/>
                  <a:pt x="16864" y="1285"/>
                </a:cubicBezTo>
                <a:cubicBezTo>
                  <a:pt x="16857" y="1285"/>
                  <a:pt x="16850" y="1285"/>
                  <a:pt x="16844" y="1291"/>
                </a:cubicBezTo>
                <a:cubicBezTo>
                  <a:pt x="16832" y="1291"/>
                  <a:pt x="16844" y="1297"/>
                  <a:pt x="16832" y="1297"/>
                </a:cubicBezTo>
                <a:cubicBezTo>
                  <a:pt x="16832" y="1297"/>
                  <a:pt x="16828" y="1297"/>
                  <a:pt x="16823" y="1300"/>
                </a:cubicBezTo>
                <a:lnTo>
                  <a:pt x="16823" y="1300"/>
                </a:lnTo>
                <a:cubicBezTo>
                  <a:pt x="16822" y="1299"/>
                  <a:pt x="16821" y="1298"/>
                  <a:pt x="16819" y="1297"/>
                </a:cubicBezTo>
                <a:cubicBezTo>
                  <a:pt x="16826" y="1291"/>
                  <a:pt x="16850" y="1273"/>
                  <a:pt x="16832" y="1261"/>
                </a:cubicBezTo>
                <a:cubicBezTo>
                  <a:pt x="16829" y="1255"/>
                  <a:pt x="16824" y="1255"/>
                  <a:pt x="16819" y="1255"/>
                </a:cubicBezTo>
                <a:cubicBezTo>
                  <a:pt x="16813" y="1255"/>
                  <a:pt x="16807" y="1255"/>
                  <a:pt x="16801" y="1248"/>
                </a:cubicBezTo>
                <a:cubicBezTo>
                  <a:pt x="16795" y="1242"/>
                  <a:pt x="16795" y="1236"/>
                  <a:pt x="16789" y="1230"/>
                </a:cubicBezTo>
                <a:cubicBezTo>
                  <a:pt x="16783" y="1218"/>
                  <a:pt x="16771" y="1206"/>
                  <a:pt x="16759" y="1206"/>
                </a:cubicBezTo>
                <a:lnTo>
                  <a:pt x="16735" y="1206"/>
                </a:lnTo>
                <a:cubicBezTo>
                  <a:pt x="16729" y="1206"/>
                  <a:pt x="16729" y="1188"/>
                  <a:pt x="16729" y="1188"/>
                </a:cubicBezTo>
                <a:cubicBezTo>
                  <a:pt x="16723" y="1188"/>
                  <a:pt x="16698" y="1188"/>
                  <a:pt x="16698" y="1182"/>
                </a:cubicBezTo>
                <a:cubicBezTo>
                  <a:pt x="16680" y="1176"/>
                  <a:pt x="16692" y="1158"/>
                  <a:pt x="16674" y="1152"/>
                </a:cubicBezTo>
                <a:cubicBezTo>
                  <a:pt x="16670" y="1150"/>
                  <a:pt x="16661" y="1149"/>
                  <a:pt x="16651" y="1149"/>
                </a:cubicBezTo>
                <a:cubicBezTo>
                  <a:pt x="16629" y="1149"/>
                  <a:pt x="16600" y="1152"/>
                  <a:pt x="16583" y="1152"/>
                </a:cubicBezTo>
                <a:lnTo>
                  <a:pt x="16583" y="1127"/>
                </a:lnTo>
                <a:cubicBezTo>
                  <a:pt x="16577" y="1127"/>
                  <a:pt x="16577" y="1121"/>
                  <a:pt x="16571" y="1121"/>
                </a:cubicBezTo>
                <a:cubicBezTo>
                  <a:pt x="16574" y="1107"/>
                  <a:pt x="16567" y="1103"/>
                  <a:pt x="16557" y="1103"/>
                </a:cubicBezTo>
                <a:cubicBezTo>
                  <a:pt x="16544" y="1103"/>
                  <a:pt x="16525" y="1110"/>
                  <a:pt x="16515" y="1110"/>
                </a:cubicBezTo>
                <a:cubicBezTo>
                  <a:pt x="16513" y="1110"/>
                  <a:pt x="16512" y="1110"/>
                  <a:pt x="16511" y="1109"/>
                </a:cubicBezTo>
                <a:cubicBezTo>
                  <a:pt x="16497" y="1100"/>
                  <a:pt x="16497" y="1069"/>
                  <a:pt x="16482" y="1069"/>
                </a:cubicBezTo>
                <a:cubicBezTo>
                  <a:pt x="16477" y="1069"/>
                  <a:pt x="16471" y="1072"/>
                  <a:pt x="16462" y="1079"/>
                </a:cubicBezTo>
                <a:cubicBezTo>
                  <a:pt x="16450" y="1067"/>
                  <a:pt x="16426" y="1061"/>
                  <a:pt x="16408" y="1061"/>
                </a:cubicBezTo>
                <a:lnTo>
                  <a:pt x="16408" y="1085"/>
                </a:lnTo>
                <a:cubicBezTo>
                  <a:pt x="16390" y="1085"/>
                  <a:pt x="16335" y="1067"/>
                  <a:pt x="16335" y="1055"/>
                </a:cubicBezTo>
                <a:cubicBezTo>
                  <a:pt x="16327" y="1057"/>
                  <a:pt x="16322" y="1057"/>
                  <a:pt x="16318" y="1057"/>
                </a:cubicBezTo>
                <a:cubicBezTo>
                  <a:pt x="16310" y="1057"/>
                  <a:pt x="16307" y="1055"/>
                  <a:pt x="16299" y="1055"/>
                </a:cubicBezTo>
                <a:cubicBezTo>
                  <a:pt x="16287" y="1055"/>
                  <a:pt x="16287" y="1037"/>
                  <a:pt x="16287" y="1037"/>
                </a:cubicBezTo>
                <a:cubicBezTo>
                  <a:pt x="16285" y="1035"/>
                  <a:pt x="16283" y="1034"/>
                  <a:pt x="16281" y="1034"/>
                </a:cubicBezTo>
                <a:cubicBezTo>
                  <a:pt x="16277" y="1034"/>
                  <a:pt x="16273" y="1037"/>
                  <a:pt x="16269" y="1037"/>
                </a:cubicBezTo>
                <a:cubicBezTo>
                  <a:pt x="16256" y="1037"/>
                  <a:pt x="16256" y="1024"/>
                  <a:pt x="16250" y="1024"/>
                </a:cubicBezTo>
                <a:lnTo>
                  <a:pt x="16220" y="1024"/>
                </a:lnTo>
                <a:cubicBezTo>
                  <a:pt x="16208" y="1018"/>
                  <a:pt x="16184" y="1006"/>
                  <a:pt x="16190" y="994"/>
                </a:cubicBezTo>
                <a:cubicBezTo>
                  <a:pt x="16208" y="988"/>
                  <a:pt x="16190" y="976"/>
                  <a:pt x="16196" y="970"/>
                </a:cubicBezTo>
                <a:cubicBezTo>
                  <a:pt x="16208" y="964"/>
                  <a:pt x="16214" y="964"/>
                  <a:pt x="16220" y="964"/>
                </a:cubicBezTo>
                <a:cubicBezTo>
                  <a:pt x="16238" y="946"/>
                  <a:pt x="16256" y="964"/>
                  <a:pt x="16238" y="928"/>
                </a:cubicBezTo>
                <a:cubicBezTo>
                  <a:pt x="16241" y="925"/>
                  <a:pt x="16245" y="923"/>
                  <a:pt x="16248" y="923"/>
                </a:cubicBezTo>
                <a:cubicBezTo>
                  <a:pt x="16259" y="923"/>
                  <a:pt x="16272" y="934"/>
                  <a:pt x="16281" y="934"/>
                </a:cubicBezTo>
                <a:cubicBezTo>
                  <a:pt x="16305" y="934"/>
                  <a:pt x="16305" y="915"/>
                  <a:pt x="16317" y="909"/>
                </a:cubicBezTo>
                <a:lnTo>
                  <a:pt x="16317" y="909"/>
                </a:lnTo>
                <a:cubicBezTo>
                  <a:pt x="16317" y="934"/>
                  <a:pt x="16311" y="958"/>
                  <a:pt x="16347" y="964"/>
                </a:cubicBezTo>
                <a:cubicBezTo>
                  <a:pt x="16365" y="964"/>
                  <a:pt x="16378" y="958"/>
                  <a:pt x="16378" y="958"/>
                </a:cubicBezTo>
                <a:cubicBezTo>
                  <a:pt x="16402" y="958"/>
                  <a:pt x="16396" y="964"/>
                  <a:pt x="16408" y="970"/>
                </a:cubicBezTo>
                <a:cubicBezTo>
                  <a:pt x="16420" y="970"/>
                  <a:pt x="16408" y="976"/>
                  <a:pt x="16426" y="988"/>
                </a:cubicBezTo>
                <a:cubicBezTo>
                  <a:pt x="16432" y="988"/>
                  <a:pt x="16432" y="976"/>
                  <a:pt x="16438" y="976"/>
                </a:cubicBezTo>
                <a:lnTo>
                  <a:pt x="16468" y="976"/>
                </a:lnTo>
                <a:cubicBezTo>
                  <a:pt x="16511" y="970"/>
                  <a:pt x="16499" y="970"/>
                  <a:pt x="16499" y="934"/>
                </a:cubicBezTo>
                <a:lnTo>
                  <a:pt x="16499" y="934"/>
                </a:lnTo>
                <a:cubicBezTo>
                  <a:pt x="16508" y="936"/>
                  <a:pt x="16519" y="939"/>
                  <a:pt x="16528" y="939"/>
                </a:cubicBezTo>
                <a:cubicBezTo>
                  <a:pt x="16541" y="939"/>
                  <a:pt x="16551" y="933"/>
                  <a:pt x="16547" y="915"/>
                </a:cubicBezTo>
                <a:cubicBezTo>
                  <a:pt x="16563" y="915"/>
                  <a:pt x="16587" y="902"/>
                  <a:pt x="16604" y="902"/>
                </a:cubicBezTo>
                <a:cubicBezTo>
                  <a:pt x="16612" y="902"/>
                  <a:pt x="16618" y="905"/>
                  <a:pt x="16620" y="915"/>
                </a:cubicBezTo>
                <a:cubicBezTo>
                  <a:pt x="16638" y="915"/>
                  <a:pt x="16644" y="915"/>
                  <a:pt x="16650" y="934"/>
                </a:cubicBezTo>
                <a:cubicBezTo>
                  <a:pt x="16656" y="931"/>
                  <a:pt x="16659" y="931"/>
                  <a:pt x="16661" y="931"/>
                </a:cubicBezTo>
                <a:cubicBezTo>
                  <a:pt x="16664" y="931"/>
                  <a:pt x="16665" y="931"/>
                  <a:pt x="16668" y="928"/>
                </a:cubicBezTo>
                <a:cubicBezTo>
                  <a:pt x="16671" y="935"/>
                  <a:pt x="16677" y="938"/>
                  <a:pt x="16683" y="938"/>
                </a:cubicBezTo>
                <a:cubicBezTo>
                  <a:pt x="16692" y="938"/>
                  <a:pt x="16701" y="934"/>
                  <a:pt x="16704" y="934"/>
                </a:cubicBezTo>
                <a:cubicBezTo>
                  <a:pt x="16723" y="934"/>
                  <a:pt x="16729" y="940"/>
                  <a:pt x="16741" y="940"/>
                </a:cubicBezTo>
                <a:cubicBezTo>
                  <a:pt x="16747" y="934"/>
                  <a:pt x="16753" y="931"/>
                  <a:pt x="16758" y="931"/>
                </a:cubicBezTo>
                <a:cubicBezTo>
                  <a:pt x="16763" y="931"/>
                  <a:pt x="16768" y="934"/>
                  <a:pt x="16771" y="940"/>
                </a:cubicBezTo>
                <a:cubicBezTo>
                  <a:pt x="16789" y="940"/>
                  <a:pt x="16789" y="940"/>
                  <a:pt x="16795" y="934"/>
                </a:cubicBezTo>
                <a:cubicBezTo>
                  <a:pt x="16783" y="915"/>
                  <a:pt x="16759" y="915"/>
                  <a:pt x="16753" y="903"/>
                </a:cubicBezTo>
                <a:cubicBezTo>
                  <a:pt x="16753" y="897"/>
                  <a:pt x="16759" y="879"/>
                  <a:pt x="16759" y="867"/>
                </a:cubicBezTo>
                <a:cubicBezTo>
                  <a:pt x="16783" y="867"/>
                  <a:pt x="16801" y="867"/>
                  <a:pt x="16819" y="879"/>
                </a:cubicBezTo>
                <a:cubicBezTo>
                  <a:pt x="16819" y="868"/>
                  <a:pt x="16824" y="865"/>
                  <a:pt x="16830" y="865"/>
                </a:cubicBezTo>
                <a:cubicBezTo>
                  <a:pt x="16838" y="865"/>
                  <a:pt x="16846" y="870"/>
                  <a:pt x="16850" y="873"/>
                </a:cubicBezTo>
                <a:cubicBezTo>
                  <a:pt x="16862" y="879"/>
                  <a:pt x="16844" y="885"/>
                  <a:pt x="16874" y="897"/>
                </a:cubicBezTo>
                <a:cubicBezTo>
                  <a:pt x="16881" y="899"/>
                  <a:pt x="16888" y="899"/>
                  <a:pt x="16895" y="899"/>
                </a:cubicBezTo>
                <a:cubicBezTo>
                  <a:pt x="16918" y="899"/>
                  <a:pt x="16936" y="891"/>
                  <a:pt x="16922" y="867"/>
                </a:cubicBezTo>
                <a:cubicBezTo>
                  <a:pt x="16910" y="867"/>
                  <a:pt x="16892" y="867"/>
                  <a:pt x="16880" y="855"/>
                </a:cubicBezTo>
                <a:cubicBezTo>
                  <a:pt x="16892" y="843"/>
                  <a:pt x="16904" y="849"/>
                  <a:pt x="16922" y="843"/>
                </a:cubicBezTo>
                <a:cubicBezTo>
                  <a:pt x="16941" y="837"/>
                  <a:pt x="16953" y="819"/>
                  <a:pt x="16965" y="813"/>
                </a:cubicBezTo>
                <a:cubicBezTo>
                  <a:pt x="16971" y="807"/>
                  <a:pt x="16965" y="794"/>
                  <a:pt x="16965" y="788"/>
                </a:cubicBezTo>
                <a:cubicBezTo>
                  <a:pt x="16965" y="782"/>
                  <a:pt x="16983" y="782"/>
                  <a:pt x="16983" y="776"/>
                </a:cubicBezTo>
                <a:cubicBezTo>
                  <a:pt x="17001" y="752"/>
                  <a:pt x="16971" y="746"/>
                  <a:pt x="16971" y="728"/>
                </a:cubicBezTo>
                <a:lnTo>
                  <a:pt x="16941" y="728"/>
                </a:lnTo>
                <a:cubicBezTo>
                  <a:pt x="16941" y="716"/>
                  <a:pt x="16947" y="716"/>
                  <a:pt x="16965" y="716"/>
                </a:cubicBezTo>
                <a:cubicBezTo>
                  <a:pt x="16944" y="710"/>
                  <a:pt x="16925" y="710"/>
                  <a:pt x="16908" y="710"/>
                </a:cubicBezTo>
                <a:cubicBezTo>
                  <a:pt x="16891" y="710"/>
                  <a:pt x="16874" y="710"/>
                  <a:pt x="16856" y="704"/>
                </a:cubicBezTo>
                <a:cubicBezTo>
                  <a:pt x="16880" y="685"/>
                  <a:pt x="16965" y="673"/>
                  <a:pt x="16947" y="637"/>
                </a:cubicBezTo>
                <a:cubicBezTo>
                  <a:pt x="16935" y="637"/>
                  <a:pt x="16910" y="643"/>
                  <a:pt x="16892" y="643"/>
                </a:cubicBezTo>
                <a:lnTo>
                  <a:pt x="16892" y="631"/>
                </a:lnTo>
                <a:cubicBezTo>
                  <a:pt x="16890" y="630"/>
                  <a:pt x="16887" y="630"/>
                  <a:pt x="16885" y="630"/>
                </a:cubicBezTo>
                <a:cubicBezTo>
                  <a:pt x="16871" y="630"/>
                  <a:pt x="16860" y="645"/>
                  <a:pt x="16850" y="655"/>
                </a:cubicBezTo>
                <a:lnTo>
                  <a:pt x="16850" y="637"/>
                </a:lnTo>
                <a:cubicBezTo>
                  <a:pt x="16844" y="636"/>
                  <a:pt x="16839" y="635"/>
                  <a:pt x="16833" y="635"/>
                </a:cubicBezTo>
                <a:cubicBezTo>
                  <a:pt x="16824" y="635"/>
                  <a:pt x="16815" y="637"/>
                  <a:pt x="16807" y="637"/>
                </a:cubicBezTo>
                <a:cubicBezTo>
                  <a:pt x="16800" y="637"/>
                  <a:pt x="16794" y="635"/>
                  <a:pt x="16789" y="631"/>
                </a:cubicBezTo>
                <a:cubicBezTo>
                  <a:pt x="16801" y="613"/>
                  <a:pt x="16819" y="613"/>
                  <a:pt x="16832" y="601"/>
                </a:cubicBezTo>
                <a:lnTo>
                  <a:pt x="16795" y="601"/>
                </a:lnTo>
                <a:cubicBezTo>
                  <a:pt x="16819" y="595"/>
                  <a:pt x="16819" y="570"/>
                  <a:pt x="16826" y="546"/>
                </a:cubicBezTo>
                <a:lnTo>
                  <a:pt x="16826" y="546"/>
                </a:lnTo>
                <a:cubicBezTo>
                  <a:pt x="16801" y="564"/>
                  <a:pt x="16789" y="570"/>
                  <a:pt x="16759" y="570"/>
                </a:cubicBezTo>
                <a:cubicBezTo>
                  <a:pt x="16765" y="564"/>
                  <a:pt x="16765" y="552"/>
                  <a:pt x="16771" y="546"/>
                </a:cubicBezTo>
                <a:lnTo>
                  <a:pt x="16771" y="546"/>
                </a:lnTo>
                <a:cubicBezTo>
                  <a:pt x="16761" y="551"/>
                  <a:pt x="16746" y="566"/>
                  <a:pt x="16734" y="566"/>
                </a:cubicBezTo>
                <a:cubicBezTo>
                  <a:pt x="16732" y="566"/>
                  <a:pt x="16730" y="565"/>
                  <a:pt x="16729" y="564"/>
                </a:cubicBezTo>
                <a:cubicBezTo>
                  <a:pt x="16729" y="551"/>
                  <a:pt x="16718" y="544"/>
                  <a:pt x="16708" y="544"/>
                </a:cubicBezTo>
                <a:cubicBezTo>
                  <a:pt x="16705" y="544"/>
                  <a:pt x="16701" y="545"/>
                  <a:pt x="16698" y="546"/>
                </a:cubicBezTo>
                <a:cubicBezTo>
                  <a:pt x="16691" y="558"/>
                  <a:pt x="16677" y="564"/>
                  <a:pt x="16663" y="564"/>
                </a:cubicBezTo>
                <a:cubicBezTo>
                  <a:pt x="16643" y="564"/>
                  <a:pt x="16625" y="552"/>
                  <a:pt x="16632" y="534"/>
                </a:cubicBezTo>
                <a:cubicBezTo>
                  <a:pt x="16602" y="534"/>
                  <a:pt x="16589" y="534"/>
                  <a:pt x="16583" y="510"/>
                </a:cubicBezTo>
                <a:cubicBezTo>
                  <a:pt x="16575" y="510"/>
                  <a:pt x="16565" y="513"/>
                  <a:pt x="16555" y="513"/>
                </a:cubicBezTo>
                <a:cubicBezTo>
                  <a:pt x="16550" y="513"/>
                  <a:pt x="16545" y="512"/>
                  <a:pt x="16541" y="510"/>
                </a:cubicBezTo>
                <a:cubicBezTo>
                  <a:pt x="16523" y="510"/>
                  <a:pt x="16517" y="492"/>
                  <a:pt x="16499" y="492"/>
                </a:cubicBezTo>
                <a:cubicBezTo>
                  <a:pt x="16480" y="492"/>
                  <a:pt x="16462" y="510"/>
                  <a:pt x="16438" y="510"/>
                </a:cubicBezTo>
                <a:lnTo>
                  <a:pt x="16396" y="546"/>
                </a:lnTo>
                <a:cubicBezTo>
                  <a:pt x="16371" y="552"/>
                  <a:pt x="16359" y="570"/>
                  <a:pt x="16359" y="595"/>
                </a:cubicBezTo>
                <a:cubicBezTo>
                  <a:pt x="16365" y="625"/>
                  <a:pt x="16396" y="625"/>
                  <a:pt x="16390" y="655"/>
                </a:cubicBezTo>
                <a:cubicBezTo>
                  <a:pt x="16402" y="655"/>
                  <a:pt x="16408" y="661"/>
                  <a:pt x="16402" y="673"/>
                </a:cubicBezTo>
                <a:cubicBezTo>
                  <a:pt x="16378" y="673"/>
                  <a:pt x="16378" y="691"/>
                  <a:pt x="16378" y="704"/>
                </a:cubicBezTo>
                <a:cubicBezTo>
                  <a:pt x="16359" y="704"/>
                  <a:pt x="16341" y="716"/>
                  <a:pt x="16341" y="728"/>
                </a:cubicBezTo>
                <a:cubicBezTo>
                  <a:pt x="16335" y="725"/>
                  <a:pt x="16326" y="725"/>
                  <a:pt x="16316" y="725"/>
                </a:cubicBezTo>
                <a:cubicBezTo>
                  <a:pt x="16306" y="725"/>
                  <a:pt x="16296" y="725"/>
                  <a:pt x="16287" y="722"/>
                </a:cubicBezTo>
                <a:cubicBezTo>
                  <a:pt x="16276" y="717"/>
                  <a:pt x="16279" y="702"/>
                  <a:pt x="16261" y="702"/>
                </a:cubicBezTo>
                <a:cubicBezTo>
                  <a:pt x="16258" y="702"/>
                  <a:pt x="16255" y="703"/>
                  <a:pt x="16250" y="704"/>
                </a:cubicBezTo>
                <a:cubicBezTo>
                  <a:pt x="16250" y="690"/>
                  <a:pt x="16247" y="655"/>
                  <a:pt x="16229" y="655"/>
                </a:cubicBezTo>
                <a:cubicBezTo>
                  <a:pt x="16224" y="655"/>
                  <a:pt x="16217" y="659"/>
                  <a:pt x="16208" y="667"/>
                </a:cubicBezTo>
                <a:cubicBezTo>
                  <a:pt x="16211" y="643"/>
                  <a:pt x="16205" y="637"/>
                  <a:pt x="16193" y="637"/>
                </a:cubicBezTo>
                <a:cubicBezTo>
                  <a:pt x="16185" y="637"/>
                  <a:pt x="16173" y="640"/>
                  <a:pt x="16160" y="643"/>
                </a:cubicBezTo>
                <a:lnTo>
                  <a:pt x="16160" y="661"/>
                </a:lnTo>
                <a:cubicBezTo>
                  <a:pt x="16117" y="661"/>
                  <a:pt x="16105" y="673"/>
                  <a:pt x="16129" y="704"/>
                </a:cubicBezTo>
                <a:cubicBezTo>
                  <a:pt x="16117" y="704"/>
                  <a:pt x="16099" y="704"/>
                  <a:pt x="16087" y="716"/>
                </a:cubicBezTo>
                <a:lnTo>
                  <a:pt x="16087" y="728"/>
                </a:lnTo>
                <a:cubicBezTo>
                  <a:pt x="16081" y="729"/>
                  <a:pt x="16077" y="729"/>
                  <a:pt x="16073" y="729"/>
                </a:cubicBezTo>
                <a:cubicBezTo>
                  <a:pt x="16050" y="729"/>
                  <a:pt x="16067" y="714"/>
                  <a:pt x="16057" y="704"/>
                </a:cubicBezTo>
                <a:cubicBezTo>
                  <a:pt x="16054" y="703"/>
                  <a:pt x="16051" y="703"/>
                  <a:pt x="16049" y="703"/>
                </a:cubicBezTo>
                <a:cubicBezTo>
                  <a:pt x="16024" y="703"/>
                  <a:pt x="16016" y="728"/>
                  <a:pt x="16038" y="734"/>
                </a:cubicBezTo>
                <a:cubicBezTo>
                  <a:pt x="16008" y="734"/>
                  <a:pt x="16026" y="813"/>
                  <a:pt x="16038" y="825"/>
                </a:cubicBezTo>
                <a:cubicBezTo>
                  <a:pt x="16032" y="825"/>
                  <a:pt x="16026" y="825"/>
                  <a:pt x="16014" y="819"/>
                </a:cubicBezTo>
                <a:cubicBezTo>
                  <a:pt x="16008" y="837"/>
                  <a:pt x="15996" y="837"/>
                  <a:pt x="15984" y="849"/>
                </a:cubicBezTo>
                <a:cubicBezTo>
                  <a:pt x="15984" y="849"/>
                  <a:pt x="15996" y="873"/>
                  <a:pt x="15996" y="879"/>
                </a:cubicBezTo>
                <a:cubicBezTo>
                  <a:pt x="15972" y="879"/>
                  <a:pt x="15948" y="897"/>
                  <a:pt x="15966" y="909"/>
                </a:cubicBezTo>
                <a:cubicBezTo>
                  <a:pt x="15923" y="909"/>
                  <a:pt x="15917" y="915"/>
                  <a:pt x="15917" y="946"/>
                </a:cubicBezTo>
                <a:cubicBezTo>
                  <a:pt x="15893" y="946"/>
                  <a:pt x="15887" y="964"/>
                  <a:pt x="15887" y="976"/>
                </a:cubicBezTo>
                <a:lnTo>
                  <a:pt x="15857" y="976"/>
                </a:lnTo>
                <a:cubicBezTo>
                  <a:pt x="15857" y="996"/>
                  <a:pt x="15851" y="1003"/>
                  <a:pt x="15842" y="1003"/>
                </a:cubicBezTo>
                <a:cubicBezTo>
                  <a:pt x="15819" y="1003"/>
                  <a:pt x="15778" y="963"/>
                  <a:pt x="15751" y="963"/>
                </a:cubicBezTo>
                <a:cubicBezTo>
                  <a:pt x="15745" y="963"/>
                  <a:pt x="15740" y="965"/>
                  <a:pt x="15736" y="970"/>
                </a:cubicBezTo>
                <a:cubicBezTo>
                  <a:pt x="15731" y="970"/>
                  <a:pt x="15718" y="903"/>
                  <a:pt x="15694" y="903"/>
                </a:cubicBezTo>
                <a:cubicBezTo>
                  <a:pt x="15688" y="903"/>
                  <a:pt x="15682" y="906"/>
                  <a:pt x="15675" y="915"/>
                </a:cubicBezTo>
                <a:cubicBezTo>
                  <a:pt x="15669" y="909"/>
                  <a:pt x="15669" y="885"/>
                  <a:pt x="15645" y="885"/>
                </a:cubicBezTo>
                <a:lnTo>
                  <a:pt x="15645" y="909"/>
                </a:lnTo>
                <a:cubicBezTo>
                  <a:pt x="15641" y="911"/>
                  <a:pt x="15636" y="912"/>
                  <a:pt x="15629" y="912"/>
                </a:cubicBezTo>
                <a:cubicBezTo>
                  <a:pt x="15617" y="912"/>
                  <a:pt x="15603" y="909"/>
                  <a:pt x="15590" y="909"/>
                </a:cubicBezTo>
                <a:cubicBezTo>
                  <a:pt x="15590" y="915"/>
                  <a:pt x="15590" y="928"/>
                  <a:pt x="15603" y="934"/>
                </a:cubicBezTo>
                <a:lnTo>
                  <a:pt x="15554" y="934"/>
                </a:lnTo>
                <a:lnTo>
                  <a:pt x="15554" y="958"/>
                </a:lnTo>
                <a:cubicBezTo>
                  <a:pt x="15494" y="958"/>
                  <a:pt x="15530" y="970"/>
                  <a:pt x="15512" y="994"/>
                </a:cubicBezTo>
                <a:cubicBezTo>
                  <a:pt x="15494" y="1018"/>
                  <a:pt x="15451" y="994"/>
                  <a:pt x="15463" y="1031"/>
                </a:cubicBezTo>
                <a:lnTo>
                  <a:pt x="15421" y="1031"/>
                </a:lnTo>
                <a:cubicBezTo>
                  <a:pt x="15403" y="1049"/>
                  <a:pt x="15421" y="1061"/>
                  <a:pt x="15421" y="1079"/>
                </a:cubicBezTo>
                <a:cubicBezTo>
                  <a:pt x="15457" y="1085"/>
                  <a:pt x="15494" y="1079"/>
                  <a:pt x="15494" y="1121"/>
                </a:cubicBezTo>
                <a:cubicBezTo>
                  <a:pt x="15463" y="1121"/>
                  <a:pt x="15469" y="1152"/>
                  <a:pt x="15481" y="1170"/>
                </a:cubicBezTo>
                <a:cubicBezTo>
                  <a:pt x="15457" y="1170"/>
                  <a:pt x="15439" y="1176"/>
                  <a:pt x="15421" y="1176"/>
                </a:cubicBezTo>
                <a:cubicBezTo>
                  <a:pt x="15403" y="1176"/>
                  <a:pt x="15379" y="1182"/>
                  <a:pt x="15366" y="1188"/>
                </a:cubicBezTo>
                <a:cubicBezTo>
                  <a:pt x="15372" y="1206"/>
                  <a:pt x="15391" y="1212"/>
                  <a:pt x="15366" y="1230"/>
                </a:cubicBezTo>
                <a:cubicBezTo>
                  <a:pt x="15372" y="1236"/>
                  <a:pt x="15391" y="1242"/>
                  <a:pt x="15379" y="1261"/>
                </a:cubicBezTo>
                <a:cubicBezTo>
                  <a:pt x="15366" y="1267"/>
                  <a:pt x="15366" y="1267"/>
                  <a:pt x="15372" y="1279"/>
                </a:cubicBezTo>
                <a:lnTo>
                  <a:pt x="15409" y="1279"/>
                </a:lnTo>
                <a:cubicBezTo>
                  <a:pt x="15415" y="1291"/>
                  <a:pt x="15425" y="1294"/>
                  <a:pt x="15437" y="1294"/>
                </a:cubicBezTo>
                <a:cubicBezTo>
                  <a:pt x="15448" y="1294"/>
                  <a:pt x="15460" y="1291"/>
                  <a:pt x="15469" y="1291"/>
                </a:cubicBezTo>
                <a:cubicBezTo>
                  <a:pt x="15497" y="1296"/>
                  <a:pt x="15494" y="1322"/>
                  <a:pt x="15516" y="1322"/>
                </a:cubicBezTo>
                <a:cubicBezTo>
                  <a:pt x="15519" y="1322"/>
                  <a:pt x="15521" y="1322"/>
                  <a:pt x="15524" y="1321"/>
                </a:cubicBezTo>
                <a:lnTo>
                  <a:pt x="15524" y="1321"/>
                </a:lnTo>
                <a:cubicBezTo>
                  <a:pt x="15530" y="1351"/>
                  <a:pt x="15500" y="1357"/>
                  <a:pt x="15500" y="1388"/>
                </a:cubicBezTo>
                <a:cubicBezTo>
                  <a:pt x="15500" y="1418"/>
                  <a:pt x="15512" y="1400"/>
                  <a:pt x="15530" y="1418"/>
                </a:cubicBezTo>
                <a:cubicBezTo>
                  <a:pt x="15542" y="1424"/>
                  <a:pt x="15548" y="1442"/>
                  <a:pt x="15560" y="1448"/>
                </a:cubicBezTo>
                <a:cubicBezTo>
                  <a:pt x="15560" y="1443"/>
                  <a:pt x="15569" y="1429"/>
                  <a:pt x="15579" y="1429"/>
                </a:cubicBezTo>
                <a:cubicBezTo>
                  <a:pt x="15581" y="1429"/>
                  <a:pt x="15583" y="1429"/>
                  <a:pt x="15584" y="1430"/>
                </a:cubicBezTo>
                <a:cubicBezTo>
                  <a:pt x="15590" y="1430"/>
                  <a:pt x="15584" y="1448"/>
                  <a:pt x="15590" y="1454"/>
                </a:cubicBezTo>
                <a:cubicBezTo>
                  <a:pt x="15603" y="1470"/>
                  <a:pt x="15612" y="1473"/>
                  <a:pt x="15626" y="1473"/>
                </a:cubicBezTo>
                <a:cubicBezTo>
                  <a:pt x="15633" y="1473"/>
                  <a:pt x="15641" y="1472"/>
                  <a:pt x="15651" y="1472"/>
                </a:cubicBezTo>
                <a:cubicBezTo>
                  <a:pt x="15651" y="1460"/>
                  <a:pt x="15663" y="1454"/>
                  <a:pt x="15663" y="1448"/>
                </a:cubicBezTo>
                <a:lnTo>
                  <a:pt x="15693" y="1448"/>
                </a:lnTo>
                <a:cubicBezTo>
                  <a:pt x="15698" y="1434"/>
                  <a:pt x="15699" y="1381"/>
                  <a:pt x="15714" y="1381"/>
                </a:cubicBezTo>
                <a:cubicBezTo>
                  <a:pt x="15718" y="1381"/>
                  <a:pt x="15723" y="1385"/>
                  <a:pt x="15730" y="1394"/>
                </a:cubicBezTo>
                <a:lnTo>
                  <a:pt x="15730" y="1370"/>
                </a:lnTo>
                <a:cubicBezTo>
                  <a:pt x="15742" y="1370"/>
                  <a:pt x="15766" y="1382"/>
                  <a:pt x="15784" y="1382"/>
                </a:cubicBezTo>
                <a:cubicBezTo>
                  <a:pt x="15814" y="1382"/>
                  <a:pt x="15857" y="1382"/>
                  <a:pt x="15881" y="1394"/>
                </a:cubicBezTo>
                <a:cubicBezTo>
                  <a:pt x="15917" y="1418"/>
                  <a:pt x="15948" y="1442"/>
                  <a:pt x="15996" y="1448"/>
                </a:cubicBezTo>
                <a:cubicBezTo>
                  <a:pt x="16002" y="1450"/>
                  <a:pt x="16009" y="1451"/>
                  <a:pt x="16016" y="1451"/>
                </a:cubicBezTo>
                <a:cubicBezTo>
                  <a:pt x="16030" y="1451"/>
                  <a:pt x="16045" y="1448"/>
                  <a:pt x="16057" y="1448"/>
                </a:cubicBezTo>
                <a:cubicBezTo>
                  <a:pt x="16075" y="1454"/>
                  <a:pt x="16087" y="1472"/>
                  <a:pt x="16093" y="1485"/>
                </a:cubicBezTo>
                <a:cubicBezTo>
                  <a:pt x="16099" y="1503"/>
                  <a:pt x="16117" y="1509"/>
                  <a:pt x="16123" y="1521"/>
                </a:cubicBezTo>
                <a:cubicBezTo>
                  <a:pt x="16129" y="1539"/>
                  <a:pt x="16123" y="1551"/>
                  <a:pt x="16135" y="1569"/>
                </a:cubicBezTo>
                <a:cubicBezTo>
                  <a:pt x="16153" y="1581"/>
                  <a:pt x="16166" y="1600"/>
                  <a:pt x="16190" y="1612"/>
                </a:cubicBezTo>
                <a:cubicBezTo>
                  <a:pt x="16196" y="1624"/>
                  <a:pt x="16244" y="1684"/>
                  <a:pt x="16256" y="1727"/>
                </a:cubicBezTo>
                <a:lnTo>
                  <a:pt x="16256" y="1733"/>
                </a:lnTo>
                <a:cubicBezTo>
                  <a:pt x="16285" y="1802"/>
                  <a:pt x="16298" y="1860"/>
                  <a:pt x="16299" y="1924"/>
                </a:cubicBezTo>
                <a:lnTo>
                  <a:pt x="16299" y="1924"/>
                </a:lnTo>
                <a:lnTo>
                  <a:pt x="16256" y="1902"/>
                </a:lnTo>
                <a:cubicBezTo>
                  <a:pt x="16243" y="1892"/>
                  <a:pt x="16227" y="1883"/>
                  <a:pt x="16212" y="1872"/>
                </a:cubicBezTo>
                <a:lnTo>
                  <a:pt x="16212" y="1872"/>
                </a:lnTo>
                <a:cubicBezTo>
                  <a:pt x="16213" y="1875"/>
                  <a:pt x="16214" y="1877"/>
                  <a:pt x="16214" y="1878"/>
                </a:cubicBezTo>
                <a:cubicBezTo>
                  <a:pt x="16226" y="1896"/>
                  <a:pt x="16244" y="1902"/>
                  <a:pt x="16256" y="1908"/>
                </a:cubicBezTo>
                <a:cubicBezTo>
                  <a:pt x="16275" y="1914"/>
                  <a:pt x="16287" y="1927"/>
                  <a:pt x="16299" y="1933"/>
                </a:cubicBezTo>
                <a:cubicBezTo>
                  <a:pt x="16299" y="1930"/>
                  <a:pt x="16299" y="1927"/>
                  <a:pt x="16299" y="1924"/>
                </a:cubicBezTo>
                <a:lnTo>
                  <a:pt x="16299" y="1924"/>
                </a:lnTo>
                <a:lnTo>
                  <a:pt x="16305" y="1927"/>
                </a:lnTo>
                <a:cubicBezTo>
                  <a:pt x="16305" y="1969"/>
                  <a:pt x="16305" y="2017"/>
                  <a:pt x="16299" y="2060"/>
                </a:cubicBezTo>
                <a:cubicBezTo>
                  <a:pt x="16281" y="2187"/>
                  <a:pt x="16275" y="2266"/>
                  <a:pt x="16269" y="2453"/>
                </a:cubicBezTo>
                <a:cubicBezTo>
                  <a:pt x="16244" y="2441"/>
                  <a:pt x="16220" y="2417"/>
                  <a:pt x="16208" y="2393"/>
                </a:cubicBezTo>
                <a:cubicBezTo>
                  <a:pt x="16184" y="2356"/>
                  <a:pt x="16166" y="2326"/>
                  <a:pt x="16135" y="2296"/>
                </a:cubicBezTo>
                <a:cubicBezTo>
                  <a:pt x="16105" y="2266"/>
                  <a:pt x="16092" y="2244"/>
                  <a:pt x="16058" y="2244"/>
                </a:cubicBezTo>
                <a:cubicBezTo>
                  <a:pt x="16050" y="2244"/>
                  <a:pt x="16042" y="2245"/>
                  <a:pt x="16032" y="2247"/>
                </a:cubicBezTo>
                <a:cubicBezTo>
                  <a:pt x="16024" y="2250"/>
                  <a:pt x="16016" y="2251"/>
                  <a:pt x="16008" y="2251"/>
                </a:cubicBezTo>
                <a:cubicBezTo>
                  <a:pt x="15973" y="2251"/>
                  <a:pt x="15950" y="2230"/>
                  <a:pt x="15936" y="2205"/>
                </a:cubicBezTo>
                <a:cubicBezTo>
                  <a:pt x="15926" y="2194"/>
                  <a:pt x="15917" y="2181"/>
                  <a:pt x="15909" y="2168"/>
                </a:cubicBezTo>
                <a:lnTo>
                  <a:pt x="15909" y="2168"/>
                </a:lnTo>
                <a:cubicBezTo>
                  <a:pt x="15920" y="2173"/>
                  <a:pt x="15931" y="2177"/>
                  <a:pt x="15942" y="2181"/>
                </a:cubicBezTo>
                <a:cubicBezTo>
                  <a:pt x="15927" y="2156"/>
                  <a:pt x="15913" y="2127"/>
                  <a:pt x="15901" y="2099"/>
                </a:cubicBezTo>
                <a:lnTo>
                  <a:pt x="15901" y="2099"/>
                </a:lnTo>
                <a:cubicBezTo>
                  <a:pt x="15891" y="2125"/>
                  <a:pt x="15897" y="2148"/>
                  <a:pt x="15909" y="2168"/>
                </a:cubicBezTo>
                <a:lnTo>
                  <a:pt x="15909" y="2168"/>
                </a:lnTo>
                <a:cubicBezTo>
                  <a:pt x="15820" y="2130"/>
                  <a:pt x="15746" y="2068"/>
                  <a:pt x="15730" y="1987"/>
                </a:cubicBezTo>
                <a:cubicBezTo>
                  <a:pt x="15736" y="1987"/>
                  <a:pt x="15748" y="1987"/>
                  <a:pt x="15748" y="1969"/>
                </a:cubicBezTo>
                <a:cubicBezTo>
                  <a:pt x="15754" y="1969"/>
                  <a:pt x="15766" y="1969"/>
                  <a:pt x="15766" y="1981"/>
                </a:cubicBezTo>
                <a:cubicBezTo>
                  <a:pt x="15778" y="1981"/>
                  <a:pt x="15778" y="1969"/>
                  <a:pt x="15784" y="1963"/>
                </a:cubicBezTo>
                <a:cubicBezTo>
                  <a:pt x="15790" y="1969"/>
                  <a:pt x="15790" y="1969"/>
                  <a:pt x="15784" y="1981"/>
                </a:cubicBezTo>
                <a:cubicBezTo>
                  <a:pt x="15790" y="1984"/>
                  <a:pt x="15796" y="1986"/>
                  <a:pt x="15802" y="1986"/>
                </a:cubicBezTo>
                <a:cubicBezTo>
                  <a:pt x="15807" y="1986"/>
                  <a:pt x="15811" y="1984"/>
                  <a:pt x="15814" y="1981"/>
                </a:cubicBezTo>
                <a:cubicBezTo>
                  <a:pt x="15821" y="1969"/>
                  <a:pt x="15814" y="1969"/>
                  <a:pt x="15827" y="1969"/>
                </a:cubicBezTo>
                <a:lnTo>
                  <a:pt x="15845" y="1969"/>
                </a:lnTo>
                <a:cubicBezTo>
                  <a:pt x="15845" y="1969"/>
                  <a:pt x="15845" y="1963"/>
                  <a:pt x="15851" y="1963"/>
                </a:cubicBezTo>
                <a:lnTo>
                  <a:pt x="15881" y="1963"/>
                </a:lnTo>
                <a:cubicBezTo>
                  <a:pt x="15875" y="1987"/>
                  <a:pt x="15875" y="2017"/>
                  <a:pt x="15881" y="2042"/>
                </a:cubicBezTo>
                <a:cubicBezTo>
                  <a:pt x="15886" y="2059"/>
                  <a:pt x="15893" y="2079"/>
                  <a:pt x="15901" y="2099"/>
                </a:cubicBezTo>
                <a:lnTo>
                  <a:pt x="15901" y="2099"/>
                </a:lnTo>
                <a:cubicBezTo>
                  <a:pt x="15903" y="2096"/>
                  <a:pt x="15904" y="2093"/>
                  <a:pt x="15905" y="2090"/>
                </a:cubicBezTo>
                <a:cubicBezTo>
                  <a:pt x="15911" y="2078"/>
                  <a:pt x="15917" y="2066"/>
                  <a:pt x="15923" y="2054"/>
                </a:cubicBezTo>
                <a:lnTo>
                  <a:pt x="15923" y="2060"/>
                </a:lnTo>
                <a:cubicBezTo>
                  <a:pt x="15923" y="2078"/>
                  <a:pt x="15923" y="2066"/>
                  <a:pt x="15936" y="2084"/>
                </a:cubicBezTo>
                <a:cubicBezTo>
                  <a:pt x="15936" y="2084"/>
                  <a:pt x="15942" y="2084"/>
                  <a:pt x="15942" y="2090"/>
                </a:cubicBezTo>
                <a:cubicBezTo>
                  <a:pt x="15942" y="2090"/>
                  <a:pt x="15942" y="2096"/>
                  <a:pt x="15948" y="2108"/>
                </a:cubicBezTo>
                <a:cubicBezTo>
                  <a:pt x="15954" y="2120"/>
                  <a:pt x="15972" y="2120"/>
                  <a:pt x="15996" y="2120"/>
                </a:cubicBezTo>
                <a:cubicBezTo>
                  <a:pt x="16002" y="2114"/>
                  <a:pt x="15996" y="2096"/>
                  <a:pt x="15996" y="2090"/>
                </a:cubicBezTo>
                <a:cubicBezTo>
                  <a:pt x="16002" y="2090"/>
                  <a:pt x="16002" y="2078"/>
                  <a:pt x="16002" y="2066"/>
                </a:cubicBezTo>
                <a:cubicBezTo>
                  <a:pt x="16002" y="2063"/>
                  <a:pt x="16004" y="2063"/>
                  <a:pt x="16005" y="2063"/>
                </a:cubicBezTo>
                <a:cubicBezTo>
                  <a:pt x="16007" y="2063"/>
                  <a:pt x="16008" y="2063"/>
                  <a:pt x="16008" y="2060"/>
                </a:cubicBezTo>
                <a:cubicBezTo>
                  <a:pt x="16008" y="2054"/>
                  <a:pt x="16002" y="2054"/>
                  <a:pt x="16002" y="2048"/>
                </a:cubicBezTo>
                <a:cubicBezTo>
                  <a:pt x="16008" y="2048"/>
                  <a:pt x="16026" y="2048"/>
                  <a:pt x="16026" y="2036"/>
                </a:cubicBezTo>
                <a:cubicBezTo>
                  <a:pt x="16014" y="2036"/>
                  <a:pt x="16014" y="2029"/>
                  <a:pt x="16014" y="2023"/>
                </a:cubicBezTo>
                <a:cubicBezTo>
                  <a:pt x="16017" y="2022"/>
                  <a:pt x="16019" y="2022"/>
                  <a:pt x="16022" y="2022"/>
                </a:cubicBezTo>
                <a:cubicBezTo>
                  <a:pt x="16033" y="2022"/>
                  <a:pt x="16045" y="2029"/>
                  <a:pt x="16045" y="2029"/>
                </a:cubicBezTo>
                <a:lnTo>
                  <a:pt x="16063" y="2036"/>
                </a:lnTo>
                <a:cubicBezTo>
                  <a:pt x="16069" y="2036"/>
                  <a:pt x="16069" y="2036"/>
                  <a:pt x="16069" y="2029"/>
                </a:cubicBezTo>
                <a:cubicBezTo>
                  <a:pt x="16069" y="2029"/>
                  <a:pt x="16069" y="2023"/>
                  <a:pt x="16075" y="2023"/>
                </a:cubicBezTo>
                <a:cubicBezTo>
                  <a:pt x="16083" y="2023"/>
                  <a:pt x="16086" y="2026"/>
                  <a:pt x="16088" y="2026"/>
                </a:cubicBezTo>
                <a:cubicBezTo>
                  <a:pt x="16090" y="2026"/>
                  <a:pt x="16091" y="2025"/>
                  <a:pt x="16093" y="2023"/>
                </a:cubicBezTo>
                <a:cubicBezTo>
                  <a:pt x="16123" y="2017"/>
                  <a:pt x="16087" y="1999"/>
                  <a:pt x="16075" y="1993"/>
                </a:cubicBezTo>
                <a:lnTo>
                  <a:pt x="16069" y="1993"/>
                </a:lnTo>
                <a:lnTo>
                  <a:pt x="16069" y="1987"/>
                </a:lnTo>
                <a:cubicBezTo>
                  <a:pt x="16063" y="1975"/>
                  <a:pt x="16063" y="1987"/>
                  <a:pt x="16057" y="1969"/>
                </a:cubicBezTo>
                <a:cubicBezTo>
                  <a:pt x="16045" y="1945"/>
                  <a:pt x="16045" y="1945"/>
                  <a:pt x="16026" y="1945"/>
                </a:cubicBezTo>
                <a:cubicBezTo>
                  <a:pt x="16008" y="1945"/>
                  <a:pt x="15996" y="1945"/>
                  <a:pt x="15978" y="1939"/>
                </a:cubicBezTo>
                <a:cubicBezTo>
                  <a:pt x="15954" y="1939"/>
                  <a:pt x="15954" y="1933"/>
                  <a:pt x="15954" y="1914"/>
                </a:cubicBezTo>
                <a:cubicBezTo>
                  <a:pt x="15954" y="1908"/>
                  <a:pt x="15966" y="1908"/>
                  <a:pt x="15954" y="1902"/>
                </a:cubicBezTo>
                <a:lnTo>
                  <a:pt x="15948" y="1896"/>
                </a:lnTo>
                <a:cubicBezTo>
                  <a:pt x="15948" y="1896"/>
                  <a:pt x="15948" y="1884"/>
                  <a:pt x="15942" y="1884"/>
                </a:cubicBezTo>
                <a:cubicBezTo>
                  <a:pt x="15936" y="1878"/>
                  <a:pt x="15917" y="1878"/>
                  <a:pt x="15911" y="1872"/>
                </a:cubicBezTo>
                <a:cubicBezTo>
                  <a:pt x="15905" y="1866"/>
                  <a:pt x="15905" y="1866"/>
                  <a:pt x="15905" y="1854"/>
                </a:cubicBezTo>
                <a:lnTo>
                  <a:pt x="15893" y="1854"/>
                </a:lnTo>
                <a:cubicBezTo>
                  <a:pt x="15893" y="1854"/>
                  <a:pt x="15893" y="1848"/>
                  <a:pt x="15887" y="1848"/>
                </a:cubicBezTo>
                <a:cubicBezTo>
                  <a:pt x="15881" y="1836"/>
                  <a:pt x="15887" y="1842"/>
                  <a:pt x="15875" y="1836"/>
                </a:cubicBezTo>
                <a:cubicBezTo>
                  <a:pt x="15857" y="1824"/>
                  <a:pt x="15851" y="1824"/>
                  <a:pt x="15845" y="1818"/>
                </a:cubicBezTo>
                <a:cubicBezTo>
                  <a:pt x="15833" y="1812"/>
                  <a:pt x="15827" y="1812"/>
                  <a:pt x="15821" y="1805"/>
                </a:cubicBezTo>
                <a:lnTo>
                  <a:pt x="15772" y="1805"/>
                </a:lnTo>
                <a:cubicBezTo>
                  <a:pt x="15766" y="1805"/>
                  <a:pt x="15760" y="1812"/>
                  <a:pt x="15754" y="1812"/>
                </a:cubicBezTo>
                <a:lnTo>
                  <a:pt x="15736" y="1812"/>
                </a:lnTo>
                <a:cubicBezTo>
                  <a:pt x="15730" y="1812"/>
                  <a:pt x="15736" y="1818"/>
                  <a:pt x="15730" y="1818"/>
                </a:cubicBezTo>
                <a:cubicBezTo>
                  <a:pt x="15723" y="1819"/>
                  <a:pt x="15718" y="1820"/>
                  <a:pt x="15713" y="1820"/>
                </a:cubicBezTo>
                <a:cubicBezTo>
                  <a:pt x="15699" y="1820"/>
                  <a:pt x="15690" y="1814"/>
                  <a:pt x="15681" y="1805"/>
                </a:cubicBezTo>
                <a:cubicBezTo>
                  <a:pt x="15675" y="1787"/>
                  <a:pt x="15681" y="1781"/>
                  <a:pt x="15669" y="1763"/>
                </a:cubicBezTo>
                <a:cubicBezTo>
                  <a:pt x="15666" y="1760"/>
                  <a:pt x="15654" y="1756"/>
                  <a:pt x="15643" y="1756"/>
                </a:cubicBezTo>
                <a:cubicBezTo>
                  <a:pt x="15634" y="1756"/>
                  <a:pt x="15626" y="1758"/>
                  <a:pt x="15621" y="1763"/>
                </a:cubicBezTo>
                <a:cubicBezTo>
                  <a:pt x="15609" y="1763"/>
                  <a:pt x="15590" y="1751"/>
                  <a:pt x="15578" y="1751"/>
                </a:cubicBezTo>
                <a:lnTo>
                  <a:pt x="15560" y="1751"/>
                </a:lnTo>
                <a:cubicBezTo>
                  <a:pt x="15560" y="1751"/>
                  <a:pt x="15554" y="1751"/>
                  <a:pt x="15548" y="1745"/>
                </a:cubicBezTo>
                <a:cubicBezTo>
                  <a:pt x="15548" y="1751"/>
                  <a:pt x="15542" y="1763"/>
                  <a:pt x="15542" y="1775"/>
                </a:cubicBezTo>
                <a:cubicBezTo>
                  <a:pt x="15530" y="1781"/>
                  <a:pt x="15524" y="1787"/>
                  <a:pt x="15518" y="1805"/>
                </a:cubicBezTo>
                <a:cubicBezTo>
                  <a:pt x="15512" y="1812"/>
                  <a:pt x="15512" y="1824"/>
                  <a:pt x="15500" y="1836"/>
                </a:cubicBezTo>
                <a:cubicBezTo>
                  <a:pt x="15500" y="1842"/>
                  <a:pt x="15500" y="1854"/>
                  <a:pt x="15488" y="1854"/>
                </a:cubicBezTo>
                <a:cubicBezTo>
                  <a:pt x="15500" y="1854"/>
                  <a:pt x="15512" y="1842"/>
                  <a:pt x="15518" y="1836"/>
                </a:cubicBezTo>
                <a:cubicBezTo>
                  <a:pt x="15523" y="1828"/>
                  <a:pt x="15530" y="1824"/>
                  <a:pt x="15537" y="1824"/>
                </a:cubicBezTo>
                <a:cubicBezTo>
                  <a:pt x="15545" y="1824"/>
                  <a:pt x="15554" y="1829"/>
                  <a:pt x="15560" y="1836"/>
                </a:cubicBezTo>
                <a:cubicBezTo>
                  <a:pt x="15578" y="1842"/>
                  <a:pt x="15572" y="1842"/>
                  <a:pt x="15560" y="1854"/>
                </a:cubicBezTo>
                <a:cubicBezTo>
                  <a:pt x="15554" y="1866"/>
                  <a:pt x="15548" y="1872"/>
                  <a:pt x="15548" y="1878"/>
                </a:cubicBezTo>
                <a:cubicBezTo>
                  <a:pt x="15554" y="1878"/>
                  <a:pt x="15590" y="1884"/>
                  <a:pt x="15603" y="1884"/>
                </a:cubicBezTo>
                <a:cubicBezTo>
                  <a:pt x="15609" y="1884"/>
                  <a:pt x="15615" y="1878"/>
                  <a:pt x="15621" y="1872"/>
                </a:cubicBezTo>
                <a:cubicBezTo>
                  <a:pt x="15633" y="1872"/>
                  <a:pt x="15639" y="1866"/>
                  <a:pt x="15645" y="1866"/>
                </a:cubicBezTo>
                <a:cubicBezTo>
                  <a:pt x="15669" y="1866"/>
                  <a:pt x="15681" y="1872"/>
                  <a:pt x="15699" y="1878"/>
                </a:cubicBezTo>
                <a:cubicBezTo>
                  <a:pt x="15702" y="1881"/>
                  <a:pt x="15704" y="1881"/>
                  <a:pt x="15705" y="1881"/>
                </a:cubicBezTo>
                <a:cubicBezTo>
                  <a:pt x="15707" y="1881"/>
                  <a:pt x="15708" y="1881"/>
                  <a:pt x="15712" y="1884"/>
                </a:cubicBezTo>
                <a:cubicBezTo>
                  <a:pt x="15724" y="1896"/>
                  <a:pt x="15712" y="1896"/>
                  <a:pt x="15724" y="1902"/>
                </a:cubicBezTo>
                <a:cubicBezTo>
                  <a:pt x="15724" y="1902"/>
                  <a:pt x="15730" y="1902"/>
                  <a:pt x="15736" y="1908"/>
                </a:cubicBezTo>
                <a:cubicBezTo>
                  <a:pt x="15736" y="1908"/>
                  <a:pt x="15736" y="1914"/>
                  <a:pt x="15742" y="1914"/>
                </a:cubicBezTo>
                <a:cubicBezTo>
                  <a:pt x="15736" y="1914"/>
                  <a:pt x="15724" y="1908"/>
                  <a:pt x="15712" y="1908"/>
                </a:cubicBezTo>
                <a:cubicBezTo>
                  <a:pt x="15699" y="1902"/>
                  <a:pt x="15693" y="1896"/>
                  <a:pt x="15675" y="1896"/>
                </a:cubicBezTo>
                <a:lnTo>
                  <a:pt x="15633" y="1896"/>
                </a:lnTo>
                <a:cubicBezTo>
                  <a:pt x="15621" y="1896"/>
                  <a:pt x="15590" y="1896"/>
                  <a:pt x="15590" y="1908"/>
                </a:cubicBezTo>
                <a:cubicBezTo>
                  <a:pt x="15578" y="1908"/>
                  <a:pt x="15572" y="1914"/>
                  <a:pt x="15572" y="1927"/>
                </a:cubicBezTo>
                <a:lnTo>
                  <a:pt x="15572" y="1939"/>
                </a:lnTo>
                <a:cubicBezTo>
                  <a:pt x="15572" y="1945"/>
                  <a:pt x="15554" y="1945"/>
                  <a:pt x="15560" y="1957"/>
                </a:cubicBezTo>
                <a:cubicBezTo>
                  <a:pt x="15560" y="1963"/>
                  <a:pt x="15568" y="1964"/>
                  <a:pt x="15577" y="1964"/>
                </a:cubicBezTo>
                <a:cubicBezTo>
                  <a:pt x="15586" y="1964"/>
                  <a:pt x="15596" y="1963"/>
                  <a:pt x="15603" y="1963"/>
                </a:cubicBezTo>
                <a:cubicBezTo>
                  <a:pt x="15615" y="1963"/>
                  <a:pt x="15609" y="1975"/>
                  <a:pt x="15615" y="1987"/>
                </a:cubicBezTo>
                <a:cubicBezTo>
                  <a:pt x="15590" y="1987"/>
                  <a:pt x="15578" y="1999"/>
                  <a:pt x="15554" y="2005"/>
                </a:cubicBezTo>
                <a:cubicBezTo>
                  <a:pt x="15548" y="1993"/>
                  <a:pt x="15554" y="1993"/>
                  <a:pt x="15542" y="1993"/>
                </a:cubicBezTo>
                <a:lnTo>
                  <a:pt x="15518" y="1993"/>
                </a:lnTo>
                <a:cubicBezTo>
                  <a:pt x="15518" y="1993"/>
                  <a:pt x="15512" y="1987"/>
                  <a:pt x="15500" y="1987"/>
                </a:cubicBezTo>
                <a:cubicBezTo>
                  <a:pt x="15488" y="1999"/>
                  <a:pt x="15488" y="2017"/>
                  <a:pt x="15469" y="2023"/>
                </a:cubicBezTo>
                <a:cubicBezTo>
                  <a:pt x="15466" y="2020"/>
                  <a:pt x="15463" y="2019"/>
                  <a:pt x="15460" y="2019"/>
                </a:cubicBezTo>
                <a:cubicBezTo>
                  <a:pt x="15444" y="2019"/>
                  <a:pt x="15427" y="2050"/>
                  <a:pt x="15427" y="2060"/>
                </a:cubicBezTo>
                <a:cubicBezTo>
                  <a:pt x="15423" y="2060"/>
                  <a:pt x="15411" y="2046"/>
                  <a:pt x="15403" y="2046"/>
                </a:cubicBezTo>
                <a:cubicBezTo>
                  <a:pt x="15399" y="2046"/>
                  <a:pt x="15397" y="2050"/>
                  <a:pt x="15397" y="2060"/>
                </a:cubicBezTo>
                <a:cubicBezTo>
                  <a:pt x="15392" y="2060"/>
                  <a:pt x="15375" y="2052"/>
                  <a:pt x="15360" y="2052"/>
                </a:cubicBezTo>
                <a:cubicBezTo>
                  <a:pt x="15356" y="2052"/>
                  <a:pt x="15352" y="2052"/>
                  <a:pt x="15348" y="2054"/>
                </a:cubicBezTo>
                <a:cubicBezTo>
                  <a:pt x="15342" y="2060"/>
                  <a:pt x="15342" y="2078"/>
                  <a:pt x="15336" y="2078"/>
                </a:cubicBezTo>
                <a:cubicBezTo>
                  <a:pt x="15339" y="2080"/>
                  <a:pt x="15342" y="2080"/>
                  <a:pt x="15344" y="2080"/>
                </a:cubicBezTo>
                <a:cubicBezTo>
                  <a:pt x="15350" y="2080"/>
                  <a:pt x="15353" y="2075"/>
                  <a:pt x="15366" y="2066"/>
                </a:cubicBezTo>
                <a:cubicBezTo>
                  <a:pt x="15370" y="2065"/>
                  <a:pt x="15372" y="2065"/>
                  <a:pt x="15375" y="2065"/>
                </a:cubicBezTo>
                <a:cubicBezTo>
                  <a:pt x="15387" y="2065"/>
                  <a:pt x="15378" y="2079"/>
                  <a:pt x="15372" y="2084"/>
                </a:cubicBezTo>
                <a:cubicBezTo>
                  <a:pt x="15366" y="2090"/>
                  <a:pt x="15360" y="2090"/>
                  <a:pt x="15348" y="2096"/>
                </a:cubicBezTo>
                <a:cubicBezTo>
                  <a:pt x="15342" y="2108"/>
                  <a:pt x="15336" y="2120"/>
                  <a:pt x="15318" y="2120"/>
                </a:cubicBezTo>
                <a:lnTo>
                  <a:pt x="15336" y="2187"/>
                </a:lnTo>
                <a:cubicBezTo>
                  <a:pt x="15348" y="2187"/>
                  <a:pt x="15372" y="2181"/>
                  <a:pt x="15372" y="2169"/>
                </a:cubicBezTo>
                <a:lnTo>
                  <a:pt x="15379" y="2169"/>
                </a:lnTo>
                <a:lnTo>
                  <a:pt x="15379" y="2157"/>
                </a:lnTo>
                <a:cubicBezTo>
                  <a:pt x="15391" y="2157"/>
                  <a:pt x="15391" y="2151"/>
                  <a:pt x="15397" y="2145"/>
                </a:cubicBezTo>
                <a:lnTo>
                  <a:pt x="15403" y="2151"/>
                </a:lnTo>
                <a:cubicBezTo>
                  <a:pt x="15403" y="2145"/>
                  <a:pt x="15403" y="2145"/>
                  <a:pt x="15409" y="2145"/>
                </a:cubicBezTo>
                <a:cubicBezTo>
                  <a:pt x="15451" y="2157"/>
                  <a:pt x="15494" y="2169"/>
                  <a:pt x="15542" y="2175"/>
                </a:cubicBezTo>
                <a:cubicBezTo>
                  <a:pt x="15584" y="2181"/>
                  <a:pt x="15639" y="2187"/>
                  <a:pt x="15681" y="2187"/>
                </a:cubicBezTo>
                <a:cubicBezTo>
                  <a:pt x="15697" y="2187"/>
                  <a:pt x="15714" y="2186"/>
                  <a:pt x="15731" y="2186"/>
                </a:cubicBezTo>
                <a:cubicBezTo>
                  <a:pt x="15763" y="2186"/>
                  <a:pt x="15794" y="2189"/>
                  <a:pt x="15814" y="2205"/>
                </a:cubicBezTo>
                <a:cubicBezTo>
                  <a:pt x="15857" y="2235"/>
                  <a:pt x="15905" y="2266"/>
                  <a:pt x="15966" y="2272"/>
                </a:cubicBezTo>
                <a:cubicBezTo>
                  <a:pt x="15972" y="2273"/>
                  <a:pt x="15979" y="2273"/>
                  <a:pt x="15985" y="2273"/>
                </a:cubicBezTo>
                <a:cubicBezTo>
                  <a:pt x="16002" y="2273"/>
                  <a:pt x="16018" y="2270"/>
                  <a:pt x="16031" y="2270"/>
                </a:cubicBezTo>
                <a:cubicBezTo>
                  <a:pt x="16036" y="2270"/>
                  <a:pt x="16041" y="2270"/>
                  <a:pt x="16045" y="2272"/>
                </a:cubicBezTo>
                <a:cubicBezTo>
                  <a:pt x="16075" y="2278"/>
                  <a:pt x="16087" y="2302"/>
                  <a:pt x="16099" y="2320"/>
                </a:cubicBezTo>
                <a:lnTo>
                  <a:pt x="16147" y="2362"/>
                </a:lnTo>
                <a:cubicBezTo>
                  <a:pt x="16153" y="2387"/>
                  <a:pt x="16147" y="2399"/>
                  <a:pt x="16160" y="2423"/>
                </a:cubicBezTo>
                <a:cubicBezTo>
                  <a:pt x="16178" y="2447"/>
                  <a:pt x="16208" y="2471"/>
                  <a:pt x="16226" y="2484"/>
                </a:cubicBezTo>
                <a:cubicBezTo>
                  <a:pt x="16238" y="2490"/>
                  <a:pt x="16244" y="2520"/>
                  <a:pt x="16244" y="2550"/>
                </a:cubicBezTo>
                <a:cubicBezTo>
                  <a:pt x="16244" y="2580"/>
                  <a:pt x="16238" y="2611"/>
                  <a:pt x="16238" y="2641"/>
                </a:cubicBezTo>
                <a:cubicBezTo>
                  <a:pt x="16214" y="2641"/>
                  <a:pt x="16196" y="2653"/>
                  <a:pt x="16208" y="2683"/>
                </a:cubicBezTo>
                <a:cubicBezTo>
                  <a:pt x="16196" y="2683"/>
                  <a:pt x="16190" y="2683"/>
                  <a:pt x="16184" y="2689"/>
                </a:cubicBezTo>
                <a:cubicBezTo>
                  <a:pt x="16166" y="2683"/>
                  <a:pt x="16153" y="2671"/>
                  <a:pt x="16135" y="2659"/>
                </a:cubicBezTo>
                <a:cubicBezTo>
                  <a:pt x="16135" y="2653"/>
                  <a:pt x="16117" y="2611"/>
                  <a:pt x="16093" y="2574"/>
                </a:cubicBezTo>
                <a:cubicBezTo>
                  <a:pt x="16099" y="2568"/>
                  <a:pt x="16105" y="2520"/>
                  <a:pt x="16099" y="2490"/>
                </a:cubicBezTo>
                <a:lnTo>
                  <a:pt x="16093" y="2490"/>
                </a:lnTo>
                <a:cubicBezTo>
                  <a:pt x="16099" y="2520"/>
                  <a:pt x="16093" y="2562"/>
                  <a:pt x="16087" y="2574"/>
                </a:cubicBezTo>
                <a:cubicBezTo>
                  <a:pt x="16069" y="2550"/>
                  <a:pt x="16057" y="2532"/>
                  <a:pt x="16045" y="2520"/>
                </a:cubicBezTo>
                <a:lnTo>
                  <a:pt x="16038" y="2532"/>
                </a:lnTo>
                <a:cubicBezTo>
                  <a:pt x="16061" y="2549"/>
                  <a:pt x="16100" y="2619"/>
                  <a:pt x="16119" y="2653"/>
                </a:cubicBezTo>
                <a:lnTo>
                  <a:pt x="16119" y="2653"/>
                </a:lnTo>
                <a:cubicBezTo>
                  <a:pt x="16140" y="2666"/>
                  <a:pt x="16160" y="2678"/>
                  <a:pt x="16178" y="2689"/>
                </a:cubicBezTo>
                <a:lnTo>
                  <a:pt x="16178" y="2702"/>
                </a:lnTo>
                <a:lnTo>
                  <a:pt x="16147" y="2702"/>
                </a:lnTo>
                <a:cubicBezTo>
                  <a:pt x="16147" y="2722"/>
                  <a:pt x="16142" y="2729"/>
                  <a:pt x="16132" y="2729"/>
                </a:cubicBezTo>
                <a:cubicBezTo>
                  <a:pt x="16110" y="2729"/>
                  <a:pt x="16069" y="2688"/>
                  <a:pt x="16042" y="2688"/>
                </a:cubicBezTo>
                <a:cubicBezTo>
                  <a:pt x="16036" y="2688"/>
                  <a:pt x="16030" y="2691"/>
                  <a:pt x="16026" y="2695"/>
                </a:cubicBezTo>
                <a:cubicBezTo>
                  <a:pt x="16017" y="2695"/>
                  <a:pt x="16007" y="2628"/>
                  <a:pt x="15984" y="2628"/>
                </a:cubicBezTo>
                <a:cubicBezTo>
                  <a:pt x="15979" y="2628"/>
                  <a:pt x="15973" y="2632"/>
                  <a:pt x="15966" y="2641"/>
                </a:cubicBezTo>
                <a:cubicBezTo>
                  <a:pt x="15954" y="2635"/>
                  <a:pt x="15954" y="2611"/>
                  <a:pt x="15936" y="2611"/>
                </a:cubicBezTo>
                <a:lnTo>
                  <a:pt x="15936" y="2635"/>
                </a:lnTo>
                <a:cubicBezTo>
                  <a:pt x="15929" y="2637"/>
                  <a:pt x="15923" y="2638"/>
                  <a:pt x="15916" y="2638"/>
                </a:cubicBezTo>
                <a:cubicBezTo>
                  <a:pt x="15903" y="2638"/>
                  <a:pt x="15889" y="2635"/>
                  <a:pt x="15881" y="2635"/>
                </a:cubicBezTo>
                <a:cubicBezTo>
                  <a:pt x="15881" y="2641"/>
                  <a:pt x="15881" y="2653"/>
                  <a:pt x="15887" y="2659"/>
                </a:cubicBezTo>
                <a:lnTo>
                  <a:pt x="15845" y="2659"/>
                </a:lnTo>
                <a:lnTo>
                  <a:pt x="15845" y="2683"/>
                </a:lnTo>
                <a:cubicBezTo>
                  <a:pt x="15784" y="2683"/>
                  <a:pt x="15821" y="2695"/>
                  <a:pt x="15796" y="2720"/>
                </a:cubicBezTo>
                <a:cubicBezTo>
                  <a:pt x="15784" y="2744"/>
                  <a:pt x="15736" y="2720"/>
                  <a:pt x="15754" y="2756"/>
                </a:cubicBezTo>
                <a:lnTo>
                  <a:pt x="15705" y="2756"/>
                </a:lnTo>
                <a:cubicBezTo>
                  <a:pt x="15693" y="2774"/>
                  <a:pt x="15705" y="2786"/>
                  <a:pt x="15705" y="2804"/>
                </a:cubicBezTo>
                <a:cubicBezTo>
                  <a:pt x="15742" y="2811"/>
                  <a:pt x="15784" y="2804"/>
                  <a:pt x="15784" y="2847"/>
                </a:cubicBezTo>
                <a:cubicBezTo>
                  <a:pt x="15754" y="2847"/>
                  <a:pt x="15760" y="2877"/>
                  <a:pt x="15766" y="2895"/>
                </a:cubicBezTo>
                <a:cubicBezTo>
                  <a:pt x="15742" y="2895"/>
                  <a:pt x="15730" y="2901"/>
                  <a:pt x="15705" y="2901"/>
                </a:cubicBezTo>
                <a:cubicBezTo>
                  <a:pt x="15693" y="2901"/>
                  <a:pt x="15669" y="2907"/>
                  <a:pt x="15651" y="2913"/>
                </a:cubicBezTo>
                <a:cubicBezTo>
                  <a:pt x="15651" y="2926"/>
                  <a:pt x="15663" y="2932"/>
                  <a:pt x="15663" y="2938"/>
                </a:cubicBezTo>
                <a:cubicBezTo>
                  <a:pt x="15645" y="2944"/>
                  <a:pt x="15633" y="2956"/>
                  <a:pt x="15609" y="2956"/>
                </a:cubicBezTo>
                <a:lnTo>
                  <a:pt x="15560" y="2992"/>
                </a:lnTo>
                <a:cubicBezTo>
                  <a:pt x="15542" y="2998"/>
                  <a:pt x="15524" y="3016"/>
                  <a:pt x="15524" y="3035"/>
                </a:cubicBezTo>
                <a:cubicBezTo>
                  <a:pt x="15530" y="3065"/>
                  <a:pt x="15560" y="3065"/>
                  <a:pt x="15554" y="3095"/>
                </a:cubicBezTo>
                <a:cubicBezTo>
                  <a:pt x="15572" y="3095"/>
                  <a:pt x="15578" y="3107"/>
                  <a:pt x="15572" y="3119"/>
                </a:cubicBezTo>
                <a:cubicBezTo>
                  <a:pt x="15548" y="3119"/>
                  <a:pt x="15548" y="3137"/>
                  <a:pt x="15548" y="3150"/>
                </a:cubicBezTo>
                <a:cubicBezTo>
                  <a:pt x="15524" y="3150"/>
                  <a:pt x="15512" y="3156"/>
                  <a:pt x="15512" y="3174"/>
                </a:cubicBezTo>
                <a:cubicBezTo>
                  <a:pt x="15503" y="3171"/>
                  <a:pt x="15492" y="3171"/>
                  <a:pt x="15482" y="3171"/>
                </a:cubicBezTo>
                <a:cubicBezTo>
                  <a:pt x="15472" y="3171"/>
                  <a:pt x="15463" y="3171"/>
                  <a:pt x="15457" y="3168"/>
                </a:cubicBezTo>
                <a:cubicBezTo>
                  <a:pt x="15442" y="3158"/>
                  <a:pt x="15448" y="3148"/>
                  <a:pt x="15434" y="3148"/>
                </a:cubicBezTo>
                <a:cubicBezTo>
                  <a:pt x="15431" y="3148"/>
                  <a:pt x="15426" y="3148"/>
                  <a:pt x="15421" y="3150"/>
                </a:cubicBezTo>
                <a:cubicBezTo>
                  <a:pt x="15421" y="3132"/>
                  <a:pt x="15414" y="3100"/>
                  <a:pt x="15396" y="3100"/>
                </a:cubicBezTo>
                <a:cubicBezTo>
                  <a:pt x="15390" y="3100"/>
                  <a:pt x="15382" y="3104"/>
                  <a:pt x="15372" y="3113"/>
                </a:cubicBezTo>
                <a:cubicBezTo>
                  <a:pt x="15376" y="3088"/>
                  <a:pt x="15372" y="3081"/>
                  <a:pt x="15364" y="3081"/>
                </a:cubicBezTo>
                <a:cubicBezTo>
                  <a:pt x="15356" y="3081"/>
                  <a:pt x="15344" y="3086"/>
                  <a:pt x="15330" y="3089"/>
                </a:cubicBezTo>
                <a:lnTo>
                  <a:pt x="15330" y="3107"/>
                </a:lnTo>
                <a:cubicBezTo>
                  <a:pt x="15300" y="3107"/>
                  <a:pt x="15282" y="3113"/>
                  <a:pt x="15282" y="3125"/>
                </a:cubicBezTo>
                <a:lnTo>
                  <a:pt x="15251" y="3125"/>
                </a:lnTo>
                <a:cubicBezTo>
                  <a:pt x="15251" y="3113"/>
                  <a:pt x="15257" y="3113"/>
                  <a:pt x="15276" y="3113"/>
                </a:cubicBezTo>
                <a:cubicBezTo>
                  <a:pt x="15257" y="3110"/>
                  <a:pt x="15241" y="3110"/>
                  <a:pt x="15223" y="3110"/>
                </a:cubicBezTo>
                <a:cubicBezTo>
                  <a:pt x="15206" y="3110"/>
                  <a:pt x="15188" y="3110"/>
                  <a:pt x="15167" y="3107"/>
                </a:cubicBezTo>
                <a:cubicBezTo>
                  <a:pt x="15191" y="3083"/>
                  <a:pt x="15276" y="3077"/>
                  <a:pt x="15257" y="3035"/>
                </a:cubicBezTo>
                <a:cubicBezTo>
                  <a:pt x="15245" y="3035"/>
                  <a:pt x="15221" y="3047"/>
                  <a:pt x="15209" y="3047"/>
                </a:cubicBezTo>
                <a:lnTo>
                  <a:pt x="15209" y="3028"/>
                </a:lnTo>
                <a:cubicBezTo>
                  <a:pt x="15206" y="3028"/>
                  <a:pt x="15204" y="3028"/>
                  <a:pt x="15202" y="3028"/>
                </a:cubicBezTo>
                <a:cubicBezTo>
                  <a:pt x="15183" y="3028"/>
                  <a:pt x="15177" y="3047"/>
                  <a:pt x="15161" y="3053"/>
                </a:cubicBezTo>
                <a:lnTo>
                  <a:pt x="15161" y="3035"/>
                </a:lnTo>
                <a:cubicBezTo>
                  <a:pt x="15157" y="3034"/>
                  <a:pt x="15153" y="3033"/>
                  <a:pt x="15150" y="3033"/>
                </a:cubicBezTo>
                <a:cubicBezTo>
                  <a:pt x="15139" y="3033"/>
                  <a:pt x="15129" y="3037"/>
                  <a:pt x="15120" y="3037"/>
                </a:cubicBezTo>
                <a:cubicBezTo>
                  <a:pt x="15113" y="3037"/>
                  <a:pt x="15106" y="3035"/>
                  <a:pt x="15100" y="3028"/>
                </a:cubicBezTo>
                <a:cubicBezTo>
                  <a:pt x="15118" y="3016"/>
                  <a:pt x="15130" y="3016"/>
                  <a:pt x="15148" y="2998"/>
                </a:cubicBezTo>
                <a:lnTo>
                  <a:pt x="15106" y="2998"/>
                </a:lnTo>
                <a:cubicBezTo>
                  <a:pt x="15130" y="2992"/>
                  <a:pt x="15130" y="2968"/>
                  <a:pt x="15136" y="2944"/>
                </a:cubicBezTo>
                <a:lnTo>
                  <a:pt x="15136" y="2944"/>
                </a:lnTo>
                <a:cubicBezTo>
                  <a:pt x="15118" y="2962"/>
                  <a:pt x="15100" y="2968"/>
                  <a:pt x="15070" y="2968"/>
                </a:cubicBezTo>
                <a:cubicBezTo>
                  <a:pt x="15076" y="2962"/>
                  <a:pt x="15076" y="2956"/>
                  <a:pt x="15088" y="2944"/>
                </a:cubicBezTo>
                <a:lnTo>
                  <a:pt x="15088" y="2944"/>
                </a:lnTo>
                <a:cubicBezTo>
                  <a:pt x="15073" y="2954"/>
                  <a:pt x="15062" y="2963"/>
                  <a:pt x="15049" y="2963"/>
                </a:cubicBezTo>
                <a:cubicBezTo>
                  <a:pt x="15046" y="2963"/>
                  <a:pt x="15043" y="2963"/>
                  <a:pt x="15039" y="2962"/>
                </a:cubicBezTo>
                <a:cubicBezTo>
                  <a:pt x="15039" y="2948"/>
                  <a:pt x="15033" y="2941"/>
                  <a:pt x="15022" y="2941"/>
                </a:cubicBezTo>
                <a:cubicBezTo>
                  <a:pt x="15018" y="2941"/>
                  <a:pt x="15014" y="2942"/>
                  <a:pt x="15009" y="2944"/>
                </a:cubicBezTo>
                <a:cubicBezTo>
                  <a:pt x="15004" y="2956"/>
                  <a:pt x="14992" y="2961"/>
                  <a:pt x="14978" y="2961"/>
                </a:cubicBezTo>
                <a:cubicBezTo>
                  <a:pt x="14959" y="2961"/>
                  <a:pt x="14939" y="2950"/>
                  <a:pt x="14943" y="2932"/>
                </a:cubicBezTo>
                <a:cubicBezTo>
                  <a:pt x="14912" y="2932"/>
                  <a:pt x="14906" y="2932"/>
                  <a:pt x="14894" y="2907"/>
                </a:cubicBezTo>
                <a:lnTo>
                  <a:pt x="14876" y="2907"/>
                </a:lnTo>
                <a:cubicBezTo>
                  <a:pt x="14894" y="2574"/>
                  <a:pt x="14906" y="2205"/>
                  <a:pt x="14834" y="1945"/>
                </a:cubicBezTo>
                <a:cubicBezTo>
                  <a:pt x="14773" y="2096"/>
                  <a:pt x="14737" y="2247"/>
                  <a:pt x="14725" y="2399"/>
                </a:cubicBezTo>
                <a:lnTo>
                  <a:pt x="14682" y="2399"/>
                </a:lnTo>
                <a:cubicBezTo>
                  <a:pt x="14682" y="2393"/>
                  <a:pt x="14682" y="2387"/>
                  <a:pt x="14676" y="2381"/>
                </a:cubicBezTo>
                <a:cubicBezTo>
                  <a:pt x="14679" y="2375"/>
                  <a:pt x="14685" y="2370"/>
                  <a:pt x="14692" y="2368"/>
                </a:cubicBezTo>
                <a:lnTo>
                  <a:pt x="14692" y="2368"/>
                </a:lnTo>
                <a:cubicBezTo>
                  <a:pt x="14699" y="2369"/>
                  <a:pt x="14707" y="2369"/>
                  <a:pt x="14713" y="2369"/>
                </a:cubicBezTo>
                <a:cubicBezTo>
                  <a:pt x="14709" y="2367"/>
                  <a:pt x="14706" y="2366"/>
                  <a:pt x="14702" y="2366"/>
                </a:cubicBezTo>
                <a:cubicBezTo>
                  <a:pt x="14699" y="2366"/>
                  <a:pt x="14695" y="2367"/>
                  <a:pt x="14692" y="2368"/>
                </a:cubicBezTo>
                <a:lnTo>
                  <a:pt x="14692" y="2368"/>
                </a:lnTo>
                <a:cubicBezTo>
                  <a:pt x="14684" y="2367"/>
                  <a:pt x="14676" y="2366"/>
                  <a:pt x="14670" y="2362"/>
                </a:cubicBezTo>
                <a:cubicBezTo>
                  <a:pt x="14664" y="2338"/>
                  <a:pt x="14652" y="2308"/>
                  <a:pt x="14652" y="2290"/>
                </a:cubicBezTo>
                <a:cubicBezTo>
                  <a:pt x="14682" y="2272"/>
                  <a:pt x="14700" y="2247"/>
                  <a:pt x="14694" y="2217"/>
                </a:cubicBezTo>
                <a:cubicBezTo>
                  <a:pt x="14676" y="2217"/>
                  <a:pt x="14664" y="2229"/>
                  <a:pt x="14640" y="2229"/>
                </a:cubicBezTo>
                <a:cubicBezTo>
                  <a:pt x="14585" y="2036"/>
                  <a:pt x="14525" y="1866"/>
                  <a:pt x="14452" y="1727"/>
                </a:cubicBezTo>
                <a:cubicBezTo>
                  <a:pt x="14434" y="1872"/>
                  <a:pt x="14434" y="2005"/>
                  <a:pt x="14452" y="2145"/>
                </a:cubicBezTo>
                <a:lnTo>
                  <a:pt x="14392" y="2145"/>
                </a:lnTo>
                <a:cubicBezTo>
                  <a:pt x="14434" y="2126"/>
                  <a:pt x="14440" y="2090"/>
                  <a:pt x="14440" y="2048"/>
                </a:cubicBezTo>
                <a:lnTo>
                  <a:pt x="14440" y="2048"/>
                </a:lnTo>
                <a:cubicBezTo>
                  <a:pt x="14401" y="2064"/>
                  <a:pt x="14378" y="2091"/>
                  <a:pt x="14324" y="2091"/>
                </a:cubicBezTo>
                <a:cubicBezTo>
                  <a:pt x="14318" y="2091"/>
                  <a:pt x="14313" y="2091"/>
                  <a:pt x="14307" y="2090"/>
                </a:cubicBezTo>
                <a:cubicBezTo>
                  <a:pt x="14313" y="2084"/>
                  <a:pt x="14319" y="2060"/>
                  <a:pt x="14331" y="2054"/>
                </a:cubicBezTo>
                <a:lnTo>
                  <a:pt x="14331" y="2054"/>
                </a:lnTo>
                <a:cubicBezTo>
                  <a:pt x="14304" y="2059"/>
                  <a:pt x="14281" y="2085"/>
                  <a:pt x="14241" y="2085"/>
                </a:cubicBezTo>
                <a:cubicBezTo>
                  <a:pt x="14237" y="2085"/>
                  <a:pt x="14233" y="2085"/>
                  <a:pt x="14228" y="2084"/>
                </a:cubicBezTo>
                <a:cubicBezTo>
                  <a:pt x="14238" y="2061"/>
                  <a:pt x="14214" y="2052"/>
                  <a:pt x="14189" y="2052"/>
                </a:cubicBezTo>
                <a:cubicBezTo>
                  <a:pt x="14182" y="2052"/>
                  <a:pt x="14174" y="2052"/>
                  <a:pt x="14168" y="2054"/>
                </a:cubicBezTo>
                <a:cubicBezTo>
                  <a:pt x="14156" y="2076"/>
                  <a:pt x="14132" y="2086"/>
                  <a:pt x="14107" y="2086"/>
                </a:cubicBezTo>
                <a:cubicBezTo>
                  <a:pt x="14066" y="2086"/>
                  <a:pt x="14023" y="2059"/>
                  <a:pt x="14034" y="2017"/>
                </a:cubicBezTo>
                <a:lnTo>
                  <a:pt x="13986" y="2017"/>
                </a:lnTo>
                <a:cubicBezTo>
                  <a:pt x="13986" y="1999"/>
                  <a:pt x="13986" y="1975"/>
                  <a:pt x="14004" y="1963"/>
                </a:cubicBezTo>
                <a:cubicBezTo>
                  <a:pt x="14010" y="1957"/>
                  <a:pt x="14034" y="1957"/>
                  <a:pt x="14041" y="1939"/>
                </a:cubicBezTo>
                <a:cubicBezTo>
                  <a:pt x="14059" y="1927"/>
                  <a:pt x="14047" y="1908"/>
                  <a:pt x="14047" y="1896"/>
                </a:cubicBezTo>
                <a:cubicBezTo>
                  <a:pt x="14059" y="1866"/>
                  <a:pt x="14077" y="1836"/>
                  <a:pt x="14029" y="1824"/>
                </a:cubicBezTo>
                <a:lnTo>
                  <a:pt x="14029" y="1824"/>
                </a:lnTo>
                <a:cubicBezTo>
                  <a:pt x="14030" y="1825"/>
                  <a:pt x="13987" y="1842"/>
                  <a:pt x="13998" y="1842"/>
                </a:cubicBezTo>
                <a:cubicBezTo>
                  <a:pt x="13980" y="1848"/>
                  <a:pt x="13956" y="1836"/>
                  <a:pt x="13968" y="1866"/>
                </a:cubicBezTo>
                <a:cubicBezTo>
                  <a:pt x="13938" y="1854"/>
                  <a:pt x="13889" y="1854"/>
                  <a:pt x="13877" y="1824"/>
                </a:cubicBezTo>
                <a:cubicBezTo>
                  <a:pt x="13892" y="1824"/>
                  <a:pt x="13911" y="1825"/>
                  <a:pt x="13930" y="1825"/>
                </a:cubicBezTo>
                <a:cubicBezTo>
                  <a:pt x="13969" y="1825"/>
                  <a:pt x="14006" y="1817"/>
                  <a:pt x="13998" y="1763"/>
                </a:cubicBezTo>
                <a:cubicBezTo>
                  <a:pt x="13972" y="1763"/>
                  <a:pt x="13951" y="1776"/>
                  <a:pt x="13926" y="1776"/>
                </a:cubicBezTo>
                <a:cubicBezTo>
                  <a:pt x="13922" y="1776"/>
                  <a:pt x="13918" y="1776"/>
                  <a:pt x="13913" y="1775"/>
                </a:cubicBezTo>
                <a:cubicBezTo>
                  <a:pt x="13913" y="1763"/>
                  <a:pt x="13913" y="1751"/>
                  <a:pt x="13907" y="1745"/>
                </a:cubicBezTo>
                <a:lnTo>
                  <a:pt x="13907" y="1745"/>
                </a:lnTo>
                <a:cubicBezTo>
                  <a:pt x="13920" y="1747"/>
                  <a:pt x="13933" y="1750"/>
                  <a:pt x="13945" y="1750"/>
                </a:cubicBezTo>
                <a:cubicBezTo>
                  <a:pt x="13962" y="1750"/>
                  <a:pt x="13976" y="1745"/>
                  <a:pt x="13980" y="1727"/>
                </a:cubicBezTo>
                <a:cubicBezTo>
                  <a:pt x="13986" y="1721"/>
                  <a:pt x="13986" y="1721"/>
                  <a:pt x="13986" y="1703"/>
                </a:cubicBezTo>
                <a:lnTo>
                  <a:pt x="14016" y="1703"/>
                </a:lnTo>
                <a:cubicBezTo>
                  <a:pt x="14022" y="1705"/>
                  <a:pt x="14033" y="1706"/>
                  <a:pt x="14047" y="1706"/>
                </a:cubicBezTo>
                <a:cubicBezTo>
                  <a:pt x="14067" y="1706"/>
                  <a:pt x="14093" y="1704"/>
                  <a:pt x="14118" y="1704"/>
                </a:cubicBezTo>
                <a:cubicBezTo>
                  <a:pt x="14160" y="1704"/>
                  <a:pt x="14198" y="1709"/>
                  <a:pt x="14198" y="1733"/>
                </a:cubicBezTo>
                <a:cubicBezTo>
                  <a:pt x="14156" y="1743"/>
                  <a:pt x="14186" y="1758"/>
                  <a:pt x="14215" y="1758"/>
                </a:cubicBezTo>
                <a:cubicBezTo>
                  <a:pt x="14220" y="1758"/>
                  <a:pt x="14224" y="1758"/>
                  <a:pt x="14228" y="1757"/>
                </a:cubicBezTo>
                <a:lnTo>
                  <a:pt x="14228" y="1757"/>
                </a:lnTo>
                <a:cubicBezTo>
                  <a:pt x="14225" y="1776"/>
                  <a:pt x="14246" y="1789"/>
                  <a:pt x="14263" y="1789"/>
                </a:cubicBezTo>
                <a:cubicBezTo>
                  <a:pt x="14277" y="1789"/>
                  <a:pt x="14288" y="1780"/>
                  <a:pt x="14277" y="1757"/>
                </a:cubicBezTo>
                <a:lnTo>
                  <a:pt x="14343" y="1757"/>
                </a:lnTo>
                <a:cubicBezTo>
                  <a:pt x="14361" y="1721"/>
                  <a:pt x="14307" y="1715"/>
                  <a:pt x="14301" y="1690"/>
                </a:cubicBezTo>
                <a:lnTo>
                  <a:pt x="14307" y="1636"/>
                </a:lnTo>
                <a:cubicBezTo>
                  <a:pt x="14313" y="1624"/>
                  <a:pt x="14331" y="1612"/>
                  <a:pt x="14349" y="1606"/>
                </a:cubicBezTo>
                <a:cubicBezTo>
                  <a:pt x="14359" y="1585"/>
                  <a:pt x="14327" y="1540"/>
                  <a:pt x="14352" y="1540"/>
                </a:cubicBezTo>
                <a:cubicBezTo>
                  <a:pt x="14357" y="1540"/>
                  <a:pt x="14364" y="1541"/>
                  <a:pt x="14373" y="1545"/>
                </a:cubicBezTo>
                <a:cubicBezTo>
                  <a:pt x="14367" y="1569"/>
                  <a:pt x="14380" y="1594"/>
                  <a:pt x="14422" y="1594"/>
                </a:cubicBezTo>
                <a:cubicBezTo>
                  <a:pt x="14422" y="1575"/>
                  <a:pt x="14428" y="1563"/>
                  <a:pt x="14428" y="1545"/>
                </a:cubicBezTo>
                <a:cubicBezTo>
                  <a:pt x="14428" y="1533"/>
                  <a:pt x="14404" y="1515"/>
                  <a:pt x="14422" y="1491"/>
                </a:cubicBezTo>
                <a:cubicBezTo>
                  <a:pt x="14428" y="1472"/>
                  <a:pt x="14452" y="1472"/>
                  <a:pt x="14452" y="1448"/>
                </a:cubicBezTo>
                <a:cubicBezTo>
                  <a:pt x="14452" y="1431"/>
                  <a:pt x="14446" y="1411"/>
                  <a:pt x="14432" y="1411"/>
                </a:cubicBezTo>
                <a:cubicBezTo>
                  <a:pt x="14426" y="1411"/>
                  <a:pt x="14419" y="1415"/>
                  <a:pt x="14410" y="1424"/>
                </a:cubicBezTo>
                <a:cubicBezTo>
                  <a:pt x="14382" y="1424"/>
                  <a:pt x="14345" y="1421"/>
                  <a:pt x="14313" y="1421"/>
                </a:cubicBezTo>
                <a:cubicBezTo>
                  <a:pt x="14297" y="1421"/>
                  <a:pt x="14283" y="1422"/>
                  <a:pt x="14271" y="1424"/>
                </a:cubicBezTo>
                <a:cubicBezTo>
                  <a:pt x="14252" y="1430"/>
                  <a:pt x="14228" y="1430"/>
                  <a:pt x="14222" y="1454"/>
                </a:cubicBezTo>
                <a:cubicBezTo>
                  <a:pt x="14216" y="1479"/>
                  <a:pt x="14240" y="1479"/>
                  <a:pt x="14240" y="1503"/>
                </a:cubicBezTo>
                <a:cubicBezTo>
                  <a:pt x="14236" y="1503"/>
                  <a:pt x="14232" y="1504"/>
                  <a:pt x="14229" y="1504"/>
                </a:cubicBezTo>
                <a:cubicBezTo>
                  <a:pt x="14193" y="1504"/>
                  <a:pt x="14197" y="1476"/>
                  <a:pt x="14192" y="1454"/>
                </a:cubicBezTo>
                <a:lnTo>
                  <a:pt x="14192" y="1412"/>
                </a:lnTo>
                <a:cubicBezTo>
                  <a:pt x="14186" y="1370"/>
                  <a:pt x="14198" y="1382"/>
                  <a:pt x="14216" y="1351"/>
                </a:cubicBezTo>
                <a:cubicBezTo>
                  <a:pt x="14228" y="1351"/>
                  <a:pt x="14240" y="1351"/>
                  <a:pt x="14252" y="1357"/>
                </a:cubicBezTo>
                <a:cubicBezTo>
                  <a:pt x="14252" y="1351"/>
                  <a:pt x="14258" y="1339"/>
                  <a:pt x="14258" y="1333"/>
                </a:cubicBezTo>
                <a:cubicBezTo>
                  <a:pt x="14267" y="1345"/>
                  <a:pt x="14278" y="1351"/>
                  <a:pt x="14288" y="1351"/>
                </a:cubicBezTo>
                <a:cubicBezTo>
                  <a:pt x="14300" y="1351"/>
                  <a:pt x="14310" y="1343"/>
                  <a:pt x="14313" y="1327"/>
                </a:cubicBezTo>
                <a:cubicBezTo>
                  <a:pt x="14337" y="1327"/>
                  <a:pt x="14398" y="1333"/>
                  <a:pt x="14398" y="1357"/>
                </a:cubicBezTo>
                <a:cubicBezTo>
                  <a:pt x="14404" y="1351"/>
                  <a:pt x="14410" y="1357"/>
                  <a:pt x="14422" y="1333"/>
                </a:cubicBezTo>
                <a:cubicBezTo>
                  <a:pt x="14428" y="1339"/>
                  <a:pt x="14434" y="1357"/>
                  <a:pt x="14440" y="1364"/>
                </a:cubicBezTo>
                <a:cubicBezTo>
                  <a:pt x="14448" y="1358"/>
                  <a:pt x="14458" y="1357"/>
                  <a:pt x="14468" y="1357"/>
                </a:cubicBezTo>
                <a:cubicBezTo>
                  <a:pt x="14483" y="1357"/>
                  <a:pt x="14499" y="1360"/>
                  <a:pt x="14513" y="1364"/>
                </a:cubicBezTo>
                <a:cubicBezTo>
                  <a:pt x="14495" y="1339"/>
                  <a:pt x="14482" y="1327"/>
                  <a:pt x="14501" y="1303"/>
                </a:cubicBezTo>
                <a:cubicBezTo>
                  <a:pt x="14489" y="1291"/>
                  <a:pt x="14470" y="1273"/>
                  <a:pt x="14458" y="1267"/>
                </a:cubicBezTo>
                <a:cubicBezTo>
                  <a:pt x="14464" y="1267"/>
                  <a:pt x="14470" y="1248"/>
                  <a:pt x="14470" y="1248"/>
                </a:cubicBezTo>
                <a:cubicBezTo>
                  <a:pt x="14458" y="1242"/>
                  <a:pt x="14452" y="1236"/>
                  <a:pt x="14434" y="1236"/>
                </a:cubicBezTo>
                <a:cubicBezTo>
                  <a:pt x="14428" y="1206"/>
                  <a:pt x="14470" y="1212"/>
                  <a:pt x="14470" y="1188"/>
                </a:cubicBezTo>
                <a:cubicBezTo>
                  <a:pt x="14470" y="1176"/>
                  <a:pt x="14440" y="1158"/>
                  <a:pt x="14440" y="1139"/>
                </a:cubicBezTo>
                <a:cubicBezTo>
                  <a:pt x="14464" y="1139"/>
                  <a:pt x="14489" y="1139"/>
                  <a:pt x="14495" y="1152"/>
                </a:cubicBezTo>
                <a:lnTo>
                  <a:pt x="14543" y="1152"/>
                </a:lnTo>
                <a:lnTo>
                  <a:pt x="14543" y="1146"/>
                </a:lnTo>
                <a:cubicBezTo>
                  <a:pt x="14546" y="1146"/>
                  <a:pt x="14549" y="1146"/>
                  <a:pt x="14552" y="1146"/>
                </a:cubicBezTo>
                <a:cubicBezTo>
                  <a:pt x="14578" y="1146"/>
                  <a:pt x="14572" y="1120"/>
                  <a:pt x="14561" y="1109"/>
                </a:cubicBezTo>
                <a:cubicBezTo>
                  <a:pt x="14561" y="1109"/>
                  <a:pt x="14531" y="1097"/>
                  <a:pt x="14531" y="1091"/>
                </a:cubicBezTo>
                <a:lnTo>
                  <a:pt x="14531" y="1061"/>
                </a:lnTo>
                <a:cubicBezTo>
                  <a:pt x="14513" y="1061"/>
                  <a:pt x="14489" y="1061"/>
                  <a:pt x="14489" y="1037"/>
                </a:cubicBezTo>
                <a:cubicBezTo>
                  <a:pt x="14458" y="1031"/>
                  <a:pt x="14470" y="1000"/>
                  <a:pt x="14470" y="976"/>
                </a:cubicBezTo>
                <a:cubicBezTo>
                  <a:pt x="14466" y="976"/>
                  <a:pt x="14460" y="973"/>
                  <a:pt x="14450" y="973"/>
                </a:cubicBezTo>
                <a:cubicBezTo>
                  <a:pt x="14445" y="973"/>
                  <a:pt x="14440" y="974"/>
                  <a:pt x="14434" y="976"/>
                </a:cubicBezTo>
                <a:lnTo>
                  <a:pt x="14434" y="928"/>
                </a:lnTo>
                <a:cubicBezTo>
                  <a:pt x="14425" y="924"/>
                  <a:pt x="14416" y="923"/>
                  <a:pt x="14409" y="923"/>
                </a:cubicBezTo>
                <a:cubicBezTo>
                  <a:pt x="14387" y="923"/>
                  <a:pt x="14373" y="935"/>
                  <a:pt x="14373" y="958"/>
                </a:cubicBezTo>
                <a:cubicBezTo>
                  <a:pt x="14361" y="934"/>
                  <a:pt x="14349" y="915"/>
                  <a:pt x="14361" y="897"/>
                </a:cubicBezTo>
                <a:lnTo>
                  <a:pt x="14343" y="897"/>
                </a:lnTo>
                <a:cubicBezTo>
                  <a:pt x="14343" y="903"/>
                  <a:pt x="14337" y="909"/>
                  <a:pt x="14343" y="915"/>
                </a:cubicBezTo>
                <a:cubicBezTo>
                  <a:pt x="14319" y="903"/>
                  <a:pt x="14331" y="873"/>
                  <a:pt x="14301" y="873"/>
                </a:cubicBezTo>
                <a:cubicBezTo>
                  <a:pt x="14289" y="901"/>
                  <a:pt x="14261" y="935"/>
                  <a:pt x="14233" y="935"/>
                </a:cubicBezTo>
                <a:cubicBezTo>
                  <a:pt x="14218" y="935"/>
                  <a:pt x="14204" y="926"/>
                  <a:pt x="14192" y="903"/>
                </a:cubicBezTo>
                <a:cubicBezTo>
                  <a:pt x="14192" y="903"/>
                  <a:pt x="14186" y="909"/>
                  <a:pt x="14186" y="915"/>
                </a:cubicBezTo>
                <a:lnTo>
                  <a:pt x="14156" y="915"/>
                </a:lnTo>
                <a:cubicBezTo>
                  <a:pt x="14149" y="897"/>
                  <a:pt x="14162" y="879"/>
                  <a:pt x="14131" y="867"/>
                </a:cubicBezTo>
                <a:cubicBezTo>
                  <a:pt x="14124" y="864"/>
                  <a:pt x="14118" y="862"/>
                  <a:pt x="14112" y="862"/>
                </a:cubicBezTo>
                <a:cubicBezTo>
                  <a:pt x="14098" y="862"/>
                  <a:pt x="14089" y="871"/>
                  <a:pt x="14089" y="879"/>
                </a:cubicBezTo>
                <a:cubicBezTo>
                  <a:pt x="14086" y="879"/>
                  <a:pt x="14083" y="878"/>
                  <a:pt x="14080" y="878"/>
                </a:cubicBezTo>
                <a:cubicBezTo>
                  <a:pt x="14055" y="878"/>
                  <a:pt x="14041" y="899"/>
                  <a:pt x="14041" y="915"/>
                </a:cubicBezTo>
                <a:cubicBezTo>
                  <a:pt x="14010" y="915"/>
                  <a:pt x="13980" y="928"/>
                  <a:pt x="13950" y="928"/>
                </a:cubicBezTo>
                <a:cubicBezTo>
                  <a:pt x="13944" y="946"/>
                  <a:pt x="14010" y="970"/>
                  <a:pt x="14034" y="988"/>
                </a:cubicBezTo>
                <a:lnTo>
                  <a:pt x="14034" y="994"/>
                </a:lnTo>
                <a:cubicBezTo>
                  <a:pt x="14014" y="994"/>
                  <a:pt x="13994" y="997"/>
                  <a:pt x="13976" y="997"/>
                </a:cubicBezTo>
                <a:cubicBezTo>
                  <a:pt x="13967" y="997"/>
                  <a:pt x="13958" y="996"/>
                  <a:pt x="13950" y="994"/>
                </a:cubicBezTo>
                <a:lnTo>
                  <a:pt x="13950" y="1018"/>
                </a:lnTo>
                <a:cubicBezTo>
                  <a:pt x="13925" y="1006"/>
                  <a:pt x="13907" y="1000"/>
                  <a:pt x="13877" y="1000"/>
                </a:cubicBezTo>
                <a:cubicBezTo>
                  <a:pt x="13863" y="1036"/>
                  <a:pt x="13891" y="1040"/>
                  <a:pt x="13923" y="1040"/>
                </a:cubicBezTo>
                <a:cubicBezTo>
                  <a:pt x="13934" y="1040"/>
                  <a:pt x="13946" y="1040"/>
                  <a:pt x="13957" y="1040"/>
                </a:cubicBezTo>
                <a:cubicBezTo>
                  <a:pt x="13984" y="1040"/>
                  <a:pt x="14005" y="1043"/>
                  <a:pt x="13998" y="1067"/>
                </a:cubicBezTo>
                <a:cubicBezTo>
                  <a:pt x="13974" y="1067"/>
                  <a:pt x="13938" y="1067"/>
                  <a:pt x="13938" y="1091"/>
                </a:cubicBezTo>
                <a:cubicBezTo>
                  <a:pt x="13925" y="1091"/>
                  <a:pt x="13913" y="1091"/>
                  <a:pt x="13907" y="1085"/>
                </a:cubicBezTo>
                <a:lnTo>
                  <a:pt x="13907" y="1127"/>
                </a:lnTo>
                <a:cubicBezTo>
                  <a:pt x="13877" y="1121"/>
                  <a:pt x="13895" y="1091"/>
                  <a:pt x="13883" y="1079"/>
                </a:cubicBezTo>
                <a:cubicBezTo>
                  <a:pt x="13867" y="1063"/>
                  <a:pt x="13845" y="1060"/>
                  <a:pt x="13822" y="1060"/>
                </a:cubicBezTo>
                <a:cubicBezTo>
                  <a:pt x="13810" y="1060"/>
                  <a:pt x="13798" y="1061"/>
                  <a:pt x="13786" y="1061"/>
                </a:cubicBezTo>
                <a:cubicBezTo>
                  <a:pt x="13790" y="1040"/>
                  <a:pt x="13778" y="1023"/>
                  <a:pt x="13764" y="1023"/>
                </a:cubicBezTo>
                <a:cubicBezTo>
                  <a:pt x="13757" y="1023"/>
                  <a:pt x="13750" y="1027"/>
                  <a:pt x="13744" y="1037"/>
                </a:cubicBezTo>
                <a:cubicBezTo>
                  <a:pt x="13739" y="1010"/>
                  <a:pt x="13738" y="993"/>
                  <a:pt x="13702" y="993"/>
                </a:cubicBezTo>
                <a:cubicBezTo>
                  <a:pt x="13696" y="993"/>
                  <a:pt x="13690" y="993"/>
                  <a:pt x="13683" y="994"/>
                </a:cubicBezTo>
                <a:cubicBezTo>
                  <a:pt x="13677" y="1000"/>
                  <a:pt x="13665" y="1006"/>
                  <a:pt x="13665" y="1018"/>
                </a:cubicBezTo>
                <a:cubicBezTo>
                  <a:pt x="13653" y="964"/>
                  <a:pt x="13641" y="988"/>
                  <a:pt x="13586" y="976"/>
                </a:cubicBezTo>
                <a:cubicBezTo>
                  <a:pt x="13592" y="934"/>
                  <a:pt x="13514" y="934"/>
                  <a:pt x="13465" y="928"/>
                </a:cubicBezTo>
                <a:cubicBezTo>
                  <a:pt x="13460" y="933"/>
                  <a:pt x="13450" y="935"/>
                  <a:pt x="13437" y="935"/>
                </a:cubicBezTo>
                <a:cubicBezTo>
                  <a:pt x="13406" y="935"/>
                  <a:pt x="13357" y="923"/>
                  <a:pt x="13322" y="923"/>
                </a:cubicBezTo>
                <a:cubicBezTo>
                  <a:pt x="13292" y="923"/>
                  <a:pt x="13271" y="932"/>
                  <a:pt x="13278" y="964"/>
                </a:cubicBezTo>
                <a:cubicBezTo>
                  <a:pt x="13278" y="976"/>
                  <a:pt x="13314" y="994"/>
                  <a:pt x="13320" y="1018"/>
                </a:cubicBezTo>
                <a:cubicBezTo>
                  <a:pt x="13338" y="1037"/>
                  <a:pt x="13344" y="1067"/>
                  <a:pt x="13338" y="1097"/>
                </a:cubicBezTo>
                <a:lnTo>
                  <a:pt x="13278" y="1097"/>
                </a:lnTo>
                <a:cubicBezTo>
                  <a:pt x="13302" y="1109"/>
                  <a:pt x="13338" y="1121"/>
                  <a:pt x="13344" y="1146"/>
                </a:cubicBezTo>
                <a:cubicBezTo>
                  <a:pt x="13332" y="1152"/>
                  <a:pt x="13320" y="1152"/>
                  <a:pt x="13320" y="1170"/>
                </a:cubicBezTo>
                <a:cubicBezTo>
                  <a:pt x="13308" y="1158"/>
                  <a:pt x="13290" y="1139"/>
                  <a:pt x="13278" y="1127"/>
                </a:cubicBezTo>
                <a:cubicBezTo>
                  <a:pt x="13253" y="1121"/>
                  <a:pt x="13229" y="1121"/>
                  <a:pt x="13211" y="1121"/>
                </a:cubicBezTo>
                <a:cubicBezTo>
                  <a:pt x="13259" y="1139"/>
                  <a:pt x="13284" y="1158"/>
                  <a:pt x="13259" y="1206"/>
                </a:cubicBezTo>
                <a:cubicBezTo>
                  <a:pt x="13241" y="1188"/>
                  <a:pt x="13217" y="1200"/>
                  <a:pt x="13199" y="1182"/>
                </a:cubicBezTo>
                <a:lnTo>
                  <a:pt x="13199" y="1182"/>
                </a:lnTo>
                <a:cubicBezTo>
                  <a:pt x="13193" y="1200"/>
                  <a:pt x="13193" y="1212"/>
                  <a:pt x="13211" y="1218"/>
                </a:cubicBezTo>
                <a:cubicBezTo>
                  <a:pt x="13211" y="1236"/>
                  <a:pt x="13199" y="1248"/>
                  <a:pt x="13199" y="1267"/>
                </a:cubicBezTo>
                <a:cubicBezTo>
                  <a:pt x="13181" y="1267"/>
                  <a:pt x="13163" y="1248"/>
                  <a:pt x="13151" y="1248"/>
                </a:cubicBezTo>
                <a:cubicBezTo>
                  <a:pt x="13129" y="1248"/>
                  <a:pt x="13127" y="1268"/>
                  <a:pt x="13105" y="1268"/>
                </a:cubicBezTo>
                <a:cubicBezTo>
                  <a:pt x="13102" y="1268"/>
                  <a:pt x="13099" y="1267"/>
                  <a:pt x="13096" y="1267"/>
                </a:cubicBezTo>
                <a:cubicBezTo>
                  <a:pt x="13098" y="1243"/>
                  <a:pt x="13089" y="1235"/>
                  <a:pt x="13076" y="1235"/>
                </a:cubicBezTo>
                <a:cubicBezTo>
                  <a:pt x="13056" y="1235"/>
                  <a:pt x="13026" y="1253"/>
                  <a:pt x="13011" y="1261"/>
                </a:cubicBezTo>
                <a:cubicBezTo>
                  <a:pt x="13011" y="1248"/>
                  <a:pt x="13005" y="1236"/>
                  <a:pt x="12987" y="1230"/>
                </a:cubicBezTo>
                <a:cubicBezTo>
                  <a:pt x="12961" y="1236"/>
                  <a:pt x="12953" y="1263"/>
                  <a:pt x="12928" y="1263"/>
                </a:cubicBezTo>
                <a:cubicBezTo>
                  <a:pt x="12924" y="1263"/>
                  <a:pt x="12920" y="1262"/>
                  <a:pt x="12914" y="1261"/>
                </a:cubicBezTo>
                <a:cubicBezTo>
                  <a:pt x="12890" y="1248"/>
                  <a:pt x="12896" y="1236"/>
                  <a:pt x="12890" y="1230"/>
                </a:cubicBezTo>
                <a:cubicBezTo>
                  <a:pt x="12884" y="1227"/>
                  <a:pt x="12880" y="1226"/>
                  <a:pt x="12876" y="1226"/>
                </a:cubicBezTo>
                <a:cubicBezTo>
                  <a:pt x="12865" y="1226"/>
                  <a:pt x="12863" y="1238"/>
                  <a:pt x="12854" y="1242"/>
                </a:cubicBezTo>
                <a:cubicBezTo>
                  <a:pt x="12846" y="1244"/>
                  <a:pt x="12837" y="1245"/>
                  <a:pt x="12829" y="1245"/>
                </a:cubicBezTo>
                <a:cubicBezTo>
                  <a:pt x="12800" y="1245"/>
                  <a:pt x="12771" y="1236"/>
                  <a:pt x="12757" y="1212"/>
                </a:cubicBezTo>
                <a:cubicBezTo>
                  <a:pt x="12744" y="1194"/>
                  <a:pt x="12737" y="1170"/>
                  <a:pt x="12720" y="1170"/>
                </a:cubicBezTo>
                <a:cubicBezTo>
                  <a:pt x="12714" y="1170"/>
                  <a:pt x="12706" y="1174"/>
                  <a:pt x="12696" y="1182"/>
                </a:cubicBezTo>
                <a:cubicBezTo>
                  <a:pt x="12678" y="1200"/>
                  <a:pt x="12696" y="1236"/>
                  <a:pt x="12672" y="1248"/>
                </a:cubicBezTo>
                <a:cubicBezTo>
                  <a:pt x="12654" y="1261"/>
                  <a:pt x="12642" y="1261"/>
                  <a:pt x="12636" y="1267"/>
                </a:cubicBezTo>
                <a:cubicBezTo>
                  <a:pt x="12618" y="1279"/>
                  <a:pt x="12624" y="1297"/>
                  <a:pt x="12618" y="1309"/>
                </a:cubicBezTo>
                <a:cubicBezTo>
                  <a:pt x="12612" y="1339"/>
                  <a:pt x="12588" y="1369"/>
                  <a:pt x="12641" y="1382"/>
                </a:cubicBezTo>
                <a:lnTo>
                  <a:pt x="12641" y="1382"/>
                </a:lnTo>
                <a:cubicBezTo>
                  <a:pt x="12640" y="1380"/>
                  <a:pt x="12678" y="1364"/>
                  <a:pt x="12672" y="1364"/>
                </a:cubicBezTo>
                <a:cubicBezTo>
                  <a:pt x="12684" y="1357"/>
                  <a:pt x="12709" y="1370"/>
                  <a:pt x="12709" y="1339"/>
                </a:cubicBezTo>
                <a:cubicBezTo>
                  <a:pt x="12739" y="1351"/>
                  <a:pt x="12787" y="1351"/>
                  <a:pt x="12799" y="1382"/>
                </a:cubicBezTo>
                <a:cubicBezTo>
                  <a:pt x="12780" y="1382"/>
                  <a:pt x="12758" y="1379"/>
                  <a:pt x="12737" y="1379"/>
                </a:cubicBezTo>
                <a:cubicBezTo>
                  <a:pt x="12700" y="1379"/>
                  <a:pt x="12668" y="1387"/>
                  <a:pt x="12672" y="1430"/>
                </a:cubicBezTo>
                <a:cubicBezTo>
                  <a:pt x="12679" y="1433"/>
                  <a:pt x="12685" y="1434"/>
                  <a:pt x="12691" y="1434"/>
                </a:cubicBezTo>
                <a:cubicBezTo>
                  <a:pt x="12707" y="1434"/>
                  <a:pt x="12722" y="1427"/>
                  <a:pt x="12738" y="1427"/>
                </a:cubicBezTo>
                <a:cubicBezTo>
                  <a:pt x="12744" y="1427"/>
                  <a:pt x="12751" y="1428"/>
                  <a:pt x="12757" y="1430"/>
                </a:cubicBezTo>
                <a:cubicBezTo>
                  <a:pt x="12757" y="1448"/>
                  <a:pt x="12757" y="1454"/>
                  <a:pt x="12763" y="1472"/>
                </a:cubicBezTo>
                <a:cubicBezTo>
                  <a:pt x="12757" y="1460"/>
                  <a:pt x="12733" y="1460"/>
                  <a:pt x="12727" y="1454"/>
                </a:cubicBezTo>
                <a:cubicBezTo>
                  <a:pt x="12709" y="1472"/>
                  <a:pt x="12672" y="1460"/>
                  <a:pt x="12678" y="1503"/>
                </a:cubicBezTo>
                <a:lnTo>
                  <a:pt x="12642" y="1503"/>
                </a:lnTo>
                <a:lnTo>
                  <a:pt x="12642" y="1551"/>
                </a:lnTo>
                <a:cubicBezTo>
                  <a:pt x="12624" y="1551"/>
                  <a:pt x="12581" y="1551"/>
                  <a:pt x="12545" y="1563"/>
                </a:cubicBezTo>
                <a:cubicBezTo>
                  <a:pt x="12521" y="1551"/>
                  <a:pt x="12491" y="1539"/>
                  <a:pt x="12460" y="1539"/>
                </a:cubicBezTo>
                <a:lnTo>
                  <a:pt x="12460" y="1533"/>
                </a:lnTo>
                <a:cubicBezTo>
                  <a:pt x="12507" y="1523"/>
                  <a:pt x="12473" y="1508"/>
                  <a:pt x="12443" y="1508"/>
                </a:cubicBezTo>
                <a:cubicBezTo>
                  <a:pt x="12439" y="1508"/>
                  <a:pt x="12434" y="1508"/>
                  <a:pt x="12430" y="1509"/>
                </a:cubicBezTo>
                <a:cubicBezTo>
                  <a:pt x="12433" y="1491"/>
                  <a:pt x="12413" y="1482"/>
                  <a:pt x="12397" y="1482"/>
                </a:cubicBezTo>
                <a:cubicBezTo>
                  <a:pt x="12380" y="1482"/>
                  <a:pt x="12366" y="1491"/>
                  <a:pt x="12382" y="1509"/>
                </a:cubicBezTo>
                <a:lnTo>
                  <a:pt x="12315" y="1509"/>
                </a:lnTo>
                <a:cubicBezTo>
                  <a:pt x="12309" y="1521"/>
                  <a:pt x="12321" y="1539"/>
                  <a:pt x="12333" y="1545"/>
                </a:cubicBezTo>
                <a:cubicBezTo>
                  <a:pt x="12309" y="1551"/>
                  <a:pt x="12285" y="1563"/>
                  <a:pt x="12254" y="1569"/>
                </a:cubicBezTo>
                <a:cubicBezTo>
                  <a:pt x="12237" y="1445"/>
                  <a:pt x="12145" y="1402"/>
                  <a:pt x="12035" y="1402"/>
                </a:cubicBezTo>
                <a:cubicBezTo>
                  <a:pt x="11994" y="1402"/>
                  <a:pt x="11952" y="1408"/>
                  <a:pt x="11909" y="1418"/>
                </a:cubicBezTo>
                <a:cubicBezTo>
                  <a:pt x="11897" y="1382"/>
                  <a:pt x="11909" y="1351"/>
                  <a:pt x="11897" y="1309"/>
                </a:cubicBezTo>
                <a:cubicBezTo>
                  <a:pt x="11870" y="1311"/>
                  <a:pt x="11844" y="1312"/>
                  <a:pt x="11820" y="1312"/>
                </a:cubicBezTo>
                <a:cubicBezTo>
                  <a:pt x="11502" y="1312"/>
                  <a:pt x="11486" y="1133"/>
                  <a:pt x="11255" y="964"/>
                </a:cubicBezTo>
                <a:cubicBezTo>
                  <a:pt x="11225" y="940"/>
                  <a:pt x="11044" y="940"/>
                  <a:pt x="10977" y="885"/>
                </a:cubicBezTo>
                <a:cubicBezTo>
                  <a:pt x="10916" y="849"/>
                  <a:pt x="10922" y="691"/>
                  <a:pt x="10862" y="661"/>
                </a:cubicBezTo>
                <a:cubicBezTo>
                  <a:pt x="10841" y="649"/>
                  <a:pt x="10823" y="645"/>
                  <a:pt x="10806" y="645"/>
                </a:cubicBezTo>
                <a:cubicBezTo>
                  <a:pt x="10761" y="645"/>
                  <a:pt x="10728" y="676"/>
                  <a:pt x="10696" y="676"/>
                </a:cubicBezTo>
                <a:cubicBezTo>
                  <a:pt x="10691" y="676"/>
                  <a:pt x="10685" y="675"/>
                  <a:pt x="10680" y="673"/>
                </a:cubicBezTo>
                <a:cubicBezTo>
                  <a:pt x="10677" y="672"/>
                  <a:pt x="10673" y="672"/>
                  <a:pt x="10668" y="672"/>
                </a:cubicBezTo>
                <a:cubicBezTo>
                  <a:pt x="10631" y="672"/>
                  <a:pt x="10546" y="701"/>
                  <a:pt x="10491" y="701"/>
                </a:cubicBezTo>
                <a:cubicBezTo>
                  <a:pt x="10480" y="701"/>
                  <a:pt x="10470" y="700"/>
                  <a:pt x="10462" y="698"/>
                </a:cubicBezTo>
                <a:cubicBezTo>
                  <a:pt x="10414" y="685"/>
                  <a:pt x="10384" y="522"/>
                  <a:pt x="10347" y="516"/>
                </a:cubicBezTo>
                <a:cubicBezTo>
                  <a:pt x="10320" y="510"/>
                  <a:pt x="10297" y="507"/>
                  <a:pt x="10276" y="507"/>
                </a:cubicBezTo>
                <a:cubicBezTo>
                  <a:pt x="10153" y="507"/>
                  <a:pt x="10112" y="595"/>
                  <a:pt x="9966" y="595"/>
                </a:cubicBezTo>
                <a:cubicBezTo>
                  <a:pt x="9962" y="595"/>
                  <a:pt x="9958" y="595"/>
                  <a:pt x="9954" y="595"/>
                </a:cubicBezTo>
                <a:cubicBezTo>
                  <a:pt x="9790" y="595"/>
                  <a:pt x="9656" y="463"/>
                  <a:pt x="9511" y="463"/>
                </a:cubicBezTo>
                <a:cubicBezTo>
                  <a:pt x="9432" y="463"/>
                  <a:pt x="9350" y="503"/>
                  <a:pt x="9258" y="625"/>
                </a:cubicBezTo>
                <a:cubicBezTo>
                  <a:pt x="9172" y="525"/>
                  <a:pt x="9037" y="466"/>
                  <a:pt x="8897" y="466"/>
                </a:cubicBezTo>
                <a:cubicBezTo>
                  <a:pt x="8868" y="466"/>
                  <a:pt x="8839" y="468"/>
                  <a:pt x="8809" y="474"/>
                </a:cubicBezTo>
                <a:cubicBezTo>
                  <a:pt x="8823" y="273"/>
                  <a:pt x="8678" y="98"/>
                  <a:pt x="8506" y="98"/>
                </a:cubicBezTo>
                <a:cubicBezTo>
                  <a:pt x="8445" y="98"/>
                  <a:pt x="8381" y="120"/>
                  <a:pt x="8319" y="171"/>
                </a:cubicBezTo>
                <a:cubicBezTo>
                  <a:pt x="8283" y="40"/>
                  <a:pt x="8226" y="0"/>
                  <a:pt x="81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-304999" y="3950023"/>
            <a:ext cx="4765144" cy="1162455"/>
          </a:xfrm>
          <a:custGeom>
            <a:avLst/>
            <a:gdLst/>
            <a:ahLst/>
            <a:cxnLst/>
            <a:rect l="l" t="t" r="r" b="b"/>
            <a:pathLst>
              <a:path w="34626" h="8447" extrusionOk="0">
                <a:moveTo>
                  <a:pt x="23055" y="3101"/>
                </a:moveTo>
                <a:cubicBezTo>
                  <a:pt x="23056" y="3101"/>
                  <a:pt x="23057" y="3101"/>
                  <a:pt x="23057" y="3101"/>
                </a:cubicBezTo>
                <a:lnTo>
                  <a:pt x="23057" y="3101"/>
                </a:lnTo>
                <a:cubicBezTo>
                  <a:pt x="23057" y="3101"/>
                  <a:pt x="23056" y="3101"/>
                  <a:pt x="23055" y="3101"/>
                </a:cubicBezTo>
                <a:close/>
                <a:moveTo>
                  <a:pt x="2379" y="0"/>
                </a:moveTo>
                <a:cubicBezTo>
                  <a:pt x="2326" y="0"/>
                  <a:pt x="2270" y="21"/>
                  <a:pt x="2216" y="68"/>
                </a:cubicBezTo>
                <a:cubicBezTo>
                  <a:pt x="2181" y="55"/>
                  <a:pt x="2146" y="48"/>
                  <a:pt x="2113" y="48"/>
                </a:cubicBezTo>
                <a:cubicBezTo>
                  <a:pt x="1977" y="48"/>
                  <a:pt x="1864" y="152"/>
                  <a:pt x="1883" y="322"/>
                </a:cubicBezTo>
                <a:cubicBezTo>
                  <a:pt x="1852" y="313"/>
                  <a:pt x="1824" y="308"/>
                  <a:pt x="1797" y="308"/>
                </a:cubicBezTo>
                <a:cubicBezTo>
                  <a:pt x="1689" y="308"/>
                  <a:pt x="1619" y="387"/>
                  <a:pt x="1604" y="528"/>
                </a:cubicBezTo>
                <a:cubicBezTo>
                  <a:pt x="1552" y="478"/>
                  <a:pt x="1482" y="456"/>
                  <a:pt x="1401" y="456"/>
                </a:cubicBezTo>
                <a:cubicBezTo>
                  <a:pt x="1045" y="456"/>
                  <a:pt x="482" y="874"/>
                  <a:pt x="309" y="1067"/>
                </a:cubicBezTo>
                <a:cubicBezTo>
                  <a:pt x="91" y="1315"/>
                  <a:pt x="0" y="1454"/>
                  <a:pt x="67" y="1745"/>
                </a:cubicBezTo>
                <a:cubicBezTo>
                  <a:pt x="73" y="1769"/>
                  <a:pt x="212" y="2072"/>
                  <a:pt x="230" y="2120"/>
                </a:cubicBezTo>
                <a:cubicBezTo>
                  <a:pt x="230" y="2126"/>
                  <a:pt x="242" y="2132"/>
                  <a:pt x="242" y="2132"/>
                </a:cubicBezTo>
                <a:lnTo>
                  <a:pt x="242" y="8435"/>
                </a:lnTo>
                <a:lnTo>
                  <a:pt x="34605" y="8435"/>
                </a:lnTo>
                <a:cubicBezTo>
                  <a:pt x="34322" y="8263"/>
                  <a:pt x="34050" y="8085"/>
                  <a:pt x="33784" y="7872"/>
                </a:cubicBezTo>
                <a:cubicBezTo>
                  <a:pt x="33039" y="7272"/>
                  <a:pt x="32452" y="6528"/>
                  <a:pt x="31640" y="6037"/>
                </a:cubicBezTo>
                <a:cubicBezTo>
                  <a:pt x="30980" y="5638"/>
                  <a:pt x="30339" y="5256"/>
                  <a:pt x="29697" y="4857"/>
                </a:cubicBezTo>
                <a:cubicBezTo>
                  <a:pt x="28789" y="4300"/>
                  <a:pt x="27560" y="4070"/>
                  <a:pt x="26567" y="3706"/>
                </a:cubicBezTo>
                <a:cubicBezTo>
                  <a:pt x="26336" y="3623"/>
                  <a:pt x="26209" y="3615"/>
                  <a:pt x="26076" y="3615"/>
                </a:cubicBezTo>
                <a:cubicBezTo>
                  <a:pt x="26045" y="3615"/>
                  <a:pt x="26013" y="3616"/>
                  <a:pt x="25980" y="3616"/>
                </a:cubicBezTo>
                <a:cubicBezTo>
                  <a:pt x="25532" y="3254"/>
                  <a:pt x="24877" y="3018"/>
                  <a:pt x="24295" y="3018"/>
                </a:cubicBezTo>
                <a:cubicBezTo>
                  <a:pt x="23932" y="3018"/>
                  <a:pt x="23597" y="3110"/>
                  <a:pt x="23358" y="3319"/>
                </a:cubicBezTo>
                <a:cubicBezTo>
                  <a:pt x="23358" y="3078"/>
                  <a:pt x="23226" y="3125"/>
                  <a:pt x="23057" y="3101"/>
                </a:cubicBezTo>
                <a:lnTo>
                  <a:pt x="23057" y="3101"/>
                </a:lnTo>
                <a:cubicBezTo>
                  <a:pt x="23094" y="3109"/>
                  <a:pt x="22719" y="3181"/>
                  <a:pt x="22641" y="3181"/>
                </a:cubicBezTo>
                <a:cubicBezTo>
                  <a:pt x="22627" y="3181"/>
                  <a:pt x="22622" y="3179"/>
                  <a:pt x="22631" y="3174"/>
                </a:cubicBezTo>
                <a:lnTo>
                  <a:pt x="22631" y="3174"/>
                </a:lnTo>
                <a:cubicBezTo>
                  <a:pt x="22474" y="3246"/>
                  <a:pt x="22413" y="3404"/>
                  <a:pt x="22280" y="3470"/>
                </a:cubicBezTo>
                <a:cubicBezTo>
                  <a:pt x="22147" y="3543"/>
                  <a:pt x="21965" y="3476"/>
                  <a:pt x="21826" y="3579"/>
                </a:cubicBezTo>
                <a:cubicBezTo>
                  <a:pt x="21788" y="3499"/>
                  <a:pt x="21731" y="3463"/>
                  <a:pt x="21666" y="3463"/>
                </a:cubicBezTo>
                <a:cubicBezTo>
                  <a:pt x="21608" y="3463"/>
                  <a:pt x="21544" y="3492"/>
                  <a:pt x="21481" y="3543"/>
                </a:cubicBezTo>
                <a:cubicBezTo>
                  <a:pt x="21428" y="3475"/>
                  <a:pt x="21384" y="3457"/>
                  <a:pt x="21343" y="3457"/>
                </a:cubicBezTo>
                <a:cubicBezTo>
                  <a:pt x="21295" y="3457"/>
                  <a:pt x="21251" y="3482"/>
                  <a:pt x="21199" y="3482"/>
                </a:cubicBezTo>
                <a:cubicBezTo>
                  <a:pt x="21164" y="3482"/>
                  <a:pt x="21126" y="3471"/>
                  <a:pt x="21082" y="3434"/>
                </a:cubicBezTo>
                <a:cubicBezTo>
                  <a:pt x="20930" y="3307"/>
                  <a:pt x="21160" y="3119"/>
                  <a:pt x="20876" y="3046"/>
                </a:cubicBezTo>
                <a:cubicBezTo>
                  <a:pt x="21042" y="2807"/>
                  <a:pt x="20929" y="2738"/>
                  <a:pt x="20766" y="2738"/>
                </a:cubicBezTo>
                <a:cubicBezTo>
                  <a:pt x="20674" y="2738"/>
                  <a:pt x="20565" y="2760"/>
                  <a:pt x="20482" y="2786"/>
                </a:cubicBezTo>
                <a:cubicBezTo>
                  <a:pt x="20471" y="2608"/>
                  <a:pt x="20249" y="2480"/>
                  <a:pt x="20053" y="2480"/>
                </a:cubicBezTo>
                <a:cubicBezTo>
                  <a:pt x="19935" y="2480"/>
                  <a:pt x="19827" y="2526"/>
                  <a:pt x="19780" y="2635"/>
                </a:cubicBezTo>
                <a:cubicBezTo>
                  <a:pt x="19768" y="2617"/>
                  <a:pt x="19743" y="2586"/>
                  <a:pt x="19719" y="2562"/>
                </a:cubicBezTo>
                <a:cubicBezTo>
                  <a:pt x="19562" y="2586"/>
                  <a:pt x="19471" y="2683"/>
                  <a:pt x="19495" y="2853"/>
                </a:cubicBezTo>
                <a:cubicBezTo>
                  <a:pt x="19493" y="2852"/>
                  <a:pt x="19491" y="2852"/>
                  <a:pt x="19489" y="2852"/>
                </a:cubicBezTo>
                <a:cubicBezTo>
                  <a:pt x="19356" y="2852"/>
                  <a:pt x="18627" y="3563"/>
                  <a:pt x="18466" y="3688"/>
                </a:cubicBezTo>
                <a:cubicBezTo>
                  <a:pt x="18405" y="3641"/>
                  <a:pt x="18328" y="3620"/>
                  <a:pt x="18251" y="3620"/>
                </a:cubicBezTo>
                <a:cubicBezTo>
                  <a:pt x="18061" y="3620"/>
                  <a:pt x="17871" y="3749"/>
                  <a:pt x="17927" y="3930"/>
                </a:cubicBezTo>
                <a:cubicBezTo>
                  <a:pt x="17855" y="3838"/>
                  <a:pt x="17646" y="3800"/>
                  <a:pt x="17418" y="3800"/>
                </a:cubicBezTo>
                <a:cubicBezTo>
                  <a:pt x="17108" y="3800"/>
                  <a:pt x="16762" y="3869"/>
                  <a:pt x="16668" y="3967"/>
                </a:cubicBezTo>
                <a:cubicBezTo>
                  <a:pt x="16623" y="3863"/>
                  <a:pt x="16586" y="3830"/>
                  <a:pt x="16548" y="3830"/>
                </a:cubicBezTo>
                <a:cubicBezTo>
                  <a:pt x="16482" y="3830"/>
                  <a:pt x="16416" y="3927"/>
                  <a:pt x="16314" y="3927"/>
                </a:cubicBezTo>
                <a:cubicBezTo>
                  <a:pt x="16305" y="3927"/>
                  <a:pt x="16296" y="3926"/>
                  <a:pt x="16286" y="3924"/>
                </a:cubicBezTo>
                <a:cubicBezTo>
                  <a:pt x="16149" y="3897"/>
                  <a:pt x="16127" y="3731"/>
                  <a:pt x="15931" y="3731"/>
                </a:cubicBezTo>
                <a:cubicBezTo>
                  <a:pt x="15910" y="3731"/>
                  <a:pt x="15887" y="3733"/>
                  <a:pt x="15863" y="3737"/>
                </a:cubicBezTo>
                <a:cubicBezTo>
                  <a:pt x="15851" y="3676"/>
                  <a:pt x="15814" y="3622"/>
                  <a:pt x="15808" y="3561"/>
                </a:cubicBezTo>
                <a:cubicBezTo>
                  <a:pt x="15788" y="3565"/>
                  <a:pt x="15769" y="3566"/>
                  <a:pt x="15752" y="3566"/>
                </a:cubicBezTo>
                <a:cubicBezTo>
                  <a:pt x="15525" y="3566"/>
                  <a:pt x="15600" y="3275"/>
                  <a:pt x="15360" y="3275"/>
                </a:cubicBezTo>
                <a:cubicBezTo>
                  <a:pt x="15339" y="3275"/>
                  <a:pt x="15315" y="3277"/>
                  <a:pt x="15287" y="3283"/>
                </a:cubicBezTo>
                <a:cubicBezTo>
                  <a:pt x="15267" y="3153"/>
                  <a:pt x="15192" y="3090"/>
                  <a:pt x="15076" y="3090"/>
                </a:cubicBezTo>
                <a:cubicBezTo>
                  <a:pt x="15057" y="3090"/>
                  <a:pt x="15037" y="3091"/>
                  <a:pt x="15015" y="3095"/>
                </a:cubicBezTo>
                <a:cubicBezTo>
                  <a:pt x="15045" y="2917"/>
                  <a:pt x="14939" y="2824"/>
                  <a:pt x="14786" y="2824"/>
                </a:cubicBezTo>
                <a:cubicBezTo>
                  <a:pt x="14757" y="2824"/>
                  <a:pt x="14726" y="2828"/>
                  <a:pt x="14694" y="2835"/>
                </a:cubicBezTo>
                <a:cubicBezTo>
                  <a:pt x="14700" y="2822"/>
                  <a:pt x="14700" y="2768"/>
                  <a:pt x="14700" y="2768"/>
                </a:cubicBezTo>
                <a:lnTo>
                  <a:pt x="14700" y="2768"/>
                </a:lnTo>
                <a:cubicBezTo>
                  <a:pt x="14658" y="2780"/>
                  <a:pt x="14549" y="2780"/>
                  <a:pt x="14506" y="2792"/>
                </a:cubicBezTo>
                <a:cubicBezTo>
                  <a:pt x="14552" y="2639"/>
                  <a:pt x="14478" y="2560"/>
                  <a:pt x="14346" y="2560"/>
                </a:cubicBezTo>
                <a:cubicBezTo>
                  <a:pt x="14320" y="2560"/>
                  <a:pt x="14293" y="2562"/>
                  <a:pt x="14264" y="2568"/>
                </a:cubicBezTo>
                <a:cubicBezTo>
                  <a:pt x="14301" y="2344"/>
                  <a:pt x="14046" y="2193"/>
                  <a:pt x="13943" y="2041"/>
                </a:cubicBezTo>
                <a:cubicBezTo>
                  <a:pt x="13865" y="1925"/>
                  <a:pt x="13758" y="1705"/>
                  <a:pt x="13640" y="1705"/>
                </a:cubicBezTo>
                <a:cubicBezTo>
                  <a:pt x="13576" y="1705"/>
                  <a:pt x="13508" y="1773"/>
                  <a:pt x="13441" y="1963"/>
                </a:cubicBezTo>
                <a:cubicBezTo>
                  <a:pt x="13374" y="1892"/>
                  <a:pt x="13343" y="1872"/>
                  <a:pt x="13282" y="1872"/>
                </a:cubicBezTo>
                <a:cubicBezTo>
                  <a:pt x="13250" y="1872"/>
                  <a:pt x="13209" y="1878"/>
                  <a:pt x="13150" y="1884"/>
                </a:cubicBezTo>
                <a:cubicBezTo>
                  <a:pt x="13118" y="1789"/>
                  <a:pt x="13058" y="1746"/>
                  <a:pt x="12993" y="1746"/>
                </a:cubicBezTo>
                <a:cubicBezTo>
                  <a:pt x="12926" y="1746"/>
                  <a:pt x="12852" y="1792"/>
                  <a:pt x="12793" y="1872"/>
                </a:cubicBezTo>
                <a:cubicBezTo>
                  <a:pt x="12793" y="1739"/>
                  <a:pt x="12729" y="1682"/>
                  <a:pt x="12619" y="1682"/>
                </a:cubicBezTo>
                <a:cubicBezTo>
                  <a:pt x="12595" y="1682"/>
                  <a:pt x="12568" y="1685"/>
                  <a:pt x="12539" y="1690"/>
                </a:cubicBezTo>
                <a:cubicBezTo>
                  <a:pt x="12572" y="1526"/>
                  <a:pt x="12515" y="1426"/>
                  <a:pt x="12362" y="1426"/>
                </a:cubicBezTo>
                <a:cubicBezTo>
                  <a:pt x="12345" y="1426"/>
                  <a:pt x="12327" y="1428"/>
                  <a:pt x="12309" y="1430"/>
                </a:cubicBezTo>
                <a:cubicBezTo>
                  <a:pt x="12304" y="1269"/>
                  <a:pt x="12216" y="1140"/>
                  <a:pt x="12075" y="1140"/>
                </a:cubicBezTo>
                <a:cubicBezTo>
                  <a:pt x="12041" y="1140"/>
                  <a:pt x="12004" y="1147"/>
                  <a:pt x="11964" y="1164"/>
                </a:cubicBezTo>
                <a:cubicBezTo>
                  <a:pt x="11992" y="1001"/>
                  <a:pt x="11915" y="868"/>
                  <a:pt x="11779" y="868"/>
                </a:cubicBezTo>
                <a:cubicBezTo>
                  <a:pt x="11743" y="868"/>
                  <a:pt x="11704" y="877"/>
                  <a:pt x="11661" y="897"/>
                </a:cubicBezTo>
                <a:cubicBezTo>
                  <a:pt x="11641" y="793"/>
                  <a:pt x="11579" y="748"/>
                  <a:pt x="11503" y="748"/>
                </a:cubicBezTo>
                <a:cubicBezTo>
                  <a:pt x="11443" y="748"/>
                  <a:pt x="11374" y="776"/>
                  <a:pt x="11310" y="825"/>
                </a:cubicBezTo>
                <a:cubicBezTo>
                  <a:pt x="11284" y="699"/>
                  <a:pt x="11208" y="641"/>
                  <a:pt x="11116" y="641"/>
                </a:cubicBezTo>
                <a:cubicBezTo>
                  <a:pt x="11058" y="641"/>
                  <a:pt x="10992" y="665"/>
                  <a:pt x="10928" y="709"/>
                </a:cubicBezTo>
                <a:cubicBezTo>
                  <a:pt x="10898" y="552"/>
                  <a:pt x="10783" y="443"/>
                  <a:pt x="10613" y="443"/>
                </a:cubicBezTo>
                <a:cubicBezTo>
                  <a:pt x="10639" y="244"/>
                  <a:pt x="10377" y="129"/>
                  <a:pt x="10141" y="129"/>
                </a:cubicBezTo>
                <a:cubicBezTo>
                  <a:pt x="9984" y="129"/>
                  <a:pt x="9837" y="180"/>
                  <a:pt x="9796" y="292"/>
                </a:cubicBezTo>
                <a:cubicBezTo>
                  <a:pt x="9787" y="291"/>
                  <a:pt x="9778" y="291"/>
                  <a:pt x="9770" y="291"/>
                </a:cubicBezTo>
                <a:cubicBezTo>
                  <a:pt x="9615" y="291"/>
                  <a:pt x="9519" y="392"/>
                  <a:pt x="9536" y="558"/>
                </a:cubicBezTo>
                <a:cubicBezTo>
                  <a:pt x="9530" y="558"/>
                  <a:pt x="9524" y="557"/>
                  <a:pt x="9518" y="557"/>
                </a:cubicBezTo>
                <a:cubicBezTo>
                  <a:pt x="9468" y="557"/>
                  <a:pt x="9399" y="573"/>
                  <a:pt x="9346" y="573"/>
                </a:cubicBezTo>
                <a:cubicBezTo>
                  <a:pt x="9333" y="573"/>
                  <a:pt x="9322" y="572"/>
                  <a:pt x="9312" y="570"/>
                </a:cubicBezTo>
                <a:cubicBezTo>
                  <a:pt x="9306" y="625"/>
                  <a:pt x="9275" y="661"/>
                  <a:pt x="9263" y="716"/>
                </a:cubicBezTo>
                <a:cubicBezTo>
                  <a:pt x="9225" y="714"/>
                  <a:pt x="9196" y="713"/>
                  <a:pt x="9170" y="713"/>
                </a:cubicBezTo>
                <a:cubicBezTo>
                  <a:pt x="9103" y="713"/>
                  <a:pt x="9065" y="721"/>
                  <a:pt x="8973" y="752"/>
                </a:cubicBezTo>
                <a:cubicBezTo>
                  <a:pt x="8942" y="714"/>
                  <a:pt x="8909" y="697"/>
                  <a:pt x="8876" y="697"/>
                </a:cubicBezTo>
                <a:cubicBezTo>
                  <a:pt x="8809" y="697"/>
                  <a:pt x="8741" y="764"/>
                  <a:pt x="8688" y="861"/>
                </a:cubicBezTo>
                <a:cubicBezTo>
                  <a:pt x="8555" y="794"/>
                  <a:pt x="8428" y="825"/>
                  <a:pt x="8276" y="794"/>
                </a:cubicBezTo>
                <a:cubicBezTo>
                  <a:pt x="8258" y="790"/>
                  <a:pt x="8239" y="789"/>
                  <a:pt x="8220" y="789"/>
                </a:cubicBezTo>
                <a:cubicBezTo>
                  <a:pt x="8174" y="789"/>
                  <a:pt x="8127" y="797"/>
                  <a:pt x="8080" y="797"/>
                </a:cubicBezTo>
                <a:cubicBezTo>
                  <a:pt x="8056" y="797"/>
                  <a:pt x="8033" y="795"/>
                  <a:pt x="8010" y="788"/>
                </a:cubicBezTo>
                <a:cubicBezTo>
                  <a:pt x="7943" y="752"/>
                  <a:pt x="7980" y="637"/>
                  <a:pt x="7919" y="613"/>
                </a:cubicBezTo>
                <a:cubicBezTo>
                  <a:pt x="7808" y="578"/>
                  <a:pt x="7596" y="524"/>
                  <a:pt x="7418" y="524"/>
                </a:cubicBezTo>
                <a:cubicBezTo>
                  <a:pt x="7256" y="524"/>
                  <a:pt x="7123" y="568"/>
                  <a:pt x="7120" y="709"/>
                </a:cubicBezTo>
                <a:cubicBezTo>
                  <a:pt x="7056" y="683"/>
                  <a:pt x="6985" y="666"/>
                  <a:pt x="6917" y="666"/>
                </a:cubicBezTo>
                <a:cubicBezTo>
                  <a:pt x="6798" y="666"/>
                  <a:pt x="6691" y="718"/>
                  <a:pt x="6660" y="861"/>
                </a:cubicBezTo>
                <a:cubicBezTo>
                  <a:pt x="6594" y="835"/>
                  <a:pt x="6527" y="821"/>
                  <a:pt x="6465" y="821"/>
                </a:cubicBezTo>
                <a:cubicBezTo>
                  <a:pt x="6308" y="821"/>
                  <a:pt x="6175" y="905"/>
                  <a:pt x="6127" y="1091"/>
                </a:cubicBezTo>
                <a:cubicBezTo>
                  <a:pt x="6075" y="1026"/>
                  <a:pt x="6020" y="989"/>
                  <a:pt x="5964" y="989"/>
                </a:cubicBezTo>
                <a:cubicBezTo>
                  <a:pt x="5915" y="989"/>
                  <a:pt x="5866" y="1017"/>
                  <a:pt x="5818" y="1079"/>
                </a:cubicBezTo>
                <a:cubicBezTo>
                  <a:pt x="5812" y="1006"/>
                  <a:pt x="5758" y="952"/>
                  <a:pt x="5752" y="897"/>
                </a:cubicBezTo>
                <a:cubicBezTo>
                  <a:pt x="5703" y="958"/>
                  <a:pt x="5570" y="1030"/>
                  <a:pt x="5522" y="1091"/>
                </a:cubicBezTo>
                <a:cubicBezTo>
                  <a:pt x="5491" y="1018"/>
                  <a:pt x="5425" y="982"/>
                  <a:pt x="5401" y="940"/>
                </a:cubicBezTo>
                <a:cubicBezTo>
                  <a:pt x="5298" y="1042"/>
                  <a:pt x="5237" y="1182"/>
                  <a:pt x="5098" y="1254"/>
                </a:cubicBezTo>
                <a:cubicBezTo>
                  <a:pt x="4988" y="1307"/>
                  <a:pt x="4937" y="1328"/>
                  <a:pt x="4909" y="1328"/>
                </a:cubicBezTo>
                <a:cubicBezTo>
                  <a:pt x="4854" y="1328"/>
                  <a:pt x="4890" y="1246"/>
                  <a:pt x="4741" y="1170"/>
                </a:cubicBezTo>
                <a:cubicBezTo>
                  <a:pt x="4692" y="1139"/>
                  <a:pt x="4529" y="1164"/>
                  <a:pt x="4492" y="1127"/>
                </a:cubicBezTo>
                <a:cubicBezTo>
                  <a:pt x="4462" y="1097"/>
                  <a:pt x="4450" y="946"/>
                  <a:pt x="4450" y="946"/>
                </a:cubicBezTo>
                <a:cubicBezTo>
                  <a:pt x="4358" y="900"/>
                  <a:pt x="4319" y="840"/>
                  <a:pt x="4205" y="840"/>
                </a:cubicBezTo>
                <a:cubicBezTo>
                  <a:pt x="4169" y="840"/>
                  <a:pt x="4124" y="846"/>
                  <a:pt x="4069" y="861"/>
                </a:cubicBezTo>
                <a:cubicBezTo>
                  <a:pt x="4073" y="732"/>
                  <a:pt x="4017" y="677"/>
                  <a:pt x="3929" y="677"/>
                </a:cubicBezTo>
                <a:cubicBezTo>
                  <a:pt x="3888" y="677"/>
                  <a:pt x="3841" y="689"/>
                  <a:pt x="3790" y="709"/>
                </a:cubicBezTo>
                <a:cubicBezTo>
                  <a:pt x="3755" y="596"/>
                  <a:pt x="3677" y="563"/>
                  <a:pt x="3584" y="563"/>
                </a:cubicBezTo>
                <a:cubicBezTo>
                  <a:pt x="3518" y="563"/>
                  <a:pt x="3445" y="579"/>
                  <a:pt x="3372" y="594"/>
                </a:cubicBezTo>
                <a:cubicBezTo>
                  <a:pt x="3288" y="455"/>
                  <a:pt x="3360" y="498"/>
                  <a:pt x="3185" y="443"/>
                </a:cubicBezTo>
                <a:cubicBezTo>
                  <a:pt x="3118" y="304"/>
                  <a:pt x="3130" y="304"/>
                  <a:pt x="2955" y="255"/>
                </a:cubicBezTo>
                <a:cubicBezTo>
                  <a:pt x="2940" y="153"/>
                  <a:pt x="2880" y="107"/>
                  <a:pt x="2811" y="107"/>
                </a:cubicBezTo>
                <a:cubicBezTo>
                  <a:pt x="2739" y="107"/>
                  <a:pt x="2656" y="159"/>
                  <a:pt x="2610" y="249"/>
                </a:cubicBezTo>
                <a:cubicBezTo>
                  <a:pt x="2593" y="103"/>
                  <a:pt x="2495" y="0"/>
                  <a:pt x="2379" y="0"/>
                </a:cubicBezTo>
                <a:close/>
                <a:moveTo>
                  <a:pt x="34605" y="8435"/>
                </a:moveTo>
                <a:cubicBezTo>
                  <a:pt x="34612" y="8439"/>
                  <a:pt x="34619" y="8443"/>
                  <a:pt x="34625" y="8447"/>
                </a:cubicBezTo>
                <a:lnTo>
                  <a:pt x="34625" y="84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-441526" y="4563192"/>
            <a:ext cx="10371925" cy="790375"/>
          </a:xfrm>
          <a:custGeom>
            <a:avLst/>
            <a:gdLst/>
            <a:ahLst/>
            <a:cxnLst/>
            <a:rect l="l" t="t" r="r" b="b"/>
            <a:pathLst>
              <a:path w="414877" h="31615" extrusionOk="0">
                <a:moveTo>
                  <a:pt x="17255" y="1293"/>
                </a:moveTo>
                <a:cubicBezTo>
                  <a:pt x="28008" y="-736"/>
                  <a:pt x="55805" y="144"/>
                  <a:pt x="65544" y="482"/>
                </a:cubicBezTo>
                <a:cubicBezTo>
                  <a:pt x="75283" y="820"/>
                  <a:pt x="68993" y="752"/>
                  <a:pt x="75688" y="3322"/>
                </a:cubicBezTo>
                <a:cubicBezTo>
                  <a:pt x="82384" y="5892"/>
                  <a:pt x="87862" y="13872"/>
                  <a:pt x="105717" y="15901"/>
                </a:cubicBezTo>
                <a:cubicBezTo>
                  <a:pt x="123572" y="17930"/>
                  <a:pt x="157387" y="16646"/>
                  <a:pt x="182816" y="15496"/>
                </a:cubicBezTo>
                <a:cubicBezTo>
                  <a:pt x="208245" y="14346"/>
                  <a:pt x="240437" y="9138"/>
                  <a:pt x="258292" y="9003"/>
                </a:cubicBezTo>
                <a:cubicBezTo>
                  <a:pt x="276147" y="8868"/>
                  <a:pt x="270466" y="13737"/>
                  <a:pt x="289944" y="14684"/>
                </a:cubicBezTo>
                <a:cubicBezTo>
                  <a:pt x="309422" y="15631"/>
                  <a:pt x="354937" y="15022"/>
                  <a:pt x="375159" y="14684"/>
                </a:cubicBezTo>
                <a:cubicBezTo>
                  <a:pt x="395381" y="14346"/>
                  <a:pt x="405052" y="10491"/>
                  <a:pt x="411274" y="12655"/>
                </a:cubicBezTo>
                <a:cubicBezTo>
                  <a:pt x="417496" y="14819"/>
                  <a:pt x="414114" y="24829"/>
                  <a:pt x="412491" y="27669"/>
                </a:cubicBezTo>
                <a:cubicBezTo>
                  <a:pt x="410868" y="30510"/>
                  <a:pt x="415738" y="29360"/>
                  <a:pt x="401535" y="29698"/>
                </a:cubicBezTo>
                <a:cubicBezTo>
                  <a:pt x="387333" y="30036"/>
                  <a:pt x="387062" y="29563"/>
                  <a:pt x="327276" y="29698"/>
                </a:cubicBezTo>
                <a:cubicBezTo>
                  <a:pt x="267490" y="29833"/>
                  <a:pt x="97195" y="33351"/>
                  <a:pt x="42820" y="30510"/>
                </a:cubicBezTo>
                <a:cubicBezTo>
                  <a:pt x="-11555" y="27670"/>
                  <a:pt x="5285" y="17525"/>
                  <a:pt x="1024" y="12655"/>
                </a:cubicBezTo>
                <a:cubicBezTo>
                  <a:pt x="-3237" y="7786"/>
                  <a:pt x="6502" y="3322"/>
                  <a:pt x="17255" y="1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94" name="Google Shape;94;p13"/>
          <p:cNvSpPr/>
          <p:nvPr/>
        </p:nvSpPr>
        <p:spPr>
          <a:xfrm>
            <a:off x="4948800" y="119450"/>
            <a:ext cx="1967984" cy="484803"/>
          </a:xfrm>
          <a:custGeom>
            <a:avLst/>
            <a:gdLst/>
            <a:ahLst/>
            <a:cxnLst/>
            <a:rect l="l" t="t" r="r" b="b"/>
            <a:pathLst>
              <a:path w="40764" h="10042" extrusionOk="0">
                <a:moveTo>
                  <a:pt x="10542" y="1"/>
                </a:moveTo>
                <a:cubicBezTo>
                  <a:pt x="7239" y="1"/>
                  <a:pt x="4571" y="2669"/>
                  <a:pt x="4571" y="5972"/>
                </a:cubicBezTo>
                <a:cubicBezTo>
                  <a:pt x="4571" y="6972"/>
                  <a:pt x="4838" y="7873"/>
                  <a:pt x="5238" y="8707"/>
                </a:cubicBezTo>
                <a:cubicBezTo>
                  <a:pt x="2436" y="9007"/>
                  <a:pt x="501" y="9507"/>
                  <a:pt x="1" y="10041"/>
                </a:cubicBezTo>
                <a:lnTo>
                  <a:pt x="40763" y="10041"/>
                </a:lnTo>
                <a:cubicBezTo>
                  <a:pt x="39329" y="9274"/>
                  <a:pt x="36594" y="8674"/>
                  <a:pt x="33425" y="8607"/>
                </a:cubicBezTo>
                <a:cubicBezTo>
                  <a:pt x="33258" y="7673"/>
                  <a:pt x="32591" y="6939"/>
                  <a:pt x="31723" y="6639"/>
                </a:cubicBezTo>
                <a:cubicBezTo>
                  <a:pt x="31290" y="6472"/>
                  <a:pt x="30923" y="6472"/>
                  <a:pt x="30556" y="6472"/>
                </a:cubicBezTo>
                <a:cubicBezTo>
                  <a:pt x="30389" y="4204"/>
                  <a:pt x="28521" y="2436"/>
                  <a:pt x="26220" y="2436"/>
                </a:cubicBezTo>
                <a:cubicBezTo>
                  <a:pt x="24251" y="2436"/>
                  <a:pt x="22617" y="3703"/>
                  <a:pt x="22050" y="5471"/>
                </a:cubicBezTo>
                <a:cubicBezTo>
                  <a:pt x="21249" y="4270"/>
                  <a:pt x="19915" y="3470"/>
                  <a:pt x="18381" y="3470"/>
                </a:cubicBezTo>
                <a:cubicBezTo>
                  <a:pt x="17580" y="3470"/>
                  <a:pt x="16846" y="3670"/>
                  <a:pt x="16179" y="4037"/>
                </a:cubicBezTo>
                <a:cubicBezTo>
                  <a:pt x="15378" y="1702"/>
                  <a:pt x="13177" y="1"/>
                  <a:pt x="10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13"/>
          <p:cNvGrpSpPr/>
          <p:nvPr/>
        </p:nvGrpSpPr>
        <p:grpSpPr>
          <a:xfrm>
            <a:off x="7579165" y="861197"/>
            <a:ext cx="2063762" cy="739622"/>
            <a:chOff x="6680975" y="98150"/>
            <a:chExt cx="2463017" cy="882709"/>
          </a:xfrm>
        </p:grpSpPr>
        <p:sp>
          <p:nvSpPr>
            <p:cNvPr id="96" name="Google Shape;96;p13"/>
            <p:cNvSpPr/>
            <p:nvPr/>
          </p:nvSpPr>
          <p:spPr>
            <a:xfrm>
              <a:off x="6682000" y="98150"/>
              <a:ext cx="2461993" cy="881673"/>
            </a:xfrm>
            <a:custGeom>
              <a:avLst/>
              <a:gdLst/>
              <a:ahLst/>
              <a:cxnLst/>
              <a:rect l="l" t="t" r="r" b="b"/>
              <a:pathLst>
                <a:path w="81692" h="29255" extrusionOk="0">
                  <a:moveTo>
                    <a:pt x="37661" y="0"/>
                  </a:moveTo>
                  <a:cubicBezTo>
                    <a:pt x="31690" y="0"/>
                    <a:pt x="26786" y="4304"/>
                    <a:pt x="25785" y="9974"/>
                  </a:cubicBezTo>
                  <a:cubicBezTo>
                    <a:pt x="23117" y="8006"/>
                    <a:pt x="19814" y="6839"/>
                    <a:pt x="16212" y="6839"/>
                  </a:cubicBezTo>
                  <a:cubicBezTo>
                    <a:pt x="7272" y="6839"/>
                    <a:pt x="0" y="14111"/>
                    <a:pt x="0" y="23084"/>
                  </a:cubicBezTo>
                  <a:cubicBezTo>
                    <a:pt x="0" y="25252"/>
                    <a:pt x="434" y="27320"/>
                    <a:pt x="1201" y="29255"/>
                  </a:cubicBezTo>
                  <a:lnTo>
                    <a:pt x="81692" y="29255"/>
                  </a:lnTo>
                  <a:cubicBezTo>
                    <a:pt x="80058" y="25752"/>
                    <a:pt x="76555" y="23284"/>
                    <a:pt x="72519" y="23284"/>
                  </a:cubicBezTo>
                  <a:cubicBezTo>
                    <a:pt x="69383" y="23284"/>
                    <a:pt x="66581" y="24685"/>
                    <a:pt x="64747" y="26953"/>
                  </a:cubicBezTo>
                  <a:cubicBezTo>
                    <a:pt x="63779" y="25585"/>
                    <a:pt x="62211" y="24651"/>
                    <a:pt x="60410" y="24651"/>
                  </a:cubicBezTo>
                  <a:cubicBezTo>
                    <a:pt x="60043" y="24651"/>
                    <a:pt x="59643" y="24685"/>
                    <a:pt x="59309" y="24785"/>
                  </a:cubicBezTo>
                  <a:cubicBezTo>
                    <a:pt x="59243" y="19248"/>
                    <a:pt x="54973" y="14678"/>
                    <a:pt x="49536" y="14177"/>
                  </a:cubicBezTo>
                  <a:cubicBezTo>
                    <a:pt x="49669" y="13510"/>
                    <a:pt x="49736" y="12810"/>
                    <a:pt x="49736" y="12109"/>
                  </a:cubicBezTo>
                  <a:cubicBezTo>
                    <a:pt x="49736" y="5438"/>
                    <a:pt x="44332" y="0"/>
                    <a:pt x="37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680975" y="484193"/>
              <a:ext cx="2461028" cy="496666"/>
            </a:xfrm>
            <a:custGeom>
              <a:avLst/>
              <a:gdLst/>
              <a:ahLst/>
              <a:cxnLst/>
              <a:rect l="l" t="t" r="r" b="b"/>
              <a:pathLst>
                <a:path w="81660" h="16480" extrusionOk="0">
                  <a:moveTo>
                    <a:pt x="3670" y="1"/>
                  </a:moveTo>
                  <a:cubicBezTo>
                    <a:pt x="1369" y="2803"/>
                    <a:pt x="1" y="6372"/>
                    <a:pt x="1" y="10308"/>
                  </a:cubicBezTo>
                  <a:cubicBezTo>
                    <a:pt x="1" y="12476"/>
                    <a:pt x="401" y="14544"/>
                    <a:pt x="1202" y="16479"/>
                  </a:cubicBezTo>
                  <a:lnTo>
                    <a:pt x="81659" y="16479"/>
                  </a:lnTo>
                  <a:cubicBezTo>
                    <a:pt x="80092" y="12943"/>
                    <a:pt x="76589" y="10475"/>
                    <a:pt x="72553" y="10475"/>
                  </a:cubicBezTo>
                  <a:cubicBezTo>
                    <a:pt x="69417" y="10475"/>
                    <a:pt x="66615" y="11876"/>
                    <a:pt x="64781" y="14144"/>
                  </a:cubicBezTo>
                  <a:cubicBezTo>
                    <a:pt x="63813" y="12776"/>
                    <a:pt x="62245" y="11842"/>
                    <a:pt x="60444" y="11842"/>
                  </a:cubicBezTo>
                  <a:cubicBezTo>
                    <a:pt x="60077" y="11842"/>
                    <a:pt x="59677" y="11876"/>
                    <a:pt x="59343" y="11976"/>
                  </a:cubicBezTo>
                  <a:cubicBezTo>
                    <a:pt x="59343" y="10041"/>
                    <a:pt x="58776" y="8273"/>
                    <a:pt x="57876" y="6705"/>
                  </a:cubicBezTo>
                  <a:cubicBezTo>
                    <a:pt x="55774" y="10108"/>
                    <a:pt x="52038" y="12343"/>
                    <a:pt x="47768" y="12343"/>
                  </a:cubicBezTo>
                  <a:cubicBezTo>
                    <a:pt x="45667" y="12343"/>
                    <a:pt x="43699" y="11809"/>
                    <a:pt x="41931" y="10808"/>
                  </a:cubicBezTo>
                  <a:cubicBezTo>
                    <a:pt x="40430" y="11509"/>
                    <a:pt x="38762" y="11876"/>
                    <a:pt x="36994" y="11876"/>
                  </a:cubicBezTo>
                  <a:cubicBezTo>
                    <a:pt x="32524" y="11876"/>
                    <a:pt x="28655" y="9441"/>
                    <a:pt x="26587" y="5838"/>
                  </a:cubicBezTo>
                  <a:cubicBezTo>
                    <a:pt x="24919" y="10441"/>
                    <a:pt x="20549" y="13677"/>
                    <a:pt x="15412" y="13677"/>
                  </a:cubicBezTo>
                  <a:cubicBezTo>
                    <a:pt x="8841" y="13677"/>
                    <a:pt x="3537" y="8340"/>
                    <a:pt x="3537" y="1802"/>
                  </a:cubicBezTo>
                  <a:cubicBezTo>
                    <a:pt x="3537" y="1168"/>
                    <a:pt x="3570" y="60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3"/>
          <p:cNvSpPr/>
          <p:nvPr/>
        </p:nvSpPr>
        <p:spPr>
          <a:xfrm>
            <a:off x="-495325" y="2114054"/>
            <a:ext cx="1713777" cy="739638"/>
          </a:xfrm>
          <a:custGeom>
            <a:avLst/>
            <a:gdLst/>
            <a:ahLst/>
            <a:cxnLst/>
            <a:rect l="l" t="t" r="r" b="b"/>
            <a:pathLst>
              <a:path w="66548" h="28721" extrusionOk="0">
                <a:moveTo>
                  <a:pt x="33457" y="0"/>
                </a:moveTo>
                <a:cubicBezTo>
                  <a:pt x="25452" y="0"/>
                  <a:pt x="18847" y="6171"/>
                  <a:pt x="18213" y="14010"/>
                </a:cubicBezTo>
                <a:cubicBezTo>
                  <a:pt x="16779" y="13010"/>
                  <a:pt x="14978" y="12376"/>
                  <a:pt x="13043" y="12376"/>
                </a:cubicBezTo>
                <a:cubicBezTo>
                  <a:pt x="8006" y="12376"/>
                  <a:pt x="3970" y="16479"/>
                  <a:pt x="3970" y="21482"/>
                </a:cubicBezTo>
                <a:cubicBezTo>
                  <a:pt x="3970" y="23317"/>
                  <a:pt x="4503" y="24985"/>
                  <a:pt x="5437" y="26386"/>
                </a:cubicBezTo>
                <a:cubicBezTo>
                  <a:pt x="3102" y="26786"/>
                  <a:pt x="1134" y="27620"/>
                  <a:pt x="0" y="28721"/>
                </a:cubicBezTo>
                <a:lnTo>
                  <a:pt x="66548" y="28721"/>
                </a:lnTo>
                <a:cubicBezTo>
                  <a:pt x="65681" y="27887"/>
                  <a:pt x="64146" y="27120"/>
                  <a:pt x="62145" y="26553"/>
                </a:cubicBezTo>
                <a:cubicBezTo>
                  <a:pt x="62178" y="26152"/>
                  <a:pt x="62211" y="25785"/>
                  <a:pt x="62211" y="25352"/>
                </a:cubicBezTo>
                <a:cubicBezTo>
                  <a:pt x="62211" y="19614"/>
                  <a:pt x="57541" y="14978"/>
                  <a:pt x="51837" y="14978"/>
                </a:cubicBezTo>
                <a:cubicBezTo>
                  <a:pt x="50736" y="14978"/>
                  <a:pt x="49702" y="15144"/>
                  <a:pt x="48735" y="15445"/>
                </a:cubicBezTo>
                <a:lnTo>
                  <a:pt x="48735" y="15311"/>
                </a:lnTo>
                <a:cubicBezTo>
                  <a:pt x="48735" y="6838"/>
                  <a:pt x="41897" y="0"/>
                  <a:pt x="334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765650" y="1534050"/>
            <a:ext cx="5612700" cy="10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2640175" y="2808150"/>
            <a:ext cx="3853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218600" y="798050"/>
            <a:ext cx="2987695" cy="736003"/>
          </a:xfrm>
          <a:custGeom>
            <a:avLst/>
            <a:gdLst/>
            <a:ahLst/>
            <a:cxnLst/>
            <a:rect l="l" t="t" r="r" b="b"/>
            <a:pathLst>
              <a:path w="40764" h="10042" extrusionOk="0">
                <a:moveTo>
                  <a:pt x="10542" y="1"/>
                </a:moveTo>
                <a:cubicBezTo>
                  <a:pt x="7239" y="1"/>
                  <a:pt x="4571" y="2669"/>
                  <a:pt x="4571" y="5972"/>
                </a:cubicBezTo>
                <a:cubicBezTo>
                  <a:pt x="4571" y="6972"/>
                  <a:pt x="4838" y="7873"/>
                  <a:pt x="5238" y="8707"/>
                </a:cubicBezTo>
                <a:cubicBezTo>
                  <a:pt x="2436" y="9007"/>
                  <a:pt x="501" y="9507"/>
                  <a:pt x="1" y="10041"/>
                </a:cubicBezTo>
                <a:lnTo>
                  <a:pt x="40763" y="10041"/>
                </a:lnTo>
                <a:cubicBezTo>
                  <a:pt x="39329" y="9274"/>
                  <a:pt x="36594" y="8674"/>
                  <a:pt x="33425" y="8607"/>
                </a:cubicBezTo>
                <a:cubicBezTo>
                  <a:pt x="33258" y="7673"/>
                  <a:pt x="32591" y="6939"/>
                  <a:pt x="31723" y="6639"/>
                </a:cubicBezTo>
                <a:cubicBezTo>
                  <a:pt x="31290" y="6472"/>
                  <a:pt x="30923" y="6472"/>
                  <a:pt x="30556" y="6472"/>
                </a:cubicBezTo>
                <a:cubicBezTo>
                  <a:pt x="30389" y="4204"/>
                  <a:pt x="28521" y="2436"/>
                  <a:pt x="26220" y="2436"/>
                </a:cubicBezTo>
                <a:cubicBezTo>
                  <a:pt x="24251" y="2436"/>
                  <a:pt x="22617" y="3703"/>
                  <a:pt x="22050" y="5471"/>
                </a:cubicBezTo>
                <a:cubicBezTo>
                  <a:pt x="21249" y="4270"/>
                  <a:pt x="19915" y="3470"/>
                  <a:pt x="18381" y="3470"/>
                </a:cubicBezTo>
                <a:cubicBezTo>
                  <a:pt x="17580" y="3470"/>
                  <a:pt x="16846" y="3670"/>
                  <a:pt x="16179" y="4037"/>
                </a:cubicBezTo>
                <a:cubicBezTo>
                  <a:pt x="15378" y="1702"/>
                  <a:pt x="13177" y="1"/>
                  <a:pt x="10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-304999" y="3950023"/>
            <a:ext cx="4765144" cy="1162455"/>
          </a:xfrm>
          <a:custGeom>
            <a:avLst/>
            <a:gdLst/>
            <a:ahLst/>
            <a:cxnLst/>
            <a:rect l="l" t="t" r="r" b="b"/>
            <a:pathLst>
              <a:path w="34626" h="8447" extrusionOk="0">
                <a:moveTo>
                  <a:pt x="23055" y="3101"/>
                </a:moveTo>
                <a:cubicBezTo>
                  <a:pt x="23056" y="3101"/>
                  <a:pt x="23057" y="3101"/>
                  <a:pt x="23057" y="3101"/>
                </a:cubicBezTo>
                <a:lnTo>
                  <a:pt x="23057" y="3101"/>
                </a:lnTo>
                <a:cubicBezTo>
                  <a:pt x="23057" y="3101"/>
                  <a:pt x="23056" y="3101"/>
                  <a:pt x="23055" y="3101"/>
                </a:cubicBezTo>
                <a:close/>
                <a:moveTo>
                  <a:pt x="2379" y="0"/>
                </a:moveTo>
                <a:cubicBezTo>
                  <a:pt x="2326" y="0"/>
                  <a:pt x="2270" y="21"/>
                  <a:pt x="2216" y="68"/>
                </a:cubicBezTo>
                <a:cubicBezTo>
                  <a:pt x="2181" y="55"/>
                  <a:pt x="2146" y="48"/>
                  <a:pt x="2113" y="48"/>
                </a:cubicBezTo>
                <a:cubicBezTo>
                  <a:pt x="1977" y="48"/>
                  <a:pt x="1864" y="152"/>
                  <a:pt x="1883" y="322"/>
                </a:cubicBezTo>
                <a:cubicBezTo>
                  <a:pt x="1852" y="313"/>
                  <a:pt x="1824" y="308"/>
                  <a:pt x="1797" y="308"/>
                </a:cubicBezTo>
                <a:cubicBezTo>
                  <a:pt x="1689" y="308"/>
                  <a:pt x="1619" y="387"/>
                  <a:pt x="1604" y="528"/>
                </a:cubicBezTo>
                <a:cubicBezTo>
                  <a:pt x="1552" y="478"/>
                  <a:pt x="1482" y="456"/>
                  <a:pt x="1401" y="456"/>
                </a:cubicBezTo>
                <a:cubicBezTo>
                  <a:pt x="1045" y="456"/>
                  <a:pt x="482" y="874"/>
                  <a:pt x="309" y="1067"/>
                </a:cubicBezTo>
                <a:cubicBezTo>
                  <a:pt x="91" y="1315"/>
                  <a:pt x="0" y="1454"/>
                  <a:pt x="67" y="1745"/>
                </a:cubicBezTo>
                <a:cubicBezTo>
                  <a:pt x="73" y="1769"/>
                  <a:pt x="212" y="2072"/>
                  <a:pt x="230" y="2120"/>
                </a:cubicBezTo>
                <a:cubicBezTo>
                  <a:pt x="230" y="2126"/>
                  <a:pt x="242" y="2132"/>
                  <a:pt x="242" y="2132"/>
                </a:cubicBezTo>
                <a:lnTo>
                  <a:pt x="242" y="8435"/>
                </a:lnTo>
                <a:lnTo>
                  <a:pt x="34605" y="8435"/>
                </a:lnTo>
                <a:cubicBezTo>
                  <a:pt x="34322" y="8263"/>
                  <a:pt x="34050" y="8085"/>
                  <a:pt x="33784" y="7872"/>
                </a:cubicBezTo>
                <a:cubicBezTo>
                  <a:pt x="33039" y="7272"/>
                  <a:pt x="32452" y="6528"/>
                  <a:pt x="31640" y="6037"/>
                </a:cubicBezTo>
                <a:cubicBezTo>
                  <a:pt x="30980" y="5638"/>
                  <a:pt x="30339" y="5256"/>
                  <a:pt x="29697" y="4857"/>
                </a:cubicBezTo>
                <a:cubicBezTo>
                  <a:pt x="28789" y="4300"/>
                  <a:pt x="27560" y="4070"/>
                  <a:pt x="26567" y="3706"/>
                </a:cubicBezTo>
                <a:cubicBezTo>
                  <a:pt x="26336" y="3623"/>
                  <a:pt x="26209" y="3615"/>
                  <a:pt x="26076" y="3615"/>
                </a:cubicBezTo>
                <a:cubicBezTo>
                  <a:pt x="26045" y="3615"/>
                  <a:pt x="26013" y="3616"/>
                  <a:pt x="25980" y="3616"/>
                </a:cubicBezTo>
                <a:cubicBezTo>
                  <a:pt x="25532" y="3254"/>
                  <a:pt x="24877" y="3018"/>
                  <a:pt x="24295" y="3018"/>
                </a:cubicBezTo>
                <a:cubicBezTo>
                  <a:pt x="23932" y="3018"/>
                  <a:pt x="23597" y="3110"/>
                  <a:pt x="23358" y="3319"/>
                </a:cubicBezTo>
                <a:cubicBezTo>
                  <a:pt x="23358" y="3078"/>
                  <a:pt x="23226" y="3125"/>
                  <a:pt x="23057" y="3101"/>
                </a:cubicBezTo>
                <a:lnTo>
                  <a:pt x="23057" y="3101"/>
                </a:lnTo>
                <a:cubicBezTo>
                  <a:pt x="23094" y="3109"/>
                  <a:pt x="22719" y="3181"/>
                  <a:pt x="22641" y="3181"/>
                </a:cubicBezTo>
                <a:cubicBezTo>
                  <a:pt x="22627" y="3181"/>
                  <a:pt x="22622" y="3179"/>
                  <a:pt x="22631" y="3174"/>
                </a:cubicBezTo>
                <a:lnTo>
                  <a:pt x="22631" y="3174"/>
                </a:lnTo>
                <a:cubicBezTo>
                  <a:pt x="22474" y="3246"/>
                  <a:pt x="22413" y="3404"/>
                  <a:pt x="22280" y="3470"/>
                </a:cubicBezTo>
                <a:cubicBezTo>
                  <a:pt x="22147" y="3543"/>
                  <a:pt x="21965" y="3476"/>
                  <a:pt x="21826" y="3579"/>
                </a:cubicBezTo>
                <a:cubicBezTo>
                  <a:pt x="21788" y="3499"/>
                  <a:pt x="21731" y="3463"/>
                  <a:pt x="21666" y="3463"/>
                </a:cubicBezTo>
                <a:cubicBezTo>
                  <a:pt x="21608" y="3463"/>
                  <a:pt x="21544" y="3492"/>
                  <a:pt x="21481" y="3543"/>
                </a:cubicBezTo>
                <a:cubicBezTo>
                  <a:pt x="21428" y="3475"/>
                  <a:pt x="21384" y="3457"/>
                  <a:pt x="21343" y="3457"/>
                </a:cubicBezTo>
                <a:cubicBezTo>
                  <a:pt x="21295" y="3457"/>
                  <a:pt x="21251" y="3482"/>
                  <a:pt x="21199" y="3482"/>
                </a:cubicBezTo>
                <a:cubicBezTo>
                  <a:pt x="21164" y="3482"/>
                  <a:pt x="21126" y="3471"/>
                  <a:pt x="21082" y="3434"/>
                </a:cubicBezTo>
                <a:cubicBezTo>
                  <a:pt x="20930" y="3307"/>
                  <a:pt x="21160" y="3119"/>
                  <a:pt x="20876" y="3046"/>
                </a:cubicBezTo>
                <a:cubicBezTo>
                  <a:pt x="21042" y="2807"/>
                  <a:pt x="20929" y="2738"/>
                  <a:pt x="20766" y="2738"/>
                </a:cubicBezTo>
                <a:cubicBezTo>
                  <a:pt x="20674" y="2738"/>
                  <a:pt x="20565" y="2760"/>
                  <a:pt x="20482" y="2786"/>
                </a:cubicBezTo>
                <a:cubicBezTo>
                  <a:pt x="20471" y="2608"/>
                  <a:pt x="20249" y="2480"/>
                  <a:pt x="20053" y="2480"/>
                </a:cubicBezTo>
                <a:cubicBezTo>
                  <a:pt x="19935" y="2480"/>
                  <a:pt x="19827" y="2526"/>
                  <a:pt x="19780" y="2635"/>
                </a:cubicBezTo>
                <a:cubicBezTo>
                  <a:pt x="19768" y="2617"/>
                  <a:pt x="19743" y="2586"/>
                  <a:pt x="19719" y="2562"/>
                </a:cubicBezTo>
                <a:cubicBezTo>
                  <a:pt x="19562" y="2586"/>
                  <a:pt x="19471" y="2683"/>
                  <a:pt x="19495" y="2853"/>
                </a:cubicBezTo>
                <a:cubicBezTo>
                  <a:pt x="19493" y="2852"/>
                  <a:pt x="19491" y="2852"/>
                  <a:pt x="19489" y="2852"/>
                </a:cubicBezTo>
                <a:cubicBezTo>
                  <a:pt x="19356" y="2852"/>
                  <a:pt x="18627" y="3563"/>
                  <a:pt x="18466" y="3688"/>
                </a:cubicBezTo>
                <a:cubicBezTo>
                  <a:pt x="18405" y="3641"/>
                  <a:pt x="18328" y="3620"/>
                  <a:pt x="18251" y="3620"/>
                </a:cubicBezTo>
                <a:cubicBezTo>
                  <a:pt x="18061" y="3620"/>
                  <a:pt x="17871" y="3749"/>
                  <a:pt x="17927" y="3930"/>
                </a:cubicBezTo>
                <a:cubicBezTo>
                  <a:pt x="17855" y="3838"/>
                  <a:pt x="17646" y="3800"/>
                  <a:pt x="17418" y="3800"/>
                </a:cubicBezTo>
                <a:cubicBezTo>
                  <a:pt x="17108" y="3800"/>
                  <a:pt x="16762" y="3869"/>
                  <a:pt x="16668" y="3967"/>
                </a:cubicBezTo>
                <a:cubicBezTo>
                  <a:pt x="16623" y="3863"/>
                  <a:pt x="16586" y="3830"/>
                  <a:pt x="16548" y="3830"/>
                </a:cubicBezTo>
                <a:cubicBezTo>
                  <a:pt x="16482" y="3830"/>
                  <a:pt x="16416" y="3927"/>
                  <a:pt x="16314" y="3927"/>
                </a:cubicBezTo>
                <a:cubicBezTo>
                  <a:pt x="16305" y="3927"/>
                  <a:pt x="16296" y="3926"/>
                  <a:pt x="16286" y="3924"/>
                </a:cubicBezTo>
                <a:cubicBezTo>
                  <a:pt x="16149" y="3897"/>
                  <a:pt x="16127" y="3731"/>
                  <a:pt x="15931" y="3731"/>
                </a:cubicBezTo>
                <a:cubicBezTo>
                  <a:pt x="15910" y="3731"/>
                  <a:pt x="15887" y="3733"/>
                  <a:pt x="15863" y="3737"/>
                </a:cubicBezTo>
                <a:cubicBezTo>
                  <a:pt x="15851" y="3676"/>
                  <a:pt x="15814" y="3622"/>
                  <a:pt x="15808" y="3561"/>
                </a:cubicBezTo>
                <a:cubicBezTo>
                  <a:pt x="15788" y="3565"/>
                  <a:pt x="15769" y="3566"/>
                  <a:pt x="15752" y="3566"/>
                </a:cubicBezTo>
                <a:cubicBezTo>
                  <a:pt x="15525" y="3566"/>
                  <a:pt x="15600" y="3275"/>
                  <a:pt x="15360" y="3275"/>
                </a:cubicBezTo>
                <a:cubicBezTo>
                  <a:pt x="15339" y="3275"/>
                  <a:pt x="15315" y="3277"/>
                  <a:pt x="15287" y="3283"/>
                </a:cubicBezTo>
                <a:cubicBezTo>
                  <a:pt x="15267" y="3153"/>
                  <a:pt x="15192" y="3090"/>
                  <a:pt x="15076" y="3090"/>
                </a:cubicBezTo>
                <a:cubicBezTo>
                  <a:pt x="15057" y="3090"/>
                  <a:pt x="15037" y="3091"/>
                  <a:pt x="15015" y="3095"/>
                </a:cubicBezTo>
                <a:cubicBezTo>
                  <a:pt x="15045" y="2917"/>
                  <a:pt x="14939" y="2824"/>
                  <a:pt x="14786" y="2824"/>
                </a:cubicBezTo>
                <a:cubicBezTo>
                  <a:pt x="14757" y="2824"/>
                  <a:pt x="14726" y="2828"/>
                  <a:pt x="14694" y="2835"/>
                </a:cubicBezTo>
                <a:cubicBezTo>
                  <a:pt x="14700" y="2822"/>
                  <a:pt x="14700" y="2768"/>
                  <a:pt x="14700" y="2768"/>
                </a:cubicBezTo>
                <a:lnTo>
                  <a:pt x="14700" y="2768"/>
                </a:lnTo>
                <a:cubicBezTo>
                  <a:pt x="14658" y="2780"/>
                  <a:pt x="14549" y="2780"/>
                  <a:pt x="14506" y="2792"/>
                </a:cubicBezTo>
                <a:cubicBezTo>
                  <a:pt x="14552" y="2639"/>
                  <a:pt x="14478" y="2560"/>
                  <a:pt x="14346" y="2560"/>
                </a:cubicBezTo>
                <a:cubicBezTo>
                  <a:pt x="14320" y="2560"/>
                  <a:pt x="14293" y="2562"/>
                  <a:pt x="14264" y="2568"/>
                </a:cubicBezTo>
                <a:cubicBezTo>
                  <a:pt x="14301" y="2344"/>
                  <a:pt x="14046" y="2193"/>
                  <a:pt x="13943" y="2041"/>
                </a:cubicBezTo>
                <a:cubicBezTo>
                  <a:pt x="13865" y="1925"/>
                  <a:pt x="13758" y="1705"/>
                  <a:pt x="13640" y="1705"/>
                </a:cubicBezTo>
                <a:cubicBezTo>
                  <a:pt x="13576" y="1705"/>
                  <a:pt x="13508" y="1773"/>
                  <a:pt x="13441" y="1963"/>
                </a:cubicBezTo>
                <a:cubicBezTo>
                  <a:pt x="13374" y="1892"/>
                  <a:pt x="13343" y="1872"/>
                  <a:pt x="13282" y="1872"/>
                </a:cubicBezTo>
                <a:cubicBezTo>
                  <a:pt x="13250" y="1872"/>
                  <a:pt x="13209" y="1878"/>
                  <a:pt x="13150" y="1884"/>
                </a:cubicBezTo>
                <a:cubicBezTo>
                  <a:pt x="13118" y="1789"/>
                  <a:pt x="13058" y="1746"/>
                  <a:pt x="12993" y="1746"/>
                </a:cubicBezTo>
                <a:cubicBezTo>
                  <a:pt x="12926" y="1746"/>
                  <a:pt x="12852" y="1792"/>
                  <a:pt x="12793" y="1872"/>
                </a:cubicBezTo>
                <a:cubicBezTo>
                  <a:pt x="12793" y="1739"/>
                  <a:pt x="12729" y="1682"/>
                  <a:pt x="12619" y="1682"/>
                </a:cubicBezTo>
                <a:cubicBezTo>
                  <a:pt x="12595" y="1682"/>
                  <a:pt x="12568" y="1685"/>
                  <a:pt x="12539" y="1690"/>
                </a:cubicBezTo>
                <a:cubicBezTo>
                  <a:pt x="12572" y="1526"/>
                  <a:pt x="12515" y="1426"/>
                  <a:pt x="12362" y="1426"/>
                </a:cubicBezTo>
                <a:cubicBezTo>
                  <a:pt x="12345" y="1426"/>
                  <a:pt x="12327" y="1428"/>
                  <a:pt x="12309" y="1430"/>
                </a:cubicBezTo>
                <a:cubicBezTo>
                  <a:pt x="12304" y="1269"/>
                  <a:pt x="12216" y="1140"/>
                  <a:pt x="12075" y="1140"/>
                </a:cubicBezTo>
                <a:cubicBezTo>
                  <a:pt x="12041" y="1140"/>
                  <a:pt x="12004" y="1147"/>
                  <a:pt x="11964" y="1164"/>
                </a:cubicBezTo>
                <a:cubicBezTo>
                  <a:pt x="11992" y="1001"/>
                  <a:pt x="11915" y="868"/>
                  <a:pt x="11779" y="868"/>
                </a:cubicBezTo>
                <a:cubicBezTo>
                  <a:pt x="11743" y="868"/>
                  <a:pt x="11704" y="877"/>
                  <a:pt x="11661" y="897"/>
                </a:cubicBezTo>
                <a:cubicBezTo>
                  <a:pt x="11641" y="793"/>
                  <a:pt x="11579" y="748"/>
                  <a:pt x="11503" y="748"/>
                </a:cubicBezTo>
                <a:cubicBezTo>
                  <a:pt x="11443" y="748"/>
                  <a:pt x="11374" y="776"/>
                  <a:pt x="11310" y="825"/>
                </a:cubicBezTo>
                <a:cubicBezTo>
                  <a:pt x="11284" y="699"/>
                  <a:pt x="11208" y="641"/>
                  <a:pt x="11116" y="641"/>
                </a:cubicBezTo>
                <a:cubicBezTo>
                  <a:pt x="11058" y="641"/>
                  <a:pt x="10992" y="665"/>
                  <a:pt x="10928" y="709"/>
                </a:cubicBezTo>
                <a:cubicBezTo>
                  <a:pt x="10898" y="552"/>
                  <a:pt x="10783" y="443"/>
                  <a:pt x="10613" y="443"/>
                </a:cubicBezTo>
                <a:cubicBezTo>
                  <a:pt x="10639" y="244"/>
                  <a:pt x="10377" y="129"/>
                  <a:pt x="10141" y="129"/>
                </a:cubicBezTo>
                <a:cubicBezTo>
                  <a:pt x="9984" y="129"/>
                  <a:pt x="9837" y="180"/>
                  <a:pt x="9796" y="292"/>
                </a:cubicBezTo>
                <a:cubicBezTo>
                  <a:pt x="9787" y="291"/>
                  <a:pt x="9778" y="291"/>
                  <a:pt x="9770" y="291"/>
                </a:cubicBezTo>
                <a:cubicBezTo>
                  <a:pt x="9615" y="291"/>
                  <a:pt x="9519" y="392"/>
                  <a:pt x="9536" y="558"/>
                </a:cubicBezTo>
                <a:cubicBezTo>
                  <a:pt x="9530" y="558"/>
                  <a:pt x="9524" y="557"/>
                  <a:pt x="9518" y="557"/>
                </a:cubicBezTo>
                <a:cubicBezTo>
                  <a:pt x="9468" y="557"/>
                  <a:pt x="9399" y="573"/>
                  <a:pt x="9346" y="573"/>
                </a:cubicBezTo>
                <a:cubicBezTo>
                  <a:pt x="9333" y="573"/>
                  <a:pt x="9322" y="572"/>
                  <a:pt x="9312" y="570"/>
                </a:cubicBezTo>
                <a:cubicBezTo>
                  <a:pt x="9306" y="625"/>
                  <a:pt x="9275" y="661"/>
                  <a:pt x="9263" y="716"/>
                </a:cubicBezTo>
                <a:cubicBezTo>
                  <a:pt x="9225" y="714"/>
                  <a:pt x="9196" y="713"/>
                  <a:pt x="9170" y="713"/>
                </a:cubicBezTo>
                <a:cubicBezTo>
                  <a:pt x="9103" y="713"/>
                  <a:pt x="9065" y="721"/>
                  <a:pt x="8973" y="752"/>
                </a:cubicBezTo>
                <a:cubicBezTo>
                  <a:pt x="8942" y="714"/>
                  <a:pt x="8909" y="697"/>
                  <a:pt x="8876" y="697"/>
                </a:cubicBezTo>
                <a:cubicBezTo>
                  <a:pt x="8809" y="697"/>
                  <a:pt x="8741" y="764"/>
                  <a:pt x="8688" y="861"/>
                </a:cubicBezTo>
                <a:cubicBezTo>
                  <a:pt x="8555" y="794"/>
                  <a:pt x="8428" y="825"/>
                  <a:pt x="8276" y="794"/>
                </a:cubicBezTo>
                <a:cubicBezTo>
                  <a:pt x="8258" y="790"/>
                  <a:pt x="8239" y="789"/>
                  <a:pt x="8220" y="789"/>
                </a:cubicBezTo>
                <a:cubicBezTo>
                  <a:pt x="8174" y="789"/>
                  <a:pt x="8127" y="797"/>
                  <a:pt x="8080" y="797"/>
                </a:cubicBezTo>
                <a:cubicBezTo>
                  <a:pt x="8056" y="797"/>
                  <a:pt x="8033" y="795"/>
                  <a:pt x="8010" y="788"/>
                </a:cubicBezTo>
                <a:cubicBezTo>
                  <a:pt x="7943" y="752"/>
                  <a:pt x="7980" y="637"/>
                  <a:pt x="7919" y="613"/>
                </a:cubicBezTo>
                <a:cubicBezTo>
                  <a:pt x="7808" y="578"/>
                  <a:pt x="7596" y="524"/>
                  <a:pt x="7418" y="524"/>
                </a:cubicBezTo>
                <a:cubicBezTo>
                  <a:pt x="7256" y="524"/>
                  <a:pt x="7123" y="568"/>
                  <a:pt x="7120" y="709"/>
                </a:cubicBezTo>
                <a:cubicBezTo>
                  <a:pt x="7056" y="683"/>
                  <a:pt x="6985" y="666"/>
                  <a:pt x="6917" y="666"/>
                </a:cubicBezTo>
                <a:cubicBezTo>
                  <a:pt x="6798" y="666"/>
                  <a:pt x="6691" y="718"/>
                  <a:pt x="6660" y="861"/>
                </a:cubicBezTo>
                <a:cubicBezTo>
                  <a:pt x="6594" y="835"/>
                  <a:pt x="6527" y="821"/>
                  <a:pt x="6465" y="821"/>
                </a:cubicBezTo>
                <a:cubicBezTo>
                  <a:pt x="6308" y="821"/>
                  <a:pt x="6175" y="905"/>
                  <a:pt x="6127" y="1091"/>
                </a:cubicBezTo>
                <a:cubicBezTo>
                  <a:pt x="6075" y="1026"/>
                  <a:pt x="6020" y="989"/>
                  <a:pt x="5964" y="989"/>
                </a:cubicBezTo>
                <a:cubicBezTo>
                  <a:pt x="5915" y="989"/>
                  <a:pt x="5866" y="1017"/>
                  <a:pt x="5818" y="1079"/>
                </a:cubicBezTo>
                <a:cubicBezTo>
                  <a:pt x="5812" y="1006"/>
                  <a:pt x="5758" y="952"/>
                  <a:pt x="5752" y="897"/>
                </a:cubicBezTo>
                <a:cubicBezTo>
                  <a:pt x="5703" y="958"/>
                  <a:pt x="5570" y="1030"/>
                  <a:pt x="5522" y="1091"/>
                </a:cubicBezTo>
                <a:cubicBezTo>
                  <a:pt x="5491" y="1018"/>
                  <a:pt x="5425" y="982"/>
                  <a:pt x="5401" y="940"/>
                </a:cubicBezTo>
                <a:cubicBezTo>
                  <a:pt x="5298" y="1042"/>
                  <a:pt x="5237" y="1182"/>
                  <a:pt x="5098" y="1254"/>
                </a:cubicBezTo>
                <a:cubicBezTo>
                  <a:pt x="4988" y="1307"/>
                  <a:pt x="4937" y="1328"/>
                  <a:pt x="4909" y="1328"/>
                </a:cubicBezTo>
                <a:cubicBezTo>
                  <a:pt x="4854" y="1328"/>
                  <a:pt x="4890" y="1246"/>
                  <a:pt x="4741" y="1170"/>
                </a:cubicBezTo>
                <a:cubicBezTo>
                  <a:pt x="4692" y="1139"/>
                  <a:pt x="4529" y="1164"/>
                  <a:pt x="4492" y="1127"/>
                </a:cubicBezTo>
                <a:cubicBezTo>
                  <a:pt x="4462" y="1097"/>
                  <a:pt x="4450" y="946"/>
                  <a:pt x="4450" y="946"/>
                </a:cubicBezTo>
                <a:cubicBezTo>
                  <a:pt x="4358" y="900"/>
                  <a:pt x="4319" y="840"/>
                  <a:pt x="4205" y="840"/>
                </a:cubicBezTo>
                <a:cubicBezTo>
                  <a:pt x="4169" y="840"/>
                  <a:pt x="4124" y="846"/>
                  <a:pt x="4069" y="861"/>
                </a:cubicBezTo>
                <a:cubicBezTo>
                  <a:pt x="4073" y="732"/>
                  <a:pt x="4017" y="677"/>
                  <a:pt x="3929" y="677"/>
                </a:cubicBezTo>
                <a:cubicBezTo>
                  <a:pt x="3888" y="677"/>
                  <a:pt x="3841" y="689"/>
                  <a:pt x="3790" y="709"/>
                </a:cubicBezTo>
                <a:cubicBezTo>
                  <a:pt x="3755" y="596"/>
                  <a:pt x="3677" y="563"/>
                  <a:pt x="3584" y="563"/>
                </a:cubicBezTo>
                <a:cubicBezTo>
                  <a:pt x="3518" y="563"/>
                  <a:pt x="3445" y="579"/>
                  <a:pt x="3372" y="594"/>
                </a:cubicBezTo>
                <a:cubicBezTo>
                  <a:pt x="3288" y="455"/>
                  <a:pt x="3360" y="498"/>
                  <a:pt x="3185" y="443"/>
                </a:cubicBezTo>
                <a:cubicBezTo>
                  <a:pt x="3118" y="304"/>
                  <a:pt x="3130" y="304"/>
                  <a:pt x="2955" y="255"/>
                </a:cubicBezTo>
                <a:cubicBezTo>
                  <a:pt x="2940" y="153"/>
                  <a:pt x="2880" y="107"/>
                  <a:pt x="2811" y="107"/>
                </a:cubicBezTo>
                <a:cubicBezTo>
                  <a:pt x="2739" y="107"/>
                  <a:pt x="2656" y="159"/>
                  <a:pt x="2610" y="249"/>
                </a:cubicBezTo>
                <a:cubicBezTo>
                  <a:pt x="2593" y="103"/>
                  <a:pt x="2495" y="0"/>
                  <a:pt x="2379" y="0"/>
                </a:cubicBezTo>
                <a:close/>
                <a:moveTo>
                  <a:pt x="34605" y="8435"/>
                </a:moveTo>
                <a:cubicBezTo>
                  <a:pt x="34612" y="8439"/>
                  <a:pt x="34619" y="8443"/>
                  <a:pt x="34625" y="8447"/>
                </a:cubicBezTo>
                <a:lnTo>
                  <a:pt x="34625" y="84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 flipH="1">
            <a:off x="5774326" y="3367625"/>
            <a:ext cx="4765147" cy="1672812"/>
          </a:xfrm>
          <a:custGeom>
            <a:avLst/>
            <a:gdLst/>
            <a:ahLst/>
            <a:cxnLst/>
            <a:rect l="l" t="t" r="r" b="b"/>
            <a:pathLst>
              <a:path w="39627" h="18062" extrusionOk="0">
                <a:moveTo>
                  <a:pt x="15990" y="1206"/>
                </a:moveTo>
                <a:cubicBezTo>
                  <a:pt x="15978" y="1212"/>
                  <a:pt x="15972" y="1224"/>
                  <a:pt x="15972" y="1230"/>
                </a:cubicBezTo>
                <a:cubicBezTo>
                  <a:pt x="15966" y="1242"/>
                  <a:pt x="15948" y="1248"/>
                  <a:pt x="15948" y="1267"/>
                </a:cubicBezTo>
                <a:cubicBezTo>
                  <a:pt x="15942" y="1248"/>
                  <a:pt x="15942" y="1236"/>
                  <a:pt x="15942" y="1218"/>
                </a:cubicBezTo>
                <a:cubicBezTo>
                  <a:pt x="15948" y="1212"/>
                  <a:pt x="15960" y="1206"/>
                  <a:pt x="15972" y="1206"/>
                </a:cubicBezTo>
                <a:close/>
                <a:moveTo>
                  <a:pt x="15845" y="1315"/>
                </a:moveTo>
                <a:cubicBezTo>
                  <a:pt x="15851" y="1315"/>
                  <a:pt x="15851" y="1321"/>
                  <a:pt x="15857" y="1321"/>
                </a:cubicBezTo>
                <a:lnTo>
                  <a:pt x="15748" y="1321"/>
                </a:lnTo>
                <a:cubicBezTo>
                  <a:pt x="15784" y="1321"/>
                  <a:pt x="15814" y="1315"/>
                  <a:pt x="15845" y="1315"/>
                </a:cubicBezTo>
                <a:close/>
                <a:moveTo>
                  <a:pt x="15851" y="1182"/>
                </a:moveTo>
                <a:cubicBezTo>
                  <a:pt x="15851" y="1195"/>
                  <a:pt x="15861" y="1202"/>
                  <a:pt x="15871" y="1202"/>
                </a:cubicBezTo>
                <a:cubicBezTo>
                  <a:pt x="15875" y="1202"/>
                  <a:pt x="15878" y="1202"/>
                  <a:pt x="15881" y="1200"/>
                </a:cubicBezTo>
                <a:lnTo>
                  <a:pt x="15881" y="1206"/>
                </a:lnTo>
                <a:cubicBezTo>
                  <a:pt x="15912" y="1206"/>
                  <a:pt x="15890" y="1233"/>
                  <a:pt x="15913" y="1233"/>
                </a:cubicBezTo>
                <a:cubicBezTo>
                  <a:pt x="15917" y="1233"/>
                  <a:pt x="15923" y="1232"/>
                  <a:pt x="15929" y="1230"/>
                </a:cubicBezTo>
                <a:lnTo>
                  <a:pt x="15929" y="1255"/>
                </a:lnTo>
                <a:cubicBezTo>
                  <a:pt x="15936" y="1285"/>
                  <a:pt x="15960" y="1327"/>
                  <a:pt x="15966" y="1357"/>
                </a:cubicBezTo>
                <a:cubicBezTo>
                  <a:pt x="15929" y="1345"/>
                  <a:pt x="15887" y="1321"/>
                  <a:pt x="15869" y="1297"/>
                </a:cubicBezTo>
                <a:cubicBezTo>
                  <a:pt x="15857" y="1273"/>
                  <a:pt x="15936" y="1255"/>
                  <a:pt x="15875" y="1236"/>
                </a:cubicBezTo>
                <a:cubicBezTo>
                  <a:pt x="15871" y="1235"/>
                  <a:pt x="15867" y="1235"/>
                  <a:pt x="15863" y="1235"/>
                </a:cubicBezTo>
                <a:cubicBezTo>
                  <a:pt x="15857" y="1235"/>
                  <a:pt x="15851" y="1236"/>
                  <a:pt x="15845" y="1236"/>
                </a:cubicBezTo>
                <a:cubicBezTo>
                  <a:pt x="15839" y="1236"/>
                  <a:pt x="15833" y="1235"/>
                  <a:pt x="15827" y="1230"/>
                </a:cubicBezTo>
                <a:cubicBezTo>
                  <a:pt x="15814" y="1212"/>
                  <a:pt x="15839" y="1200"/>
                  <a:pt x="15814" y="1182"/>
                </a:cubicBezTo>
                <a:close/>
                <a:moveTo>
                  <a:pt x="12641" y="1382"/>
                </a:moveTo>
                <a:lnTo>
                  <a:pt x="12641" y="1382"/>
                </a:lnTo>
                <a:cubicBezTo>
                  <a:pt x="12641" y="1382"/>
                  <a:pt x="12642" y="1382"/>
                  <a:pt x="12642" y="1382"/>
                </a:cubicBezTo>
                <a:cubicBezTo>
                  <a:pt x="12642" y="1382"/>
                  <a:pt x="12642" y="1382"/>
                  <a:pt x="12641" y="1382"/>
                </a:cubicBezTo>
                <a:close/>
                <a:moveTo>
                  <a:pt x="16887" y="1393"/>
                </a:moveTo>
                <a:cubicBezTo>
                  <a:pt x="16902" y="1393"/>
                  <a:pt x="16913" y="1406"/>
                  <a:pt x="16928" y="1406"/>
                </a:cubicBezTo>
                <a:lnTo>
                  <a:pt x="16941" y="1406"/>
                </a:lnTo>
                <a:lnTo>
                  <a:pt x="16941" y="1442"/>
                </a:lnTo>
                <a:cubicBezTo>
                  <a:pt x="16935" y="1472"/>
                  <a:pt x="16916" y="1485"/>
                  <a:pt x="16910" y="1509"/>
                </a:cubicBezTo>
                <a:cubicBezTo>
                  <a:pt x="16898" y="1485"/>
                  <a:pt x="16880" y="1466"/>
                  <a:pt x="16880" y="1448"/>
                </a:cubicBezTo>
                <a:cubicBezTo>
                  <a:pt x="16880" y="1442"/>
                  <a:pt x="16874" y="1436"/>
                  <a:pt x="16874" y="1424"/>
                </a:cubicBezTo>
                <a:cubicBezTo>
                  <a:pt x="16874" y="1418"/>
                  <a:pt x="16874" y="1418"/>
                  <a:pt x="16880" y="1412"/>
                </a:cubicBezTo>
                <a:cubicBezTo>
                  <a:pt x="16880" y="1406"/>
                  <a:pt x="16868" y="1406"/>
                  <a:pt x="16880" y="1394"/>
                </a:cubicBezTo>
                <a:cubicBezTo>
                  <a:pt x="16883" y="1393"/>
                  <a:pt x="16885" y="1393"/>
                  <a:pt x="16887" y="1393"/>
                </a:cubicBezTo>
                <a:close/>
                <a:moveTo>
                  <a:pt x="16209" y="1162"/>
                </a:moveTo>
                <a:cubicBezTo>
                  <a:pt x="16217" y="1162"/>
                  <a:pt x="16226" y="1167"/>
                  <a:pt x="16238" y="1170"/>
                </a:cubicBezTo>
                <a:cubicBezTo>
                  <a:pt x="16232" y="1236"/>
                  <a:pt x="16232" y="1315"/>
                  <a:pt x="16220" y="1382"/>
                </a:cubicBezTo>
                <a:cubicBezTo>
                  <a:pt x="16220" y="1436"/>
                  <a:pt x="16220" y="1485"/>
                  <a:pt x="16232" y="1539"/>
                </a:cubicBezTo>
                <a:cubicBezTo>
                  <a:pt x="16214" y="1533"/>
                  <a:pt x="16190" y="1515"/>
                  <a:pt x="16178" y="1497"/>
                </a:cubicBezTo>
                <a:cubicBezTo>
                  <a:pt x="16160" y="1466"/>
                  <a:pt x="16153" y="1442"/>
                  <a:pt x="16123" y="1418"/>
                </a:cubicBezTo>
                <a:cubicBezTo>
                  <a:pt x="16103" y="1393"/>
                  <a:pt x="16091" y="1380"/>
                  <a:pt x="16067" y="1380"/>
                </a:cubicBezTo>
                <a:cubicBezTo>
                  <a:pt x="16062" y="1380"/>
                  <a:pt x="16057" y="1381"/>
                  <a:pt x="16051" y="1382"/>
                </a:cubicBezTo>
                <a:cubicBezTo>
                  <a:pt x="16046" y="1382"/>
                  <a:pt x="16042" y="1383"/>
                  <a:pt x="16038" y="1383"/>
                </a:cubicBezTo>
                <a:cubicBezTo>
                  <a:pt x="16006" y="1383"/>
                  <a:pt x="15994" y="1362"/>
                  <a:pt x="15978" y="1345"/>
                </a:cubicBezTo>
                <a:cubicBezTo>
                  <a:pt x="15966" y="1321"/>
                  <a:pt x="15942" y="1291"/>
                  <a:pt x="15960" y="1261"/>
                </a:cubicBezTo>
                <a:cubicBezTo>
                  <a:pt x="15966" y="1255"/>
                  <a:pt x="15972" y="1236"/>
                  <a:pt x="15978" y="1230"/>
                </a:cubicBezTo>
                <a:cubicBezTo>
                  <a:pt x="15990" y="1212"/>
                  <a:pt x="15996" y="1206"/>
                  <a:pt x="15996" y="1200"/>
                </a:cubicBezTo>
                <a:lnTo>
                  <a:pt x="16020" y="1200"/>
                </a:lnTo>
                <a:cubicBezTo>
                  <a:pt x="16020" y="1194"/>
                  <a:pt x="16026" y="1194"/>
                  <a:pt x="16020" y="1182"/>
                </a:cubicBezTo>
                <a:cubicBezTo>
                  <a:pt x="16024" y="1178"/>
                  <a:pt x="16030" y="1177"/>
                  <a:pt x="16037" y="1177"/>
                </a:cubicBezTo>
                <a:cubicBezTo>
                  <a:pt x="16054" y="1177"/>
                  <a:pt x="16080" y="1185"/>
                  <a:pt x="16097" y="1185"/>
                </a:cubicBezTo>
                <a:cubicBezTo>
                  <a:pt x="16109" y="1185"/>
                  <a:pt x="16117" y="1182"/>
                  <a:pt x="16117" y="1170"/>
                </a:cubicBezTo>
                <a:cubicBezTo>
                  <a:pt x="16123" y="1170"/>
                  <a:pt x="16129" y="1176"/>
                  <a:pt x="16141" y="1182"/>
                </a:cubicBezTo>
                <a:cubicBezTo>
                  <a:pt x="16149" y="1178"/>
                  <a:pt x="16158" y="1172"/>
                  <a:pt x="16167" y="1172"/>
                </a:cubicBezTo>
                <a:cubicBezTo>
                  <a:pt x="16173" y="1172"/>
                  <a:pt x="16179" y="1175"/>
                  <a:pt x="16184" y="1182"/>
                </a:cubicBezTo>
                <a:cubicBezTo>
                  <a:pt x="16193" y="1167"/>
                  <a:pt x="16200" y="1162"/>
                  <a:pt x="16209" y="1162"/>
                </a:cubicBezTo>
                <a:close/>
                <a:moveTo>
                  <a:pt x="17165" y="1478"/>
                </a:moveTo>
                <a:cubicBezTo>
                  <a:pt x="17182" y="1478"/>
                  <a:pt x="17177" y="1498"/>
                  <a:pt x="17177" y="1509"/>
                </a:cubicBezTo>
                <a:cubicBezTo>
                  <a:pt x="17181" y="1509"/>
                  <a:pt x="17190" y="1506"/>
                  <a:pt x="17198" y="1506"/>
                </a:cubicBezTo>
                <a:cubicBezTo>
                  <a:pt x="17202" y="1506"/>
                  <a:pt x="17205" y="1507"/>
                  <a:pt x="17207" y="1509"/>
                </a:cubicBezTo>
                <a:cubicBezTo>
                  <a:pt x="17177" y="1563"/>
                  <a:pt x="17062" y="1569"/>
                  <a:pt x="17025" y="1569"/>
                </a:cubicBezTo>
                <a:cubicBezTo>
                  <a:pt x="17037" y="1563"/>
                  <a:pt x="17080" y="1515"/>
                  <a:pt x="17098" y="1479"/>
                </a:cubicBezTo>
                <a:lnTo>
                  <a:pt x="17098" y="1479"/>
                </a:lnTo>
                <a:cubicBezTo>
                  <a:pt x="17098" y="1485"/>
                  <a:pt x="17092" y="1503"/>
                  <a:pt x="17098" y="1503"/>
                </a:cubicBezTo>
                <a:cubicBezTo>
                  <a:pt x="17108" y="1503"/>
                  <a:pt x="17114" y="1482"/>
                  <a:pt x="17123" y="1482"/>
                </a:cubicBezTo>
                <a:cubicBezTo>
                  <a:pt x="17124" y="1482"/>
                  <a:pt x="17126" y="1483"/>
                  <a:pt x="17128" y="1485"/>
                </a:cubicBezTo>
                <a:cubicBezTo>
                  <a:pt x="17128" y="1485"/>
                  <a:pt x="17140" y="1503"/>
                  <a:pt x="17140" y="1509"/>
                </a:cubicBezTo>
                <a:cubicBezTo>
                  <a:pt x="17140" y="1497"/>
                  <a:pt x="17146" y="1479"/>
                  <a:pt x="17159" y="1479"/>
                </a:cubicBezTo>
                <a:cubicBezTo>
                  <a:pt x="17161" y="1478"/>
                  <a:pt x="17163" y="1478"/>
                  <a:pt x="17165" y="1478"/>
                </a:cubicBezTo>
                <a:close/>
                <a:moveTo>
                  <a:pt x="13659" y="1527"/>
                </a:moveTo>
                <a:cubicBezTo>
                  <a:pt x="13665" y="1545"/>
                  <a:pt x="13659" y="1563"/>
                  <a:pt x="13641" y="1588"/>
                </a:cubicBezTo>
                <a:cubicBezTo>
                  <a:pt x="13635" y="1588"/>
                  <a:pt x="13629" y="1588"/>
                  <a:pt x="13617" y="1575"/>
                </a:cubicBezTo>
                <a:cubicBezTo>
                  <a:pt x="13611" y="1569"/>
                  <a:pt x="13611" y="1545"/>
                  <a:pt x="13611" y="1533"/>
                </a:cubicBezTo>
                <a:cubicBezTo>
                  <a:pt x="13617" y="1533"/>
                  <a:pt x="13635" y="1527"/>
                  <a:pt x="13659" y="1527"/>
                </a:cubicBezTo>
                <a:close/>
                <a:moveTo>
                  <a:pt x="12678" y="1600"/>
                </a:moveTo>
                <a:cubicBezTo>
                  <a:pt x="12690" y="1600"/>
                  <a:pt x="12690" y="1606"/>
                  <a:pt x="12696" y="1606"/>
                </a:cubicBezTo>
                <a:cubicBezTo>
                  <a:pt x="12696" y="1609"/>
                  <a:pt x="12696" y="1611"/>
                  <a:pt x="12695" y="1611"/>
                </a:cubicBezTo>
                <a:cubicBezTo>
                  <a:pt x="12692" y="1611"/>
                  <a:pt x="12687" y="1604"/>
                  <a:pt x="12678" y="1600"/>
                </a:cubicBezTo>
                <a:close/>
                <a:moveTo>
                  <a:pt x="17219" y="1503"/>
                </a:moveTo>
                <a:lnTo>
                  <a:pt x="17219" y="1515"/>
                </a:lnTo>
                <a:cubicBezTo>
                  <a:pt x="17227" y="1515"/>
                  <a:pt x="17233" y="1512"/>
                  <a:pt x="17239" y="1512"/>
                </a:cubicBezTo>
                <a:cubicBezTo>
                  <a:pt x="17242" y="1512"/>
                  <a:pt x="17245" y="1513"/>
                  <a:pt x="17249" y="1515"/>
                </a:cubicBezTo>
                <a:cubicBezTo>
                  <a:pt x="17249" y="1533"/>
                  <a:pt x="17243" y="1533"/>
                  <a:pt x="17249" y="1545"/>
                </a:cubicBezTo>
                <a:cubicBezTo>
                  <a:pt x="17249" y="1537"/>
                  <a:pt x="17261" y="1525"/>
                  <a:pt x="17268" y="1525"/>
                </a:cubicBezTo>
                <a:cubicBezTo>
                  <a:pt x="17271" y="1525"/>
                  <a:pt x="17274" y="1528"/>
                  <a:pt x="17274" y="1533"/>
                </a:cubicBezTo>
                <a:cubicBezTo>
                  <a:pt x="17277" y="1531"/>
                  <a:pt x="17279" y="1531"/>
                  <a:pt x="17281" y="1531"/>
                </a:cubicBezTo>
                <a:cubicBezTo>
                  <a:pt x="17294" y="1531"/>
                  <a:pt x="17294" y="1553"/>
                  <a:pt x="17304" y="1553"/>
                </a:cubicBezTo>
                <a:cubicBezTo>
                  <a:pt x="17306" y="1553"/>
                  <a:pt x="17308" y="1553"/>
                  <a:pt x="17310" y="1551"/>
                </a:cubicBezTo>
                <a:cubicBezTo>
                  <a:pt x="17310" y="1569"/>
                  <a:pt x="17334" y="1581"/>
                  <a:pt x="17310" y="1581"/>
                </a:cubicBezTo>
                <a:cubicBezTo>
                  <a:pt x="17304" y="1581"/>
                  <a:pt x="17292" y="1575"/>
                  <a:pt x="17280" y="1575"/>
                </a:cubicBezTo>
                <a:cubicBezTo>
                  <a:pt x="17274" y="1575"/>
                  <a:pt x="17268" y="1600"/>
                  <a:pt x="17280" y="1600"/>
                </a:cubicBezTo>
                <a:cubicBezTo>
                  <a:pt x="17280" y="1594"/>
                  <a:pt x="17304" y="1594"/>
                  <a:pt x="17310" y="1594"/>
                </a:cubicBezTo>
                <a:cubicBezTo>
                  <a:pt x="17328" y="1594"/>
                  <a:pt x="17322" y="1600"/>
                  <a:pt x="17322" y="1606"/>
                </a:cubicBezTo>
                <a:lnTo>
                  <a:pt x="17328" y="1606"/>
                </a:lnTo>
                <a:cubicBezTo>
                  <a:pt x="17298" y="1606"/>
                  <a:pt x="17237" y="1612"/>
                  <a:pt x="17207" y="1612"/>
                </a:cubicBezTo>
                <a:cubicBezTo>
                  <a:pt x="17171" y="1612"/>
                  <a:pt x="17031" y="1600"/>
                  <a:pt x="17007" y="1575"/>
                </a:cubicBezTo>
                <a:cubicBezTo>
                  <a:pt x="17092" y="1563"/>
                  <a:pt x="17183" y="1563"/>
                  <a:pt x="17219" y="1503"/>
                </a:cubicBezTo>
                <a:close/>
                <a:moveTo>
                  <a:pt x="13732" y="1606"/>
                </a:moveTo>
                <a:cubicBezTo>
                  <a:pt x="13756" y="1606"/>
                  <a:pt x="13768" y="1606"/>
                  <a:pt x="13780" y="1618"/>
                </a:cubicBezTo>
                <a:lnTo>
                  <a:pt x="13762" y="1618"/>
                </a:lnTo>
                <a:cubicBezTo>
                  <a:pt x="13756" y="1618"/>
                  <a:pt x="13738" y="1618"/>
                  <a:pt x="13726" y="1624"/>
                </a:cubicBezTo>
                <a:cubicBezTo>
                  <a:pt x="13726" y="1618"/>
                  <a:pt x="13732" y="1618"/>
                  <a:pt x="13732" y="1606"/>
                </a:cubicBezTo>
                <a:close/>
                <a:moveTo>
                  <a:pt x="16971" y="1412"/>
                </a:moveTo>
                <a:cubicBezTo>
                  <a:pt x="16977" y="1412"/>
                  <a:pt x="16977" y="1412"/>
                  <a:pt x="16989" y="1418"/>
                </a:cubicBezTo>
                <a:lnTo>
                  <a:pt x="16989" y="1424"/>
                </a:lnTo>
                <a:cubicBezTo>
                  <a:pt x="16995" y="1424"/>
                  <a:pt x="16995" y="1424"/>
                  <a:pt x="17001" y="1436"/>
                </a:cubicBezTo>
                <a:cubicBezTo>
                  <a:pt x="17013" y="1442"/>
                  <a:pt x="17007" y="1442"/>
                  <a:pt x="17013" y="1448"/>
                </a:cubicBezTo>
                <a:cubicBezTo>
                  <a:pt x="17025" y="1454"/>
                  <a:pt x="17031" y="1454"/>
                  <a:pt x="17043" y="1454"/>
                </a:cubicBezTo>
                <a:cubicBezTo>
                  <a:pt x="17043" y="1448"/>
                  <a:pt x="17043" y="1448"/>
                  <a:pt x="17056" y="1442"/>
                </a:cubicBezTo>
                <a:cubicBezTo>
                  <a:pt x="17062" y="1448"/>
                  <a:pt x="17056" y="1454"/>
                  <a:pt x="17062" y="1454"/>
                </a:cubicBezTo>
                <a:cubicBezTo>
                  <a:pt x="17062" y="1448"/>
                  <a:pt x="17074" y="1448"/>
                  <a:pt x="17086" y="1448"/>
                </a:cubicBezTo>
                <a:cubicBezTo>
                  <a:pt x="17086" y="1454"/>
                  <a:pt x="17086" y="1466"/>
                  <a:pt x="17092" y="1466"/>
                </a:cubicBezTo>
                <a:cubicBezTo>
                  <a:pt x="17056" y="1557"/>
                  <a:pt x="16947" y="1600"/>
                  <a:pt x="16844" y="1624"/>
                </a:cubicBezTo>
                <a:cubicBezTo>
                  <a:pt x="16868" y="1588"/>
                  <a:pt x="16910" y="1533"/>
                  <a:pt x="16935" y="1485"/>
                </a:cubicBezTo>
                <a:cubicBezTo>
                  <a:pt x="16947" y="1466"/>
                  <a:pt x="16947" y="1436"/>
                  <a:pt x="16959" y="1412"/>
                </a:cubicBezTo>
                <a:close/>
                <a:moveTo>
                  <a:pt x="12945" y="1594"/>
                </a:moveTo>
                <a:cubicBezTo>
                  <a:pt x="12957" y="1600"/>
                  <a:pt x="12969" y="1601"/>
                  <a:pt x="12980" y="1601"/>
                </a:cubicBezTo>
                <a:cubicBezTo>
                  <a:pt x="12992" y="1601"/>
                  <a:pt x="13002" y="1600"/>
                  <a:pt x="13011" y="1600"/>
                </a:cubicBezTo>
                <a:cubicBezTo>
                  <a:pt x="13035" y="1606"/>
                  <a:pt x="13029" y="1618"/>
                  <a:pt x="13035" y="1624"/>
                </a:cubicBezTo>
                <a:lnTo>
                  <a:pt x="13029" y="1624"/>
                </a:lnTo>
                <a:cubicBezTo>
                  <a:pt x="13027" y="1624"/>
                  <a:pt x="13025" y="1625"/>
                  <a:pt x="13022" y="1625"/>
                </a:cubicBezTo>
                <a:cubicBezTo>
                  <a:pt x="13009" y="1625"/>
                  <a:pt x="12996" y="1616"/>
                  <a:pt x="12987" y="1616"/>
                </a:cubicBezTo>
                <a:cubicBezTo>
                  <a:pt x="12981" y="1616"/>
                  <a:pt x="12977" y="1619"/>
                  <a:pt x="12975" y="1630"/>
                </a:cubicBezTo>
                <a:cubicBezTo>
                  <a:pt x="12969" y="1631"/>
                  <a:pt x="12964" y="1631"/>
                  <a:pt x="12959" y="1631"/>
                </a:cubicBezTo>
                <a:cubicBezTo>
                  <a:pt x="12928" y="1631"/>
                  <a:pt x="12917" y="1615"/>
                  <a:pt x="12933" y="1594"/>
                </a:cubicBezTo>
                <a:close/>
                <a:moveTo>
                  <a:pt x="16014" y="1630"/>
                </a:moveTo>
                <a:lnTo>
                  <a:pt x="16014" y="1630"/>
                </a:lnTo>
                <a:cubicBezTo>
                  <a:pt x="16017" y="1638"/>
                  <a:pt x="16018" y="1646"/>
                  <a:pt x="16018" y="1654"/>
                </a:cubicBezTo>
                <a:lnTo>
                  <a:pt x="16018" y="1654"/>
                </a:lnTo>
                <a:cubicBezTo>
                  <a:pt x="16019" y="1646"/>
                  <a:pt x="16018" y="1638"/>
                  <a:pt x="16014" y="1630"/>
                </a:cubicBezTo>
                <a:close/>
                <a:moveTo>
                  <a:pt x="13362" y="1551"/>
                </a:moveTo>
                <a:cubicBezTo>
                  <a:pt x="13399" y="1569"/>
                  <a:pt x="13405" y="1612"/>
                  <a:pt x="13459" y="1624"/>
                </a:cubicBezTo>
                <a:cubicBezTo>
                  <a:pt x="13477" y="1624"/>
                  <a:pt x="13496" y="1612"/>
                  <a:pt x="13514" y="1612"/>
                </a:cubicBezTo>
                <a:cubicBezTo>
                  <a:pt x="13514" y="1630"/>
                  <a:pt x="13508" y="1642"/>
                  <a:pt x="13508" y="1654"/>
                </a:cubicBezTo>
                <a:cubicBezTo>
                  <a:pt x="13497" y="1662"/>
                  <a:pt x="13490" y="1664"/>
                  <a:pt x="13483" y="1664"/>
                </a:cubicBezTo>
                <a:cubicBezTo>
                  <a:pt x="13474" y="1664"/>
                  <a:pt x="13464" y="1660"/>
                  <a:pt x="13447" y="1660"/>
                </a:cubicBezTo>
                <a:lnTo>
                  <a:pt x="13447" y="1672"/>
                </a:lnTo>
                <a:cubicBezTo>
                  <a:pt x="13440" y="1674"/>
                  <a:pt x="13434" y="1675"/>
                  <a:pt x="13427" y="1675"/>
                </a:cubicBezTo>
                <a:cubicBezTo>
                  <a:pt x="13409" y="1675"/>
                  <a:pt x="13391" y="1669"/>
                  <a:pt x="13376" y="1669"/>
                </a:cubicBezTo>
                <a:cubicBezTo>
                  <a:pt x="13362" y="1669"/>
                  <a:pt x="13351" y="1674"/>
                  <a:pt x="13344" y="1690"/>
                </a:cubicBezTo>
                <a:cubicBezTo>
                  <a:pt x="13308" y="1672"/>
                  <a:pt x="13296" y="1630"/>
                  <a:pt x="13247" y="1630"/>
                </a:cubicBezTo>
                <a:cubicBezTo>
                  <a:pt x="13223" y="1630"/>
                  <a:pt x="13211" y="1636"/>
                  <a:pt x="13187" y="1648"/>
                </a:cubicBezTo>
                <a:lnTo>
                  <a:pt x="13187" y="1636"/>
                </a:lnTo>
                <a:cubicBezTo>
                  <a:pt x="13193" y="1624"/>
                  <a:pt x="13205" y="1594"/>
                  <a:pt x="13205" y="1588"/>
                </a:cubicBezTo>
                <a:cubicBezTo>
                  <a:pt x="13214" y="1575"/>
                  <a:pt x="13222" y="1572"/>
                  <a:pt x="13231" y="1572"/>
                </a:cubicBezTo>
                <a:cubicBezTo>
                  <a:pt x="13240" y="1572"/>
                  <a:pt x="13250" y="1575"/>
                  <a:pt x="13266" y="1575"/>
                </a:cubicBezTo>
                <a:lnTo>
                  <a:pt x="13266" y="1563"/>
                </a:lnTo>
                <a:cubicBezTo>
                  <a:pt x="13270" y="1562"/>
                  <a:pt x="13274" y="1561"/>
                  <a:pt x="13279" y="1561"/>
                </a:cubicBezTo>
                <a:cubicBezTo>
                  <a:pt x="13299" y="1561"/>
                  <a:pt x="13319" y="1573"/>
                  <a:pt x="13336" y="1573"/>
                </a:cubicBezTo>
                <a:cubicBezTo>
                  <a:pt x="13347" y="1573"/>
                  <a:pt x="13356" y="1568"/>
                  <a:pt x="13362" y="1551"/>
                </a:cubicBezTo>
                <a:close/>
                <a:moveTo>
                  <a:pt x="13072" y="1648"/>
                </a:moveTo>
                <a:cubicBezTo>
                  <a:pt x="13072" y="1648"/>
                  <a:pt x="13084" y="1648"/>
                  <a:pt x="13084" y="1654"/>
                </a:cubicBezTo>
                <a:cubicBezTo>
                  <a:pt x="13096" y="1660"/>
                  <a:pt x="13084" y="1697"/>
                  <a:pt x="13102" y="1709"/>
                </a:cubicBezTo>
                <a:cubicBezTo>
                  <a:pt x="13098" y="1717"/>
                  <a:pt x="13090" y="1723"/>
                  <a:pt x="13077" y="1723"/>
                </a:cubicBezTo>
                <a:cubicBezTo>
                  <a:pt x="13072" y="1723"/>
                  <a:pt x="13066" y="1722"/>
                  <a:pt x="13060" y="1721"/>
                </a:cubicBezTo>
                <a:cubicBezTo>
                  <a:pt x="13048" y="1690"/>
                  <a:pt x="13066" y="1666"/>
                  <a:pt x="13072" y="1648"/>
                </a:cubicBezTo>
                <a:close/>
                <a:moveTo>
                  <a:pt x="15887" y="1715"/>
                </a:moveTo>
                <a:lnTo>
                  <a:pt x="15881" y="1721"/>
                </a:lnTo>
                <a:cubicBezTo>
                  <a:pt x="15911" y="1733"/>
                  <a:pt x="15942" y="1745"/>
                  <a:pt x="15966" y="1751"/>
                </a:cubicBezTo>
                <a:cubicBezTo>
                  <a:pt x="15936" y="1763"/>
                  <a:pt x="15887" y="1763"/>
                  <a:pt x="15887" y="1763"/>
                </a:cubicBezTo>
                <a:cubicBezTo>
                  <a:pt x="15887" y="1763"/>
                  <a:pt x="15936" y="1763"/>
                  <a:pt x="15972" y="1751"/>
                </a:cubicBezTo>
                <a:cubicBezTo>
                  <a:pt x="16004" y="1760"/>
                  <a:pt x="16036" y="1762"/>
                  <a:pt x="16055" y="1763"/>
                </a:cubicBezTo>
                <a:lnTo>
                  <a:pt x="16055" y="1763"/>
                </a:lnTo>
                <a:cubicBezTo>
                  <a:pt x="16025" y="1762"/>
                  <a:pt x="15958" y="1753"/>
                  <a:pt x="15887" y="1715"/>
                </a:cubicBezTo>
                <a:close/>
                <a:moveTo>
                  <a:pt x="15966" y="1612"/>
                </a:moveTo>
                <a:lnTo>
                  <a:pt x="15966" y="1624"/>
                </a:lnTo>
                <a:cubicBezTo>
                  <a:pt x="15966" y="1624"/>
                  <a:pt x="15966" y="1630"/>
                  <a:pt x="15972" y="1636"/>
                </a:cubicBezTo>
                <a:cubicBezTo>
                  <a:pt x="15972" y="1642"/>
                  <a:pt x="15978" y="1654"/>
                  <a:pt x="15978" y="1660"/>
                </a:cubicBezTo>
                <a:cubicBezTo>
                  <a:pt x="15978" y="1660"/>
                  <a:pt x="15984" y="1666"/>
                  <a:pt x="15984" y="1672"/>
                </a:cubicBezTo>
                <a:cubicBezTo>
                  <a:pt x="15984" y="1684"/>
                  <a:pt x="15996" y="1684"/>
                  <a:pt x="15996" y="1690"/>
                </a:cubicBezTo>
                <a:cubicBezTo>
                  <a:pt x="15996" y="1697"/>
                  <a:pt x="16002" y="1697"/>
                  <a:pt x="16002" y="1703"/>
                </a:cubicBezTo>
                <a:lnTo>
                  <a:pt x="16014" y="1721"/>
                </a:lnTo>
                <a:lnTo>
                  <a:pt x="16032" y="1733"/>
                </a:lnTo>
                <a:lnTo>
                  <a:pt x="16045" y="1751"/>
                </a:lnTo>
                <a:lnTo>
                  <a:pt x="16063" y="1763"/>
                </a:lnTo>
                <a:lnTo>
                  <a:pt x="16063" y="1763"/>
                </a:lnTo>
                <a:cubicBezTo>
                  <a:pt x="16060" y="1763"/>
                  <a:pt x="16058" y="1763"/>
                  <a:pt x="16055" y="1763"/>
                </a:cubicBezTo>
                <a:lnTo>
                  <a:pt x="16055" y="1763"/>
                </a:lnTo>
                <a:cubicBezTo>
                  <a:pt x="16058" y="1763"/>
                  <a:pt x="16060" y="1763"/>
                  <a:pt x="16063" y="1763"/>
                </a:cubicBezTo>
                <a:lnTo>
                  <a:pt x="16063" y="1763"/>
                </a:lnTo>
                <a:lnTo>
                  <a:pt x="16063" y="1763"/>
                </a:lnTo>
                <a:cubicBezTo>
                  <a:pt x="16063" y="1763"/>
                  <a:pt x="16064" y="1763"/>
                  <a:pt x="16065" y="1763"/>
                </a:cubicBezTo>
                <a:lnTo>
                  <a:pt x="16065" y="1763"/>
                </a:lnTo>
                <a:cubicBezTo>
                  <a:pt x="16062" y="1758"/>
                  <a:pt x="16059" y="1754"/>
                  <a:pt x="16057" y="1751"/>
                </a:cubicBezTo>
                <a:lnTo>
                  <a:pt x="16038" y="1733"/>
                </a:lnTo>
                <a:lnTo>
                  <a:pt x="16026" y="1721"/>
                </a:lnTo>
                <a:lnTo>
                  <a:pt x="16008" y="1703"/>
                </a:lnTo>
                <a:cubicBezTo>
                  <a:pt x="16008" y="1703"/>
                  <a:pt x="16019" y="1681"/>
                  <a:pt x="16018" y="1654"/>
                </a:cubicBezTo>
                <a:lnTo>
                  <a:pt x="16018" y="1654"/>
                </a:lnTo>
                <a:cubicBezTo>
                  <a:pt x="16018" y="1675"/>
                  <a:pt x="16008" y="1692"/>
                  <a:pt x="16008" y="1697"/>
                </a:cubicBezTo>
                <a:lnTo>
                  <a:pt x="16002" y="1690"/>
                </a:lnTo>
                <a:cubicBezTo>
                  <a:pt x="16002" y="1684"/>
                  <a:pt x="15996" y="1684"/>
                  <a:pt x="15996" y="1672"/>
                </a:cubicBezTo>
                <a:cubicBezTo>
                  <a:pt x="15996" y="1666"/>
                  <a:pt x="15984" y="1666"/>
                  <a:pt x="15984" y="1660"/>
                </a:cubicBezTo>
                <a:cubicBezTo>
                  <a:pt x="15978" y="1654"/>
                  <a:pt x="15978" y="1642"/>
                  <a:pt x="15978" y="1636"/>
                </a:cubicBezTo>
                <a:cubicBezTo>
                  <a:pt x="15978" y="1630"/>
                  <a:pt x="15972" y="1630"/>
                  <a:pt x="15972" y="1624"/>
                </a:cubicBezTo>
                <a:lnTo>
                  <a:pt x="15972" y="1612"/>
                </a:lnTo>
                <a:close/>
                <a:moveTo>
                  <a:pt x="16065" y="1763"/>
                </a:moveTo>
                <a:lnTo>
                  <a:pt x="16065" y="1763"/>
                </a:lnTo>
                <a:cubicBezTo>
                  <a:pt x="16067" y="1767"/>
                  <a:pt x="16070" y="1770"/>
                  <a:pt x="16074" y="1774"/>
                </a:cubicBezTo>
                <a:lnTo>
                  <a:pt x="16074" y="1774"/>
                </a:lnTo>
                <a:lnTo>
                  <a:pt x="16069" y="1763"/>
                </a:lnTo>
                <a:cubicBezTo>
                  <a:pt x="16068" y="1763"/>
                  <a:pt x="16066" y="1763"/>
                  <a:pt x="16065" y="1763"/>
                </a:cubicBezTo>
                <a:close/>
                <a:moveTo>
                  <a:pt x="16074" y="1774"/>
                </a:moveTo>
                <a:lnTo>
                  <a:pt x="16075" y="1775"/>
                </a:lnTo>
                <a:cubicBezTo>
                  <a:pt x="16075" y="1775"/>
                  <a:pt x="16076" y="1776"/>
                  <a:pt x="16077" y="1776"/>
                </a:cubicBezTo>
                <a:lnTo>
                  <a:pt x="16077" y="1776"/>
                </a:lnTo>
                <a:cubicBezTo>
                  <a:pt x="16076" y="1775"/>
                  <a:pt x="16075" y="1774"/>
                  <a:pt x="16074" y="1774"/>
                </a:cubicBezTo>
                <a:close/>
                <a:moveTo>
                  <a:pt x="16184" y="1745"/>
                </a:moveTo>
                <a:cubicBezTo>
                  <a:pt x="16190" y="1775"/>
                  <a:pt x="16178" y="1805"/>
                  <a:pt x="16178" y="1812"/>
                </a:cubicBezTo>
                <a:cubicBezTo>
                  <a:pt x="16184" y="1793"/>
                  <a:pt x="16190" y="1763"/>
                  <a:pt x="16184" y="1745"/>
                </a:cubicBezTo>
                <a:close/>
                <a:moveTo>
                  <a:pt x="16250" y="1206"/>
                </a:moveTo>
                <a:cubicBezTo>
                  <a:pt x="16256" y="1206"/>
                  <a:pt x="16269" y="1212"/>
                  <a:pt x="16275" y="1218"/>
                </a:cubicBezTo>
                <a:cubicBezTo>
                  <a:pt x="16284" y="1233"/>
                  <a:pt x="16282" y="1252"/>
                  <a:pt x="16297" y="1252"/>
                </a:cubicBezTo>
                <a:cubicBezTo>
                  <a:pt x="16301" y="1252"/>
                  <a:pt x="16305" y="1251"/>
                  <a:pt x="16311" y="1248"/>
                </a:cubicBezTo>
                <a:cubicBezTo>
                  <a:pt x="16329" y="1248"/>
                  <a:pt x="16335" y="1236"/>
                  <a:pt x="16347" y="1236"/>
                </a:cubicBezTo>
                <a:cubicBezTo>
                  <a:pt x="16365" y="1236"/>
                  <a:pt x="16390" y="1248"/>
                  <a:pt x="16402" y="1248"/>
                </a:cubicBezTo>
                <a:cubicBezTo>
                  <a:pt x="16420" y="1248"/>
                  <a:pt x="16432" y="1248"/>
                  <a:pt x="16450" y="1242"/>
                </a:cubicBezTo>
                <a:lnTo>
                  <a:pt x="16450" y="1267"/>
                </a:lnTo>
                <a:cubicBezTo>
                  <a:pt x="16462" y="1267"/>
                  <a:pt x="16480" y="1273"/>
                  <a:pt x="16493" y="1273"/>
                </a:cubicBezTo>
                <a:cubicBezTo>
                  <a:pt x="16488" y="1296"/>
                  <a:pt x="16509" y="1313"/>
                  <a:pt x="16536" y="1313"/>
                </a:cubicBezTo>
                <a:cubicBezTo>
                  <a:pt x="16544" y="1313"/>
                  <a:pt x="16551" y="1312"/>
                  <a:pt x="16559" y="1309"/>
                </a:cubicBezTo>
                <a:lnTo>
                  <a:pt x="16559" y="1309"/>
                </a:lnTo>
                <a:cubicBezTo>
                  <a:pt x="16553" y="1321"/>
                  <a:pt x="16559" y="1327"/>
                  <a:pt x="16553" y="1333"/>
                </a:cubicBezTo>
                <a:cubicBezTo>
                  <a:pt x="16559" y="1333"/>
                  <a:pt x="16559" y="1327"/>
                  <a:pt x="16571" y="1327"/>
                </a:cubicBezTo>
                <a:cubicBezTo>
                  <a:pt x="16553" y="1333"/>
                  <a:pt x="16547" y="1351"/>
                  <a:pt x="16547" y="1357"/>
                </a:cubicBezTo>
                <a:cubicBezTo>
                  <a:pt x="16552" y="1358"/>
                  <a:pt x="16558" y="1359"/>
                  <a:pt x="16564" y="1359"/>
                </a:cubicBezTo>
                <a:cubicBezTo>
                  <a:pt x="16595" y="1359"/>
                  <a:pt x="16634" y="1347"/>
                  <a:pt x="16644" y="1327"/>
                </a:cubicBezTo>
                <a:cubicBezTo>
                  <a:pt x="16650" y="1321"/>
                  <a:pt x="16650" y="1297"/>
                  <a:pt x="16662" y="1297"/>
                </a:cubicBezTo>
                <a:cubicBezTo>
                  <a:pt x="16664" y="1296"/>
                  <a:pt x="16667" y="1295"/>
                  <a:pt x="16671" y="1295"/>
                </a:cubicBezTo>
                <a:cubicBezTo>
                  <a:pt x="16683" y="1295"/>
                  <a:pt x="16701" y="1303"/>
                  <a:pt x="16711" y="1303"/>
                </a:cubicBezTo>
                <a:cubicBezTo>
                  <a:pt x="16729" y="1297"/>
                  <a:pt x="16723" y="1279"/>
                  <a:pt x="16753" y="1279"/>
                </a:cubicBezTo>
                <a:cubicBezTo>
                  <a:pt x="16771" y="1279"/>
                  <a:pt x="16783" y="1279"/>
                  <a:pt x="16795" y="1297"/>
                </a:cubicBezTo>
                <a:cubicBezTo>
                  <a:pt x="16801" y="1303"/>
                  <a:pt x="16789" y="1321"/>
                  <a:pt x="16813" y="1321"/>
                </a:cubicBezTo>
                <a:cubicBezTo>
                  <a:pt x="16813" y="1333"/>
                  <a:pt x="16801" y="1333"/>
                  <a:pt x="16783" y="1333"/>
                </a:cubicBezTo>
                <a:cubicBezTo>
                  <a:pt x="16765" y="1333"/>
                  <a:pt x="16753" y="1333"/>
                  <a:pt x="16735" y="1327"/>
                </a:cubicBezTo>
                <a:cubicBezTo>
                  <a:pt x="16711" y="1327"/>
                  <a:pt x="16711" y="1327"/>
                  <a:pt x="16698" y="1339"/>
                </a:cubicBezTo>
                <a:cubicBezTo>
                  <a:pt x="16692" y="1357"/>
                  <a:pt x="16692" y="1351"/>
                  <a:pt x="16680" y="1357"/>
                </a:cubicBezTo>
                <a:lnTo>
                  <a:pt x="16680" y="1364"/>
                </a:lnTo>
                <a:lnTo>
                  <a:pt x="16674" y="1364"/>
                </a:lnTo>
                <a:cubicBezTo>
                  <a:pt x="16668" y="1364"/>
                  <a:pt x="16620" y="1382"/>
                  <a:pt x="16650" y="1394"/>
                </a:cubicBezTo>
                <a:lnTo>
                  <a:pt x="16668" y="1394"/>
                </a:lnTo>
                <a:cubicBezTo>
                  <a:pt x="16674" y="1394"/>
                  <a:pt x="16668" y="1400"/>
                  <a:pt x="16674" y="1400"/>
                </a:cubicBezTo>
                <a:cubicBezTo>
                  <a:pt x="16680" y="1400"/>
                  <a:pt x="16674" y="1412"/>
                  <a:pt x="16680" y="1412"/>
                </a:cubicBezTo>
                <a:cubicBezTo>
                  <a:pt x="16680" y="1412"/>
                  <a:pt x="16698" y="1400"/>
                  <a:pt x="16704" y="1400"/>
                </a:cubicBezTo>
                <a:cubicBezTo>
                  <a:pt x="16708" y="1400"/>
                  <a:pt x="16721" y="1397"/>
                  <a:pt x="16730" y="1397"/>
                </a:cubicBezTo>
                <a:cubicBezTo>
                  <a:pt x="16735" y="1397"/>
                  <a:pt x="16739" y="1398"/>
                  <a:pt x="16741" y="1400"/>
                </a:cubicBezTo>
                <a:cubicBezTo>
                  <a:pt x="16753" y="1412"/>
                  <a:pt x="16741" y="1418"/>
                  <a:pt x="16735" y="1418"/>
                </a:cubicBezTo>
                <a:cubicBezTo>
                  <a:pt x="16735" y="1424"/>
                  <a:pt x="16741" y="1430"/>
                  <a:pt x="16759" y="1430"/>
                </a:cubicBezTo>
                <a:cubicBezTo>
                  <a:pt x="16759" y="1442"/>
                  <a:pt x="16753" y="1442"/>
                  <a:pt x="16753" y="1448"/>
                </a:cubicBezTo>
                <a:cubicBezTo>
                  <a:pt x="16753" y="1454"/>
                  <a:pt x="16753" y="1454"/>
                  <a:pt x="16759" y="1460"/>
                </a:cubicBezTo>
                <a:lnTo>
                  <a:pt x="16759" y="1491"/>
                </a:lnTo>
                <a:cubicBezTo>
                  <a:pt x="16759" y="1503"/>
                  <a:pt x="16753" y="1509"/>
                  <a:pt x="16753" y="1521"/>
                </a:cubicBezTo>
                <a:cubicBezTo>
                  <a:pt x="16765" y="1521"/>
                  <a:pt x="16783" y="1521"/>
                  <a:pt x="16795" y="1515"/>
                </a:cubicBezTo>
                <a:cubicBezTo>
                  <a:pt x="16795" y="1515"/>
                  <a:pt x="16801" y="1509"/>
                  <a:pt x="16801" y="1503"/>
                </a:cubicBezTo>
                <a:lnTo>
                  <a:pt x="16819" y="1503"/>
                </a:lnTo>
                <a:cubicBezTo>
                  <a:pt x="16832" y="1491"/>
                  <a:pt x="16832" y="1491"/>
                  <a:pt x="16832" y="1479"/>
                </a:cubicBezTo>
                <a:lnTo>
                  <a:pt x="16832" y="1472"/>
                </a:lnTo>
                <a:cubicBezTo>
                  <a:pt x="16844" y="1485"/>
                  <a:pt x="16850" y="1491"/>
                  <a:pt x="16850" y="1509"/>
                </a:cubicBezTo>
                <a:cubicBezTo>
                  <a:pt x="16856" y="1551"/>
                  <a:pt x="16819" y="1581"/>
                  <a:pt x="16789" y="1612"/>
                </a:cubicBezTo>
                <a:cubicBezTo>
                  <a:pt x="16766" y="1630"/>
                  <a:pt x="16743" y="1648"/>
                  <a:pt x="16713" y="1648"/>
                </a:cubicBezTo>
                <a:cubicBezTo>
                  <a:pt x="16703" y="1648"/>
                  <a:pt x="16692" y="1646"/>
                  <a:pt x="16680" y="1642"/>
                </a:cubicBezTo>
                <a:cubicBezTo>
                  <a:pt x="16668" y="1639"/>
                  <a:pt x="16657" y="1637"/>
                  <a:pt x="16647" y="1637"/>
                </a:cubicBezTo>
                <a:cubicBezTo>
                  <a:pt x="16618" y="1637"/>
                  <a:pt x="16595" y="1650"/>
                  <a:pt x="16559" y="1672"/>
                </a:cubicBezTo>
                <a:cubicBezTo>
                  <a:pt x="16523" y="1703"/>
                  <a:pt x="16493" y="1721"/>
                  <a:pt x="16462" y="1757"/>
                </a:cubicBezTo>
                <a:cubicBezTo>
                  <a:pt x="16438" y="1787"/>
                  <a:pt x="16390" y="1805"/>
                  <a:pt x="16341" y="1818"/>
                </a:cubicBezTo>
                <a:cubicBezTo>
                  <a:pt x="16329" y="1715"/>
                  <a:pt x="16269" y="1575"/>
                  <a:pt x="16250" y="1472"/>
                </a:cubicBezTo>
                <a:cubicBezTo>
                  <a:pt x="16238" y="1388"/>
                  <a:pt x="16238" y="1291"/>
                  <a:pt x="16250" y="1206"/>
                </a:cubicBezTo>
                <a:close/>
                <a:moveTo>
                  <a:pt x="14028" y="1824"/>
                </a:moveTo>
                <a:cubicBezTo>
                  <a:pt x="14029" y="1824"/>
                  <a:pt x="14029" y="1824"/>
                  <a:pt x="14029" y="1824"/>
                </a:cubicBezTo>
                <a:lnTo>
                  <a:pt x="14029" y="1824"/>
                </a:lnTo>
                <a:cubicBezTo>
                  <a:pt x="14029" y="1824"/>
                  <a:pt x="14029" y="1824"/>
                  <a:pt x="14028" y="1824"/>
                </a:cubicBezTo>
                <a:close/>
                <a:moveTo>
                  <a:pt x="16632" y="1842"/>
                </a:moveTo>
                <a:lnTo>
                  <a:pt x="16632" y="1842"/>
                </a:lnTo>
                <a:cubicBezTo>
                  <a:pt x="16629" y="1850"/>
                  <a:pt x="16628" y="1857"/>
                  <a:pt x="16628" y="1865"/>
                </a:cubicBezTo>
                <a:lnTo>
                  <a:pt x="16628" y="1865"/>
                </a:lnTo>
                <a:cubicBezTo>
                  <a:pt x="16628" y="1857"/>
                  <a:pt x="16629" y="1849"/>
                  <a:pt x="16632" y="1842"/>
                </a:cubicBezTo>
                <a:close/>
                <a:moveTo>
                  <a:pt x="16077" y="1776"/>
                </a:moveTo>
                <a:cubicBezTo>
                  <a:pt x="16080" y="1778"/>
                  <a:pt x="16083" y="1780"/>
                  <a:pt x="16087" y="1781"/>
                </a:cubicBezTo>
                <a:cubicBezTo>
                  <a:pt x="16099" y="1793"/>
                  <a:pt x="16105" y="1805"/>
                  <a:pt x="16123" y="1812"/>
                </a:cubicBezTo>
                <a:cubicBezTo>
                  <a:pt x="16153" y="1836"/>
                  <a:pt x="16178" y="1854"/>
                  <a:pt x="16208" y="1872"/>
                </a:cubicBezTo>
                <a:cubicBezTo>
                  <a:pt x="16207" y="1871"/>
                  <a:pt x="16207" y="1870"/>
                  <a:pt x="16206" y="1869"/>
                </a:cubicBezTo>
                <a:lnTo>
                  <a:pt x="16206" y="1869"/>
                </a:lnTo>
                <a:cubicBezTo>
                  <a:pt x="16176" y="1849"/>
                  <a:pt x="16144" y="1828"/>
                  <a:pt x="16117" y="1805"/>
                </a:cubicBezTo>
                <a:cubicBezTo>
                  <a:pt x="16100" y="1794"/>
                  <a:pt x="16093" y="1782"/>
                  <a:pt x="16077" y="1776"/>
                </a:cubicBezTo>
                <a:close/>
                <a:moveTo>
                  <a:pt x="16135" y="1763"/>
                </a:moveTo>
                <a:cubicBezTo>
                  <a:pt x="16153" y="1781"/>
                  <a:pt x="16187" y="1837"/>
                  <a:pt x="16206" y="1869"/>
                </a:cubicBezTo>
                <a:lnTo>
                  <a:pt x="16206" y="1869"/>
                </a:lnTo>
                <a:cubicBezTo>
                  <a:pt x="16208" y="1870"/>
                  <a:pt x="16210" y="1871"/>
                  <a:pt x="16212" y="1872"/>
                </a:cubicBezTo>
                <a:lnTo>
                  <a:pt x="16212" y="1872"/>
                </a:lnTo>
                <a:cubicBezTo>
                  <a:pt x="16205" y="1861"/>
                  <a:pt x="16188" y="1836"/>
                  <a:pt x="16178" y="1812"/>
                </a:cubicBezTo>
                <a:cubicBezTo>
                  <a:pt x="16160" y="1787"/>
                  <a:pt x="16153" y="1775"/>
                  <a:pt x="16147" y="1763"/>
                </a:cubicBezTo>
                <a:close/>
                <a:moveTo>
                  <a:pt x="16462" y="1957"/>
                </a:moveTo>
                <a:lnTo>
                  <a:pt x="16462" y="1957"/>
                </a:lnTo>
                <a:cubicBezTo>
                  <a:pt x="16461" y="1963"/>
                  <a:pt x="16461" y="1969"/>
                  <a:pt x="16461" y="1974"/>
                </a:cubicBezTo>
                <a:lnTo>
                  <a:pt x="16461" y="1974"/>
                </a:lnTo>
                <a:cubicBezTo>
                  <a:pt x="16461" y="1969"/>
                  <a:pt x="16461" y="1963"/>
                  <a:pt x="16462" y="1957"/>
                </a:cubicBezTo>
                <a:close/>
                <a:moveTo>
                  <a:pt x="16759" y="1927"/>
                </a:moveTo>
                <a:cubicBezTo>
                  <a:pt x="16681" y="1963"/>
                  <a:pt x="16608" y="1969"/>
                  <a:pt x="16584" y="1975"/>
                </a:cubicBezTo>
                <a:lnTo>
                  <a:pt x="16584" y="1975"/>
                </a:lnTo>
                <a:cubicBezTo>
                  <a:pt x="16597" y="1975"/>
                  <a:pt x="16630" y="1973"/>
                  <a:pt x="16674" y="1963"/>
                </a:cubicBezTo>
                <a:cubicBezTo>
                  <a:pt x="16711" y="1975"/>
                  <a:pt x="16759" y="1975"/>
                  <a:pt x="16759" y="1975"/>
                </a:cubicBezTo>
                <a:cubicBezTo>
                  <a:pt x="16759" y="1975"/>
                  <a:pt x="16711" y="1975"/>
                  <a:pt x="16680" y="1963"/>
                </a:cubicBezTo>
                <a:cubicBezTo>
                  <a:pt x="16704" y="1957"/>
                  <a:pt x="16735" y="1945"/>
                  <a:pt x="16765" y="1933"/>
                </a:cubicBezTo>
                <a:lnTo>
                  <a:pt x="16759" y="1927"/>
                </a:lnTo>
                <a:close/>
                <a:moveTo>
                  <a:pt x="16674" y="1824"/>
                </a:moveTo>
                <a:lnTo>
                  <a:pt x="16674" y="1836"/>
                </a:lnTo>
                <a:cubicBezTo>
                  <a:pt x="16674" y="1836"/>
                  <a:pt x="16674" y="1842"/>
                  <a:pt x="16668" y="1848"/>
                </a:cubicBezTo>
                <a:cubicBezTo>
                  <a:pt x="16668" y="1854"/>
                  <a:pt x="16662" y="1866"/>
                  <a:pt x="16662" y="1872"/>
                </a:cubicBezTo>
                <a:cubicBezTo>
                  <a:pt x="16662" y="1872"/>
                  <a:pt x="16650" y="1878"/>
                  <a:pt x="16650" y="1884"/>
                </a:cubicBezTo>
                <a:cubicBezTo>
                  <a:pt x="16650" y="1896"/>
                  <a:pt x="16644" y="1896"/>
                  <a:pt x="16644" y="1902"/>
                </a:cubicBezTo>
                <a:cubicBezTo>
                  <a:pt x="16644" y="1902"/>
                  <a:pt x="16644" y="1908"/>
                  <a:pt x="16638" y="1908"/>
                </a:cubicBezTo>
                <a:cubicBezTo>
                  <a:pt x="16638" y="1904"/>
                  <a:pt x="16628" y="1886"/>
                  <a:pt x="16628" y="1865"/>
                </a:cubicBezTo>
                <a:lnTo>
                  <a:pt x="16628" y="1865"/>
                </a:lnTo>
                <a:cubicBezTo>
                  <a:pt x="16627" y="1888"/>
                  <a:pt x="16638" y="1910"/>
                  <a:pt x="16638" y="1914"/>
                </a:cubicBezTo>
                <a:lnTo>
                  <a:pt x="16620" y="1933"/>
                </a:lnTo>
                <a:lnTo>
                  <a:pt x="16608" y="1945"/>
                </a:lnTo>
                <a:lnTo>
                  <a:pt x="16589" y="1963"/>
                </a:lnTo>
                <a:lnTo>
                  <a:pt x="16560" y="1993"/>
                </a:lnTo>
                <a:lnTo>
                  <a:pt x="16560" y="1993"/>
                </a:lnTo>
                <a:cubicBezTo>
                  <a:pt x="16563" y="1990"/>
                  <a:pt x="16567" y="1989"/>
                  <a:pt x="16571" y="1987"/>
                </a:cubicBezTo>
                <a:lnTo>
                  <a:pt x="16577" y="1975"/>
                </a:lnTo>
                <a:cubicBezTo>
                  <a:pt x="16578" y="1975"/>
                  <a:pt x="16580" y="1975"/>
                  <a:pt x="16583" y="1975"/>
                </a:cubicBezTo>
                <a:lnTo>
                  <a:pt x="16583" y="1975"/>
                </a:lnTo>
                <a:lnTo>
                  <a:pt x="16583" y="1975"/>
                </a:lnTo>
                <a:cubicBezTo>
                  <a:pt x="16583" y="1975"/>
                  <a:pt x="16584" y="1975"/>
                  <a:pt x="16584" y="1975"/>
                </a:cubicBezTo>
                <a:lnTo>
                  <a:pt x="16584" y="1975"/>
                </a:lnTo>
                <a:cubicBezTo>
                  <a:pt x="16584" y="1975"/>
                  <a:pt x="16584" y="1975"/>
                  <a:pt x="16583" y="1975"/>
                </a:cubicBezTo>
                <a:lnTo>
                  <a:pt x="16583" y="1975"/>
                </a:lnTo>
                <a:lnTo>
                  <a:pt x="16602" y="1963"/>
                </a:lnTo>
                <a:lnTo>
                  <a:pt x="16614" y="1945"/>
                </a:lnTo>
                <a:lnTo>
                  <a:pt x="16632" y="1933"/>
                </a:lnTo>
                <a:lnTo>
                  <a:pt x="16644" y="1914"/>
                </a:lnTo>
                <a:cubicBezTo>
                  <a:pt x="16650" y="1908"/>
                  <a:pt x="16650" y="1908"/>
                  <a:pt x="16650" y="1902"/>
                </a:cubicBezTo>
                <a:cubicBezTo>
                  <a:pt x="16650" y="1896"/>
                  <a:pt x="16662" y="1896"/>
                  <a:pt x="16662" y="1884"/>
                </a:cubicBezTo>
                <a:cubicBezTo>
                  <a:pt x="16662" y="1878"/>
                  <a:pt x="16668" y="1878"/>
                  <a:pt x="16668" y="1872"/>
                </a:cubicBezTo>
                <a:cubicBezTo>
                  <a:pt x="16674" y="1866"/>
                  <a:pt x="16674" y="1854"/>
                  <a:pt x="16674" y="1848"/>
                </a:cubicBezTo>
                <a:cubicBezTo>
                  <a:pt x="16674" y="1842"/>
                  <a:pt x="16680" y="1842"/>
                  <a:pt x="16680" y="1836"/>
                </a:cubicBezTo>
                <a:lnTo>
                  <a:pt x="16680" y="1824"/>
                </a:lnTo>
                <a:close/>
                <a:moveTo>
                  <a:pt x="16560" y="1993"/>
                </a:moveTo>
                <a:cubicBezTo>
                  <a:pt x="16559" y="1993"/>
                  <a:pt x="16558" y="1993"/>
                  <a:pt x="16558" y="1994"/>
                </a:cubicBezTo>
                <a:lnTo>
                  <a:pt x="16558" y="1994"/>
                </a:lnTo>
                <a:cubicBezTo>
                  <a:pt x="16558" y="1994"/>
                  <a:pt x="16559" y="1993"/>
                  <a:pt x="16559" y="1993"/>
                </a:cubicBezTo>
                <a:lnTo>
                  <a:pt x="16560" y="1993"/>
                </a:lnTo>
                <a:close/>
                <a:moveTo>
                  <a:pt x="16558" y="1994"/>
                </a:moveTo>
                <a:cubicBezTo>
                  <a:pt x="16548" y="1999"/>
                  <a:pt x="16542" y="2004"/>
                  <a:pt x="16529" y="2017"/>
                </a:cubicBezTo>
                <a:lnTo>
                  <a:pt x="16529" y="2017"/>
                </a:lnTo>
                <a:cubicBezTo>
                  <a:pt x="16542" y="2009"/>
                  <a:pt x="16548" y="2000"/>
                  <a:pt x="16558" y="1994"/>
                </a:cubicBezTo>
                <a:close/>
                <a:moveTo>
                  <a:pt x="16461" y="1974"/>
                </a:moveTo>
                <a:cubicBezTo>
                  <a:pt x="16460" y="1998"/>
                  <a:pt x="16468" y="2019"/>
                  <a:pt x="16468" y="2023"/>
                </a:cubicBezTo>
                <a:cubicBezTo>
                  <a:pt x="16468" y="2009"/>
                  <a:pt x="16461" y="1995"/>
                  <a:pt x="16461" y="1974"/>
                </a:cubicBezTo>
                <a:close/>
                <a:moveTo>
                  <a:pt x="15939" y="1954"/>
                </a:moveTo>
                <a:cubicBezTo>
                  <a:pt x="15943" y="1954"/>
                  <a:pt x="15946" y="1955"/>
                  <a:pt x="15948" y="1957"/>
                </a:cubicBezTo>
                <a:cubicBezTo>
                  <a:pt x="15966" y="1963"/>
                  <a:pt x="15948" y="1963"/>
                  <a:pt x="15948" y="1969"/>
                </a:cubicBezTo>
                <a:lnTo>
                  <a:pt x="15948" y="1987"/>
                </a:lnTo>
                <a:cubicBezTo>
                  <a:pt x="15942" y="1993"/>
                  <a:pt x="15942" y="1999"/>
                  <a:pt x="15936" y="2011"/>
                </a:cubicBezTo>
                <a:cubicBezTo>
                  <a:pt x="15929" y="2023"/>
                  <a:pt x="15905" y="2048"/>
                  <a:pt x="15905" y="2060"/>
                </a:cubicBezTo>
                <a:cubicBezTo>
                  <a:pt x="15899" y="2042"/>
                  <a:pt x="15887" y="2017"/>
                  <a:pt x="15887" y="1993"/>
                </a:cubicBezTo>
                <a:cubicBezTo>
                  <a:pt x="15887" y="1981"/>
                  <a:pt x="15899" y="1969"/>
                  <a:pt x="15899" y="1963"/>
                </a:cubicBezTo>
                <a:lnTo>
                  <a:pt x="15911" y="1963"/>
                </a:lnTo>
                <a:cubicBezTo>
                  <a:pt x="15916" y="1959"/>
                  <a:pt x="15929" y="1954"/>
                  <a:pt x="15939" y="1954"/>
                </a:cubicBezTo>
                <a:close/>
                <a:moveTo>
                  <a:pt x="16529" y="2017"/>
                </a:moveTo>
                <a:cubicBezTo>
                  <a:pt x="16529" y="2017"/>
                  <a:pt x="16529" y="2017"/>
                  <a:pt x="16529" y="2017"/>
                </a:cubicBezTo>
                <a:cubicBezTo>
                  <a:pt x="16500" y="2039"/>
                  <a:pt x="16469" y="2061"/>
                  <a:pt x="16441" y="2080"/>
                </a:cubicBezTo>
                <a:lnTo>
                  <a:pt x="16441" y="2080"/>
                </a:lnTo>
                <a:cubicBezTo>
                  <a:pt x="16440" y="2081"/>
                  <a:pt x="16439" y="2083"/>
                  <a:pt x="16438" y="2084"/>
                </a:cubicBezTo>
                <a:cubicBezTo>
                  <a:pt x="16468" y="2060"/>
                  <a:pt x="16493" y="2048"/>
                  <a:pt x="16523" y="2023"/>
                </a:cubicBezTo>
                <a:cubicBezTo>
                  <a:pt x="16525" y="2021"/>
                  <a:pt x="16527" y="2019"/>
                  <a:pt x="16529" y="2017"/>
                </a:cubicBezTo>
                <a:close/>
                <a:moveTo>
                  <a:pt x="16499" y="1975"/>
                </a:moveTo>
                <a:cubicBezTo>
                  <a:pt x="16493" y="1987"/>
                  <a:pt x="16480" y="1999"/>
                  <a:pt x="16468" y="2023"/>
                </a:cubicBezTo>
                <a:cubicBezTo>
                  <a:pt x="16458" y="2048"/>
                  <a:pt x="16441" y="2073"/>
                  <a:pt x="16434" y="2084"/>
                </a:cubicBezTo>
                <a:lnTo>
                  <a:pt x="16434" y="2084"/>
                </a:lnTo>
                <a:cubicBezTo>
                  <a:pt x="16437" y="2083"/>
                  <a:pt x="16439" y="2081"/>
                  <a:pt x="16441" y="2080"/>
                </a:cubicBezTo>
                <a:lnTo>
                  <a:pt x="16441" y="2080"/>
                </a:lnTo>
                <a:cubicBezTo>
                  <a:pt x="16460" y="2053"/>
                  <a:pt x="16488" y="1998"/>
                  <a:pt x="16511" y="1975"/>
                </a:cubicBezTo>
                <a:close/>
                <a:moveTo>
                  <a:pt x="15644" y="1981"/>
                </a:moveTo>
                <a:cubicBezTo>
                  <a:pt x="15647" y="1981"/>
                  <a:pt x="15651" y="1983"/>
                  <a:pt x="15657" y="1987"/>
                </a:cubicBezTo>
                <a:cubicBezTo>
                  <a:pt x="15669" y="1993"/>
                  <a:pt x="15669" y="2011"/>
                  <a:pt x="15669" y="2023"/>
                </a:cubicBezTo>
                <a:cubicBezTo>
                  <a:pt x="15669" y="2017"/>
                  <a:pt x="15675" y="2011"/>
                  <a:pt x="15687" y="1999"/>
                </a:cubicBezTo>
                <a:cubicBezTo>
                  <a:pt x="15689" y="1999"/>
                  <a:pt x="15691" y="1998"/>
                  <a:pt x="15693" y="1998"/>
                </a:cubicBezTo>
                <a:cubicBezTo>
                  <a:pt x="15704" y="1998"/>
                  <a:pt x="15701" y="2017"/>
                  <a:pt x="15712" y="2017"/>
                </a:cubicBezTo>
                <a:cubicBezTo>
                  <a:pt x="15724" y="2017"/>
                  <a:pt x="15724" y="1999"/>
                  <a:pt x="15724" y="1993"/>
                </a:cubicBezTo>
                <a:cubicBezTo>
                  <a:pt x="15730" y="2029"/>
                  <a:pt x="15760" y="2084"/>
                  <a:pt x="15766" y="2102"/>
                </a:cubicBezTo>
                <a:cubicBezTo>
                  <a:pt x="15730" y="2090"/>
                  <a:pt x="15627" y="2060"/>
                  <a:pt x="15609" y="1999"/>
                </a:cubicBezTo>
                <a:cubicBezTo>
                  <a:pt x="15615" y="1999"/>
                  <a:pt x="15633" y="2011"/>
                  <a:pt x="15633" y="2011"/>
                </a:cubicBezTo>
                <a:cubicBezTo>
                  <a:pt x="15637" y="1998"/>
                  <a:pt x="15635" y="1981"/>
                  <a:pt x="15644" y="1981"/>
                </a:cubicBezTo>
                <a:close/>
                <a:moveTo>
                  <a:pt x="13370" y="2095"/>
                </a:moveTo>
                <a:cubicBezTo>
                  <a:pt x="13369" y="2099"/>
                  <a:pt x="13368" y="2103"/>
                  <a:pt x="13368" y="2108"/>
                </a:cubicBezTo>
                <a:cubicBezTo>
                  <a:pt x="13362" y="2108"/>
                  <a:pt x="13362" y="2108"/>
                  <a:pt x="13362" y="2102"/>
                </a:cubicBezTo>
                <a:cubicBezTo>
                  <a:pt x="13365" y="2100"/>
                  <a:pt x="13368" y="2097"/>
                  <a:pt x="13370" y="2095"/>
                </a:cubicBezTo>
                <a:close/>
                <a:moveTo>
                  <a:pt x="15615" y="2029"/>
                </a:moveTo>
                <a:cubicBezTo>
                  <a:pt x="15639" y="2090"/>
                  <a:pt x="15724" y="2114"/>
                  <a:pt x="15808" y="2145"/>
                </a:cubicBezTo>
                <a:cubicBezTo>
                  <a:pt x="15754" y="2145"/>
                  <a:pt x="15615" y="2138"/>
                  <a:pt x="15578" y="2132"/>
                </a:cubicBezTo>
                <a:cubicBezTo>
                  <a:pt x="15548" y="2120"/>
                  <a:pt x="15488" y="2114"/>
                  <a:pt x="15457" y="2108"/>
                </a:cubicBezTo>
                <a:lnTo>
                  <a:pt x="15463" y="2108"/>
                </a:lnTo>
                <a:cubicBezTo>
                  <a:pt x="15463" y="2102"/>
                  <a:pt x="15463" y="2090"/>
                  <a:pt x="15481" y="2090"/>
                </a:cubicBezTo>
                <a:cubicBezTo>
                  <a:pt x="15488" y="2090"/>
                  <a:pt x="15500" y="2102"/>
                  <a:pt x="15512" y="2108"/>
                </a:cubicBezTo>
                <a:cubicBezTo>
                  <a:pt x="15524" y="2108"/>
                  <a:pt x="15524" y="2090"/>
                  <a:pt x="15518" y="2084"/>
                </a:cubicBezTo>
                <a:cubicBezTo>
                  <a:pt x="15516" y="2082"/>
                  <a:pt x="15512" y="2081"/>
                  <a:pt x="15509" y="2081"/>
                </a:cubicBezTo>
                <a:cubicBezTo>
                  <a:pt x="15501" y="2081"/>
                  <a:pt x="15492" y="2084"/>
                  <a:pt x="15488" y="2084"/>
                </a:cubicBezTo>
                <a:cubicBezTo>
                  <a:pt x="15457" y="2078"/>
                  <a:pt x="15494" y="2072"/>
                  <a:pt x="15494" y="2054"/>
                </a:cubicBezTo>
                <a:cubicBezTo>
                  <a:pt x="15495" y="2054"/>
                  <a:pt x="15497" y="2054"/>
                  <a:pt x="15499" y="2054"/>
                </a:cubicBezTo>
                <a:cubicBezTo>
                  <a:pt x="15514" y="2054"/>
                  <a:pt x="15518" y="2036"/>
                  <a:pt x="15527" y="2036"/>
                </a:cubicBezTo>
                <a:cubicBezTo>
                  <a:pt x="15529" y="2036"/>
                  <a:pt x="15532" y="2038"/>
                  <a:pt x="15536" y="2042"/>
                </a:cubicBezTo>
                <a:cubicBezTo>
                  <a:pt x="15536" y="2034"/>
                  <a:pt x="15538" y="2031"/>
                  <a:pt x="15540" y="2031"/>
                </a:cubicBezTo>
                <a:cubicBezTo>
                  <a:pt x="15545" y="2031"/>
                  <a:pt x="15552" y="2045"/>
                  <a:pt x="15548" y="2054"/>
                </a:cubicBezTo>
                <a:lnTo>
                  <a:pt x="15554" y="2054"/>
                </a:lnTo>
                <a:cubicBezTo>
                  <a:pt x="15566" y="2048"/>
                  <a:pt x="15554" y="2042"/>
                  <a:pt x="15578" y="2042"/>
                </a:cubicBezTo>
                <a:cubicBezTo>
                  <a:pt x="15584" y="2042"/>
                  <a:pt x="15596" y="2048"/>
                  <a:pt x="15609" y="2048"/>
                </a:cubicBezTo>
                <a:cubicBezTo>
                  <a:pt x="15609" y="2042"/>
                  <a:pt x="15609" y="2029"/>
                  <a:pt x="15615" y="2029"/>
                </a:cubicBezTo>
                <a:close/>
                <a:moveTo>
                  <a:pt x="14482" y="2138"/>
                </a:moveTo>
                <a:cubicBezTo>
                  <a:pt x="14482" y="2151"/>
                  <a:pt x="14489" y="2175"/>
                  <a:pt x="14489" y="2193"/>
                </a:cubicBezTo>
                <a:cubicBezTo>
                  <a:pt x="14476" y="2193"/>
                  <a:pt x="14464" y="2194"/>
                  <a:pt x="14453" y="2194"/>
                </a:cubicBezTo>
                <a:cubicBezTo>
                  <a:pt x="14437" y="2194"/>
                  <a:pt x="14423" y="2192"/>
                  <a:pt x="14416" y="2181"/>
                </a:cubicBezTo>
                <a:cubicBezTo>
                  <a:pt x="14428" y="2169"/>
                  <a:pt x="14458" y="2163"/>
                  <a:pt x="14482" y="2138"/>
                </a:cubicBezTo>
                <a:close/>
                <a:moveTo>
                  <a:pt x="13608" y="1962"/>
                </a:moveTo>
                <a:cubicBezTo>
                  <a:pt x="13610" y="1962"/>
                  <a:pt x="13613" y="1962"/>
                  <a:pt x="13617" y="1963"/>
                </a:cubicBezTo>
                <a:cubicBezTo>
                  <a:pt x="13617" y="1987"/>
                  <a:pt x="13624" y="1995"/>
                  <a:pt x="13636" y="1995"/>
                </a:cubicBezTo>
                <a:cubicBezTo>
                  <a:pt x="13647" y="1995"/>
                  <a:pt x="13662" y="1987"/>
                  <a:pt x="13677" y="1981"/>
                </a:cubicBezTo>
                <a:lnTo>
                  <a:pt x="13677" y="1981"/>
                </a:lnTo>
                <a:lnTo>
                  <a:pt x="13617" y="2029"/>
                </a:lnTo>
                <a:cubicBezTo>
                  <a:pt x="13580" y="2054"/>
                  <a:pt x="13544" y="2078"/>
                  <a:pt x="13550" y="2120"/>
                </a:cubicBezTo>
                <a:cubicBezTo>
                  <a:pt x="13556" y="2175"/>
                  <a:pt x="13617" y="2175"/>
                  <a:pt x="13617" y="2235"/>
                </a:cubicBezTo>
                <a:cubicBezTo>
                  <a:pt x="13574" y="2181"/>
                  <a:pt x="13508" y="2163"/>
                  <a:pt x="13423" y="2145"/>
                </a:cubicBezTo>
                <a:lnTo>
                  <a:pt x="13447" y="2145"/>
                </a:lnTo>
                <a:cubicBezTo>
                  <a:pt x="13435" y="2145"/>
                  <a:pt x="13429" y="2138"/>
                  <a:pt x="13423" y="2138"/>
                </a:cubicBezTo>
                <a:cubicBezTo>
                  <a:pt x="13429" y="2120"/>
                  <a:pt x="13429" y="2114"/>
                  <a:pt x="13435" y="2102"/>
                </a:cubicBezTo>
                <a:cubicBezTo>
                  <a:pt x="13435" y="2102"/>
                  <a:pt x="13447" y="2108"/>
                  <a:pt x="13453" y="2108"/>
                </a:cubicBezTo>
                <a:cubicBezTo>
                  <a:pt x="13477" y="2114"/>
                  <a:pt x="13496" y="2114"/>
                  <a:pt x="13520" y="2114"/>
                </a:cubicBezTo>
                <a:cubicBezTo>
                  <a:pt x="13471" y="2102"/>
                  <a:pt x="13453" y="2084"/>
                  <a:pt x="13459" y="2054"/>
                </a:cubicBezTo>
                <a:lnTo>
                  <a:pt x="13459" y="2048"/>
                </a:lnTo>
                <a:cubicBezTo>
                  <a:pt x="13459" y="2042"/>
                  <a:pt x="13465" y="2042"/>
                  <a:pt x="13465" y="2042"/>
                </a:cubicBezTo>
                <a:cubicBezTo>
                  <a:pt x="13490" y="2048"/>
                  <a:pt x="13514" y="2048"/>
                  <a:pt x="13526" y="2060"/>
                </a:cubicBezTo>
                <a:cubicBezTo>
                  <a:pt x="13520" y="2048"/>
                  <a:pt x="13520" y="2023"/>
                  <a:pt x="13508" y="2017"/>
                </a:cubicBezTo>
                <a:cubicBezTo>
                  <a:pt x="13508" y="1999"/>
                  <a:pt x="13514" y="1987"/>
                  <a:pt x="13514" y="1969"/>
                </a:cubicBezTo>
                <a:cubicBezTo>
                  <a:pt x="13517" y="1968"/>
                  <a:pt x="13519" y="1968"/>
                  <a:pt x="13522" y="1968"/>
                </a:cubicBezTo>
                <a:cubicBezTo>
                  <a:pt x="13538" y="1968"/>
                  <a:pt x="13549" y="1982"/>
                  <a:pt x="13562" y="1982"/>
                </a:cubicBezTo>
                <a:cubicBezTo>
                  <a:pt x="13564" y="1982"/>
                  <a:pt x="13566" y="1982"/>
                  <a:pt x="13568" y="1981"/>
                </a:cubicBezTo>
                <a:cubicBezTo>
                  <a:pt x="13584" y="1981"/>
                  <a:pt x="13586" y="1962"/>
                  <a:pt x="13608" y="1962"/>
                </a:cubicBezTo>
                <a:close/>
                <a:moveTo>
                  <a:pt x="13605" y="2241"/>
                </a:moveTo>
                <a:cubicBezTo>
                  <a:pt x="13635" y="2254"/>
                  <a:pt x="13641" y="2266"/>
                  <a:pt x="13635" y="2284"/>
                </a:cubicBezTo>
                <a:cubicBezTo>
                  <a:pt x="13629" y="2266"/>
                  <a:pt x="13617" y="2260"/>
                  <a:pt x="13605" y="2241"/>
                </a:cubicBezTo>
                <a:close/>
                <a:moveTo>
                  <a:pt x="15827" y="2381"/>
                </a:moveTo>
                <a:lnTo>
                  <a:pt x="15827" y="2387"/>
                </a:lnTo>
                <a:cubicBezTo>
                  <a:pt x="15827" y="2393"/>
                  <a:pt x="15827" y="2393"/>
                  <a:pt x="15833" y="2399"/>
                </a:cubicBezTo>
                <a:cubicBezTo>
                  <a:pt x="15833" y="2411"/>
                  <a:pt x="15845" y="2417"/>
                  <a:pt x="15851" y="2423"/>
                </a:cubicBezTo>
                <a:cubicBezTo>
                  <a:pt x="15851" y="2429"/>
                  <a:pt x="15857" y="2429"/>
                  <a:pt x="15857" y="2441"/>
                </a:cubicBezTo>
                <a:cubicBezTo>
                  <a:pt x="15857" y="2447"/>
                  <a:pt x="15863" y="2447"/>
                  <a:pt x="15875" y="2453"/>
                </a:cubicBezTo>
                <a:lnTo>
                  <a:pt x="15887" y="2471"/>
                </a:lnTo>
                <a:lnTo>
                  <a:pt x="15893" y="2475"/>
                </a:lnTo>
                <a:lnTo>
                  <a:pt x="15893" y="2471"/>
                </a:lnTo>
                <a:cubicBezTo>
                  <a:pt x="15893" y="2459"/>
                  <a:pt x="15911" y="2417"/>
                  <a:pt x="15905" y="2381"/>
                </a:cubicBezTo>
                <a:lnTo>
                  <a:pt x="15893" y="2381"/>
                </a:lnTo>
                <a:cubicBezTo>
                  <a:pt x="15905" y="2411"/>
                  <a:pt x="15887" y="2453"/>
                  <a:pt x="15887" y="2459"/>
                </a:cubicBezTo>
                <a:lnTo>
                  <a:pt x="15881" y="2453"/>
                </a:lnTo>
                <a:lnTo>
                  <a:pt x="15863" y="2441"/>
                </a:lnTo>
                <a:cubicBezTo>
                  <a:pt x="15863" y="2429"/>
                  <a:pt x="15857" y="2429"/>
                  <a:pt x="15857" y="2423"/>
                </a:cubicBezTo>
                <a:cubicBezTo>
                  <a:pt x="15851" y="2417"/>
                  <a:pt x="15851" y="2411"/>
                  <a:pt x="15845" y="2399"/>
                </a:cubicBezTo>
                <a:cubicBezTo>
                  <a:pt x="15845" y="2393"/>
                  <a:pt x="15833" y="2387"/>
                  <a:pt x="15833" y="2387"/>
                </a:cubicBezTo>
                <a:lnTo>
                  <a:pt x="15833" y="2381"/>
                </a:lnTo>
                <a:close/>
                <a:moveTo>
                  <a:pt x="15893" y="2475"/>
                </a:moveTo>
                <a:lnTo>
                  <a:pt x="15893" y="2478"/>
                </a:lnTo>
                <a:lnTo>
                  <a:pt x="15908" y="2487"/>
                </a:lnTo>
                <a:lnTo>
                  <a:pt x="15908" y="2487"/>
                </a:lnTo>
                <a:lnTo>
                  <a:pt x="15905" y="2484"/>
                </a:lnTo>
                <a:lnTo>
                  <a:pt x="15893" y="2475"/>
                </a:lnTo>
                <a:close/>
                <a:moveTo>
                  <a:pt x="15908" y="2487"/>
                </a:moveTo>
                <a:lnTo>
                  <a:pt x="15911" y="2493"/>
                </a:lnTo>
                <a:lnTo>
                  <a:pt x="15911" y="2493"/>
                </a:lnTo>
                <a:cubicBezTo>
                  <a:pt x="15911" y="2492"/>
                  <a:pt x="15911" y="2491"/>
                  <a:pt x="15911" y="2490"/>
                </a:cubicBezTo>
                <a:lnTo>
                  <a:pt x="15908" y="2487"/>
                </a:lnTo>
                <a:close/>
                <a:moveTo>
                  <a:pt x="15911" y="2493"/>
                </a:moveTo>
                <a:cubicBezTo>
                  <a:pt x="15913" y="2502"/>
                  <a:pt x="15918" y="2502"/>
                  <a:pt x="15923" y="2508"/>
                </a:cubicBezTo>
                <a:lnTo>
                  <a:pt x="15940" y="2519"/>
                </a:lnTo>
                <a:lnTo>
                  <a:pt x="15940" y="2519"/>
                </a:lnTo>
                <a:cubicBezTo>
                  <a:pt x="15938" y="2517"/>
                  <a:pt x="15937" y="2515"/>
                  <a:pt x="15936" y="2514"/>
                </a:cubicBezTo>
                <a:lnTo>
                  <a:pt x="15917" y="2502"/>
                </a:lnTo>
                <a:lnTo>
                  <a:pt x="15911" y="2493"/>
                </a:lnTo>
                <a:close/>
                <a:moveTo>
                  <a:pt x="15940" y="2519"/>
                </a:moveTo>
                <a:lnTo>
                  <a:pt x="15940" y="2519"/>
                </a:lnTo>
                <a:cubicBezTo>
                  <a:pt x="15941" y="2520"/>
                  <a:pt x="15942" y="2521"/>
                  <a:pt x="15943" y="2523"/>
                </a:cubicBezTo>
                <a:lnTo>
                  <a:pt x="15943" y="2523"/>
                </a:lnTo>
                <a:cubicBezTo>
                  <a:pt x="15942" y="2522"/>
                  <a:pt x="15942" y="2521"/>
                  <a:pt x="15942" y="2520"/>
                </a:cubicBezTo>
                <a:lnTo>
                  <a:pt x="15940" y="2519"/>
                </a:lnTo>
                <a:close/>
                <a:moveTo>
                  <a:pt x="15833" y="2514"/>
                </a:moveTo>
                <a:lnTo>
                  <a:pt x="15833" y="2514"/>
                </a:lnTo>
                <a:cubicBezTo>
                  <a:pt x="15796" y="2532"/>
                  <a:pt x="15736" y="2532"/>
                  <a:pt x="15736" y="2532"/>
                </a:cubicBezTo>
                <a:cubicBezTo>
                  <a:pt x="15742" y="2532"/>
                  <a:pt x="15796" y="2532"/>
                  <a:pt x="15833" y="2514"/>
                </a:cubicBezTo>
                <a:close/>
                <a:moveTo>
                  <a:pt x="15742" y="2471"/>
                </a:moveTo>
                <a:lnTo>
                  <a:pt x="15736" y="2478"/>
                </a:lnTo>
                <a:cubicBezTo>
                  <a:pt x="15772" y="2502"/>
                  <a:pt x="15802" y="2508"/>
                  <a:pt x="15833" y="2514"/>
                </a:cubicBezTo>
                <a:cubicBezTo>
                  <a:pt x="15886" y="2530"/>
                  <a:pt x="15931" y="2532"/>
                  <a:pt x="15948" y="2532"/>
                </a:cubicBezTo>
                <a:lnTo>
                  <a:pt x="15948" y="2532"/>
                </a:lnTo>
                <a:cubicBezTo>
                  <a:pt x="15948" y="2532"/>
                  <a:pt x="15948" y="2532"/>
                  <a:pt x="15948" y="2532"/>
                </a:cubicBezTo>
                <a:lnTo>
                  <a:pt x="15948" y="2532"/>
                </a:lnTo>
                <a:cubicBezTo>
                  <a:pt x="15950" y="2532"/>
                  <a:pt x="15952" y="2532"/>
                  <a:pt x="15954" y="2532"/>
                </a:cubicBezTo>
                <a:cubicBezTo>
                  <a:pt x="15950" y="2532"/>
                  <a:pt x="15946" y="2528"/>
                  <a:pt x="15943" y="2523"/>
                </a:cubicBezTo>
                <a:lnTo>
                  <a:pt x="15943" y="2523"/>
                </a:lnTo>
                <a:cubicBezTo>
                  <a:pt x="15944" y="2526"/>
                  <a:pt x="15946" y="2529"/>
                  <a:pt x="15948" y="2532"/>
                </a:cubicBezTo>
                <a:lnTo>
                  <a:pt x="15948" y="2532"/>
                </a:lnTo>
                <a:cubicBezTo>
                  <a:pt x="15914" y="2531"/>
                  <a:pt x="15828" y="2517"/>
                  <a:pt x="15742" y="2471"/>
                </a:cubicBezTo>
                <a:close/>
                <a:moveTo>
                  <a:pt x="14585" y="2629"/>
                </a:moveTo>
                <a:cubicBezTo>
                  <a:pt x="14585" y="2635"/>
                  <a:pt x="14585" y="2635"/>
                  <a:pt x="14598" y="2647"/>
                </a:cubicBezTo>
                <a:lnTo>
                  <a:pt x="14579" y="2647"/>
                </a:lnTo>
                <a:cubicBezTo>
                  <a:pt x="14579" y="2635"/>
                  <a:pt x="14579" y="2635"/>
                  <a:pt x="14585" y="2629"/>
                </a:cubicBezTo>
                <a:close/>
                <a:moveTo>
                  <a:pt x="15948" y="2532"/>
                </a:moveTo>
                <a:cubicBezTo>
                  <a:pt x="15957" y="2542"/>
                  <a:pt x="15969" y="2549"/>
                  <a:pt x="15978" y="2562"/>
                </a:cubicBezTo>
                <a:cubicBezTo>
                  <a:pt x="15996" y="2568"/>
                  <a:pt x="16008" y="2580"/>
                  <a:pt x="16026" y="2593"/>
                </a:cubicBezTo>
                <a:cubicBezTo>
                  <a:pt x="16057" y="2611"/>
                  <a:pt x="16093" y="2635"/>
                  <a:pt x="16123" y="2659"/>
                </a:cubicBezTo>
                <a:cubicBezTo>
                  <a:pt x="16122" y="2657"/>
                  <a:pt x="16121" y="2655"/>
                  <a:pt x="16119" y="2653"/>
                </a:cubicBezTo>
                <a:lnTo>
                  <a:pt x="16119" y="2653"/>
                </a:lnTo>
                <a:cubicBezTo>
                  <a:pt x="16085" y="2630"/>
                  <a:pt x="16048" y="2605"/>
                  <a:pt x="16014" y="2574"/>
                </a:cubicBezTo>
                <a:cubicBezTo>
                  <a:pt x="16002" y="2562"/>
                  <a:pt x="15984" y="2550"/>
                  <a:pt x="15972" y="2538"/>
                </a:cubicBezTo>
                <a:cubicBezTo>
                  <a:pt x="15966" y="2538"/>
                  <a:pt x="15966" y="2532"/>
                  <a:pt x="15954" y="2532"/>
                </a:cubicBezTo>
                <a:cubicBezTo>
                  <a:pt x="15952" y="2532"/>
                  <a:pt x="15951" y="2532"/>
                  <a:pt x="15948" y="2532"/>
                </a:cubicBezTo>
                <a:close/>
                <a:moveTo>
                  <a:pt x="14610" y="2720"/>
                </a:moveTo>
                <a:cubicBezTo>
                  <a:pt x="14640" y="2811"/>
                  <a:pt x="14670" y="2889"/>
                  <a:pt x="14706" y="2962"/>
                </a:cubicBezTo>
                <a:cubicBezTo>
                  <a:pt x="14706" y="2968"/>
                  <a:pt x="14700" y="2980"/>
                  <a:pt x="14700" y="2986"/>
                </a:cubicBezTo>
                <a:cubicBezTo>
                  <a:pt x="14700" y="3010"/>
                  <a:pt x="14731" y="3016"/>
                  <a:pt x="14731" y="3041"/>
                </a:cubicBezTo>
                <a:cubicBezTo>
                  <a:pt x="14700" y="3016"/>
                  <a:pt x="14670" y="2986"/>
                  <a:pt x="14640" y="2956"/>
                </a:cubicBezTo>
                <a:cubicBezTo>
                  <a:pt x="14634" y="2950"/>
                  <a:pt x="14634" y="2950"/>
                  <a:pt x="14634" y="2938"/>
                </a:cubicBezTo>
                <a:cubicBezTo>
                  <a:pt x="14616" y="2871"/>
                  <a:pt x="14604" y="2804"/>
                  <a:pt x="14579" y="2726"/>
                </a:cubicBezTo>
                <a:cubicBezTo>
                  <a:pt x="14598" y="2720"/>
                  <a:pt x="14604" y="2720"/>
                  <a:pt x="14610" y="2720"/>
                </a:cubicBezTo>
                <a:close/>
                <a:moveTo>
                  <a:pt x="16886" y="3028"/>
                </a:moveTo>
                <a:cubicBezTo>
                  <a:pt x="16880" y="3041"/>
                  <a:pt x="16886" y="3047"/>
                  <a:pt x="16880" y="3053"/>
                </a:cubicBezTo>
                <a:cubicBezTo>
                  <a:pt x="16886" y="3053"/>
                  <a:pt x="16886" y="3047"/>
                  <a:pt x="16898" y="3047"/>
                </a:cubicBezTo>
                <a:cubicBezTo>
                  <a:pt x="16886" y="3053"/>
                  <a:pt x="16880" y="3059"/>
                  <a:pt x="16880" y="3065"/>
                </a:cubicBezTo>
                <a:cubicBezTo>
                  <a:pt x="16874" y="3053"/>
                  <a:pt x="16868" y="3047"/>
                  <a:pt x="16856" y="3028"/>
                </a:cubicBezTo>
                <a:close/>
                <a:moveTo>
                  <a:pt x="17310" y="4373"/>
                </a:moveTo>
                <a:cubicBezTo>
                  <a:pt x="17328" y="4415"/>
                  <a:pt x="17334" y="4451"/>
                  <a:pt x="17328" y="4500"/>
                </a:cubicBezTo>
                <a:lnTo>
                  <a:pt x="17280" y="4451"/>
                </a:lnTo>
                <a:cubicBezTo>
                  <a:pt x="17292" y="4433"/>
                  <a:pt x="17298" y="4397"/>
                  <a:pt x="17310" y="4373"/>
                </a:cubicBezTo>
                <a:close/>
                <a:moveTo>
                  <a:pt x="18215" y="4892"/>
                </a:moveTo>
                <a:cubicBezTo>
                  <a:pt x="18313" y="4892"/>
                  <a:pt x="18406" y="4920"/>
                  <a:pt x="18503" y="4948"/>
                </a:cubicBezTo>
                <a:cubicBezTo>
                  <a:pt x="18424" y="5026"/>
                  <a:pt x="18291" y="5099"/>
                  <a:pt x="18182" y="5129"/>
                </a:cubicBezTo>
                <a:cubicBezTo>
                  <a:pt x="18212" y="5069"/>
                  <a:pt x="18260" y="5014"/>
                  <a:pt x="18291" y="4954"/>
                </a:cubicBezTo>
                <a:lnTo>
                  <a:pt x="18291" y="4954"/>
                </a:lnTo>
                <a:cubicBezTo>
                  <a:pt x="18230" y="4996"/>
                  <a:pt x="18151" y="5075"/>
                  <a:pt x="18079" y="5087"/>
                </a:cubicBezTo>
                <a:cubicBezTo>
                  <a:pt x="18085" y="5057"/>
                  <a:pt x="18109" y="5026"/>
                  <a:pt x="18127" y="5002"/>
                </a:cubicBezTo>
                <a:lnTo>
                  <a:pt x="18127" y="5002"/>
                </a:lnTo>
                <a:cubicBezTo>
                  <a:pt x="18091" y="5014"/>
                  <a:pt x="18061" y="5032"/>
                  <a:pt x="18024" y="5045"/>
                </a:cubicBezTo>
                <a:cubicBezTo>
                  <a:pt x="18024" y="4996"/>
                  <a:pt x="18085" y="4966"/>
                  <a:pt x="18061" y="4917"/>
                </a:cubicBezTo>
                <a:cubicBezTo>
                  <a:pt x="18114" y="4899"/>
                  <a:pt x="18165" y="4892"/>
                  <a:pt x="18215" y="4892"/>
                </a:cubicBezTo>
                <a:close/>
                <a:moveTo>
                  <a:pt x="20882" y="7127"/>
                </a:moveTo>
                <a:cubicBezTo>
                  <a:pt x="20889" y="7138"/>
                  <a:pt x="20906" y="7150"/>
                  <a:pt x="20919" y="7150"/>
                </a:cubicBezTo>
                <a:cubicBezTo>
                  <a:pt x="20927" y="7150"/>
                  <a:pt x="20934" y="7145"/>
                  <a:pt x="20936" y="7133"/>
                </a:cubicBezTo>
                <a:cubicBezTo>
                  <a:pt x="20940" y="7149"/>
                  <a:pt x="20954" y="7161"/>
                  <a:pt x="20967" y="7161"/>
                </a:cubicBezTo>
                <a:cubicBezTo>
                  <a:pt x="20976" y="7161"/>
                  <a:pt x="20984" y="7157"/>
                  <a:pt x="20991" y="7145"/>
                </a:cubicBezTo>
                <a:cubicBezTo>
                  <a:pt x="20991" y="7158"/>
                  <a:pt x="20991" y="7158"/>
                  <a:pt x="20997" y="7164"/>
                </a:cubicBezTo>
                <a:cubicBezTo>
                  <a:pt x="20967" y="7206"/>
                  <a:pt x="20936" y="7254"/>
                  <a:pt x="20906" y="7285"/>
                </a:cubicBezTo>
                <a:cubicBezTo>
                  <a:pt x="20882" y="7267"/>
                  <a:pt x="20876" y="7206"/>
                  <a:pt x="20870" y="7145"/>
                </a:cubicBezTo>
                <a:cubicBezTo>
                  <a:pt x="20876" y="7139"/>
                  <a:pt x="20882" y="7133"/>
                  <a:pt x="20882" y="7127"/>
                </a:cubicBezTo>
                <a:close/>
                <a:moveTo>
                  <a:pt x="20791" y="7158"/>
                </a:moveTo>
                <a:cubicBezTo>
                  <a:pt x="20803" y="7164"/>
                  <a:pt x="20803" y="7164"/>
                  <a:pt x="20809" y="7164"/>
                </a:cubicBezTo>
                <a:cubicBezTo>
                  <a:pt x="20821" y="7291"/>
                  <a:pt x="20858" y="7406"/>
                  <a:pt x="20846" y="7521"/>
                </a:cubicBezTo>
                <a:cubicBezTo>
                  <a:pt x="20757" y="7462"/>
                  <a:pt x="20726" y="7351"/>
                  <a:pt x="20663" y="7261"/>
                </a:cubicBezTo>
                <a:lnTo>
                  <a:pt x="20663" y="7261"/>
                </a:lnTo>
                <a:cubicBezTo>
                  <a:pt x="20665" y="7263"/>
                  <a:pt x="20668" y="7264"/>
                  <a:pt x="20671" y="7264"/>
                </a:cubicBezTo>
                <a:cubicBezTo>
                  <a:pt x="20682" y="7264"/>
                  <a:pt x="20693" y="7247"/>
                  <a:pt x="20688" y="7230"/>
                </a:cubicBezTo>
                <a:lnTo>
                  <a:pt x="20688" y="7230"/>
                </a:lnTo>
                <a:cubicBezTo>
                  <a:pt x="20692" y="7240"/>
                  <a:pt x="20696" y="7244"/>
                  <a:pt x="20701" y="7244"/>
                </a:cubicBezTo>
                <a:cubicBezTo>
                  <a:pt x="20714" y="7244"/>
                  <a:pt x="20727" y="7217"/>
                  <a:pt x="20719" y="7200"/>
                </a:cubicBezTo>
                <a:lnTo>
                  <a:pt x="20719" y="7200"/>
                </a:lnTo>
                <a:cubicBezTo>
                  <a:pt x="20723" y="7206"/>
                  <a:pt x="20729" y="7209"/>
                  <a:pt x="20735" y="7209"/>
                </a:cubicBezTo>
                <a:cubicBezTo>
                  <a:pt x="20747" y="7209"/>
                  <a:pt x="20759" y="7200"/>
                  <a:pt x="20755" y="7188"/>
                </a:cubicBezTo>
                <a:cubicBezTo>
                  <a:pt x="20779" y="7188"/>
                  <a:pt x="20791" y="7176"/>
                  <a:pt x="20791" y="7158"/>
                </a:cubicBezTo>
                <a:close/>
                <a:moveTo>
                  <a:pt x="20240" y="7527"/>
                </a:moveTo>
                <a:cubicBezTo>
                  <a:pt x="20252" y="7535"/>
                  <a:pt x="20261" y="7542"/>
                  <a:pt x="20270" y="7542"/>
                </a:cubicBezTo>
                <a:cubicBezTo>
                  <a:pt x="20276" y="7542"/>
                  <a:pt x="20282" y="7540"/>
                  <a:pt x="20289" y="7533"/>
                </a:cubicBezTo>
                <a:cubicBezTo>
                  <a:pt x="20289" y="7533"/>
                  <a:pt x="20295" y="7539"/>
                  <a:pt x="20301" y="7539"/>
                </a:cubicBezTo>
                <a:cubicBezTo>
                  <a:pt x="20319" y="7624"/>
                  <a:pt x="20289" y="7709"/>
                  <a:pt x="20270" y="7793"/>
                </a:cubicBezTo>
                <a:cubicBezTo>
                  <a:pt x="20258" y="7763"/>
                  <a:pt x="20210" y="7684"/>
                  <a:pt x="20149" y="7612"/>
                </a:cubicBezTo>
                <a:cubicBezTo>
                  <a:pt x="20180" y="7612"/>
                  <a:pt x="20174" y="7587"/>
                  <a:pt x="20168" y="7557"/>
                </a:cubicBezTo>
                <a:lnTo>
                  <a:pt x="20168" y="7557"/>
                </a:lnTo>
                <a:cubicBezTo>
                  <a:pt x="20170" y="7558"/>
                  <a:pt x="20172" y="7559"/>
                  <a:pt x="20174" y="7559"/>
                </a:cubicBezTo>
                <a:cubicBezTo>
                  <a:pt x="20185" y="7559"/>
                  <a:pt x="20196" y="7548"/>
                  <a:pt x="20186" y="7533"/>
                </a:cubicBezTo>
                <a:lnTo>
                  <a:pt x="20186" y="7533"/>
                </a:lnTo>
                <a:cubicBezTo>
                  <a:pt x="20196" y="7536"/>
                  <a:pt x="20213" y="7544"/>
                  <a:pt x="20225" y="7544"/>
                </a:cubicBezTo>
                <a:cubicBezTo>
                  <a:pt x="20234" y="7544"/>
                  <a:pt x="20240" y="7540"/>
                  <a:pt x="20240" y="7527"/>
                </a:cubicBezTo>
                <a:close/>
                <a:moveTo>
                  <a:pt x="20095" y="7648"/>
                </a:moveTo>
                <a:cubicBezTo>
                  <a:pt x="20113" y="7672"/>
                  <a:pt x="20125" y="7690"/>
                  <a:pt x="20143" y="7721"/>
                </a:cubicBezTo>
                <a:cubicBezTo>
                  <a:pt x="20198" y="7805"/>
                  <a:pt x="20240" y="7890"/>
                  <a:pt x="20289" y="7981"/>
                </a:cubicBezTo>
                <a:cubicBezTo>
                  <a:pt x="20198" y="7914"/>
                  <a:pt x="20107" y="7842"/>
                  <a:pt x="20016" y="7781"/>
                </a:cubicBezTo>
                <a:cubicBezTo>
                  <a:pt x="20022" y="7769"/>
                  <a:pt x="20022" y="7763"/>
                  <a:pt x="20004" y="7751"/>
                </a:cubicBezTo>
                <a:lnTo>
                  <a:pt x="20004" y="7751"/>
                </a:lnTo>
                <a:cubicBezTo>
                  <a:pt x="20009" y="7752"/>
                  <a:pt x="20014" y="7753"/>
                  <a:pt x="20017" y="7753"/>
                </a:cubicBezTo>
                <a:cubicBezTo>
                  <a:pt x="20042" y="7753"/>
                  <a:pt x="20028" y="7718"/>
                  <a:pt x="20022" y="7702"/>
                </a:cubicBezTo>
                <a:lnTo>
                  <a:pt x="20022" y="7702"/>
                </a:lnTo>
                <a:cubicBezTo>
                  <a:pt x="20028" y="7704"/>
                  <a:pt x="20033" y="7705"/>
                  <a:pt x="20039" y="7705"/>
                </a:cubicBezTo>
                <a:cubicBezTo>
                  <a:pt x="20058" y="7705"/>
                  <a:pt x="20073" y="7696"/>
                  <a:pt x="20059" y="7672"/>
                </a:cubicBezTo>
                <a:lnTo>
                  <a:pt x="20059" y="7672"/>
                </a:lnTo>
                <a:cubicBezTo>
                  <a:pt x="20065" y="7677"/>
                  <a:pt x="20071" y="7680"/>
                  <a:pt x="20076" y="7680"/>
                </a:cubicBezTo>
                <a:cubicBezTo>
                  <a:pt x="20089" y="7680"/>
                  <a:pt x="20095" y="7665"/>
                  <a:pt x="20095" y="7648"/>
                </a:cubicBezTo>
                <a:close/>
                <a:moveTo>
                  <a:pt x="20622" y="7291"/>
                </a:moveTo>
                <a:lnTo>
                  <a:pt x="20706" y="7448"/>
                </a:lnTo>
                <a:cubicBezTo>
                  <a:pt x="20737" y="7497"/>
                  <a:pt x="20797" y="7539"/>
                  <a:pt x="20809" y="7593"/>
                </a:cubicBezTo>
                <a:cubicBezTo>
                  <a:pt x="20809" y="7654"/>
                  <a:pt x="20773" y="7733"/>
                  <a:pt x="20749" y="7769"/>
                </a:cubicBezTo>
                <a:cubicBezTo>
                  <a:pt x="20719" y="7824"/>
                  <a:pt x="20670" y="7872"/>
                  <a:pt x="20640" y="7933"/>
                </a:cubicBezTo>
                <a:cubicBezTo>
                  <a:pt x="20622" y="7981"/>
                  <a:pt x="20622" y="8035"/>
                  <a:pt x="20597" y="8078"/>
                </a:cubicBezTo>
                <a:cubicBezTo>
                  <a:pt x="20584" y="8108"/>
                  <a:pt x="20570" y="8121"/>
                  <a:pt x="20554" y="8121"/>
                </a:cubicBezTo>
                <a:cubicBezTo>
                  <a:pt x="20534" y="8121"/>
                  <a:pt x="20510" y="8102"/>
                  <a:pt x="20476" y="8072"/>
                </a:cubicBezTo>
                <a:cubicBezTo>
                  <a:pt x="20428" y="8035"/>
                  <a:pt x="20410" y="7981"/>
                  <a:pt x="20379" y="7926"/>
                </a:cubicBezTo>
                <a:cubicBezTo>
                  <a:pt x="20349" y="7872"/>
                  <a:pt x="20319" y="7836"/>
                  <a:pt x="20325" y="7775"/>
                </a:cubicBezTo>
                <a:cubicBezTo>
                  <a:pt x="20331" y="7715"/>
                  <a:pt x="20361" y="7672"/>
                  <a:pt x="20355" y="7600"/>
                </a:cubicBezTo>
                <a:cubicBezTo>
                  <a:pt x="20355" y="7587"/>
                  <a:pt x="20343" y="7563"/>
                  <a:pt x="20337" y="7533"/>
                </a:cubicBezTo>
                <a:lnTo>
                  <a:pt x="20337" y="7533"/>
                </a:lnTo>
                <a:cubicBezTo>
                  <a:pt x="20348" y="7543"/>
                  <a:pt x="20366" y="7554"/>
                  <a:pt x="20380" y="7554"/>
                </a:cubicBezTo>
                <a:cubicBezTo>
                  <a:pt x="20390" y="7554"/>
                  <a:pt x="20398" y="7548"/>
                  <a:pt x="20398" y="7533"/>
                </a:cubicBezTo>
                <a:cubicBezTo>
                  <a:pt x="20409" y="7542"/>
                  <a:pt x="20423" y="7547"/>
                  <a:pt x="20434" y="7547"/>
                </a:cubicBezTo>
                <a:cubicBezTo>
                  <a:pt x="20454" y="7547"/>
                  <a:pt x="20467" y="7533"/>
                  <a:pt x="20452" y="7503"/>
                </a:cubicBezTo>
                <a:lnTo>
                  <a:pt x="20452" y="7503"/>
                </a:lnTo>
                <a:cubicBezTo>
                  <a:pt x="20459" y="7507"/>
                  <a:pt x="20466" y="7509"/>
                  <a:pt x="20472" y="7509"/>
                </a:cubicBezTo>
                <a:cubicBezTo>
                  <a:pt x="20492" y="7509"/>
                  <a:pt x="20502" y="7489"/>
                  <a:pt x="20488" y="7466"/>
                </a:cubicBezTo>
                <a:cubicBezTo>
                  <a:pt x="20513" y="7466"/>
                  <a:pt x="20543" y="7442"/>
                  <a:pt x="20531" y="7418"/>
                </a:cubicBezTo>
                <a:lnTo>
                  <a:pt x="20531" y="7418"/>
                </a:lnTo>
                <a:cubicBezTo>
                  <a:pt x="20535" y="7420"/>
                  <a:pt x="20538" y="7421"/>
                  <a:pt x="20542" y="7421"/>
                </a:cubicBezTo>
                <a:cubicBezTo>
                  <a:pt x="20561" y="7421"/>
                  <a:pt x="20576" y="7395"/>
                  <a:pt x="20555" y="7369"/>
                </a:cubicBezTo>
                <a:cubicBezTo>
                  <a:pt x="20579" y="7351"/>
                  <a:pt x="20573" y="7327"/>
                  <a:pt x="20567" y="7309"/>
                </a:cubicBezTo>
                <a:lnTo>
                  <a:pt x="20567" y="7309"/>
                </a:lnTo>
                <a:cubicBezTo>
                  <a:pt x="20569" y="7311"/>
                  <a:pt x="20573" y="7312"/>
                  <a:pt x="20576" y="7312"/>
                </a:cubicBezTo>
                <a:cubicBezTo>
                  <a:pt x="20584" y="7312"/>
                  <a:pt x="20593" y="7309"/>
                  <a:pt x="20597" y="7309"/>
                </a:cubicBezTo>
                <a:lnTo>
                  <a:pt x="20597" y="7297"/>
                </a:lnTo>
                <a:cubicBezTo>
                  <a:pt x="20603" y="7297"/>
                  <a:pt x="20610" y="7297"/>
                  <a:pt x="20622" y="7291"/>
                </a:cubicBezTo>
                <a:close/>
                <a:moveTo>
                  <a:pt x="8159" y="0"/>
                </a:moveTo>
                <a:cubicBezTo>
                  <a:pt x="8057" y="0"/>
                  <a:pt x="7931" y="91"/>
                  <a:pt x="7811" y="98"/>
                </a:cubicBezTo>
                <a:cubicBezTo>
                  <a:pt x="7804" y="99"/>
                  <a:pt x="7797" y="99"/>
                  <a:pt x="7791" y="99"/>
                </a:cubicBezTo>
                <a:cubicBezTo>
                  <a:pt x="7689" y="99"/>
                  <a:pt x="7607" y="23"/>
                  <a:pt x="7497" y="23"/>
                </a:cubicBezTo>
                <a:cubicBezTo>
                  <a:pt x="7487" y="23"/>
                  <a:pt x="7476" y="24"/>
                  <a:pt x="7465" y="25"/>
                </a:cubicBezTo>
                <a:cubicBezTo>
                  <a:pt x="7356" y="38"/>
                  <a:pt x="7375" y="159"/>
                  <a:pt x="7308" y="171"/>
                </a:cubicBezTo>
                <a:cubicBezTo>
                  <a:pt x="7285" y="174"/>
                  <a:pt x="7262" y="175"/>
                  <a:pt x="7237" y="175"/>
                </a:cubicBezTo>
                <a:cubicBezTo>
                  <a:pt x="7014" y="175"/>
                  <a:pt x="6745" y="61"/>
                  <a:pt x="6523" y="61"/>
                </a:cubicBezTo>
                <a:cubicBezTo>
                  <a:pt x="6372" y="61"/>
                  <a:pt x="6242" y="114"/>
                  <a:pt x="6164" y="292"/>
                </a:cubicBezTo>
                <a:cubicBezTo>
                  <a:pt x="6107" y="246"/>
                  <a:pt x="6053" y="226"/>
                  <a:pt x="6002" y="226"/>
                </a:cubicBezTo>
                <a:cubicBezTo>
                  <a:pt x="5823" y="226"/>
                  <a:pt x="5693" y="477"/>
                  <a:pt x="5655" y="661"/>
                </a:cubicBezTo>
                <a:cubicBezTo>
                  <a:pt x="5609" y="625"/>
                  <a:pt x="5565" y="609"/>
                  <a:pt x="5525" y="609"/>
                </a:cubicBezTo>
                <a:cubicBezTo>
                  <a:pt x="5398" y="609"/>
                  <a:pt x="5311" y="768"/>
                  <a:pt x="5316" y="934"/>
                </a:cubicBezTo>
                <a:cubicBezTo>
                  <a:pt x="5299" y="931"/>
                  <a:pt x="5282" y="930"/>
                  <a:pt x="5266" y="930"/>
                </a:cubicBezTo>
                <a:cubicBezTo>
                  <a:pt x="5112" y="930"/>
                  <a:pt x="5008" y="1029"/>
                  <a:pt x="4898" y="1127"/>
                </a:cubicBezTo>
                <a:cubicBezTo>
                  <a:pt x="4717" y="1303"/>
                  <a:pt x="4826" y="1370"/>
                  <a:pt x="4747" y="1545"/>
                </a:cubicBezTo>
                <a:cubicBezTo>
                  <a:pt x="4644" y="1787"/>
                  <a:pt x="4662" y="1666"/>
                  <a:pt x="4475" y="1842"/>
                </a:cubicBezTo>
                <a:cubicBezTo>
                  <a:pt x="4353" y="1957"/>
                  <a:pt x="4178" y="1878"/>
                  <a:pt x="4238" y="2145"/>
                </a:cubicBezTo>
                <a:cubicBezTo>
                  <a:pt x="4075" y="2151"/>
                  <a:pt x="3948" y="2260"/>
                  <a:pt x="3863" y="2399"/>
                </a:cubicBezTo>
                <a:cubicBezTo>
                  <a:pt x="3835" y="2390"/>
                  <a:pt x="3812" y="2387"/>
                  <a:pt x="3792" y="2387"/>
                </a:cubicBezTo>
                <a:cubicBezTo>
                  <a:pt x="3723" y="2387"/>
                  <a:pt x="3685" y="2423"/>
                  <a:pt x="3597" y="2423"/>
                </a:cubicBezTo>
                <a:cubicBezTo>
                  <a:pt x="3573" y="2665"/>
                  <a:pt x="3452" y="2710"/>
                  <a:pt x="3316" y="2710"/>
                </a:cubicBezTo>
                <a:cubicBezTo>
                  <a:pt x="3245" y="2710"/>
                  <a:pt x="3169" y="2698"/>
                  <a:pt x="3100" y="2695"/>
                </a:cubicBezTo>
                <a:cubicBezTo>
                  <a:pt x="3069" y="2695"/>
                  <a:pt x="3012" y="2694"/>
                  <a:pt x="2951" y="2694"/>
                </a:cubicBezTo>
                <a:cubicBezTo>
                  <a:pt x="2859" y="2694"/>
                  <a:pt x="2756" y="2698"/>
                  <a:pt x="2713" y="2720"/>
                </a:cubicBezTo>
                <a:cubicBezTo>
                  <a:pt x="2513" y="2817"/>
                  <a:pt x="2628" y="2865"/>
                  <a:pt x="2525" y="2992"/>
                </a:cubicBezTo>
                <a:cubicBezTo>
                  <a:pt x="2374" y="3186"/>
                  <a:pt x="2204" y="3398"/>
                  <a:pt x="2138" y="3634"/>
                </a:cubicBezTo>
                <a:cubicBezTo>
                  <a:pt x="2077" y="3834"/>
                  <a:pt x="2083" y="4033"/>
                  <a:pt x="1950" y="4239"/>
                </a:cubicBezTo>
                <a:cubicBezTo>
                  <a:pt x="1683" y="4621"/>
                  <a:pt x="1314" y="4942"/>
                  <a:pt x="927" y="5269"/>
                </a:cubicBezTo>
                <a:cubicBezTo>
                  <a:pt x="836" y="5347"/>
                  <a:pt x="533" y="5626"/>
                  <a:pt x="394" y="5874"/>
                </a:cubicBezTo>
                <a:cubicBezTo>
                  <a:pt x="267" y="5959"/>
                  <a:pt x="134" y="6044"/>
                  <a:pt x="0" y="6122"/>
                </a:cubicBezTo>
                <a:lnTo>
                  <a:pt x="0" y="18062"/>
                </a:lnTo>
                <a:lnTo>
                  <a:pt x="39626" y="18062"/>
                </a:lnTo>
                <a:cubicBezTo>
                  <a:pt x="39608" y="18031"/>
                  <a:pt x="39572" y="18001"/>
                  <a:pt x="39542" y="17971"/>
                </a:cubicBezTo>
                <a:cubicBezTo>
                  <a:pt x="38609" y="17044"/>
                  <a:pt x="38185" y="16397"/>
                  <a:pt x="36896" y="15876"/>
                </a:cubicBezTo>
                <a:cubicBezTo>
                  <a:pt x="35534" y="15319"/>
                  <a:pt x="34474" y="14732"/>
                  <a:pt x="33457" y="14005"/>
                </a:cubicBezTo>
                <a:cubicBezTo>
                  <a:pt x="33433" y="13957"/>
                  <a:pt x="33409" y="13920"/>
                  <a:pt x="33384" y="13884"/>
                </a:cubicBezTo>
                <a:cubicBezTo>
                  <a:pt x="33320" y="13745"/>
                  <a:pt x="33341" y="13423"/>
                  <a:pt x="33164" y="13423"/>
                </a:cubicBezTo>
                <a:cubicBezTo>
                  <a:pt x="33141" y="13423"/>
                  <a:pt x="33113" y="13429"/>
                  <a:pt x="33082" y="13442"/>
                </a:cubicBezTo>
                <a:cubicBezTo>
                  <a:pt x="33039" y="13248"/>
                  <a:pt x="32888" y="13061"/>
                  <a:pt x="32912" y="12824"/>
                </a:cubicBezTo>
                <a:cubicBezTo>
                  <a:pt x="32918" y="12679"/>
                  <a:pt x="32930" y="12383"/>
                  <a:pt x="32761" y="12274"/>
                </a:cubicBezTo>
                <a:cubicBezTo>
                  <a:pt x="32711" y="12240"/>
                  <a:pt x="32676" y="12227"/>
                  <a:pt x="32649" y="12227"/>
                </a:cubicBezTo>
                <a:cubicBezTo>
                  <a:pt x="32564" y="12227"/>
                  <a:pt x="32567" y="12363"/>
                  <a:pt x="32488" y="12437"/>
                </a:cubicBezTo>
                <a:cubicBezTo>
                  <a:pt x="32461" y="12465"/>
                  <a:pt x="32443" y="12473"/>
                  <a:pt x="32429" y="12473"/>
                </a:cubicBezTo>
                <a:cubicBezTo>
                  <a:pt x="32407" y="12473"/>
                  <a:pt x="32395" y="12453"/>
                  <a:pt x="32372" y="12453"/>
                </a:cubicBezTo>
                <a:cubicBezTo>
                  <a:pt x="32364" y="12453"/>
                  <a:pt x="32354" y="12455"/>
                  <a:pt x="32343" y="12461"/>
                </a:cubicBezTo>
                <a:cubicBezTo>
                  <a:pt x="32276" y="12491"/>
                  <a:pt x="32276" y="12522"/>
                  <a:pt x="32204" y="12576"/>
                </a:cubicBezTo>
                <a:cubicBezTo>
                  <a:pt x="32121" y="12633"/>
                  <a:pt x="32066" y="12655"/>
                  <a:pt x="32026" y="12655"/>
                </a:cubicBezTo>
                <a:cubicBezTo>
                  <a:pt x="31906" y="12655"/>
                  <a:pt x="31935" y="12444"/>
                  <a:pt x="31762" y="12370"/>
                </a:cubicBezTo>
                <a:cubicBezTo>
                  <a:pt x="31798" y="12189"/>
                  <a:pt x="31556" y="12158"/>
                  <a:pt x="31471" y="12037"/>
                </a:cubicBezTo>
                <a:cubicBezTo>
                  <a:pt x="31425" y="11970"/>
                  <a:pt x="31335" y="11795"/>
                  <a:pt x="31258" y="11795"/>
                </a:cubicBezTo>
                <a:cubicBezTo>
                  <a:pt x="31224" y="11795"/>
                  <a:pt x="31193" y="11830"/>
                  <a:pt x="31168" y="11922"/>
                </a:cubicBezTo>
                <a:cubicBezTo>
                  <a:pt x="31066" y="11856"/>
                  <a:pt x="30920" y="11928"/>
                  <a:pt x="30805" y="11838"/>
                </a:cubicBezTo>
                <a:cubicBezTo>
                  <a:pt x="30690" y="11747"/>
                  <a:pt x="30745" y="11614"/>
                  <a:pt x="30714" y="11474"/>
                </a:cubicBezTo>
                <a:cubicBezTo>
                  <a:pt x="30690" y="11371"/>
                  <a:pt x="30630" y="11293"/>
                  <a:pt x="30599" y="11196"/>
                </a:cubicBezTo>
                <a:cubicBezTo>
                  <a:pt x="30563" y="11063"/>
                  <a:pt x="30648" y="11002"/>
                  <a:pt x="30436" y="10984"/>
                </a:cubicBezTo>
                <a:cubicBezTo>
                  <a:pt x="30466" y="10833"/>
                  <a:pt x="30309" y="10778"/>
                  <a:pt x="30194" y="10772"/>
                </a:cubicBezTo>
                <a:cubicBezTo>
                  <a:pt x="30188" y="10742"/>
                  <a:pt x="30169" y="10718"/>
                  <a:pt x="30169" y="10681"/>
                </a:cubicBezTo>
                <a:cubicBezTo>
                  <a:pt x="30114" y="10663"/>
                  <a:pt x="30051" y="10637"/>
                  <a:pt x="29986" y="10637"/>
                </a:cubicBezTo>
                <a:cubicBezTo>
                  <a:pt x="29967" y="10637"/>
                  <a:pt x="29947" y="10639"/>
                  <a:pt x="29927" y="10645"/>
                </a:cubicBezTo>
                <a:cubicBezTo>
                  <a:pt x="29964" y="10699"/>
                  <a:pt x="29951" y="10736"/>
                  <a:pt x="29958" y="10790"/>
                </a:cubicBezTo>
                <a:cubicBezTo>
                  <a:pt x="29947" y="10792"/>
                  <a:pt x="29936" y="10792"/>
                  <a:pt x="29926" y="10792"/>
                </a:cubicBezTo>
                <a:cubicBezTo>
                  <a:pt x="29831" y="10792"/>
                  <a:pt x="29781" y="10730"/>
                  <a:pt x="29691" y="10730"/>
                </a:cubicBezTo>
                <a:cubicBezTo>
                  <a:pt x="29676" y="10730"/>
                  <a:pt x="29660" y="10732"/>
                  <a:pt x="29643" y="10736"/>
                </a:cubicBezTo>
                <a:cubicBezTo>
                  <a:pt x="29629" y="10918"/>
                  <a:pt x="29544" y="11007"/>
                  <a:pt x="29405" y="11007"/>
                </a:cubicBezTo>
                <a:cubicBezTo>
                  <a:pt x="29358" y="11007"/>
                  <a:pt x="29306" y="10997"/>
                  <a:pt x="29249" y="10978"/>
                </a:cubicBezTo>
                <a:cubicBezTo>
                  <a:pt x="29231" y="10911"/>
                  <a:pt x="29225" y="10857"/>
                  <a:pt x="29201" y="10796"/>
                </a:cubicBezTo>
                <a:cubicBezTo>
                  <a:pt x="29183" y="10796"/>
                  <a:pt x="29164" y="10796"/>
                  <a:pt x="29146" y="10790"/>
                </a:cubicBezTo>
                <a:cubicBezTo>
                  <a:pt x="29170" y="10736"/>
                  <a:pt x="29183" y="10669"/>
                  <a:pt x="29177" y="10609"/>
                </a:cubicBezTo>
                <a:lnTo>
                  <a:pt x="29177" y="10609"/>
                </a:lnTo>
                <a:cubicBezTo>
                  <a:pt x="29171" y="10609"/>
                  <a:pt x="29165" y="10609"/>
                  <a:pt x="29160" y="10609"/>
                </a:cubicBezTo>
                <a:cubicBezTo>
                  <a:pt x="29052" y="10609"/>
                  <a:pt x="29022" y="10505"/>
                  <a:pt x="28915" y="10505"/>
                </a:cubicBezTo>
                <a:cubicBezTo>
                  <a:pt x="28909" y="10505"/>
                  <a:pt x="28904" y="10505"/>
                  <a:pt x="28898" y="10506"/>
                </a:cubicBezTo>
                <a:cubicBezTo>
                  <a:pt x="28898" y="10439"/>
                  <a:pt x="28898" y="10403"/>
                  <a:pt x="28953" y="10354"/>
                </a:cubicBezTo>
                <a:cubicBezTo>
                  <a:pt x="28807" y="10257"/>
                  <a:pt x="28953" y="10064"/>
                  <a:pt x="28771" y="9961"/>
                </a:cubicBezTo>
                <a:cubicBezTo>
                  <a:pt x="28771" y="9864"/>
                  <a:pt x="28771" y="9743"/>
                  <a:pt x="28862" y="9700"/>
                </a:cubicBezTo>
                <a:cubicBezTo>
                  <a:pt x="28801" y="9610"/>
                  <a:pt x="28807" y="9428"/>
                  <a:pt x="28741" y="9355"/>
                </a:cubicBezTo>
                <a:cubicBezTo>
                  <a:pt x="28732" y="9346"/>
                  <a:pt x="28720" y="9343"/>
                  <a:pt x="28706" y="9343"/>
                </a:cubicBezTo>
                <a:cubicBezTo>
                  <a:pt x="28677" y="9343"/>
                  <a:pt x="28639" y="9358"/>
                  <a:pt x="28606" y="9358"/>
                </a:cubicBezTo>
                <a:cubicBezTo>
                  <a:pt x="28593" y="9358"/>
                  <a:pt x="28581" y="9356"/>
                  <a:pt x="28571" y="9349"/>
                </a:cubicBezTo>
                <a:cubicBezTo>
                  <a:pt x="28535" y="9325"/>
                  <a:pt x="28511" y="9228"/>
                  <a:pt x="28498" y="9186"/>
                </a:cubicBezTo>
                <a:cubicBezTo>
                  <a:pt x="28468" y="9198"/>
                  <a:pt x="28402" y="9198"/>
                  <a:pt x="28365" y="9216"/>
                </a:cubicBezTo>
                <a:cubicBezTo>
                  <a:pt x="28365" y="9117"/>
                  <a:pt x="28328" y="9082"/>
                  <a:pt x="28282" y="9082"/>
                </a:cubicBezTo>
                <a:cubicBezTo>
                  <a:pt x="28235" y="9082"/>
                  <a:pt x="28178" y="9119"/>
                  <a:pt x="28141" y="9162"/>
                </a:cubicBezTo>
                <a:cubicBezTo>
                  <a:pt x="28056" y="9258"/>
                  <a:pt x="28056" y="9349"/>
                  <a:pt x="27899" y="9367"/>
                </a:cubicBezTo>
                <a:cubicBezTo>
                  <a:pt x="27893" y="9368"/>
                  <a:pt x="27887" y="9368"/>
                  <a:pt x="27881" y="9368"/>
                </a:cubicBezTo>
                <a:cubicBezTo>
                  <a:pt x="27825" y="9368"/>
                  <a:pt x="27787" y="9343"/>
                  <a:pt x="27754" y="9343"/>
                </a:cubicBezTo>
                <a:cubicBezTo>
                  <a:pt x="27742" y="9343"/>
                  <a:pt x="27723" y="9289"/>
                  <a:pt x="27687" y="9283"/>
                </a:cubicBezTo>
                <a:cubicBezTo>
                  <a:pt x="27651" y="9283"/>
                  <a:pt x="27639" y="9319"/>
                  <a:pt x="27608" y="9319"/>
                </a:cubicBezTo>
                <a:cubicBezTo>
                  <a:pt x="27572" y="9319"/>
                  <a:pt x="27512" y="9367"/>
                  <a:pt x="27439" y="9367"/>
                </a:cubicBezTo>
                <a:cubicBezTo>
                  <a:pt x="27386" y="9367"/>
                  <a:pt x="27365" y="9303"/>
                  <a:pt x="27300" y="9303"/>
                </a:cubicBezTo>
                <a:cubicBezTo>
                  <a:pt x="27291" y="9303"/>
                  <a:pt x="27281" y="9304"/>
                  <a:pt x="27269" y="9307"/>
                </a:cubicBezTo>
                <a:cubicBezTo>
                  <a:pt x="27324" y="9373"/>
                  <a:pt x="27288" y="9380"/>
                  <a:pt x="27288" y="9446"/>
                </a:cubicBezTo>
                <a:cubicBezTo>
                  <a:pt x="27263" y="9446"/>
                  <a:pt x="27239" y="9458"/>
                  <a:pt x="27215" y="9458"/>
                </a:cubicBezTo>
                <a:cubicBezTo>
                  <a:pt x="27227" y="9495"/>
                  <a:pt x="27227" y="9670"/>
                  <a:pt x="27154" y="9682"/>
                </a:cubicBezTo>
                <a:cubicBezTo>
                  <a:pt x="27149" y="9683"/>
                  <a:pt x="27144" y="9684"/>
                  <a:pt x="27139" y="9684"/>
                </a:cubicBezTo>
                <a:cubicBezTo>
                  <a:pt x="27068" y="9684"/>
                  <a:pt x="27055" y="9568"/>
                  <a:pt x="27004" y="9568"/>
                </a:cubicBezTo>
                <a:cubicBezTo>
                  <a:pt x="26988" y="9568"/>
                  <a:pt x="26969" y="9579"/>
                  <a:pt x="26942" y="9610"/>
                </a:cubicBezTo>
                <a:cubicBezTo>
                  <a:pt x="26894" y="9579"/>
                  <a:pt x="26840" y="9579"/>
                  <a:pt x="26779" y="9579"/>
                </a:cubicBezTo>
                <a:cubicBezTo>
                  <a:pt x="26773" y="9622"/>
                  <a:pt x="26749" y="9646"/>
                  <a:pt x="26724" y="9658"/>
                </a:cubicBezTo>
                <a:cubicBezTo>
                  <a:pt x="26463" y="9522"/>
                  <a:pt x="26214" y="9400"/>
                  <a:pt x="25969" y="9400"/>
                </a:cubicBezTo>
                <a:cubicBezTo>
                  <a:pt x="25823" y="9400"/>
                  <a:pt x="25677" y="9444"/>
                  <a:pt x="25532" y="9555"/>
                </a:cubicBezTo>
                <a:cubicBezTo>
                  <a:pt x="25515" y="9538"/>
                  <a:pt x="25499" y="9529"/>
                  <a:pt x="25472" y="9529"/>
                </a:cubicBezTo>
                <a:cubicBezTo>
                  <a:pt x="25450" y="9529"/>
                  <a:pt x="25421" y="9535"/>
                  <a:pt x="25380" y="9549"/>
                </a:cubicBezTo>
                <a:cubicBezTo>
                  <a:pt x="25356" y="9555"/>
                  <a:pt x="25356" y="9610"/>
                  <a:pt x="25314" y="9610"/>
                </a:cubicBezTo>
                <a:cubicBezTo>
                  <a:pt x="25271" y="9610"/>
                  <a:pt x="25296" y="9537"/>
                  <a:pt x="25265" y="9537"/>
                </a:cubicBezTo>
                <a:cubicBezTo>
                  <a:pt x="25199" y="9549"/>
                  <a:pt x="25211" y="9610"/>
                  <a:pt x="25138" y="9616"/>
                </a:cubicBezTo>
                <a:cubicBezTo>
                  <a:pt x="25138" y="9591"/>
                  <a:pt x="25120" y="9579"/>
                  <a:pt x="25120" y="9555"/>
                </a:cubicBezTo>
                <a:cubicBezTo>
                  <a:pt x="25094" y="9569"/>
                  <a:pt x="25070" y="9575"/>
                  <a:pt x="25051" y="9575"/>
                </a:cubicBezTo>
                <a:cubicBezTo>
                  <a:pt x="24978" y="9575"/>
                  <a:pt x="24956" y="9498"/>
                  <a:pt x="25033" y="9498"/>
                </a:cubicBezTo>
                <a:cubicBezTo>
                  <a:pt x="25041" y="9498"/>
                  <a:pt x="25049" y="9499"/>
                  <a:pt x="25060" y="9501"/>
                </a:cubicBezTo>
                <a:cubicBezTo>
                  <a:pt x="25078" y="9410"/>
                  <a:pt x="25150" y="9295"/>
                  <a:pt x="25084" y="9216"/>
                </a:cubicBezTo>
                <a:cubicBezTo>
                  <a:pt x="25053" y="9204"/>
                  <a:pt x="25035" y="9204"/>
                  <a:pt x="25011" y="9198"/>
                </a:cubicBezTo>
                <a:cubicBezTo>
                  <a:pt x="24969" y="9254"/>
                  <a:pt x="24929" y="9276"/>
                  <a:pt x="24878" y="9276"/>
                </a:cubicBezTo>
                <a:cubicBezTo>
                  <a:pt x="24841" y="9276"/>
                  <a:pt x="24798" y="9264"/>
                  <a:pt x="24745" y="9246"/>
                </a:cubicBezTo>
                <a:cubicBezTo>
                  <a:pt x="24720" y="9258"/>
                  <a:pt x="24696" y="9264"/>
                  <a:pt x="24684" y="9277"/>
                </a:cubicBezTo>
                <a:cubicBezTo>
                  <a:pt x="24690" y="9258"/>
                  <a:pt x="24684" y="9234"/>
                  <a:pt x="24690" y="9216"/>
                </a:cubicBezTo>
                <a:lnTo>
                  <a:pt x="24690" y="9216"/>
                </a:lnTo>
                <a:cubicBezTo>
                  <a:pt x="24676" y="9245"/>
                  <a:pt x="24653" y="9262"/>
                  <a:pt x="24636" y="9262"/>
                </a:cubicBezTo>
                <a:cubicBezTo>
                  <a:pt x="24617" y="9262"/>
                  <a:pt x="24605" y="9242"/>
                  <a:pt x="24618" y="9198"/>
                </a:cubicBezTo>
                <a:lnTo>
                  <a:pt x="24569" y="9198"/>
                </a:lnTo>
                <a:cubicBezTo>
                  <a:pt x="24569" y="9162"/>
                  <a:pt x="24581" y="9107"/>
                  <a:pt x="24605" y="9077"/>
                </a:cubicBezTo>
                <a:cubicBezTo>
                  <a:pt x="24636" y="9047"/>
                  <a:pt x="24733" y="9022"/>
                  <a:pt x="24745" y="9010"/>
                </a:cubicBezTo>
                <a:cubicBezTo>
                  <a:pt x="24769" y="8962"/>
                  <a:pt x="24708" y="8932"/>
                  <a:pt x="24696" y="8895"/>
                </a:cubicBezTo>
                <a:cubicBezTo>
                  <a:pt x="24690" y="8853"/>
                  <a:pt x="24690" y="8798"/>
                  <a:pt x="24696" y="8744"/>
                </a:cubicBezTo>
                <a:cubicBezTo>
                  <a:pt x="24694" y="8742"/>
                  <a:pt x="24691" y="8741"/>
                  <a:pt x="24687" y="8741"/>
                </a:cubicBezTo>
                <a:cubicBezTo>
                  <a:pt x="24679" y="8741"/>
                  <a:pt x="24668" y="8744"/>
                  <a:pt x="24660" y="8744"/>
                </a:cubicBezTo>
                <a:cubicBezTo>
                  <a:pt x="24660" y="8720"/>
                  <a:pt x="24654" y="8689"/>
                  <a:pt x="24660" y="8677"/>
                </a:cubicBezTo>
                <a:cubicBezTo>
                  <a:pt x="24647" y="8673"/>
                  <a:pt x="24636" y="8671"/>
                  <a:pt x="24625" y="8671"/>
                </a:cubicBezTo>
                <a:cubicBezTo>
                  <a:pt x="24591" y="8671"/>
                  <a:pt x="24567" y="8692"/>
                  <a:pt x="24539" y="8720"/>
                </a:cubicBezTo>
                <a:cubicBezTo>
                  <a:pt x="24545" y="8768"/>
                  <a:pt x="24539" y="8750"/>
                  <a:pt x="24521" y="8792"/>
                </a:cubicBezTo>
                <a:cubicBezTo>
                  <a:pt x="24509" y="8774"/>
                  <a:pt x="24490" y="8768"/>
                  <a:pt x="24484" y="8750"/>
                </a:cubicBezTo>
                <a:cubicBezTo>
                  <a:pt x="24430" y="8780"/>
                  <a:pt x="24448" y="8823"/>
                  <a:pt x="24400" y="8853"/>
                </a:cubicBezTo>
                <a:cubicBezTo>
                  <a:pt x="24400" y="8835"/>
                  <a:pt x="24400" y="8810"/>
                  <a:pt x="24394" y="8792"/>
                </a:cubicBezTo>
                <a:cubicBezTo>
                  <a:pt x="24363" y="8801"/>
                  <a:pt x="24331" y="8807"/>
                  <a:pt x="24298" y="8807"/>
                </a:cubicBezTo>
                <a:cubicBezTo>
                  <a:pt x="24286" y="8807"/>
                  <a:pt x="24273" y="8806"/>
                  <a:pt x="24260" y="8804"/>
                </a:cubicBezTo>
                <a:lnTo>
                  <a:pt x="24260" y="8804"/>
                </a:lnTo>
                <a:cubicBezTo>
                  <a:pt x="24272" y="8859"/>
                  <a:pt x="24248" y="8980"/>
                  <a:pt x="24200" y="9004"/>
                </a:cubicBezTo>
                <a:cubicBezTo>
                  <a:pt x="24200" y="8980"/>
                  <a:pt x="24188" y="8950"/>
                  <a:pt x="24188" y="8925"/>
                </a:cubicBezTo>
                <a:cubicBezTo>
                  <a:pt x="24165" y="8937"/>
                  <a:pt x="24142" y="8945"/>
                  <a:pt x="24122" y="8945"/>
                </a:cubicBezTo>
                <a:cubicBezTo>
                  <a:pt x="24099" y="8945"/>
                  <a:pt x="24082" y="8934"/>
                  <a:pt x="24079" y="8901"/>
                </a:cubicBezTo>
                <a:cubicBezTo>
                  <a:pt x="24067" y="8901"/>
                  <a:pt x="24061" y="8901"/>
                  <a:pt x="24055" y="8895"/>
                </a:cubicBezTo>
                <a:cubicBezTo>
                  <a:pt x="24048" y="8853"/>
                  <a:pt x="24048" y="8859"/>
                  <a:pt x="24000" y="8853"/>
                </a:cubicBezTo>
                <a:cubicBezTo>
                  <a:pt x="23987" y="8887"/>
                  <a:pt x="23963" y="8895"/>
                  <a:pt x="23936" y="8895"/>
                </a:cubicBezTo>
                <a:cubicBezTo>
                  <a:pt x="23913" y="8895"/>
                  <a:pt x="23886" y="8889"/>
                  <a:pt x="23861" y="8889"/>
                </a:cubicBezTo>
                <a:cubicBezTo>
                  <a:pt x="23848" y="8889"/>
                  <a:pt x="23836" y="8891"/>
                  <a:pt x="23824" y="8895"/>
                </a:cubicBezTo>
                <a:cubicBezTo>
                  <a:pt x="23818" y="8871"/>
                  <a:pt x="23806" y="8853"/>
                  <a:pt x="23794" y="8835"/>
                </a:cubicBezTo>
                <a:cubicBezTo>
                  <a:pt x="23782" y="8853"/>
                  <a:pt x="23746" y="8859"/>
                  <a:pt x="23734" y="8871"/>
                </a:cubicBezTo>
                <a:cubicBezTo>
                  <a:pt x="23746" y="8792"/>
                  <a:pt x="23697" y="8738"/>
                  <a:pt x="23715" y="8683"/>
                </a:cubicBezTo>
                <a:cubicBezTo>
                  <a:pt x="23703" y="8659"/>
                  <a:pt x="23685" y="8647"/>
                  <a:pt x="23661" y="8629"/>
                </a:cubicBezTo>
                <a:cubicBezTo>
                  <a:pt x="23643" y="8653"/>
                  <a:pt x="23637" y="8653"/>
                  <a:pt x="23625" y="8671"/>
                </a:cubicBezTo>
                <a:cubicBezTo>
                  <a:pt x="23625" y="8653"/>
                  <a:pt x="23625" y="8641"/>
                  <a:pt x="23613" y="8623"/>
                </a:cubicBezTo>
                <a:cubicBezTo>
                  <a:pt x="23610" y="8624"/>
                  <a:pt x="23607" y="8624"/>
                  <a:pt x="23604" y="8624"/>
                </a:cubicBezTo>
                <a:cubicBezTo>
                  <a:pt x="23555" y="8624"/>
                  <a:pt x="23450" y="8508"/>
                  <a:pt x="23397" y="8508"/>
                </a:cubicBezTo>
                <a:cubicBezTo>
                  <a:pt x="23374" y="8508"/>
                  <a:pt x="23361" y="8528"/>
                  <a:pt x="23364" y="8586"/>
                </a:cubicBezTo>
                <a:lnTo>
                  <a:pt x="23395" y="8586"/>
                </a:lnTo>
                <a:cubicBezTo>
                  <a:pt x="23401" y="8629"/>
                  <a:pt x="23389" y="8677"/>
                  <a:pt x="23352" y="8707"/>
                </a:cubicBezTo>
                <a:cubicBezTo>
                  <a:pt x="23352" y="8689"/>
                  <a:pt x="23352" y="8677"/>
                  <a:pt x="23340" y="8659"/>
                </a:cubicBezTo>
                <a:lnTo>
                  <a:pt x="23280" y="8659"/>
                </a:lnTo>
                <a:cubicBezTo>
                  <a:pt x="23273" y="8683"/>
                  <a:pt x="23261" y="8701"/>
                  <a:pt x="23249" y="8714"/>
                </a:cubicBezTo>
                <a:cubicBezTo>
                  <a:pt x="23237" y="8684"/>
                  <a:pt x="23209" y="8666"/>
                  <a:pt x="23180" y="8666"/>
                </a:cubicBezTo>
                <a:cubicBezTo>
                  <a:pt x="23167" y="8666"/>
                  <a:pt x="23153" y="8670"/>
                  <a:pt x="23140" y="8677"/>
                </a:cubicBezTo>
                <a:cubicBezTo>
                  <a:pt x="23140" y="8689"/>
                  <a:pt x="23122" y="8720"/>
                  <a:pt x="23122" y="8732"/>
                </a:cubicBezTo>
                <a:cubicBezTo>
                  <a:pt x="23122" y="8720"/>
                  <a:pt x="23110" y="8677"/>
                  <a:pt x="23110" y="8653"/>
                </a:cubicBezTo>
                <a:cubicBezTo>
                  <a:pt x="23104" y="8654"/>
                  <a:pt x="23098" y="8654"/>
                  <a:pt x="23093" y="8654"/>
                </a:cubicBezTo>
                <a:cubicBezTo>
                  <a:pt x="23059" y="8654"/>
                  <a:pt x="23033" y="8641"/>
                  <a:pt x="23007" y="8641"/>
                </a:cubicBezTo>
                <a:cubicBezTo>
                  <a:pt x="23019" y="8611"/>
                  <a:pt x="23001" y="8562"/>
                  <a:pt x="23001" y="8532"/>
                </a:cubicBezTo>
                <a:cubicBezTo>
                  <a:pt x="22989" y="8532"/>
                  <a:pt x="22971" y="8538"/>
                  <a:pt x="22959" y="8538"/>
                </a:cubicBezTo>
                <a:cubicBezTo>
                  <a:pt x="22940" y="8508"/>
                  <a:pt x="22928" y="8508"/>
                  <a:pt x="22928" y="8471"/>
                </a:cubicBezTo>
                <a:cubicBezTo>
                  <a:pt x="22916" y="8471"/>
                  <a:pt x="22898" y="8465"/>
                  <a:pt x="22898" y="8459"/>
                </a:cubicBezTo>
                <a:cubicBezTo>
                  <a:pt x="22898" y="8471"/>
                  <a:pt x="22898" y="8490"/>
                  <a:pt x="22886" y="8502"/>
                </a:cubicBezTo>
                <a:cubicBezTo>
                  <a:pt x="22879" y="8497"/>
                  <a:pt x="22869" y="8496"/>
                  <a:pt x="22858" y="8496"/>
                </a:cubicBezTo>
                <a:cubicBezTo>
                  <a:pt x="22847" y="8496"/>
                  <a:pt x="22834" y="8497"/>
                  <a:pt x="22823" y="8497"/>
                </a:cubicBezTo>
                <a:cubicBezTo>
                  <a:pt x="22817" y="8497"/>
                  <a:pt x="22811" y="8497"/>
                  <a:pt x="22807" y="8496"/>
                </a:cubicBezTo>
                <a:lnTo>
                  <a:pt x="22807" y="8538"/>
                </a:lnTo>
                <a:cubicBezTo>
                  <a:pt x="22778" y="8519"/>
                  <a:pt x="22756" y="8515"/>
                  <a:pt x="22735" y="8515"/>
                </a:cubicBezTo>
                <a:cubicBezTo>
                  <a:pt x="22721" y="8515"/>
                  <a:pt x="22708" y="8516"/>
                  <a:pt x="22693" y="8516"/>
                </a:cubicBezTo>
                <a:cubicBezTo>
                  <a:pt x="22675" y="8516"/>
                  <a:pt x="22656" y="8514"/>
                  <a:pt x="22632" y="8502"/>
                </a:cubicBezTo>
                <a:cubicBezTo>
                  <a:pt x="22638" y="8496"/>
                  <a:pt x="22644" y="8477"/>
                  <a:pt x="22656" y="8465"/>
                </a:cubicBezTo>
                <a:cubicBezTo>
                  <a:pt x="22632" y="8465"/>
                  <a:pt x="22583" y="8435"/>
                  <a:pt x="22553" y="8435"/>
                </a:cubicBezTo>
                <a:cubicBezTo>
                  <a:pt x="22553" y="8381"/>
                  <a:pt x="22583" y="8350"/>
                  <a:pt x="22595" y="8308"/>
                </a:cubicBezTo>
                <a:cubicBezTo>
                  <a:pt x="22595" y="8308"/>
                  <a:pt x="22547" y="8235"/>
                  <a:pt x="22547" y="8223"/>
                </a:cubicBezTo>
                <a:lnTo>
                  <a:pt x="22547" y="8223"/>
                </a:lnTo>
                <a:cubicBezTo>
                  <a:pt x="22556" y="8225"/>
                  <a:pt x="22564" y="8225"/>
                  <a:pt x="22573" y="8225"/>
                </a:cubicBezTo>
                <a:cubicBezTo>
                  <a:pt x="22629" y="8225"/>
                  <a:pt x="22677" y="8192"/>
                  <a:pt x="22698" y="8144"/>
                </a:cubicBezTo>
                <a:cubicBezTo>
                  <a:pt x="22711" y="8154"/>
                  <a:pt x="22722" y="8158"/>
                  <a:pt x="22731" y="8158"/>
                </a:cubicBezTo>
                <a:cubicBezTo>
                  <a:pt x="22769" y="8158"/>
                  <a:pt x="22778" y="8086"/>
                  <a:pt x="22783" y="8042"/>
                </a:cubicBezTo>
                <a:cubicBezTo>
                  <a:pt x="22783" y="8042"/>
                  <a:pt x="22759" y="8035"/>
                  <a:pt x="22759" y="8023"/>
                </a:cubicBezTo>
                <a:cubicBezTo>
                  <a:pt x="22910" y="7957"/>
                  <a:pt x="22753" y="7902"/>
                  <a:pt x="22777" y="7799"/>
                </a:cubicBezTo>
                <a:cubicBezTo>
                  <a:pt x="22735" y="7793"/>
                  <a:pt x="22716" y="7769"/>
                  <a:pt x="22674" y="7769"/>
                </a:cubicBezTo>
                <a:cubicBezTo>
                  <a:pt x="22686" y="7745"/>
                  <a:pt x="22668" y="7709"/>
                  <a:pt x="22668" y="7684"/>
                </a:cubicBezTo>
                <a:cubicBezTo>
                  <a:pt x="22644" y="7709"/>
                  <a:pt x="22626" y="7715"/>
                  <a:pt x="22601" y="7745"/>
                </a:cubicBezTo>
                <a:cubicBezTo>
                  <a:pt x="22583" y="7745"/>
                  <a:pt x="22577" y="7739"/>
                  <a:pt x="22565" y="7739"/>
                </a:cubicBezTo>
                <a:cubicBezTo>
                  <a:pt x="22571" y="7709"/>
                  <a:pt x="22553" y="7660"/>
                  <a:pt x="22553" y="7624"/>
                </a:cubicBezTo>
                <a:cubicBezTo>
                  <a:pt x="22526" y="7640"/>
                  <a:pt x="22494" y="7647"/>
                  <a:pt x="22470" y="7669"/>
                </a:cubicBezTo>
                <a:lnTo>
                  <a:pt x="22470" y="7669"/>
                </a:lnTo>
                <a:cubicBezTo>
                  <a:pt x="22434" y="7638"/>
                  <a:pt x="22464" y="7580"/>
                  <a:pt x="22511" y="7551"/>
                </a:cubicBezTo>
                <a:cubicBezTo>
                  <a:pt x="22547" y="7406"/>
                  <a:pt x="22353" y="7351"/>
                  <a:pt x="22371" y="7224"/>
                </a:cubicBezTo>
                <a:cubicBezTo>
                  <a:pt x="22361" y="7221"/>
                  <a:pt x="22351" y="7220"/>
                  <a:pt x="22342" y="7220"/>
                </a:cubicBezTo>
                <a:cubicBezTo>
                  <a:pt x="22276" y="7220"/>
                  <a:pt x="22262" y="7293"/>
                  <a:pt x="22262" y="7357"/>
                </a:cubicBezTo>
                <a:cubicBezTo>
                  <a:pt x="22244" y="7351"/>
                  <a:pt x="22232" y="7351"/>
                  <a:pt x="22214" y="7345"/>
                </a:cubicBezTo>
                <a:cubicBezTo>
                  <a:pt x="22217" y="7296"/>
                  <a:pt x="22194" y="7274"/>
                  <a:pt x="22168" y="7274"/>
                </a:cubicBezTo>
                <a:cubicBezTo>
                  <a:pt x="22134" y="7274"/>
                  <a:pt x="22093" y="7311"/>
                  <a:pt x="22093" y="7369"/>
                </a:cubicBezTo>
                <a:cubicBezTo>
                  <a:pt x="22091" y="7371"/>
                  <a:pt x="22087" y="7372"/>
                  <a:pt x="22083" y="7372"/>
                </a:cubicBezTo>
                <a:cubicBezTo>
                  <a:pt x="22075" y="7372"/>
                  <a:pt x="22065" y="7369"/>
                  <a:pt x="22057" y="7369"/>
                </a:cubicBezTo>
                <a:cubicBezTo>
                  <a:pt x="22032" y="7412"/>
                  <a:pt x="22032" y="7412"/>
                  <a:pt x="21978" y="7430"/>
                </a:cubicBezTo>
                <a:cubicBezTo>
                  <a:pt x="21972" y="7436"/>
                  <a:pt x="21990" y="7448"/>
                  <a:pt x="21978" y="7466"/>
                </a:cubicBezTo>
                <a:cubicBezTo>
                  <a:pt x="21911" y="7472"/>
                  <a:pt x="21929" y="7533"/>
                  <a:pt x="21869" y="7569"/>
                </a:cubicBezTo>
                <a:cubicBezTo>
                  <a:pt x="21942" y="7587"/>
                  <a:pt x="21960" y="7654"/>
                  <a:pt x="22020" y="7709"/>
                </a:cubicBezTo>
                <a:cubicBezTo>
                  <a:pt x="22015" y="7716"/>
                  <a:pt x="22011" y="7719"/>
                  <a:pt x="22008" y="7719"/>
                </a:cubicBezTo>
                <a:cubicBezTo>
                  <a:pt x="22003" y="7719"/>
                  <a:pt x="21999" y="7715"/>
                  <a:pt x="21996" y="7715"/>
                </a:cubicBezTo>
                <a:cubicBezTo>
                  <a:pt x="22026" y="7763"/>
                  <a:pt x="22020" y="7781"/>
                  <a:pt x="21978" y="7805"/>
                </a:cubicBezTo>
                <a:cubicBezTo>
                  <a:pt x="21972" y="7842"/>
                  <a:pt x="21966" y="7842"/>
                  <a:pt x="21942" y="7866"/>
                </a:cubicBezTo>
                <a:cubicBezTo>
                  <a:pt x="21933" y="7824"/>
                  <a:pt x="21910" y="7782"/>
                  <a:pt x="21885" y="7782"/>
                </a:cubicBezTo>
                <a:cubicBezTo>
                  <a:pt x="21874" y="7782"/>
                  <a:pt x="21862" y="7791"/>
                  <a:pt x="21851" y="7811"/>
                </a:cubicBezTo>
                <a:cubicBezTo>
                  <a:pt x="21847" y="7811"/>
                  <a:pt x="21843" y="7810"/>
                  <a:pt x="21839" y="7810"/>
                </a:cubicBezTo>
                <a:cubicBezTo>
                  <a:pt x="21806" y="7810"/>
                  <a:pt x="21775" y="7830"/>
                  <a:pt x="21748" y="7830"/>
                </a:cubicBezTo>
                <a:cubicBezTo>
                  <a:pt x="21753" y="7886"/>
                  <a:pt x="21723" y="7921"/>
                  <a:pt x="21670" y="7921"/>
                </a:cubicBezTo>
                <a:cubicBezTo>
                  <a:pt x="21666" y="7921"/>
                  <a:pt x="21661" y="7921"/>
                  <a:pt x="21657" y="7920"/>
                </a:cubicBezTo>
                <a:cubicBezTo>
                  <a:pt x="21645" y="7945"/>
                  <a:pt x="21633" y="7957"/>
                  <a:pt x="21627" y="7975"/>
                </a:cubicBezTo>
                <a:cubicBezTo>
                  <a:pt x="21602" y="7936"/>
                  <a:pt x="21481" y="7870"/>
                  <a:pt x="21403" y="7870"/>
                </a:cubicBezTo>
                <a:cubicBezTo>
                  <a:pt x="21383" y="7870"/>
                  <a:pt x="21366" y="7874"/>
                  <a:pt x="21354" y="7884"/>
                </a:cubicBezTo>
                <a:cubicBezTo>
                  <a:pt x="21330" y="7902"/>
                  <a:pt x="21354" y="7981"/>
                  <a:pt x="21330" y="8017"/>
                </a:cubicBezTo>
                <a:cubicBezTo>
                  <a:pt x="21300" y="8054"/>
                  <a:pt x="21215" y="8005"/>
                  <a:pt x="21233" y="8114"/>
                </a:cubicBezTo>
                <a:cubicBezTo>
                  <a:pt x="21239" y="8126"/>
                  <a:pt x="21263" y="8138"/>
                  <a:pt x="21269" y="8138"/>
                </a:cubicBezTo>
                <a:cubicBezTo>
                  <a:pt x="21215" y="8144"/>
                  <a:pt x="21148" y="8138"/>
                  <a:pt x="21142" y="8199"/>
                </a:cubicBezTo>
                <a:lnTo>
                  <a:pt x="21094" y="8199"/>
                </a:lnTo>
                <a:cubicBezTo>
                  <a:pt x="21112" y="8223"/>
                  <a:pt x="21112" y="8272"/>
                  <a:pt x="21118" y="8296"/>
                </a:cubicBezTo>
                <a:cubicBezTo>
                  <a:pt x="21114" y="8295"/>
                  <a:pt x="21109" y="8294"/>
                  <a:pt x="21103" y="8294"/>
                </a:cubicBezTo>
                <a:cubicBezTo>
                  <a:pt x="21044" y="8294"/>
                  <a:pt x="20916" y="8348"/>
                  <a:pt x="20888" y="8387"/>
                </a:cubicBezTo>
                <a:cubicBezTo>
                  <a:pt x="20869" y="8352"/>
                  <a:pt x="20845" y="8339"/>
                  <a:pt x="20816" y="8339"/>
                </a:cubicBezTo>
                <a:cubicBezTo>
                  <a:pt x="20799" y="8339"/>
                  <a:pt x="20781" y="8344"/>
                  <a:pt x="20761" y="8350"/>
                </a:cubicBezTo>
                <a:cubicBezTo>
                  <a:pt x="20737" y="8332"/>
                  <a:pt x="20719" y="8320"/>
                  <a:pt x="20700" y="8302"/>
                </a:cubicBezTo>
                <a:cubicBezTo>
                  <a:pt x="20700" y="8290"/>
                  <a:pt x="20694" y="8272"/>
                  <a:pt x="20694" y="8259"/>
                </a:cubicBezTo>
                <a:cubicBezTo>
                  <a:pt x="20646" y="8114"/>
                  <a:pt x="20664" y="8072"/>
                  <a:pt x="20761" y="7951"/>
                </a:cubicBezTo>
                <a:cubicBezTo>
                  <a:pt x="20827" y="7866"/>
                  <a:pt x="20870" y="7787"/>
                  <a:pt x="20888" y="7690"/>
                </a:cubicBezTo>
                <a:cubicBezTo>
                  <a:pt x="20906" y="7587"/>
                  <a:pt x="20906" y="7533"/>
                  <a:pt x="20906" y="7424"/>
                </a:cubicBezTo>
                <a:cubicBezTo>
                  <a:pt x="20906" y="7327"/>
                  <a:pt x="20967" y="7236"/>
                  <a:pt x="21021" y="7152"/>
                </a:cubicBezTo>
                <a:cubicBezTo>
                  <a:pt x="21026" y="7170"/>
                  <a:pt x="21041" y="7188"/>
                  <a:pt x="21053" y="7188"/>
                </a:cubicBezTo>
                <a:cubicBezTo>
                  <a:pt x="21057" y="7188"/>
                  <a:pt x="21061" y="7186"/>
                  <a:pt x="21064" y="7182"/>
                </a:cubicBezTo>
                <a:lnTo>
                  <a:pt x="21064" y="7182"/>
                </a:lnTo>
                <a:cubicBezTo>
                  <a:pt x="21054" y="7206"/>
                  <a:pt x="21075" y="7237"/>
                  <a:pt x="21099" y="7237"/>
                </a:cubicBezTo>
                <a:cubicBezTo>
                  <a:pt x="21105" y="7237"/>
                  <a:pt x="21112" y="7235"/>
                  <a:pt x="21118" y="7230"/>
                </a:cubicBezTo>
                <a:cubicBezTo>
                  <a:pt x="21123" y="7248"/>
                  <a:pt x="21141" y="7277"/>
                  <a:pt x="21152" y="7277"/>
                </a:cubicBezTo>
                <a:cubicBezTo>
                  <a:pt x="21156" y="7277"/>
                  <a:pt x="21159" y="7274"/>
                  <a:pt x="21160" y="7267"/>
                </a:cubicBezTo>
                <a:cubicBezTo>
                  <a:pt x="21171" y="7280"/>
                  <a:pt x="21186" y="7286"/>
                  <a:pt x="21200" y="7286"/>
                </a:cubicBezTo>
                <a:cubicBezTo>
                  <a:pt x="21218" y="7286"/>
                  <a:pt x="21233" y="7275"/>
                  <a:pt x="21233" y="7254"/>
                </a:cubicBezTo>
                <a:cubicBezTo>
                  <a:pt x="21238" y="7258"/>
                  <a:pt x="21244" y="7259"/>
                  <a:pt x="21251" y="7259"/>
                </a:cubicBezTo>
                <a:cubicBezTo>
                  <a:pt x="21270" y="7259"/>
                  <a:pt x="21291" y="7247"/>
                  <a:pt x="21282" y="7224"/>
                </a:cubicBezTo>
                <a:cubicBezTo>
                  <a:pt x="21306" y="7224"/>
                  <a:pt x="21354" y="7212"/>
                  <a:pt x="21336" y="7176"/>
                </a:cubicBezTo>
                <a:lnTo>
                  <a:pt x="21336" y="7176"/>
                </a:lnTo>
                <a:cubicBezTo>
                  <a:pt x="21344" y="7178"/>
                  <a:pt x="21352" y="7179"/>
                  <a:pt x="21359" y="7179"/>
                </a:cubicBezTo>
                <a:cubicBezTo>
                  <a:pt x="21374" y="7179"/>
                  <a:pt x="21385" y="7172"/>
                  <a:pt x="21372" y="7152"/>
                </a:cubicBezTo>
                <a:lnTo>
                  <a:pt x="21372" y="7152"/>
                </a:lnTo>
                <a:cubicBezTo>
                  <a:pt x="21380" y="7158"/>
                  <a:pt x="21387" y="7160"/>
                  <a:pt x="21394" y="7160"/>
                </a:cubicBezTo>
                <a:cubicBezTo>
                  <a:pt x="21412" y="7160"/>
                  <a:pt x="21421" y="7138"/>
                  <a:pt x="21403" y="7115"/>
                </a:cubicBezTo>
                <a:cubicBezTo>
                  <a:pt x="21445" y="7109"/>
                  <a:pt x="21457" y="7079"/>
                  <a:pt x="21427" y="7055"/>
                </a:cubicBezTo>
                <a:cubicBezTo>
                  <a:pt x="21451" y="7055"/>
                  <a:pt x="21457" y="7030"/>
                  <a:pt x="21451" y="7018"/>
                </a:cubicBezTo>
                <a:cubicBezTo>
                  <a:pt x="21487" y="7012"/>
                  <a:pt x="21493" y="6982"/>
                  <a:pt x="21475" y="6958"/>
                </a:cubicBezTo>
                <a:lnTo>
                  <a:pt x="21475" y="6958"/>
                </a:lnTo>
                <a:cubicBezTo>
                  <a:pt x="21480" y="6959"/>
                  <a:pt x="21484" y="6960"/>
                  <a:pt x="21487" y="6960"/>
                </a:cubicBezTo>
                <a:cubicBezTo>
                  <a:pt x="21510" y="6960"/>
                  <a:pt x="21503" y="6925"/>
                  <a:pt x="21487" y="6909"/>
                </a:cubicBezTo>
                <a:cubicBezTo>
                  <a:pt x="21512" y="6897"/>
                  <a:pt x="21493" y="6867"/>
                  <a:pt x="21481" y="6861"/>
                </a:cubicBezTo>
                <a:cubicBezTo>
                  <a:pt x="21493" y="6861"/>
                  <a:pt x="21506" y="6758"/>
                  <a:pt x="21475" y="6752"/>
                </a:cubicBezTo>
                <a:cubicBezTo>
                  <a:pt x="21475" y="6752"/>
                  <a:pt x="21457" y="6740"/>
                  <a:pt x="21457" y="6728"/>
                </a:cubicBezTo>
                <a:cubicBezTo>
                  <a:pt x="21463" y="6716"/>
                  <a:pt x="21457" y="6710"/>
                  <a:pt x="21445" y="6697"/>
                </a:cubicBezTo>
                <a:cubicBezTo>
                  <a:pt x="21445" y="6687"/>
                  <a:pt x="21431" y="6666"/>
                  <a:pt x="21419" y="6666"/>
                </a:cubicBezTo>
                <a:cubicBezTo>
                  <a:pt x="21417" y="6666"/>
                  <a:pt x="21416" y="6667"/>
                  <a:pt x="21415" y="6667"/>
                </a:cubicBezTo>
                <a:cubicBezTo>
                  <a:pt x="21415" y="6655"/>
                  <a:pt x="21415" y="6649"/>
                  <a:pt x="21397" y="6643"/>
                </a:cubicBezTo>
                <a:cubicBezTo>
                  <a:pt x="21415" y="6613"/>
                  <a:pt x="21403" y="6546"/>
                  <a:pt x="21372" y="6528"/>
                </a:cubicBezTo>
                <a:cubicBezTo>
                  <a:pt x="21391" y="6510"/>
                  <a:pt x="21372" y="6479"/>
                  <a:pt x="21360" y="6479"/>
                </a:cubicBezTo>
                <a:cubicBezTo>
                  <a:pt x="21372" y="6473"/>
                  <a:pt x="21360" y="6395"/>
                  <a:pt x="21336" y="6383"/>
                </a:cubicBezTo>
                <a:cubicBezTo>
                  <a:pt x="21328" y="6370"/>
                  <a:pt x="21313" y="6357"/>
                  <a:pt x="21299" y="6357"/>
                </a:cubicBezTo>
                <a:cubicBezTo>
                  <a:pt x="21293" y="6357"/>
                  <a:pt x="21287" y="6359"/>
                  <a:pt x="21282" y="6364"/>
                </a:cubicBezTo>
                <a:cubicBezTo>
                  <a:pt x="21278" y="6357"/>
                  <a:pt x="21272" y="6352"/>
                  <a:pt x="21265" y="6352"/>
                </a:cubicBezTo>
                <a:cubicBezTo>
                  <a:pt x="21261" y="6352"/>
                  <a:pt x="21256" y="6354"/>
                  <a:pt x="21251" y="6358"/>
                </a:cubicBezTo>
                <a:cubicBezTo>
                  <a:pt x="21247" y="6350"/>
                  <a:pt x="21240" y="6339"/>
                  <a:pt x="21230" y="6339"/>
                </a:cubicBezTo>
                <a:cubicBezTo>
                  <a:pt x="21225" y="6339"/>
                  <a:pt x="21221" y="6341"/>
                  <a:pt x="21215" y="6346"/>
                </a:cubicBezTo>
                <a:cubicBezTo>
                  <a:pt x="21211" y="6332"/>
                  <a:pt x="21201" y="6324"/>
                  <a:pt x="21192" y="6324"/>
                </a:cubicBezTo>
                <a:cubicBezTo>
                  <a:pt x="21186" y="6324"/>
                  <a:pt x="21181" y="6327"/>
                  <a:pt x="21179" y="6334"/>
                </a:cubicBezTo>
                <a:cubicBezTo>
                  <a:pt x="21175" y="6327"/>
                  <a:pt x="21167" y="6324"/>
                  <a:pt x="21160" y="6324"/>
                </a:cubicBezTo>
                <a:cubicBezTo>
                  <a:pt x="21155" y="6324"/>
                  <a:pt x="21151" y="6326"/>
                  <a:pt x="21148" y="6328"/>
                </a:cubicBezTo>
                <a:cubicBezTo>
                  <a:pt x="21136" y="6320"/>
                  <a:pt x="21123" y="6303"/>
                  <a:pt x="21111" y="6303"/>
                </a:cubicBezTo>
                <a:cubicBezTo>
                  <a:pt x="21105" y="6303"/>
                  <a:pt x="21100" y="6306"/>
                  <a:pt x="21094" y="6316"/>
                </a:cubicBezTo>
                <a:cubicBezTo>
                  <a:pt x="21087" y="6306"/>
                  <a:pt x="21075" y="6298"/>
                  <a:pt x="21062" y="6298"/>
                </a:cubicBezTo>
                <a:cubicBezTo>
                  <a:pt x="21052" y="6298"/>
                  <a:pt x="21041" y="6303"/>
                  <a:pt x="21033" y="6316"/>
                </a:cubicBezTo>
                <a:cubicBezTo>
                  <a:pt x="21033" y="6303"/>
                  <a:pt x="21020" y="6270"/>
                  <a:pt x="21006" y="6270"/>
                </a:cubicBezTo>
                <a:cubicBezTo>
                  <a:pt x="21001" y="6270"/>
                  <a:pt x="20996" y="6274"/>
                  <a:pt x="20991" y="6286"/>
                </a:cubicBezTo>
                <a:cubicBezTo>
                  <a:pt x="20979" y="6274"/>
                  <a:pt x="20970" y="6267"/>
                  <a:pt x="20960" y="6267"/>
                </a:cubicBezTo>
                <a:cubicBezTo>
                  <a:pt x="20955" y="6267"/>
                  <a:pt x="20949" y="6269"/>
                  <a:pt x="20943" y="6274"/>
                </a:cubicBezTo>
                <a:cubicBezTo>
                  <a:pt x="20935" y="6263"/>
                  <a:pt x="20921" y="6251"/>
                  <a:pt x="20908" y="6251"/>
                </a:cubicBezTo>
                <a:cubicBezTo>
                  <a:pt x="20900" y="6251"/>
                  <a:pt x="20893" y="6256"/>
                  <a:pt x="20888" y="6268"/>
                </a:cubicBezTo>
                <a:cubicBezTo>
                  <a:pt x="20884" y="6264"/>
                  <a:pt x="20879" y="6262"/>
                  <a:pt x="20875" y="6262"/>
                </a:cubicBezTo>
                <a:cubicBezTo>
                  <a:pt x="20865" y="6262"/>
                  <a:pt x="20856" y="6270"/>
                  <a:pt x="20852" y="6286"/>
                </a:cubicBezTo>
                <a:cubicBezTo>
                  <a:pt x="20870" y="6304"/>
                  <a:pt x="20840" y="6316"/>
                  <a:pt x="20840" y="6334"/>
                </a:cubicBezTo>
                <a:cubicBezTo>
                  <a:pt x="20822" y="6334"/>
                  <a:pt x="20799" y="6319"/>
                  <a:pt x="20778" y="6319"/>
                </a:cubicBezTo>
                <a:cubicBezTo>
                  <a:pt x="20770" y="6319"/>
                  <a:pt x="20762" y="6321"/>
                  <a:pt x="20755" y="6328"/>
                </a:cubicBezTo>
                <a:cubicBezTo>
                  <a:pt x="20744" y="6324"/>
                  <a:pt x="20725" y="6316"/>
                  <a:pt x="20713" y="6316"/>
                </a:cubicBezTo>
                <a:cubicBezTo>
                  <a:pt x="20706" y="6316"/>
                  <a:pt x="20700" y="6319"/>
                  <a:pt x="20700" y="6328"/>
                </a:cubicBezTo>
                <a:cubicBezTo>
                  <a:pt x="20694" y="6322"/>
                  <a:pt x="20687" y="6319"/>
                  <a:pt x="20681" y="6319"/>
                </a:cubicBezTo>
                <a:cubicBezTo>
                  <a:pt x="20675" y="6319"/>
                  <a:pt x="20670" y="6322"/>
                  <a:pt x="20670" y="6328"/>
                </a:cubicBezTo>
                <a:cubicBezTo>
                  <a:pt x="20668" y="6327"/>
                  <a:pt x="20666" y="6327"/>
                  <a:pt x="20663" y="6327"/>
                </a:cubicBezTo>
                <a:cubicBezTo>
                  <a:pt x="20652" y="6327"/>
                  <a:pt x="20640" y="6337"/>
                  <a:pt x="20640" y="6352"/>
                </a:cubicBezTo>
                <a:cubicBezTo>
                  <a:pt x="20636" y="6346"/>
                  <a:pt x="20630" y="6343"/>
                  <a:pt x="20624" y="6343"/>
                </a:cubicBezTo>
                <a:cubicBezTo>
                  <a:pt x="20614" y="6343"/>
                  <a:pt x="20603" y="6353"/>
                  <a:pt x="20603" y="6364"/>
                </a:cubicBezTo>
                <a:cubicBezTo>
                  <a:pt x="20599" y="6362"/>
                  <a:pt x="20595" y="6361"/>
                  <a:pt x="20590" y="6361"/>
                </a:cubicBezTo>
                <a:cubicBezTo>
                  <a:pt x="20570" y="6361"/>
                  <a:pt x="20550" y="6382"/>
                  <a:pt x="20555" y="6407"/>
                </a:cubicBezTo>
                <a:cubicBezTo>
                  <a:pt x="20551" y="6403"/>
                  <a:pt x="20547" y="6401"/>
                  <a:pt x="20543" y="6401"/>
                </a:cubicBezTo>
                <a:cubicBezTo>
                  <a:pt x="20526" y="6401"/>
                  <a:pt x="20509" y="6425"/>
                  <a:pt x="20519" y="6449"/>
                </a:cubicBezTo>
                <a:cubicBezTo>
                  <a:pt x="20512" y="6446"/>
                  <a:pt x="20507" y="6444"/>
                  <a:pt x="20502" y="6444"/>
                </a:cubicBezTo>
                <a:cubicBezTo>
                  <a:pt x="20489" y="6444"/>
                  <a:pt x="20482" y="6456"/>
                  <a:pt x="20482" y="6473"/>
                </a:cubicBezTo>
                <a:cubicBezTo>
                  <a:pt x="20464" y="6473"/>
                  <a:pt x="20452" y="6479"/>
                  <a:pt x="20452" y="6498"/>
                </a:cubicBezTo>
                <a:cubicBezTo>
                  <a:pt x="20448" y="6495"/>
                  <a:pt x="20444" y="6494"/>
                  <a:pt x="20440" y="6494"/>
                </a:cubicBezTo>
                <a:cubicBezTo>
                  <a:pt x="20427" y="6494"/>
                  <a:pt x="20417" y="6507"/>
                  <a:pt x="20422" y="6516"/>
                </a:cubicBezTo>
                <a:cubicBezTo>
                  <a:pt x="20416" y="6514"/>
                  <a:pt x="20410" y="6514"/>
                  <a:pt x="20403" y="6514"/>
                </a:cubicBezTo>
                <a:cubicBezTo>
                  <a:pt x="20381" y="6514"/>
                  <a:pt x="20355" y="6523"/>
                  <a:pt x="20355" y="6546"/>
                </a:cubicBezTo>
                <a:cubicBezTo>
                  <a:pt x="20331" y="6546"/>
                  <a:pt x="20325" y="6570"/>
                  <a:pt x="20331" y="6588"/>
                </a:cubicBezTo>
                <a:cubicBezTo>
                  <a:pt x="20326" y="6586"/>
                  <a:pt x="20321" y="6585"/>
                  <a:pt x="20317" y="6585"/>
                </a:cubicBezTo>
                <a:cubicBezTo>
                  <a:pt x="20299" y="6585"/>
                  <a:pt x="20296" y="6606"/>
                  <a:pt x="20301" y="6631"/>
                </a:cubicBezTo>
                <a:cubicBezTo>
                  <a:pt x="20277" y="6631"/>
                  <a:pt x="20264" y="6649"/>
                  <a:pt x="20264" y="6667"/>
                </a:cubicBezTo>
                <a:cubicBezTo>
                  <a:pt x="20261" y="6666"/>
                  <a:pt x="20258" y="6666"/>
                  <a:pt x="20255" y="6666"/>
                </a:cubicBezTo>
                <a:cubicBezTo>
                  <a:pt x="20236" y="6666"/>
                  <a:pt x="20224" y="6682"/>
                  <a:pt x="20234" y="6697"/>
                </a:cubicBezTo>
                <a:cubicBezTo>
                  <a:pt x="20204" y="6710"/>
                  <a:pt x="20204" y="6728"/>
                  <a:pt x="20192" y="6752"/>
                </a:cubicBezTo>
                <a:cubicBezTo>
                  <a:pt x="20180" y="6770"/>
                  <a:pt x="20143" y="6782"/>
                  <a:pt x="20174" y="6806"/>
                </a:cubicBezTo>
                <a:cubicBezTo>
                  <a:pt x="20155" y="6812"/>
                  <a:pt x="20155" y="6831"/>
                  <a:pt x="20162" y="6843"/>
                </a:cubicBezTo>
                <a:cubicBezTo>
                  <a:pt x="20143" y="6843"/>
                  <a:pt x="20131" y="6867"/>
                  <a:pt x="20143" y="6879"/>
                </a:cubicBezTo>
                <a:lnTo>
                  <a:pt x="20131" y="6879"/>
                </a:lnTo>
                <a:cubicBezTo>
                  <a:pt x="20122" y="6879"/>
                  <a:pt x="20099" y="6869"/>
                  <a:pt x="20081" y="6869"/>
                </a:cubicBezTo>
                <a:cubicBezTo>
                  <a:pt x="20075" y="6869"/>
                  <a:pt x="20069" y="6870"/>
                  <a:pt x="20065" y="6873"/>
                </a:cubicBezTo>
                <a:cubicBezTo>
                  <a:pt x="20060" y="6868"/>
                  <a:pt x="20051" y="6865"/>
                  <a:pt x="20042" y="6865"/>
                </a:cubicBezTo>
                <a:cubicBezTo>
                  <a:pt x="20028" y="6865"/>
                  <a:pt x="20015" y="6873"/>
                  <a:pt x="20022" y="6891"/>
                </a:cubicBezTo>
                <a:cubicBezTo>
                  <a:pt x="20018" y="6888"/>
                  <a:pt x="20014" y="6887"/>
                  <a:pt x="20011" y="6887"/>
                </a:cubicBezTo>
                <a:cubicBezTo>
                  <a:pt x="19998" y="6887"/>
                  <a:pt x="19989" y="6900"/>
                  <a:pt x="19980" y="6909"/>
                </a:cubicBezTo>
                <a:cubicBezTo>
                  <a:pt x="19976" y="6907"/>
                  <a:pt x="19970" y="6906"/>
                  <a:pt x="19964" y="6906"/>
                </a:cubicBezTo>
                <a:cubicBezTo>
                  <a:pt x="19951" y="6906"/>
                  <a:pt x="19938" y="6911"/>
                  <a:pt x="19938" y="6927"/>
                </a:cubicBezTo>
                <a:cubicBezTo>
                  <a:pt x="19919" y="6934"/>
                  <a:pt x="19913" y="6940"/>
                  <a:pt x="19919" y="6958"/>
                </a:cubicBezTo>
                <a:cubicBezTo>
                  <a:pt x="19901" y="6958"/>
                  <a:pt x="19889" y="6970"/>
                  <a:pt x="19907" y="6988"/>
                </a:cubicBezTo>
                <a:cubicBezTo>
                  <a:pt x="19889" y="6988"/>
                  <a:pt x="19883" y="6994"/>
                  <a:pt x="19889" y="7012"/>
                </a:cubicBezTo>
                <a:cubicBezTo>
                  <a:pt x="19884" y="7009"/>
                  <a:pt x="19879" y="7008"/>
                  <a:pt x="19873" y="7008"/>
                </a:cubicBezTo>
                <a:cubicBezTo>
                  <a:pt x="19858" y="7008"/>
                  <a:pt x="19842" y="7020"/>
                  <a:pt x="19847" y="7043"/>
                </a:cubicBezTo>
                <a:cubicBezTo>
                  <a:pt x="19822" y="7043"/>
                  <a:pt x="19798" y="7061"/>
                  <a:pt x="19810" y="7085"/>
                </a:cubicBezTo>
                <a:cubicBezTo>
                  <a:pt x="19780" y="7085"/>
                  <a:pt x="19780" y="7115"/>
                  <a:pt x="19798" y="7133"/>
                </a:cubicBezTo>
                <a:cubicBezTo>
                  <a:pt x="19795" y="7132"/>
                  <a:pt x="19791" y="7131"/>
                  <a:pt x="19788" y="7131"/>
                </a:cubicBezTo>
                <a:cubicBezTo>
                  <a:pt x="19768" y="7131"/>
                  <a:pt x="19770" y="7165"/>
                  <a:pt x="19786" y="7176"/>
                </a:cubicBezTo>
                <a:cubicBezTo>
                  <a:pt x="19750" y="7176"/>
                  <a:pt x="19756" y="7212"/>
                  <a:pt x="19762" y="7236"/>
                </a:cubicBezTo>
                <a:cubicBezTo>
                  <a:pt x="19732" y="7242"/>
                  <a:pt x="19732" y="7285"/>
                  <a:pt x="19738" y="7303"/>
                </a:cubicBezTo>
                <a:cubicBezTo>
                  <a:pt x="19720" y="7315"/>
                  <a:pt x="19701" y="7345"/>
                  <a:pt x="19732" y="7357"/>
                </a:cubicBezTo>
                <a:cubicBezTo>
                  <a:pt x="19726" y="7376"/>
                  <a:pt x="19732" y="7388"/>
                  <a:pt x="19738" y="7394"/>
                </a:cubicBezTo>
                <a:lnTo>
                  <a:pt x="19726" y="7412"/>
                </a:lnTo>
                <a:cubicBezTo>
                  <a:pt x="19707" y="7412"/>
                  <a:pt x="19671" y="7424"/>
                  <a:pt x="19671" y="7442"/>
                </a:cubicBezTo>
                <a:cubicBezTo>
                  <a:pt x="19647" y="7442"/>
                  <a:pt x="19641" y="7448"/>
                  <a:pt x="19635" y="7466"/>
                </a:cubicBezTo>
                <a:lnTo>
                  <a:pt x="19617" y="7515"/>
                </a:lnTo>
                <a:cubicBezTo>
                  <a:pt x="19617" y="7527"/>
                  <a:pt x="19617" y="7533"/>
                  <a:pt x="19628" y="7538"/>
                </a:cubicBezTo>
                <a:lnTo>
                  <a:pt x="19628" y="7538"/>
                </a:lnTo>
                <a:cubicBezTo>
                  <a:pt x="19428" y="7436"/>
                  <a:pt x="19223" y="7345"/>
                  <a:pt x="19072" y="7182"/>
                </a:cubicBezTo>
                <a:cubicBezTo>
                  <a:pt x="18860" y="6964"/>
                  <a:pt x="18666" y="6576"/>
                  <a:pt x="18357" y="6504"/>
                </a:cubicBezTo>
                <a:cubicBezTo>
                  <a:pt x="18345" y="6425"/>
                  <a:pt x="18309" y="6346"/>
                  <a:pt x="18248" y="6268"/>
                </a:cubicBezTo>
                <a:lnTo>
                  <a:pt x="18248" y="6268"/>
                </a:lnTo>
                <a:cubicBezTo>
                  <a:pt x="18297" y="6298"/>
                  <a:pt x="18345" y="6328"/>
                  <a:pt x="18394" y="6358"/>
                </a:cubicBezTo>
                <a:cubicBezTo>
                  <a:pt x="18444" y="6392"/>
                  <a:pt x="18515" y="6457"/>
                  <a:pt x="18583" y="6457"/>
                </a:cubicBezTo>
                <a:cubicBezTo>
                  <a:pt x="18588" y="6457"/>
                  <a:pt x="18594" y="6456"/>
                  <a:pt x="18599" y="6455"/>
                </a:cubicBezTo>
                <a:cubicBezTo>
                  <a:pt x="18460" y="6346"/>
                  <a:pt x="18327" y="6201"/>
                  <a:pt x="18188" y="6080"/>
                </a:cubicBezTo>
                <a:lnTo>
                  <a:pt x="18188" y="6080"/>
                </a:lnTo>
                <a:cubicBezTo>
                  <a:pt x="18218" y="6092"/>
                  <a:pt x="18254" y="6104"/>
                  <a:pt x="18285" y="6122"/>
                </a:cubicBezTo>
                <a:cubicBezTo>
                  <a:pt x="18327" y="6153"/>
                  <a:pt x="18345" y="6201"/>
                  <a:pt x="18388" y="6231"/>
                </a:cubicBezTo>
                <a:cubicBezTo>
                  <a:pt x="18369" y="6122"/>
                  <a:pt x="18273" y="6044"/>
                  <a:pt x="18206" y="5959"/>
                </a:cubicBezTo>
                <a:cubicBezTo>
                  <a:pt x="18345" y="5959"/>
                  <a:pt x="18478" y="6146"/>
                  <a:pt x="18521" y="6262"/>
                </a:cubicBezTo>
                <a:cubicBezTo>
                  <a:pt x="18521" y="6153"/>
                  <a:pt x="18436" y="6044"/>
                  <a:pt x="18406" y="5941"/>
                </a:cubicBezTo>
                <a:lnTo>
                  <a:pt x="18406" y="5941"/>
                </a:lnTo>
                <a:cubicBezTo>
                  <a:pt x="18497" y="6025"/>
                  <a:pt x="18648" y="6122"/>
                  <a:pt x="18678" y="6262"/>
                </a:cubicBezTo>
                <a:cubicBezTo>
                  <a:pt x="18690" y="6146"/>
                  <a:pt x="18575" y="6062"/>
                  <a:pt x="18557" y="5965"/>
                </a:cubicBezTo>
                <a:lnTo>
                  <a:pt x="18557" y="5965"/>
                </a:lnTo>
                <a:cubicBezTo>
                  <a:pt x="18721" y="6062"/>
                  <a:pt x="18811" y="6207"/>
                  <a:pt x="18902" y="6364"/>
                </a:cubicBezTo>
                <a:cubicBezTo>
                  <a:pt x="18932" y="6177"/>
                  <a:pt x="18739" y="6001"/>
                  <a:pt x="18606" y="5904"/>
                </a:cubicBezTo>
                <a:cubicBezTo>
                  <a:pt x="18708" y="5904"/>
                  <a:pt x="18860" y="5922"/>
                  <a:pt x="18945" y="5995"/>
                </a:cubicBezTo>
                <a:cubicBezTo>
                  <a:pt x="18920" y="5910"/>
                  <a:pt x="18739" y="5880"/>
                  <a:pt x="18666" y="5862"/>
                </a:cubicBezTo>
                <a:cubicBezTo>
                  <a:pt x="18575" y="5838"/>
                  <a:pt x="18454" y="5862"/>
                  <a:pt x="18369" y="5832"/>
                </a:cubicBezTo>
                <a:cubicBezTo>
                  <a:pt x="18466" y="5832"/>
                  <a:pt x="18690" y="5783"/>
                  <a:pt x="18763" y="5717"/>
                </a:cubicBezTo>
                <a:cubicBezTo>
                  <a:pt x="18740" y="5712"/>
                  <a:pt x="18716" y="5710"/>
                  <a:pt x="18692" y="5710"/>
                </a:cubicBezTo>
                <a:cubicBezTo>
                  <a:pt x="18610" y="5710"/>
                  <a:pt x="18522" y="5731"/>
                  <a:pt x="18442" y="5731"/>
                </a:cubicBezTo>
                <a:cubicBezTo>
                  <a:pt x="18366" y="5731"/>
                  <a:pt x="18296" y="5712"/>
                  <a:pt x="18242" y="5638"/>
                </a:cubicBezTo>
                <a:lnTo>
                  <a:pt x="18242" y="5638"/>
                </a:lnTo>
                <a:cubicBezTo>
                  <a:pt x="18268" y="5653"/>
                  <a:pt x="18299" y="5659"/>
                  <a:pt x="18332" y="5659"/>
                </a:cubicBezTo>
                <a:cubicBezTo>
                  <a:pt x="18393" y="5659"/>
                  <a:pt x="18457" y="5637"/>
                  <a:pt x="18497" y="5602"/>
                </a:cubicBezTo>
                <a:lnTo>
                  <a:pt x="18497" y="5602"/>
                </a:lnTo>
                <a:cubicBezTo>
                  <a:pt x="18491" y="5602"/>
                  <a:pt x="18486" y="5602"/>
                  <a:pt x="18481" y="5602"/>
                </a:cubicBezTo>
                <a:cubicBezTo>
                  <a:pt x="18397" y="5602"/>
                  <a:pt x="18329" y="5556"/>
                  <a:pt x="18266" y="5505"/>
                </a:cubicBezTo>
                <a:cubicBezTo>
                  <a:pt x="18280" y="5503"/>
                  <a:pt x="18293" y="5503"/>
                  <a:pt x="18305" y="5503"/>
                </a:cubicBezTo>
                <a:cubicBezTo>
                  <a:pt x="18453" y="5503"/>
                  <a:pt x="18587" y="5592"/>
                  <a:pt x="18727" y="5620"/>
                </a:cubicBezTo>
                <a:cubicBezTo>
                  <a:pt x="18618" y="5559"/>
                  <a:pt x="18527" y="5499"/>
                  <a:pt x="18406" y="5468"/>
                </a:cubicBezTo>
                <a:cubicBezTo>
                  <a:pt x="18303" y="5438"/>
                  <a:pt x="18188" y="5420"/>
                  <a:pt x="18091" y="5390"/>
                </a:cubicBezTo>
                <a:cubicBezTo>
                  <a:pt x="18126" y="5386"/>
                  <a:pt x="18159" y="5384"/>
                  <a:pt x="18192" y="5384"/>
                </a:cubicBezTo>
                <a:cubicBezTo>
                  <a:pt x="18270" y="5384"/>
                  <a:pt x="18342" y="5396"/>
                  <a:pt x="18424" y="5426"/>
                </a:cubicBezTo>
                <a:cubicBezTo>
                  <a:pt x="18363" y="5359"/>
                  <a:pt x="18248" y="5287"/>
                  <a:pt x="18164" y="5269"/>
                </a:cubicBezTo>
                <a:cubicBezTo>
                  <a:pt x="18179" y="5264"/>
                  <a:pt x="18196" y="5262"/>
                  <a:pt x="18214" y="5262"/>
                </a:cubicBezTo>
                <a:cubicBezTo>
                  <a:pt x="18290" y="5262"/>
                  <a:pt x="18385" y="5295"/>
                  <a:pt x="18448" y="5305"/>
                </a:cubicBezTo>
                <a:cubicBezTo>
                  <a:pt x="18484" y="5317"/>
                  <a:pt x="18515" y="5329"/>
                  <a:pt x="18545" y="5347"/>
                </a:cubicBezTo>
                <a:cubicBezTo>
                  <a:pt x="18484" y="5299"/>
                  <a:pt x="18430" y="5244"/>
                  <a:pt x="18333" y="5244"/>
                </a:cubicBezTo>
                <a:cubicBezTo>
                  <a:pt x="18406" y="5141"/>
                  <a:pt x="18630" y="5105"/>
                  <a:pt x="18751" y="5093"/>
                </a:cubicBezTo>
                <a:cubicBezTo>
                  <a:pt x="18728" y="5087"/>
                  <a:pt x="18704" y="5084"/>
                  <a:pt x="18678" y="5084"/>
                </a:cubicBezTo>
                <a:cubicBezTo>
                  <a:pt x="18538" y="5084"/>
                  <a:pt x="18372" y="5171"/>
                  <a:pt x="18248" y="5202"/>
                </a:cubicBezTo>
                <a:cubicBezTo>
                  <a:pt x="18303" y="5148"/>
                  <a:pt x="18436" y="5051"/>
                  <a:pt x="18484" y="4966"/>
                </a:cubicBezTo>
                <a:lnTo>
                  <a:pt x="18575" y="4990"/>
                </a:lnTo>
                <a:cubicBezTo>
                  <a:pt x="18551" y="4960"/>
                  <a:pt x="18527" y="4936"/>
                  <a:pt x="18497" y="4911"/>
                </a:cubicBezTo>
                <a:cubicBezTo>
                  <a:pt x="18424" y="4863"/>
                  <a:pt x="18327" y="4833"/>
                  <a:pt x="18242" y="4821"/>
                </a:cubicBezTo>
                <a:cubicBezTo>
                  <a:pt x="18400" y="4748"/>
                  <a:pt x="18587" y="4724"/>
                  <a:pt x="18727" y="4627"/>
                </a:cubicBezTo>
                <a:lnTo>
                  <a:pt x="18727" y="4627"/>
                </a:lnTo>
                <a:cubicBezTo>
                  <a:pt x="18569" y="4657"/>
                  <a:pt x="18394" y="4742"/>
                  <a:pt x="18236" y="4748"/>
                </a:cubicBezTo>
                <a:cubicBezTo>
                  <a:pt x="18297" y="4627"/>
                  <a:pt x="18515" y="4518"/>
                  <a:pt x="18630" y="4488"/>
                </a:cubicBezTo>
                <a:cubicBezTo>
                  <a:pt x="18515" y="4488"/>
                  <a:pt x="18418" y="4542"/>
                  <a:pt x="18303" y="4566"/>
                </a:cubicBezTo>
                <a:cubicBezTo>
                  <a:pt x="18388" y="4469"/>
                  <a:pt x="18527" y="4445"/>
                  <a:pt x="18618" y="4360"/>
                </a:cubicBezTo>
                <a:cubicBezTo>
                  <a:pt x="18612" y="4360"/>
                  <a:pt x="18606" y="4359"/>
                  <a:pt x="18601" y="4359"/>
                </a:cubicBezTo>
                <a:cubicBezTo>
                  <a:pt x="18510" y="4359"/>
                  <a:pt x="18425" y="4446"/>
                  <a:pt x="18339" y="4451"/>
                </a:cubicBezTo>
                <a:cubicBezTo>
                  <a:pt x="18424" y="4360"/>
                  <a:pt x="18497" y="4264"/>
                  <a:pt x="18599" y="4185"/>
                </a:cubicBezTo>
                <a:cubicBezTo>
                  <a:pt x="18672" y="4136"/>
                  <a:pt x="18763" y="4106"/>
                  <a:pt x="18842" y="4052"/>
                </a:cubicBezTo>
                <a:cubicBezTo>
                  <a:pt x="18832" y="4050"/>
                  <a:pt x="18823" y="4050"/>
                  <a:pt x="18814" y="4050"/>
                </a:cubicBezTo>
                <a:cubicBezTo>
                  <a:pt x="18634" y="4050"/>
                  <a:pt x="18502" y="4268"/>
                  <a:pt x="18363" y="4348"/>
                </a:cubicBezTo>
                <a:cubicBezTo>
                  <a:pt x="18357" y="4276"/>
                  <a:pt x="18363" y="4209"/>
                  <a:pt x="18363" y="4142"/>
                </a:cubicBezTo>
                <a:lnTo>
                  <a:pt x="18363" y="4142"/>
                </a:lnTo>
                <a:cubicBezTo>
                  <a:pt x="18309" y="4197"/>
                  <a:pt x="18254" y="4324"/>
                  <a:pt x="18224" y="4391"/>
                </a:cubicBezTo>
                <a:cubicBezTo>
                  <a:pt x="18218" y="4336"/>
                  <a:pt x="18248" y="4270"/>
                  <a:pt x="18224" y="4227"/>
                </a:cubicBezTo>
                <a:lnTo>
                  <a:pt x="18224" y="4227"/>
                </a:lnTo>
                <a:cubicBezTo>
                  <a:pt x="18164" y="4270"/>
                  <a:pt x="18121" y="4421"/>
                  <a:pt x="18073" y="4488"/>
                </a:cubicBezTo>
                <a:cubicBezTo>
                  <a:pt x="18036" y="4548"/>
                  <a:pt x="17982" y="4621"/>
                  <a:pt x="17921" y="4663"/>
                </a:cubicBezTo>
                <a:cubicBezTo>
                  <a:pt x="18030" y="4572"/>
                  <a:pt x="18036" y="4330"/>
                  <a:pt x="18030" y="4203"/>
                </a:cubicBezTo>
                <a:lnTo>
                  <a:pt x="18030" y="4203"/>
                </a:lnTo>
                <a:cubicBezTo>
                  <a:pt x="17952" y="4366"/>
                  <a:pt x="17873" y="4609"/>
                  <a:pt x="17722" y="4730"/>
                </a:cubicBezTo>
                <a:cubicBezTo>
                  <a:pt x="17740" y="4633"/>
                  <a:pt x="17770" y="4530"/>
                  <a:pt x="17800" y="4427"/>
                </a:cubicBezTo>
                <a:lnTo>
                  <a:pt x="17800" y="4427"/>
                </a:lnTo>
                <a:cubicBezTo>
                  <a:pt x="17764" y="4488"/>
                  <a:pt x="17728" y="4548"/>
                  <a:pt x="17679" y="4609"/>
                </a:cubicBezTo>
                <a:cubicBezTo>
                  <a:pt x="17679" y="4548"/>
                  <a:pt x="17703" y="4488"/>
                  <a:pt x="17703" y="4421"/>
                </a:cubicBezTo>
                <a:lnTo>
                  <a:pt x="17703" y="4421"/>
                </a:lnTo>
                <a:cubicBezTo>
                  <a:pt x="17697" y="4488"/>
                  <a:pt x="17631" y="4572"/>
                  <a:pt x="17582" y="4621"/>
                </a:cubicBezTo>
                <a:cubicBezTo>
                  <a:pt x="17576" y="4536"/>
                  <a:pt x="17661" y="4451"/>
                  <a:pt x="17661" y="4360"/>
                </a:cubicBezTo>
                <a:cubicBezTo>
                  <a:pt x="17667" y="4300"/>
                  <a:pt x="17649" y="4239"/>
                  <a:pt x="17631" y="4185"/>
                </a:cubicBezTo>
                <a:cubicBezTo>
                  <a:pt x="17613" y="4391"/>
                  <a:pt x="17552" y="4603"/>
                  <a:pt x="17395" y="4730"/>
                </a:cubicBezTo>
                <a:cubicBezTo>
                  <a:pt x="17419" y="4572"/>
                  <a:pt x="17467" y="4397"/>
                  <a:pt x="17492" y="4239"/>
                </a:cubicBezTo>
                <a:lnTo>
                  <a:pt x="17492" y="4239"/>
                </a:lnTo>
                <a:cubicBezTo>
                  <a:pt x="17407" y="4324"/>
                  <a:pt x="17407" y="4445"/>
                  <a:pt x="17364" y="4530"/>
                </a:cubicBezTo>
                <a:cubicBezTo>
                  <a:pt x="17358" y="4451"/>
                  <a:pt x="17340" y="4360"/>
                  <a:pt x="17304" y="4276"/>
                </a:cubicBezTo>
                <a:cubicBezTo>
                  <a:pt x="17316" y="4233"/>
                  <a:pt x="17334" y="4197"/>
                  <a:pt x="17334" y="4197"/>
                </a:cubicBezTo>
                <a:cubicBezTo>
                  <a:pt x="17286" y="4064"/>
                  <a:pt x="17183" y="4052"/>
                  <a:pt x="17134" y="3967"/>
                </a:cubicBezTo>
                <a:cubicBezTo>
                  <a:pt x="17056" y="3809"/>
                  <a:pt x="16977" y="3368"/>
                  <a:pt x="16844" y="3077"/>
                </a:cubicBezTo>
                <a:cubicBezTo>
                  <a:pt x="16874" y="3077"/>
                  <a:pt x="16916" y="3059"/>
                  <a:pt x="16922" y="3047"/>
                </a:cubicBezTo>
                <a:cubicBezTo>
                  <a:pt x="16935" y="3035"/>
                  <a:pt x="16935" y="3016"/>
                  <a:pt x="16941" y="3016"/>
                </a:cubicBezTo>
                <a:cubicBezTo>
                  <a:pt x="16944" y="3013"/>
                  <a:pt x="16947" y="3012"/>
                  <a:pt x="16952" y="3012"/>
                </a:cubicBezTo>
                <a:cubicBezTo>
                  <a:pt x="16964" y="3012"/>
                  <a:pt x="16981" y="3022"/>
                  <a:pt x="16995" y="3022"/>
                </a:cubicBezTo>
                <a:cubicBezTo>
                  <a:pt x="17007" y="3016"/>
                  <a:pt x="17001" y="2998"/>
                  <a:pt x="17031" y="2998"/>
                </a:cubicBezTo>
                <a:cubicBezTo>
                  <a:pt x="17056" y="2998"/>
                  <a:pt x="17062" y="2998"/>
                  <a:pt x="17074" y="3016"/>
                </a:cubicBezTo>
                <a:cubicBezTo>
                  <a:pt x="17086" y="3022"/>
                  <a:pt x="17068" y="3035"/>
                  <a:pt x="17092" y="3035"/>
                </a:cubicBezTo>
                <a:cubicBezTo>
                  <a:pt x="17104" y="3035"/>
                  <a:pt x="17116" y="3022"/>
                  <a:pt x="17098" y="3016"/>
                </a:cubicBezTo>
                <a:cubicBezTo>
                  <a:pt x="17104" y="3004"/>
                  <a:pt x="17128" y="2992"/>
                  <a:pt x="17116" y="2974"/>
                </a:cubicBezTo>
                <a:cubicBezTo>
                  <a:pt x="17110" y="2971"/>
                  <a:pt x="17104" y="2971"/>
                  <a:pt x="17099" y="2971"/>
                </a:cubicBezTo>
                <a:cubicBezTo>
                  <a:pt x="17093" y="2971"/>
                  <a:pt x="17089" y="2971"/>
                  <a:pt x="17086" y="2968"/>
                </a:cubicBezTo>
                <a:cubicBezTo>
                  <a:pt x="17074" y="2962"/>
                  <a:pt x="17074" y="2956"/>
                  <a:pt x="17068" y="2944"/>
                </a:cubicBezTo>
                <a:cubicBezTo>
                  <a:pt x="17062" y="2938"/>
                  <a:pt x="17056" y="2926"/>
                  <a:pt x="17037" y="2926"/>
                </a:cubicBezTo>
                <a:lnTo>
                  <a:pt x="17013" y="2926"/>
                </a:lnTo>
                <a:cubicBezTo>
                  <a:pt x="17007" y="2926"/>
                  <a:pt x="17007" y="2907"/>
                  <a:pt x="17007" y="2907"/>
                </a:cubicBezTo>
                <a:cubicBezTo>
                  <a:pt x="17001" y="2907"/>
                  <a:pt x="16977" y="2907"/>
                  <a:pt x="16977" y="2901"/>
                </a:cubicBezTo>
                <a:cubicBezTo>
                  <a:pt x="16965" y="2895"/>
                  <a:pt x="16971" y="2877"/>
                  <a:pt x="16953" y="2871"/>
                </a:cubicBezTo>
                <a:cubicBezTo>
                  <a:pt x="16949" y="2869"/>
                  <a:pt x="16940" y="2868"/>
                  <a:pt x="16929" y="2868"/>
                </a:cubicBezTo>
                <a:cubicBezTo>
                  <a:pt x="16908" y="2868"/>
                  <a:pt x="16878" y="2871"/>
                  <a:pt x="16862" y="2871"/>
                </a:cubicBezTo>
                <a:lnTo>
                  <a:pt x="16862" y="2847"/>
                </a:lnTo>
                <a:cubicBezTo>
                  <a:pt x="16856" y="2847"/>
                  <a:pt x="16856" y="2841"/>
                  <a:pt x="16850" y="2841"/>
                </a:cubicBezTo>
                <a:cubicBezTo>
                  <a:pt x="16852" y="2826"/>
                  <a:pt x="16845" y="2822"/>
                  <a:pt x="16834" y="2822"/>
                </a:cubicBezTo>
                <a:cubicBezTo>
                  <a:pt x="16823" y="2822"/>
                  <a:pt x="16810" y="2826"/>
                  <a:pt x="16800" y="2826"/>
                </a:cubicBezTo>
                <a:cubicBezTo>
                  <a:pt x="16795" y="2826"/>
                  <a:pt x="16791" y="2825"/>
                  <a:pt x="16789" y="2823"/>
                </a:cubicBezTo>
                <a:cubicBezTo>
                  <a:pt x="16775" y="2818"/>
                  <a:pt x="16779" y="2783"/>
                  <a:pt x="16761" y="2783"/>
                </a:cubicBezTo>
                <a:cubicBezTo>
                  <a:pt x="16756" y="2783"/>
                  <a:pt x="16750" y="2786"/>
                  <a:pt x="16741" y="2792"/>
                </a:cubicBezTo>
                <a:cubicBezTo>
                  <a:pt x="16729" y="2786"/>
                  <a:pt x="16704" y="2780"/>
                  <a:pt x="16692" y="2780"/>
                </a:cubicBezTo>
                <a:lnTo>
                  <a:pt x="16692" y="2804"/>
                </a:lnTo>
                <a:cubicBezTo>
                  <a:pt x="16668" y="2804"/>
                  <a:pt x="16614" y="2786"/>
                  <a:pt x="16614" y="2774"/>
                </a:cubicBezTo>
                <a:cubicBezTo>
                  <a:pt x="16606" y="2776"/>
                  <a:pt x="16600" y="2777"/>
                  <a:pt x="16596" y="2777"/>
                </a:cubicBezTo>
                <a:cubicBezTo>
                  <a:pt x="16588" y="2777"/>
                  <a:pt x="16585" y="2774"/>
                  <a:pt x="16577" y="2774"/>
                </a:cubicBezTo>
                <a:cubicBezTo>
                  <a:pt x="16571" y="2774"/>
                  <a:pt x="16571" y="2756"/>
                  <a:pt x="16571" y="2756"/>
                </a:cubicBezTo>
                <a:cubicBezTo>
                  <a:pt x="16567" y="2754"/>
                  <a:pt x="16564" y="2753"/>
                  <a:pt x="16561" y="2753"/>
                </a:cubicBezTo>
                <a:cubicBezTo>
                  <a:pt x="16555" y="2753"/>
                  <a:pt x="16551" y="2756"/>
                  <a:pt x="16547" y="2756"/>
                </a:cubicBezTo>
                <a:lnTo>
                  <a:pt x="16541" y="2750"/>
                </a:lnTo>
                <a:cubicBezTo>
                  <a:pt x="16543" y="2747"/>
                  <a:pt x="16546" y="2743"/>
                  <a:pt x="16548" y="2740"/>
                </a:cubicBezTo>
                <a:lnTo>
                  <a:pt x="16548" y="2740"/>
                </a:lnTo>
                <a:cubicBezTo>
                  <a:pt x="16554" y="2744"/>
                  <a:pt x="16563" y="2747"/>
                  <a:pt x="16571" y="2750"/>
                </a:cubicBezTo>
                <a:lnTo>
                  <a:pt x="16595" y="2750"/>
                </a:lnTo>
                <a:cubicBezTo>
                  <a:pt x="16602" y="2738"/>
                  <a:pt x="16614" y="2720"/>
                  <a:pt x="16632" y="2708"/>
                </a:cubicBezTo>
                <a:cubicBezTo>
                  <a:pt x="16637" y="2693"/>
                  <a:pt x="16649" y="2686"/>
                  <a:pt x="16657" y="2675"/>
                </a:cubicBezTo>
                <a:lnTo>
                  <a:pt x="16657" y="2675"/>
                </a:lnTo>
                <a:cubicBezTo>
                  <a:pt x="16626" y="2685"/>
                  <a:pt x="16600" y="2689"/>
                  <a:pt x="16589" y="2689"/>
                </a:cubicBezTo>
                <a:lnTo>
                  <a:pt x="16577" y="2702"/>
                </a:lnTo>
                <a:cubicBezTo>
                  <a:pt x="16572" y="2716"/>
                  <a:pt x="16559" y="2727"/>
                  <a:pt x="16548" y="2740"/>
                </a:cubicBezTo>
                <a:lnTo>
                  <a:pt x="16548" y="2740"/>
                </a:lnTo>
                <a:cubicBezTo>
                  <a:pt x="16541" y="2736"/>
                  <a:pt x="16538" y="2729"/>
                  <a:pt x="16541" y="2720"/>
                </a:cubicBezTo>
                <a:cubicBezTo>
                  <a:pt x="16553" y="2714"/>
                  <a:pt x="16541" y="2708"/>
                  <a:pt x="16547" y="2695"/>
                </a:cubicBezTo>
                <a:cubicBezTo>
                  <a:pt x="16547" y="2683"/>
                  <a:pt x="16553" y="2683"/>
                  <a:pt x="16565" y="2683"/>
                </a:cubicBezTo>
                <a:cubicBezTo>
                  <a:pt x="16577" y="2665"/>
                  <a:pt x="16602" y="2683"/>
                  <a:pt x="16577" y="2647"/>
                </a:cubicBezTo>
                <a:cubicBezTo>
                  <a:pt x="16582" y="2644"/>
                  <a:pt x="16586" y="2643"/>
                  <a:pt x="16590" y="2643"/>
                </a:cubicBezTo>
                <a:cubicBezTo>
                  <a:pt x="16602" y="2643"/>
                  <a:pt x="16612" y="2653"/>
                  <a:pt x="16626" y="2653"/>
                </a:cubicBezTo>
                <a:cubicBezTo>
                  <a:pt x="16644" y="2653"/>
                  <a:pt x="16644" y="2635"/>
                  <a:pt x="16662" y="2629"/>
                </a:cubicBezTo>
                <a:lnTo>
                  <a:pt x="16662" y="2665"/>
                </a:lnTo>
                <a:cubicBezTo>
                  <a:pt x="16661" y="2669"/>
                  <a:pt x="16659" y="2672"/>
                  <a:pt x="16657" y="2675"/>
                </a:cubicBezTo>
                <a:lnTo>
                  <a:pt x="16657" y="2675"/>
                </a:lnTo>
                <a:cubicBezTo>
                  <a:pt x="16661" y="2674"/>
                  <a:pt x="16664" y="2672"/>
                  <a:pt x="16668" y="2671"/>
                </a:cubicBezTo>
                <a:cubicBezTo>
                  <a:pt x="16671" y="2671"/>
                  <a:pt x="16673" y="2675"/>
                  <a:pt x="16674" y="2679"/>
                </a:cubicBezTo>
                <a:lnTo>
                  <a:pt x="16674" y="2679"/>
                </a:lnTo>
                <a:cubicBezTo>
                  <a:pt x="16670" y="2677"/>
                  <a:pt x="16668" y="2677"/>
                  <a:pt x="16668" y="2677"/>
                </a:cubicBezTo>
                <a:cubicBezTo>
                  <a:pt x="16662" y="2677"/>
                  <a:pt x="16662" y="2683"/>
                  <a:pt x="16668" y="2683"/>
                </a:cubicBezTo>
                <a:lnTo>
                  <a:pt x="16676" y="2683"/>
                </a:lnTo>
                <a:cubicBezTo>
                  <a:pt x="16676" y="2682"/>
                  <a:pt x="16675" y="2680"/>
                  <a:pt x="16674" y="2679"/>
                </a:cubicBezTo>
                <a:lnTo>
                  <a:pt x="16674" y="2679"/>
                </a:lnTo>
                <a:cubicBezTo>
                  <a:pt x="16677" y="2679"/>
                  <a:pt x="16681" y="2681"/>
                  <a:pt x="16686" y="2683"/>
                </a:cubicBezTo>
                <a:lnTo>
                  <a:pt x="16676" y="2683"/>
                </a:lnTo>
                <a:cubicBezTo>
                  <a:pt x="16677" y="2686"/>
                  <a:pt x="16679" y="2688"/>
                  <a:pt x="16680" y="2689"/>
                </a:cubicBezTo>
                <a:cubicBezTo>
                  <a:pt x="16692" y="2689"/>
                  <a:pt x="16680" y="2695"/>
                  <a:pt x="16698" y="2702"/>
                </a:cubicBezTo>
                <a:cubicBezTo>
                  <a:pt x="16704" y="2702"/>
                  <a:pt x="16704" y="2695"/>
                  <a:pt x="16711" y="2695"/>
                </a:cubicBezTo>
                <a:lnTo>
                  <a:pt x="16741" y="2695"/>
                </a:lnTo>
                <a:cubicBezTo>
                  <a:pt x="16771" y="2689"/>
                  <a:pt x="16771" y="2689"/>
                  <a:pt x="16771" y="2665"/>
                </a:cubicBezTo>
                <a:cubicBezTo>
                  <a:pt x="16787" y="2667"/>
                  <a:pt x="16804" y="2668"/>
                  <a:pt x="16819" y="2668"/>
                </a:cubicBezTo>
                <a:cubicBezTo>
                  <a:pt x="16850" y="2668"/>
                  <a:pt x="16874" y="2665"/>
                  <a:pt x="16874" y="2665"/>
                </a:cubicBezTo>
                <a:lnTo>
                  <a:pt x="16874" y="2659"/>
                </a:lnTo>
                <a:cubicBezTo>
                  <a:pt x="16874" y="2659"/>
                  <a:pt x="16852" y="2662"/>
                  <a:pt x="16822" y="2662"/>
                </a:cubicBezTo>
                <a:cubicBezTo>
                  <a:pt x="16807" y="2662"/>
                  <a:pt x="16789" y="2661"/>
                  <a:pt x="16771" y="2659"/>
                </a:cubicBezTo>
                <a:lnTo>
                  <a:pt x="16771" y="2653"/>
                </a:lnTo>
                <a:cubicBezTo>
                  <a:pt x="16781" y="2656"/>
                  <a:pt x="16792" y="2658"/>
                  <a:pt x="16801" y="2658"/>
                </a:cubicBezTo>
                <a:cubicBezTo>
                  <a:pt x="16814" y="2658"/>
                  <a:pt x="16823" y="2653"/>
                  <a:pt x="16819" y="2635"/>
                </a:cubicBezTo>
                <a:cubicBezTo>
                  <a:pt x="16836" y="2635"/>
                  <a:pt x="16860" y="2621"/>
                  <a:pt x="16876" y="2621"/>
                </a:cubicBezTo>
                <a:cubicBezTo>
                  <a:pt x="16884" y="2621"/>
                  <a:pt x="16890" y="2625"/>
                  <a:pt x="16892" y="2635"/>
                </a:cubicBezTo>
                <a:cubicBezTo>
                  <a:pt x="16910" y="2635"/>
                  <a:pt x="16916" y="2635"/>
                  <a:pt x="16922" y="2653"/>
                </a:cubicBezTo>
                <a:cubicBezTo>
                  <a:pt x="16928" y="2647"/>
                  <a:pt x="16931" y="2647"/>
                  <a:pt x="16934" y="2647"/>
                </a:cubicBezTo>
                <a:cubicBezTo>
                  <a:pt x="16936" y="2647"/>
                  <a:pt x="16938" y="2647"/>
                  <a:pt x="16941" y="2641"/>
                </a:cubicBezTo>
                <a:cubicBezTo>
                  <a:pt x="16944" y="2653"/>
                  <a:pt x="16951" y="2656"/>
                  <a:pt x="16959" y="2656"/>
                </a:cubicBezTo>
                <a:cubicBezTo>
                  <a:pt x="16966" y="2656"/>
                  <a:pt x="16974" y="2653"/>
                  <a:pt x="16977" y="2653"/>
                </a:cubicBezTo>
                <a:cubicBezTo>
                  <a:pt x="16995" y="2653"/>
                  <a:pt x="17001" y="2659"/>
                  <a:pt x="17013" y="2659"/>
                </a:cubicBezTo>
                <a:cubicBezTo>
                  <a:pt x="17019" y="2650"/>
                  <a:pt x="17025" y="2646"/>
                  <a:pt x="17031" y="2646"/>
                </a:cubicBezTo>
                <a:cubicBezTo>
                  <a:pt x="17036" y="2646"/>
                  <a:pt x="17040" y="2650"/>
                  <a:pt x="17043" y="2659"/>
                </a:cubicBezTo>
                <a:cubicBezTo>
                  <a:pt x="17062" y="2659"/>
                  <a:pt x="17062" y="2659"/>
                  <a:pt x="17068" y="2653"/>
                </a:cubicBezTo>
                <a:cubicBezTo>
                  <a:pt x="17056" y="2635"/>
                  <a:pt x="17031" y="2635"/>
                  <a:pt x="17025" y="2623"/>
                </a:cubicBezTo>
                <a:cubicBezTo>
                  <a:pt x="17025" y="2611"/>
                  <a:pt x="17031" y="2599"/>
                  <a:pt x="17031" y="2580"/>
                </a:cubicBezTo>
                <a:cubicBezTo>
                  <a:pt x="17056" y="2580"/>
                  <a:pt x="17074" y="2580"/>
                  <a:pt x="17092" y="2599"/>
                </a:cubicBezTo>
                <a:cubicBezTo>
                  <a:pt x="17092" y="2586"/>
                  <a:pt x="17098" y="2582"/>
                  <a:pt x="17105" y="2582"/>
                </a:cubicBezTo>
                <a:cubicBezTo>
                  <a:pt x="17112" y="2582"/>
                  <a:pt x="17119" y="2586"/>
                  <a:pt x="17122" y="2593"/>
                </a:cubicBezTo>
                <a:cubicBezTo>
                  <a:pt x="17134" y="2599"/>
                  <a:pt x="17116" y="2605"/>
                  <a:pt x="17146" y="2611"/>
                </a:cubicBezTo>
                <a:cubicBezTo>
                  <a:pt x="17154" y="2614"/>
                  <a:pt x="17162" y="2615"/>
                  <a:pt x="17170" y="2615"/>
                </a:cubicBezTo>
                <a:cubicBezTo>
                  <a:pt x="17192" y="2615"/>
                  <a:pt x="17208" y="2603"/>
                  <a:pt x="17195" y="2580"/>
                </a:cubicBezTo>
                <a:cubicBezTo>
                  <a:pt x="17183" y="2580"/>
                  <a:pt x="17165" y="2580"/>
                  <a:pt x="17152" y="2574"/>
                </a:cubicBezTo>
                <a:cubicBezTo>
                  <a:pt x="17165" y="2562"/>
                  <a:pt x="17177" y="2568"/>
                  <a:pt x="17195" y="2562"/>
                </a:cubicBezTo>
                <a:cubicBezTo>
                  <a:pt x="17213" y="2550"/>
                  <a:pt x="17225" y="2538"/>
                  <a:pt x="17237" y="2532"/>
                </a:cubicBezTo>
                <a:cubicBezTo>
                  <a:pt x="17243" y="2520"/>
                  <a:pt x="17237" y="2514"/>
                  <a:pt x="17237" y="2508"/>
                </a:cubicBezTo>
                <a:cubicBezTo>
                  <a:pt x="17237" y="2502"/>
                  <a:pt x="17255" y="2502"/>
                  <a:pt x="17255" y="2490"/>
                </a:cubicBezTo>
                <a:cubicBezTo>
                  <a:pt x="17274" y="2471"/>
                  <a:pt x="17243" y="2459"/>
                  <a:pt x="17243" y="2447"/>
                </a:cubicBezTo>
                <a:lnTo>
                  <a:pt x="17213" y="2447"/>
                </a:lnTo>
                <a:cubicBezTo>
                  <a:pt x="17213" y="2429"/>
                  <a:pt x="17219" y="2429"/>
                  <a:pt x="17237" y="2429"/>
                </a:cubicBezTo>
                <a:cubicBezTo>
                  <a:pt x="17216" y="2426"/>
                  <a:pt x="17198" y="2426"/>
                  <a:pt x="17180" y="2426"/>
                </a:cubicBezTo>
                <a:cubicBezTo>
                  <a:pt x="17163" y="2426"/>
                  <a:pt x="17146" y="2426"/>
                  <a:pt x="17128" y="2423"/>
                </a:cubicBezTo>
                <a:cubicBezTo>
                  <a:pt x="17152" y="2399"/>
                  <a:pt x="17237" y="2393"/>
                  <a:pt x="17219" y="2356"/>
                </a:cubicBezTo>
                <a:cubicBezTo>
                  <a:pt x="17207" y="2356"/>
                  <a:pt x="17183" y="2362"/>
                  <a:pt x="17165" y="2362"/>
                </a:cubicBezTo>
                <a:lnTo>
                  <a:pt x="17165" y="2350"/>
                </a:lnTo>
                <a:cubicBezTo>
                  <a:pt x="17161" y="2348"/>
                  <a:pt x="17158" y="2347"/>
                  <a:pt x="17155" y="2347"/>
                </a:cubicBezTo>
                <a:cubicBezTo>
                  <a:pt x="17142" y="2347"/>
                  <a:pt x="17132" y="2364"/>
                  <a:pt x="17122" y="2369"/>
                </a:cubicBezTo>
                <a:lnTo>
                  <a:pt x="17122" y="2356"/>
                </a:lnTo>
                <a:cubicBezTo>
                  <a:pt x="17117" y="2355"/>
                  <a:pt x="17111" y="2355"/>
                  <a:pt x="17106" y="2355"/>
                </a:cubicBezTo>
                <a:cubicBezTo>
                  <a:pt x="17096" y="2355"/>
                  <a:pt x="17087" y="2356"/>
                  <a:pt x="17079" y="2356"/>
                </a:cubicBezTo>
                <a:cubicBezTo>
                  <a:pt x="17072" y="2356"/>
                  <a:pt x="17066" y="2355"/>
                  <a:pt x="17062" y="2350"/>
                </a:cubicBezTo>
                <a:cubicBezTo>
                  <a:pt x="17074" y="2332"/>
                  <a:pt x="17092" y="2332"/>
                  <a:pt x="17104" y="2320"/>
                </a:cubicBezTo>
                <a:lnTo>
                  <a:pt x="17068" y="2320"/>
                </a:lnTo>
                <a:cubicBezTo>
                  <a:pt x="17092" y="2308"/>
                  <a:pt x="17092" y="2290"/>
                  <a:pt x="17098" y="2266"/>
                </a:cubicBezTo>
                <a:lnTo>
                  <a:pt x="17098" y="2266"/>
                </a:lnTo>
                <a:cubicBezTo>
                  <a:pt x="17074" y="2278"/>
                  <a:pt x="17062" y="2290"/>
                  <a:pt x="17031" y="2290"/>
                </a:cubicBezTo>
                <a:cubicBezTo>
                  <a:pt x="17037" y="2278"/>
                  <a:pt x="17037" y="2272"/>
                  <a:pt x="17043" y="2266"/>
                </a:cubicBezTo>
                <a:lnTo>
                  <a:pt x="17043" y="2266"/>
                </a:lnTo>
                <a:cubicBezTo>
                  <a:pt x="17034" y="2270"/>
                  <a:pt x="17022" y="2282"/>
                  <a:pt x="17011" y="2282"/>
                </a:cubicBezTo>
                <a:cubicBezTo>
                  <a:pt x="17007" y="2282"/>
                  <a:pt x="17004" y="2281"/>
                  <a:pt x="17001" y="2278"/>
                </a:cubicBezTo>
                <a:cubicBezTo>
                  <a:pt x="17001" y="2269"/>
                  <a:pt x="16991" y="2263"/>
                  <a:pt x="16981" y="2263"/>
                </a:cubicBezTo>
                <a:cubicBezTo>
                  <a:pt x="16978" y="2263"/>
                  <a:pt x="16974" y="2264"/>
                  <a:pt x="16971" y="2266"/>
                </a:cubicBezTo>
                <a:cubicBezTo>
                  <a:pt x="16964" y="2277"/>
                  <a:pt x="16952" y="2281"/>
                  <a:pt x="16940" y="2281"/>
                </a:cubicBezTo>
                <a:cubicBezTo>
                  <a:pt x="16918" y="2281"/>
                  <a:pt x="16897" y="2267"/>
                  <a:pt x="16904" y="2247"/>
                </a:cubicBezTo>
                <a:cubicBezTo>
                  <a:pt x="16874" y="2247"/>
                  <a:pt x="16862" y="2247"/>
                  <a:pt x="16856" y="2229"/>
                </a:cubicBezTo>
                <a:cubicBezTo>
                  <a:pt x="16848" y="2229"/>
                  <a:pt x="16837" y="2232"/>
                  <a:pt x="16827" y="2232"/>
                </a:cubicBezTo>
                <a:cubicBezTo>
                  <a:pt x="16822" y="2232"/>
                  <a:pt x="16817" y="2231"/>
                  <a:pt x="16813" y="2229"/>
                </a:cubicBezTo>
                <a:cubicBezTo>
                  <a:pt x="16795" y="2229"/>
                  <a:pt x="16789" y="2211"/>
                  <a:pt x="16771" y="2211"/>
                </a:cubicBezTo>
                <a:cubicBezTo>
                  <a:pt x="16753" y="2211"/>
                  <a:pt x="16735" y="2229"/>
                  <a:pt x="16711" y="2229"/>
                </a:cubicBezTo>
                <a:lnTo>
                  <a:pt x="16668" y="2266"/>
                </a:lnTo>
                <a:cubicBezTo>
                  <a:pt x="16644" y="2272"/>
                  <a:pt x="16632" y="2290"/>
                  <a:pt x="16632" y="2308"/>
                </a:cubicBezTo>
                <a:cubicBezTo>
                  <a:pt x="16638" y="2338"/>
                  <a:pt x="16668" y="2338"/>
                  <a:pt x="16662" y="2369"/>
                </a:cubicBezTo>
                <a:cubicBezTo>
                  <a:pt x="16674" y="2369"/>
                  <a:pt x="16680" y="2381"/>
                  <a:pt x="16674" y="2393"/>
                </a:cubicBezTo>
                <a:cubicBezTo>
                  <a:pt x="16650" y="2393"/>
                  <a:pt x="16650" y="2411"/>
                  <a:pt x="16650" y="2423"/>
                </a:cubicBezTo>
                <a:cubicBezTo>
                  <a:pt x="16632" y="2423"/>
                  <a:pt x="16614" y="2429"/>
                  <a:pt x="16614" y="2447"/>
                </a:cubicBezTo>
                <a:cubicBezTo>
                  <a:pt x="16608" y="2444"/>
                  <a:pt x="16598" y="2444"/>
                  <a:pt x="16589" y="2444"/>
                </a:cubicBezTo>
                <a:cubicBezTo>
                  <a:pt x="16579" y="2444"/>
                  <a:pt x="16568" y="2444"/>
                  <a:pt x="16559" y="2441"/>
                </a:cubicBezTo>
                <a:cubicBezTo>
                  <a:pt x="16549" y="2431"/>
                  <a:pt x="16551" y="2421"/>
                  <a:pt x="16536" y="2421"/>
                </a:cubicBezTo>
                <a:cubicBezTo>
                  <a:pt x="16533" y="2421"/>
                  <a:pt x="16528" y="2422"/>
                  <a:pt x="16523" y="2423"/>
                </a:cubicBezTo>
                <a:cubicBezTo>
                  <a:pt x="16523" y="2405"/>
                  <a:pt x="16519" y="2374"/>
                  <a:pt x="16503" y="2374"/>
                </a:cubicBezTo>
                <a:cubicBezTo>
                  <a:pt x="16497" y="2374"/>
                  <a:pt x="16490" y="2377"/>
                  <a:pt x="16480" y="2387"/>
                </a:cubicBezTo>
                <a:cubicBezTo>
                  <a:pt x="16484" y="2361"/>
                  <a:pt x="16478" y="2354"/>
                  <a:pt x="16468" y="2354"/>
                </a:cubicBezTo>
                <a:cubicBezTo>
                  <a:pt x="16459" y="2354"/>
                  <a:pt x="16446" y="2360"/>
                  <a:pt x="16432" y="2362"/>
                </a:cubicBezTo>
                <a:lnTo>
                  <a:pt x="16432" y="2381"/>
                </a:lnTo>
                <a:cubicBezTo>
                  <a:pt x="16390" y="2381"/>
                  <a:pt x="16378" y="2393"/>
                  <a:pt x="16402" y="2423"/>
                </a:cubicBezTo>
                <a:cubicBezTo>
                  <a:pt x="16390" y="2423"/>
                  <a:pt x="16371" y="2423"/>
                  <a:pt x="16359" y="2429"/>
                </a:cubicBezTo>
                <a:lnTo>
                  <a:pt x="16359" y="2447"/>
                </a:lnTo>
                <a:lnTo>
                  <a:pt x="16335" y="2447"/>
                </a:lnTo>
                <a:lnTo>
                  <a:pt x="16335" y="2417"/>
                </a:lnTo>
                <a:lnTo>
                  <a:pt x="16335" y="2145"/>
                </a:lnTo>
                <a:cubicBezTo>
                  <a:pt x="16337" y="2144"/>
                  <a:pt x="16339" y="2143"/>
                  <a:pt x="16341" y="2141"/>
                </a:cubicBezTo>
                <a:lnTo>
                  <a:pt x="16341" y="2141"/>
                </a:lnTo>
                <a:lnTo>
                  <a:pt x="16341" y="2145"/>
                </a:lnTo>
                <a:cubicBezTo>
                  <a:pt x="16359" y="2145"/>
                  <a:pt x="16371" y="2126"/>
                  <a:pt x="16390" y="2120"/>
                </a:cubicBezTo>
                <a:cubicBezTo>
                  <a:pt x="16402" y="2114"/>
                  <a:pt x="16420" y="2096"/>
                  <a:pt x="16432" y="2090"/>
                </a:cubicBezTo>
                <a:cubicBezTo>
                  <a:pt x="16432" y="2089"/>
                  <a:pt x="16433" y="2087"/>
                  <a:pt x="16434" y="2084"/>
                </a:cubicBezTo>
                <a:lnTo>
                  <a:pt x="16434" y="2084"/>
                </a:lnTo>
                <a:cubicBezTo>
                  <a:pt x="16418" y="2095"/>
                  <a:pt x="16403" y="2106"/>
                  <a:pt x="16390" y="2114"/>
                </a:cubicBezTo>
                <a:cubicBezTo>
                  <a:pt x="16369" y="2124"/>
                  <a:pt x="16353" y="2135"/>
                  <a:pt x="16341" y="2141"/>
                </a:cubicBezTo>
                <a:lnTo>
                  <a:pt x="16341" y="2141"/>
                </a:lnTo>
                <a:lnTo>
                  <a:pt x="16341" y="2084"/>
                </a:lnTo>
                <a:lnTo>
                  <a:pt x="16341" y="1969"/>
                </a:lnTo>
                <a:cubicBezTo>
                  <a:pt x="16347" y="1927"/>
                  <a:pt x="16371" y="1854"/>
                  <a:pt x="16390" y="1848"/>
                </a:cubicBezTo>
                <a:cubicBezTo>
                  <a:pt x="16420" y="1836"/>
                  <a:pt x="16450" y="1818"/>
                  <a:pt x="16468" y="1805"/>
                </a:cubicBezTo>
                <a:cubicBezTo>
                  <a:pt x="16493" y="1787"/>
                  <a:pt x="16493" y="1763"/>
                  <a:pt x="16511" y="1745"/>
                </a:cubicBezTo>
                <a:cubicBezTo>
                  <a:pt x="16523" y="1727"/>
                  <a:pt x="16547" y="1721"/>
                  <a:pt x="16559" y="1703"/>
                </a:cubicBezTo>
                <a:cubicBezTo>
                  <a:pt x="16583" y="1690"/>
                  <a:pt x="16589" y="1666"/>
                  <a:pt x="16632" y="1666"/>
                </a:cubicBezTo>
                <a:cubicBezTo>
                  <a:pt x="16662" y="1666"/>
                  <a:pt x="16680" y="1684"/>
                  <a:pt x="16711" y="1684"/>
                </a:cubicBezTo>
                <a:cubicBezTo>
                  <a:pt x="16771" y="1684"/>
                  <a:pt x="16826" y="1666"/>
                  <a:pt x="16880" y="1642"/>
                </a:cubicBezTo>
                <a:cubicBezTo>
                  <a:pt x="16891" y="1638"/>
                  <a:pt x="16903" y="1637"/>
                  <a:pt x="16916" y="1637"/>
                </a:cubicBezTo>
                <a:cubicBezTo>
                  <a:pt x="16947" y="1637"/>
                  <a:pt x="16983" y="1646"/>
                  <a:pt x="17013" y="1654"/>
                </a:cubicBezTo>
                <a:cubicBezTo>
                  <a:pt x="17062" y="1660"/>
                  <a:pt x="17116" y="1660"/>
                  <a:pt x="17165" y="1660"/>
                </a:cubicBezTo>
                <a:cubicBezTo>
                  <a:pt x="17213" y="1660"/>
                  <a:pt x="17255" y="1660"/>
                  <a:pt x="17304" y="1654"/>
                </a:cubicBezTo>
                <a:cubicBezTo>
                  <a:pt x="17304" y="1654"/>
                  <a:pt x="17310" y="1660"/>
                  <a:pt x="17310" y="1666"/>
                </a:cubicBezTo>
                <a:cubicBezTo>
                  <a:pt x="17310" y="1666"/>
                  <a:pt x="17316" y="1660"/>
                  <a:pt x="17328" y="1660"/>
                </a:cubicBezTo>
                <a:cubicBezTo>
                  <a:pt x="17328" y="1666"/>
                  <a:pt x="17328" y="1672"/>
                  <a:pt x="17334" y="1672"/>
                </a:cubicBezTo>
                <a:lnTo>
                  <a:pt x="17334" y="1684"/>
                </a:lnTo>
                <a:lnTo>
                  <a:pt x="17340" y="1684"/>
                </a:lnTo>
                <a:cubicBezTo>
                  <a:pt x="17340" y="1697"/>
                  <a:pt x="17358" y="1715"/>
                  <a:pt x="17370" y="1715"/>
                </a:cubicBezTo>
                <a:lnTo>
                  <a:pt x="17401" y="1642"/>
                </a:lnTo>
                <a:cubicBezTo>
                  <a:pt x="17395" y="1642"/>
                  <a:pt x="17389" y="1624"/>
                  <a:pt x="17376" y="1612"/>
                </a:cubicBezTo>
                <a:cubicBezTo>
                  <a:pt x="17370" y="1606"/>
                  <a:pt x="17364" y="1606"/>
                  <a:pt x="17364" y="1600"/>
                </a:cubicBezTo>
                <a:cubicBezTo>
                  <a:pt x="17360" y="1586"/>
                  <a:pt x="17359" y="1579"/>
                  <a:pt x="17366" y="1579"/>
                </a:cubicBezTo>
                <a:cubicBezTo>
                  <a:pt x="17369" y="1579"/>
                  <a:pt x="17372" y="1580"/>
                  <a:pt x="17376" y="1581"/>
                </a:cubicBezTo>
                <a:cubicBezTo>
                  <a:pt x="17390" y="1590"/>
                  <a:pt x="17390" y="1596"/>
                  <a:pt x="17394" y="1596"/>
                </a:cubicBezTo>
                <a:cubicBezTo>
                  <a:pt x="17396" y="1596"/>
                  <a:pt x="17397" y="1595"/>
                  <a:pt x="17401" y="1594"/>
                </a:cubicBezTo>
                <a:cubicBezTo>
                  <a:pt x="17401" y="1581"/>
                  <a:pt x="17401" y="1569"/>
                  <a:pt x="17395" y="1563"/>
                </a:cubicBezTo>
                <a:cubicBezTo>
                  <a:pt x="17392" y="1557"/>
                  <a:pt x="17384" y="1554"/>
                  <a:pt x="17375" y="1554"/>
                </a:cubicBezTo>
                <a:cubicBezTo>
                  <a:pt x="17366" y="1554"/>
                  <a:pt x="17355" y="1557"/>
                  <a:pt x="17346" y="1563"/>
                </a:cubicBezTo>
                <a:cubicBezTo>
                  <a:pt x="17352" y="1550"/>
                  <a:pt x="17350" y="1546"/>
                  <a:pt x="17344" y="1546"/>
                </a:cubicBezTo>
                <a:cubicBezTo>
                  <a:pt x="17338" y="1546"/>
                  <a:pt x="17326" y="1551"/>
                  <a:pt x="17316" y="1551"/>
                </a:cubicBezTo>
                <a:cubicBezTo>
                  <a:pt x="17316" y="1540"/>
                  <a:pt x="17311" y="1508"/>
                  <a:pt x="17286" y="1508"/>
                </a:cubicBezTo>
                <a:cubicBezTo>
                  <a:pt x="17284" y="1508"/>
                  <a:pt x="17282" y="1508"/>
                  <a:pt x="17280" y="1509"/>
                </a:cubicBezTo>
                <a:cubicBezTo>
                  <a:pt x="17268" y="1491"/>
                  <a:pt x="17268" y="1485"/>
                  <a:pt x="17255" y="1472"/>
                </a:cubicBezTo>
                <a:lnTo>
                  <a:pt x="17243" y="1479"/>
                </a:lnTo>
                <a:cubicBezTo>
                  <a:pt x="17237" y="1479"/>
                  <a:pt x="17225" y="1472"/>
                  <a:pt x="17225" y="1472"/>
                </a:cubicBezTo>
                <a:cubicBezTo>
                  <a:pt x="17213" y="1472"/>
                  <a:pt x="17219" y="1472"/>
                  <a:pt x="17207" y="1485"/>
                </a:cubicBezTo>
                <a:cubicBezTo>
                  <a:pt x="17183" y="1479"/>
                  <a:pt x="17177" y="1460"/>
                  <a:pt x="17152" y="1454"/>
                </a:cubicBezTo>
                <a:cubicBezTo>
                  <a:pt x="17152" y="1448"/>
                  <a:pt x="17159" y="1442"/>
                  <a:pt x="17165" y="1442"/>
                </a:cubicBezTo>
                <a:cubicBezTo>
                  <a:pt x="17173" y="1442"/>
                  <a:pt x="17183" y="1448"/>
                  <a:pt x="17193" y="1448"/>
                </a:cubicBezTo>
                <a:cubicBezTo>
                  <a:pt x="17198" y="1448"/>
                  <a:pt x="17203" y="1446"/>
                  <a:pt x="17207" y="1442"/>
                </a:cubicBezTo>
                <a:cubicBezTo>
                  <a:pt x="17207" y="1430"/>
                  <a:pt x="17195" y="1430"/>
                  <a:pt x="17195" y="1424"/>
                </a:cubicBezTo>
                <a:lnTo>
                  <a:pt x="17195" y="1412"/>
                </a:lnTo>
                <a:cubicBezTo>
                  <a:pt x="17195" y="1394"/>
                  <a:pt x="17195" y="1388"/>
                  <a:pt x="17177" y="1388"/>
                </a:cubicBezTo>
                <a:cubicBezTo>
                  <a:pt x="17183" y="1382"/>
                  <a:pt x="17152" y="1370"/>
                  <a:pt x="17146" y="1370"/>
                </a:cubicBezTo>
                <a:cubicBezTo>
                  <a:pt x="17128" y="1370"/>
                  <a:pt x="17116" y="1364"/>
                  <a:pt x="17104" y="1364"/>
                </a:cubicBezTo>
                <a:cubicBezTo>
                  <a:pt x="17092" y="1364"/>
                  <a:pt x="17086" y="1370"/>
                  <a:pt x="17068" y="1370"/>
                </a:cubicBezTo>
                <a:lnTo>
                  <a:pt x="17037" y="1370"/>
                </a:lnTo>
                <a:cubicBezTo>
                  <a:pt x="17037" y="1370"/>
                  <a:pt x="17037" y="1364"/>
                  <a:pt x="17043" y="1364"/>
                </a:cubicBezTo>
                <a:cubicBezTo>
                  <a:pt x="17048" y="1361"/>
                  <a:pt x="17051" y="1361"/>
                  <a:pt x="17054" y="1361"/>
                </a:cubicBezTo>
                <a:cubicBezTo>
                  <a:pt x="17059" y="1361"/>
                  <a:pt x="17062" y="1364"/>
                  <a:pt x="17062" y="1364"/>
                </a:cubicBezTo>
                <a:cubicBezTo>
                  <a:pt x="17068" y="1357"/>
                  <a:pt x="17062" y="1357"/>
                  <a:pt x="17068" y="1351"/>
                </a:cubicBezTo>
                <a:cubicBezTo>
                  <a:pt x="17071" y="1345"/>
                  <a:pt x="17072" y="1345"/>
                  <a:pt x="17075" y="1345"/>
                </a:cubicBezTo>
                <a:cubicBezTo>
                  <a:pt x="17077" y="1345"/>
                  <a:pt x="17080" y="1345"/>
                  <a:pt x="17086" y="1339"/>
                </a:cubicBezTo>
                <a:cubicBezTo>
                  <a:pt x="17094" y="1335"/>
                  <a:pt x="17106" y="1331"/>
                  <a:pt x="17119" y="1331"/>
                </a:cubicBezTo>
                <a:cubicBezTo>
                  <a:pt x="17124" y="1331"/>
                  <a:pt x="17129" y="1331"/>
                  <a:pt x="17134" y="1333"/>
                </a:cubicBezTo>
                <a:cubicBezTo>
                  <a:pt x="17146" y="1333"/>
                  <a:pt x="17152" y="1339"/>
                  <a:pt x="17159" y="1339"/>
                </a:cubicBezTo>
                <a:cubicBezTo>
                  <a:pt x="17165" y="1351"/>
                  <a:pt x="17165" y="1357"/>
                  <a:pt x="17177" y="1357"/>
                </a:cubicBezTo>
                <a:cubicBezTo>
                  <a:pt x="17183" y="1364"/>
                  <a:pt x="17219" y="1364"/>
                  <a:pt x="17225" y="1364"/>
                </a:cubicBezTo>
                <a:cubicBezTo>
                  <a:pt x="17225" y="1357"/>
                  <a:pt x="17225" y="1339"/>
                  <a:pt x="17219" y="1339"/>
                </a:cubicBezTo>
                <a:cubicBezTo>
                  <a:pt x="17213" y="1327"/>
                  <a:pt x="17207" y="1327"/>
                  <a:pt x="17219" y="1321"/>
                </a:cubicBezTo>
                <a:cubicBezTo>
                  <a:pt x="17227" y="1316"/>
                  <a:pt x="17234" y="1313"/>
                  <a:pt x="17241" y="1313"/>
                </a:cubicBezTo>
                <a:cubicBezTo>
                  <a:pt x="17249" y="1313"/>
                  <a:pt x="17258" y="1317"/>
                  <a:pt x="17268" y="1327"/>
                </a:cubicBezTo>
                <a:cubicBezTo>
                  <a:pt x="17274" y="1333"/>
                  <a:pt x="17274" y="1351"/>
                  <a:pt x="17286" y="1351"/>
                </a:cubicBezTo>
                <a:cubicBezTo>
                  <a:pt x="17280" y="1339"/>
                  <a:pt x="17280" y="1333"/>
                  <a:pt x="17280" y="1321"/>
                </a:cubicBezTo>
                <a:cubicBezTo>
                  <a:pt x="17280" y="1309"/>
                  <a:pt x="17274" y="1297"/>
                  <a:pt x="17274" y="1291"/>
                </a:cubicBezTo>
                <a:cubicBezTo>
                  <a:pt x="17274" y="1273"/>
                  <a:pt x="17268" y="1267"/>
                  <a:pt x="17255" y="1261"/>
                </a:cubicBezTo>
                <a:lnTo>
                  <a:pt x="17255" y="1230"/>
                </a:lnTo>
                <a:lnTo>
                  <a:pt x="17243" y="1230"/>
                </a:lnTo>
                <a:cubicBezTo>
                  <a:pt x="17237" y="1230"/>
                  <a:pt x="17237" y="1218"/>
                  <a:pt x="17225" y="1218"/>
                </a:cubicBezTo>
                <a:cubicBezTo>
                  <a:pt x="17213" y="1218"/>
                  <a:pt x="17195" y="1230"/>
                  <a:pt x="17183" y="1230"/>
                </a:cubicBezTo>
                <a:cubicBezTo>
                  <a:pt x="17179" y="1219"/>
                  <a:pt x="17168" y="1215"/>
                  <a:pt x="17156" y="1215"/>
                </a:cubicBezTo>
                <a:cubicBezTo>
                  <a:pt x="17148" y="1215"/>
                  <a:pt x="17141" y="1216"/>
                  <a:pt x="17134" y="1218"/>
                </a:cubicBezTo>
                <a:cubicBezTo>
                  <a:pt x="17122" y="1230"/>
                  <a:pt x="17122" y="1242"/>
                  <a:pt x="17116" y="1248"/>
                </a:cubicBezTo>
                <a:cubicBezTo>
                  <a:pt x="17105" y="1260"/>
                  <a:pt x="17096" y="1264"/>
                  <a:pt x="17086" y="1264"/>
                </a:cubicBezTo>
                <a:cubicBezTo>
                  <a:pt x="17080" y="1264"/>
                  <a:pt x="17074" y="1263"/>
                  <a:pt x="17068" y="1261"/>
                </a:cubicBezTo>
                <a:cubicBezTo>
                  <a:pt x="17062" y="1261"/>
                  <a:pt x="17068" y="1248"/>
                  <a:pt x="17068" y="1248"/>
                </a:cubicBezTo>
                <a:lnTo>
                  <a:pt x="17056" y="1248"/>
                </a:lnTo>
                <a:cubicBezTo>
                  <a:pt x="17043" y="1248"/>
                  <a:pt x="17037" y="1242"/>
                  <a:pt x="17031" y="1236"/>
                </a:cubicBezTo>
                <a:lnTo>
                  <a:pt x="17007" y="1236"/>
                </a:lnTo>
                <a:cubicBezTo>
                  <a:pt x="17001" y="1236"/>
                  <a:pt x="17001" y="1230"/>
                  <a:pt x="16983" y="1230"/>
                </a:cubicBezTo>
                <a:cubicBezTo>
                  <a:pt x="16977" y="1230"/>
                  <a:pt x="16971" y="1236"/>
                  <a:pt x="16965" y="1236"/>
                </a:cubicBezTo>
                <a:cubicBezTo>
                  <a:pt x="16947" y="1242"/>
                  <a:pt x="16941" y="1242"/>
                  <a:pt x="16922" y="1242"/>
                </a:cubicBezTo>
                <a:cubicBezTo>
                  <a:pt x="16910" y="1242"/>
                  <a:pt x="16916" y="1242"/>
                  <a:pt x="16910" y="1261"/>
                </a:cubicBezTo>
                <a:lnTo>
                  <a:pt x="16904" y="1267"/>
                </a:lnTo>
                <a:lnTo>
                  <a:pt x="16892" y="1267"/>
                </a:lnTo>
                <a:cubicBezTo>
                  <a:pt x="16886" y="1273"/>
                  <a:pt x="16892" y="1273"/>
                  <a:pt x="16880" y="1279"/>
                </a:cubicBezTo>
                <a:cubicBezTo>
                  <a:pt x="16877" y="1285"/>
                  <a:pt x="16871" y="1285"/>
                  <a:pt x="16864" y="1285"/>
                </a:cubicBezTo>
                <a:cubicBezTo>
                  <a:pt x="16857" y="1285"/>
                  <a:pt x="16850" y="1285"/>
                  <a:pt x="16844" y="1291"/>
                </a:cubicBezTo>
                <a:cubicBezTo>
                  <a:pt x="16832" y="1291"/>
                  <a:pt x="16844" y="1297"/>
                  <a:pt x="16832" y="1297"/>
                </a:cubicBezTo>
                <a:cubicBezTo>
                  <a:pt x="16832" y="1297"/>
                  <a:pt x="16828" y="1297"/>
                  <a:pt x="16823" y="1300"/>
                </a:cubicBezTo>
                <a:lnTo>
                  <a:pt x="16823" y="1300"/>
                </a:lnTo>
                <a:cubicBezTo>
                  <a:pt x="16822" y="1299"/>
                  <a:pt x="16821" y="1298"/>
                  <a:pt x="16819" y="1297"/>
                </a:cubicBezTo>
                <a:cubicBezTo>
                  <a:pt x="16826" y="1291"/>
                  <a:pt x="16850" y="1273"/>
                  <a:pt x="16832" y="1261"/>
                </a:cubicBezTo>
                <a:cubicBezTo>
                  <a:pt x="16829" y="1255"/>
                  <a:pt x="16824" y="1255"/>
                  <a:pt x="16819" y="1255"/>
                </a:cubicBezTo>
                <a:cubicBezTo>
                  <a:pt x="16813" y="1255"/>
                  <a:pt x="16807" y="1255"/>
                  <a:pt x="16801" y="1248"/>
                </a:cubicBezTo>
                <a:cubicBezTo>
                  <a:pt x="16795" y="1242"/>
                  <a:pt x="16795" y="1236"/>
                  <a:pt x="16789" y="1230"/>
                </a:cubicBezTo>
                <a:cubicBezTo>
                  <a:pt x="16783" y="1218"/>
                  <a:pt x="16771" y="1206"/>
                  <a:pt x="16759" y="1206"/>
                </a:cubicBezTo>
                <a:lnTo>
                  <a:pt x="16735" y="1206"/>
                </a:lnTo>
                <a:cubicBezTo>
                  <a:pt x="16729" y="1206"/>
                  <a:pt x="16729" y="1188"/>
                  <a:pt x="16729" y="1188"/>
                </a:cubicBezTo>
                <a:cubicBezTo>
                  <a:pt x="16723" y="1188"/>
                  <a:pt x="16698" y="1188"/>
                  <a:pt x="16698" y="1182"/>
                </a:cubicBezTo>
                <a:cubicBezTo>
                  <a:pt x="16680" y="1176"/>
                  <a:pt x="16692" y="1158"/>
                  <a:pt x="16674" y="1152"/>
                </a:cubicBezTo>
                <a:cubicBezTo>
                  <a:pt x="16670" y="1150"/>
                  <a:pt x="16661" y="1149"/>
                  <a:pt x="16651" y="1149"/>
                </a:cubicBezTo>
                <a:cubicBezTo>
                  <a:pt x="16629" y="1149"/>
                  <a:pt x="16600" y="1152"/>
                  <a:pt x="16583" y="1152"/>
                </a:cubicBezTo>
                <a:lnTo>
                  <a:pt x="16583" y="1127"/>
                </a:lnTo>
                <a:cubicBezTo>
                  <a:pt x="16577" y="1127"/>
                  <a:pt x="16577" y="1121"/>
                  <a:pt x="16571" y="1121"/>
                </a:cubicBezTo>
                <a:cubicBezTo>
                  <a:pt x="16574" y="1107"/>
                  <a:pt x="16567" y="1103"/>
                  <a:pt x="16557" y="1103"/>
                </a:cubicBezTo>
                <a:cubicBezTo>
                  <a:pt x="16544" y="1103"/>
                  <a:pt x="16525" y="1110"/>
                  <a:pt x="16515" y="1110"/>
                </a:cubicBezTo>
                <a:cubicBezTo>
                  <a:pt x="16513" y="1110"/>
                  <a:pt x="16512" y="1110"/>
                  <a:pt x="16511" y="1109"/>
                </a:cubicBezTo>
                <a:cubicBezTo>
                  <a:pt x="16497" y="1100"/>
                  <a:pt x="16497" y="1069"/>
                  <a:pt x="16482" y="1069"/>
                </a:cubicBezTo>
                <a:cubicBezTo>
                  <a:pt x="16477" y="1069"/>
                  <a:pt x="16471" y="1072"/>
                  <a:pt x="16462" y="1079"/>
                </a:cubicBezTo>
                <a:cubicBezTo>
                  <a:pt x="16450" y="1067"/>
                  <a:pt x="16426" y="1061"/>
                  <a:pt x="16408" y="1061"/>
                </a:cubicBezTo>
                <a:lnTo>
                  <a:pt x="16408" y="1085"/>
                </a:lnTo>
                <a:cubicBezTo>
                  <a:pt x="16390" y="1085"/>
                  <a:pt x="16335" y="1067"/>
                  <a:pt x="16335" y="1055"/>
                </a:cubicBezTo>
                <a:cubicBezTo>
                  <a:pt x="16327" y="1057"/>
                  <a:pt x="16322" y="1057"/>
                  <a:pt x="16318" y="1057"/>
                </a:cubicBezTo>
                <a:cubicBezTo>
                  <a:pt x="16310" y="1057"/>
                  <a:pt x="16307" y="1055"/>
                  <a:pt x="16299" y="1055"/>
                </a:cubicBezTo>
                <a:cubicBezTo>
                  <a:pt x="16287" y="1055"/>
                  <a:pt x="16287" y="1037"/>
                  <a:pt x="16287" y="1037"/>
                </a:cubicBezTo>
                <a:cubicBezTo>
                  <a:pt x="16285" y="1035"/>
                  <a:pt x="16283" y="1034"/>
                  <a:pt x="16281" y="1034"/>
                </a:cubicBezTo>
                <a:cubicBezTo>
                  <a:pt x="16277" y="1034"/>
                  <a:pt x="16273" y="1037"/>
                  <a:pt x="16269" y="1037"/>
                </a:cubicBezTo>
                <a:cubicBezTo>
                  <a:pt x="16256" y="1037"/>
                  <a:pt x="16256" y="1024"/>
                  <a:pt x="16250" y="1024"/>
                </a:cubicBezTo>
                <a:lnTo>
                  <a:pt x="16220" y="1024"/>
                </a:lnTo>
                <a:cubicBezTo>
                  <a:pt x="16208" y="1018"/>
                  <a:pt x="16184" y="1006"/>
                  <a:pt x="16190" y="994"/>
                </a:cubicBezTo>
                <a:cubicBezTo>
                  <a:pt x="16208" y="988"/>
                  <a:pt x="16190" y="976"/>
                  <a:pt x="16196" y="970"/>
                </a:cubicBezTo>
                <a:cubicBezTo>
                  <a:pt x="16208" y="964"/>
                  <a:pt x="16214" y="964"/>
                  <a:pt x="16220" y="964"/>
                </a:cubicBezTo>
                <a:cubicBezTo>
                  <a:pt x="16238" y="946"/>
                  <a:pt x="16256" y="964"/>
                  <a:pt x="16238" y="928"/>
                </a:cubicBezTo>
                <a:cubicBezTo>
                  <a:pt x="16241" y="925"/>
                  <a:pt x="16245" y="923"/>
                  <a:pt x="16248" y="923"/>
                </a:cubicBezTo>
                <a:cubicBezTo>
                  <a:pt x="16259" y="923"/>
                  <a:pt x="16272" y="934"/>
                  <a:pt x="16281" y="934"/>
                </a:cubicBezTo>
                <a:cubicBezTo>
                  <a:pt x="16305" y="934"/>
                  <a:pt x="16305" y="915"/>
                  <a:pt x="16317" y="909"/>
                </a:cubicBezTo>
                <a:lnTo>
                  <a:pt x="16317" y="909"/>
                </a:lnTo>
                <a:cubicBezTo>
                  <a:pt x="16317" y="934"/>
                  <a:pt x="16311" y="958"/>
                  <a:pt x="16347" y="964"/>
                </a:cubicBezTo>
                <a:cubicBezTo>
                  <a:pt x="16365" y="964"/>
                  <a:pt x="16378" y="958"/>
                  <a:pt x="16378" y="958"/>
                </a:cubicBezTo>
                <a:cubicBezTo>
                  <a:pt x="16402" y="958"/>
                  <a:pt x="16396" y="964"/>
                  <a:pt x="16408" y="970"/>
                </a:cubicBezTo>
                <a:cubicBezTo>
                  <a:pt x="16420" y="970"/>
                  <a:pt x="16408" y="976"/>
                  <a:pt x="16426" y="988"/>
                </a:cubicBezTo>
                <a:cubicBezTo>
                  <a:pt x="16432" y="988"/>
                  <a:pt x="16432" y="976"/>
                  <a:pt x="16438" y="976"/>
                </a:cubicBezTo>
                <a:lnTo>
                  <a:pt x="16468" y="976"/>
                </a:lnTo>
                <a:cubicBezTo>
                  <a:pt x="16511" y="970"/>
                  <a:pt x="16499" y="970"/>
                  <a:pt x="16499" y="934"/>
                </a:cubicBezTo>
                <a:lnTo>
                  <a:pt x="16499" y="934"/>
                </a:lnTo>
                <a:cubicBezTo>
                  <a:pt x="16508" y="936"/>
                  <a:pt x="16519" y="939"/>
                  <a:pt x="16528" y="939"/>
                </a:cubicBezTo>
                <a:cubicBezTo>
                  <a:pt x="16541" y="939"/>
                  <a:pt x="16551" y="933"/>
                  <a:pt x="16547" y="915"/>
                </a:cubicBezTo>
                <a:cubicBezTo>
                  <a:pt x="16563" y="915"/>
                  <a:pt x="16587" y="902"/>
                  <a:pt x="16604" y="902"/>
                </a:cubicBezTo>
                <a:cubicBezTo>
                  <a:pt x="16612" y="902"/>
                  <a:pt x="16618" y="905"/>
                  <a:pt x="16620" y="915"/>
                </a:cubicBezTo>
                <a:cubicBezTo>
                  <a:pt x="16638" y="915"/>
                  <a:pt x="16644" y="915"/>
                  <a:pt x="16650" y="934"/>
                </a:cubicBezTo>
                <a:cubicBezTo>
                  <a:pt x="16656" y="931"/>
                  <a:pt x="16659" y="931"/>
                  <a:pt x="16661" y="931"/>
                </a:cubicBezTo>
                <a:cubicBezTo>
                  <a:pt x="16664" y="931"/>
                  <a:pt x="16665" y="931"/>
                  <a:pt x="16668" y="928"/>
                </a:cubicBezTo>
                <a:cubicBezTo>
                  <a:pt x="16671" y="935"/>
                  <a:pt x="16677" y="938"/>
                  <a:pt x="16683" y="938"/>
                </a:cubicBezTo>
                <a:cubicBezTo>
                  <a:pt x="16692" y="938"/>
                  <a:pt x="16701" y="934"/>
                  <a:pt x="16704" y="934"/>
                </a:cubicBezTo>
                <a:cubicBezTo>
                  <a:pt x="16723" y="934"/>
                  <a:pt x="16729" y="940"/>
                  <a:pt x="16741" y="940"/>
                </a:cubicBezTo>
                <a:cubicBezTo>
                  <a:pt x="16747" y="934"/>
                  <a:pt x="16753" y="931"/>
                  <a:pt x="16758" y="931"/>
                </a:cubicBezTo>
                <a:cubicBezTo>
                  <a:pt x="16763" y="931"/>
                  <a:pt x="16768" y="934"/>
                  <a:pt x="16771" y="940"/>
                </a:cubicBezTo>
                <a:cubicBezTo>
                  <a:pt x="16789" y="940"/>
                  <a:pt x="16789" y="940"/>
                  <a:pt x="16795" y="934"/>
                </a:cubicBezTo>
                <a:cubicBezTo>
                  <a:pt x="16783" y="915"/>
                  <a:pt x="16759" y="915"/>
                  <a:pt x="16753" y="903"/>
                </a:cubicBezTo>
                <a:cubicBezTo>
                  <a:pt x="16753" y="897"/>
                  <a:pt x="16759" y="879"/>
                  <a:pt x="16759" y="867"/>
                </a:cubicBezTo>
                <a:cubicBezTo>
                  <a:pt x="16783" y="867"/>
                  <a:pt x="16801" y="867"/>
                  <a:pt x="16819" y="879"/>
                </a:cubicBezTo>
                <a:cubicBezTo>
                  <a:pt x="16819" y="868"/>
                  <a:pt x="16824" y="865"/>
                  <a:pt x="16830" y="865"/>
                </a:cubicBezTo>
                <a:cubicBezTo>
                  <a:pt x="16838" y="865"/>
                  <a:pt x="16846" y="870"/>
                  <a:pt x="16850" y="873"/>
                </a:cubicBezTo>
                <a:cubicBezTo>
                  <a:pt x="16862" y="879"/>
                  <a:pt x="16844" y="885"/>
                  <a:pt x="16874" y="897"/>
                </a:cubicBezTo>
                <a:cubicBezTo>
                  <a:pt x="16881" y="899"/>
                  <a:pt x="16888" y="899"/>
                  <a:pt x="16895" y="899"/>
                </a:cubicBezTo>
                <a:cubicBezTo>
                  <a:pt x="16918" y="899"/>
                  <a:pt x="16936" y="891"/>
                  <a:pt x="16922" y="867"/>
                </a:cubicBezTo>
                <a:cubicBezTo>
                  <a:pt x="16910" y="867"/>
                  <a:pt x="16892" y="867"/>
                  <a:pt x="16880" y="855"/>
                </a:cubicBezTo>
                <a:cubicBezTo>
                  <a:pt x="16892" y="843"/>
                  <a:pt x="16904" y="849"/>
                  <a:pt x="16922" y="843"/>
                </a:cubicBezTo>
                <a:cubicBezTo>
                  <a:pt x="16941" y="837"/>
                  <a:pt x="16953" y="819"/>
                  <a:pt x="16965" y="813"/>
                </a:cubicBezTo>
                <a:cubicBezTo>
                  <a:pt x="16971" y="807"/>
                  <a:pt x="16965" y="794"/>
                  <a:pt x="16965" y="788"/>
                </a:cubicBezTo>
                <a:cubicBezTo>
                  <a:pt x="16965" y="782"/>
                  <a:pt x="16983" y="782"/>
                  <a:pt x="16983" y="776"/>
                </a:cubicBezTo>
                <a:cubicBezTo>
                  <a:pt x="17001" y="752"/>
                  <a:pt x="16971" y="746"/>
                  <a:pt x="16971" y="728"/>
                </a:cubicBezTo>
                <a:lnTo>
                  <a:pt x="16941" y="728"/>
                </a:lnTo>
                <a:cubicBezTo>
                  <a:pt x="16941" y="716"/>
                  <a:pt x="16947" y="716"/>
                  <a:pt x="16965" y="716"/>
                </a:cubicBezTo>
                <a:cubicBezTo>
                  <a:pt x="16944" y="710"/>
                  <a:pt x="16925" y="710"/>
                  <a:pt x="16908" y="710"/>
                </a:cubicBezTo>
                <a:cubicBezTo>
                  <a:pt x="16891" y="710"/>
                  <a:pt x="16874" y="710"/>
                  <a:pt x="16856" y="704"/>
                </a:cubicBezTo>
                <a:cubicBezTo>
                  <a:pt x="16880" y="685"/>
                  <a:pt x="16965" y="673"/>
                  <a:pt x="16947" y="637"/>
                </a:cubicBezTo>
                <a:cubicBezTo>
                  <a:pt x="16935" y="637"/>
                  <a:pt x="16910" y="643"/>
                  <a:pt x="16892" y="643"/>
                </a:cubicBezTo>
                <a:lnTo>
                  <a:pt x="16892" y="631"/>
                </a:lnTo>
                <a:cubicBezTo>
                  <a:pt x="16890" y="630"/>
                  <a:pt x="16887" y="630"/>
                  <a:pt x="16885" y="630"/>
                </a:cubicBezTo>
                <a:cubicBezTo>
                  <a:pt x="16871" y="630"/>
                  <a:pt x="16860" y="645"/>
                  <a:pt x="16850" y="655"/>
                </a:cubicBezTo>
                <a:lnTo>
                  <a:pt x="16850" y="637"/>
                </a:lnTo>
                <a:cubicBezTo>
                  <a:pt x="16844" y="636"/>
                  <a:pt x="16839" y="635"/>
                  <a:pt x="16833" y="635"/>
                </a:cubicBezTo>
                <a:cubicBezTo>
                  <a:pt x="16824" y="635"/>
                  <a:pt x="16815" y="637"/>
                  <a:pt x="16807" y="637"/>
                </a:cubicBezTo>
                <a:cubicBezTo>
                  <a:pt x="16800" y="637"/>
                  <a:pt x="16794" y="635"/>
                  <a:pt x="16789" y="631"/>
                </a:cubicBezTo>
                <a:cubicBezTo>
                  <a:pt x="16801" y="613"/>
                  <a:pt x="16819" y="613"/>
                  <a:pt x="16832" y="601"/>
                </a:cubicBezTo>
                <a:lnTo>
                  <a:pt x="16795" y="601"/>
                </a:lnTo>
                <a:cubicBezTo>
                  <a:pt x="16819" y="595"/>
                  <a:pt x="16819" y="570"/>
                  <a:pt x="16826" y="546"/>
                </a:cubicBezTo>
                <a:lnTo>
                  <a:pt x="16826" y="546"/>
                </a:lnTo>
                <a:cubicBezTo>
                  <a:pt x="16801" y="564"/>
                  <a:pt x="16789" y="570"/>
                  <a:pt x="16759" y="570"/>
                </a:cubicBezTo>
                <a:cubicBezTo>
                  <a:pt x="16765" y="564"/>
                  <a:pt x="16765" y="552"/>
                  <a:pt x="16771" y="546"/>
                </a:cubicBezTo>
                <a:lnTo>
                  <a:pt x="16771" y="546"/>
                </a:lnTo>
                <a:cubicBezTo>
                  <a:pt x="16761" y="551"/>
                  <a:pt x="16746" y="566"/>
                  <a:pt x="16734" y="566"/>
                </a:cubicBezTo>
                <a:cubicBezTo>
                  <a:pt x="16732" y="566"/>
                  <a:pt x="16730" y="565"/>
                  <a:pt x="16729" y="564"/>
                </a:cubicBezTo>
                <a:cubicBezTo>
                  <a:pt x="16729" y="551"/>
                  <a:pt x="16718" y="544"/>
                  <a:pt x="16708" y="544"/>
                </a:cubicBezTo>
                <a:cubicBezTo>
                  <a:pt x="16705" y="544"/>
                  <a:pt x="16701" y="545"/>
                  <a:pt x="16698" y="546"/>
                </a:cubicBezTo>
                <a:cubicBezTo>
                  <a:pt x="16691" y="558"/>
                  <a:pt x="16677" y="564"/>
                  <a:pt x="16663" y="564"/>
                </a:cubicBezTo>
                <a:cubicBezTo>
                  <a:pt x="16643" y="564"/>
                  <a:pt x="16625" y="552"/>
                  <a:pt x="16632" y="534"/>
                </a:cubicBezTo>
                <a:cubicBezTo>
                  <a:pt x="16602" y="534"/>
                  <a:pt x="16589" y="534"/>
                  <a:pt x="16583" y="510"/>
                </a:cubicBezTo>
                <a:cubicBezTo>
                  <a:pt x="16575" y="510"/>
                  <a:pt x="16565" y="513"/>
                  <a:pt x="16555" y="513"/>
                </a:cubicBezTo>
                <a:cubicBezTo>
                  <a:pt x="16550" y="513"/>
                  <a:pt x="16545" y="512"/>
                  <a:pt x="16541" y="510"/>
                </a:cubicBezTo>
                <a:cubicBezTo>
                  <a:pt x="16523" y="510"/>
                  <a:pt x="16517" y="492"/>
                  <a:pt x="16499" y="492"/>
                </a:cubicBezTo>
                <a:cubicBezTo>
                  <a:pt x="16480" y="492"/>
                  <a:pt x="16462" y="510"/>
                  <a:pt x="16438" y="510"/>
                </a:cubicBezTo>
                <a:lnTo>
                  <a:pt x="16396" y="546"/>
                </a:lnTo>
                <a:cubicBezTo>
                  <a:pt x="16371" y="552"/>
                  <a:pt x="16359" y="570"/>
                  <a:pt x="16359" y="595"/>
                </a:cubicBezTo>
                <a:cubicBezTo>
                  <a:pt x="16365" y="625"/>
                  <a:pt x="16396" y="625"/>
                  <a:pt x="16390" y="655"/>
                </a:cubicBezTo>
                <a:cubicBezTo>
                  <a:pt x="16402" y="655"/>
                  <a:pt x="16408" y="661"/>
                  <a:pt x="16402" y="673"/>
                </a:cubicBezTo>
                <a:cubicBezTo>
                  <a:pt x="16378" y="673"/>
                  <a:pt x="16378" y="691"/>
                  <a:pt x="16378" y="704"/>
                </a:cubicBezTo>
                <a:cubicBezTo>
                  <a:pt x="16359" y="704"/>
                  <a:pt x="16341" y="716"/>
                  <a:pt x="16341" y="728"/>
                </a:cubicBezTo>
                <a:cubicBezTo>
                  <a:pt x="16335" y="725"/>
                  <a:pt x="16326" y="725"/>
                  <a:pt x="16316" y="725"/>
                </a:cubicBezTo>
                <a:cubicBezTo>
                  <a:pt x="16306" y="725"/>
                  <a:pt x="16296" y="725"/>
                  <a:pt x="16287" y="722"/>
                </a:cubicBezTo>
                <a:cubicBezTo>
                  <a:pt x="16276" y="717"/>
                  <a:pt x="16279" y="702"/>
                  <a:pt x="16261" y="702"/>
                </a:cubicBezTo>
                <a:cubicBezTo>
                  <a:pt x="16258" y="702"/>
                  <a:pt x="16255" y="703"/>
                  <a:pt x="16250" y="704"/>
                </a:cubicBezTo>
                <a:cubicBezTo>
                  <a:pt x="16250" y="690"/>
                  <a:pt x="16247" y="655"/>
                  <a:pt x="16229" y="655"/>
                </a:cubicBezTo>
                <a:cubicBezTo>
                  <a:pt x="16224" y="655"/>
                  <a:pt x="16217" y="659"/>
                  <a:pt x="16208" y="667"/>
                </a:cubicBezTo>
                <a:cubicBezTo>
                  <a:pt x="16211" y="643"/>
                  <a:pt x="16205" y="637"/>
                  <a:pt x="16193" y="637"/>
                </a:cubicBezTo>
                <a:cubicBezTo>
                  <a:pt x="16185" y="637"/>
                  <a:pt x="16173" y="640"/>
                  <a:pt x="16160" y="643"/>
                </a:cubicBezTo>
                <a:lnTo>
                  <a:pt x="16160" y="661"/>
                </a:lnTo>
                <a:cubicBezTo>
                  <a:pt x="16117" y="661"/>
                  <a:pt x="16105" y="673"/>
                  <a:pt x="16129" y="704"/>
                </a:cubicBezTo>
                <a:cubicBezTo>
                  <a:pt x="16117" y="704"/>
                  <a:pt x="16099" y="704"/>
                  <a:pt x="16087" y="716"/>
                </a:cubicBezTo>
                <a:lnTo>
                  <a:pt x="16087" y="728"/>
                </a:lnTo>
                <a:cubicBezTo>
                  <a:pt x="16081" y="729"/>
                  <a:pt x="16077" y="729"/>
                  <a:pt x="16073" y="729"/>
                </a:cubicBezTo>
                <a:cubicBezTo>
                  <a:pt x="16050" y="729"/>
                  <a:pt x="16067" y="714"/>
                  <a:pt x="16057" y="704"/>
                </a:cubicBezTo>
                <a:cubicBezTo>
                  <a:pt x="16054" y="703"/>
                  <a:pt x="16051" y="703"/>
                  <a:pt x="16049" y="703"/>
                </a:cubicBezTo>
                <a:cubicBezTo>
                  <a:pt x="16024" y="703"/>
                  <a:pt x="16016" y="728"/>
                  <a:pt x="16038" y="734"/>
                </a:cubicBezTo>
                <a:cubicBezTo>
                  <a:pt x="16008" y="734"/>
                  <a:pt x="16026" y="813"/>
                  <a:pt x="16038" y="825"/>
                </a:cubicBezTo>
                <a:cubicBezTo>
                  <a:pt x="16032" y="825"/>
                  <a:pt x="16026" y="825"/>
                  <a:pt x="16014" y="819"/>
                </a:cubicBezTo>
                <a:cubicBezTo>
                  <a:pt x="16008" y="837"/>
                  <a:pt x="15996" y="837"/>
                  <a:pt x="15984" y="849"/>
                </a:cubicBezTo>
                <a:cubicBezTo>
                  <a:pt x="15984" y="849"/>
                  <a:pt x="15996" y="873"/>
                  <a:pt x="15996" y="879"/>
                </a:cubicBezTo>
                <a:cubicBezTo>
                  <a:pt x="15972" y="879"/>
                  <a:pt x="15948" y="897"/>
                  <a:pt x="15966" y="909"/>
                </a:cubicBezTo>
                <a:cubicBezTo>
                  <a:pt x="15923" y="909"/>
                  <a:pt x="15917" y="915"/>
                  <a:pt x="15917" y="946"/>
                </a:cubicBezTo>
                <a:cubicBezTo>
                  <a:pt x="15893" y="946"/>
                  <a:pt x="15887" y="964"/>
                  <a:pt x="15887" y="976"/>
                </a:cubicBezTo>
                <a:lnTo>
                  <a:pt x="15857" y="976"/>
                </a:lnTo>
                <a:cubicBezTo>
                  <a:pt x="15857" y="996"/>
                  <a:pt x="15851" y="1003"/>
                  <a:pt x="15842" y="1003"/>
                </a:cubicBezTo>
                <a:cubicBezTo>
                  <a:pt x="15819" y="1003"/>
                  <a:pt x="15778" y="963"/>
                  <a:pt x="15751" y="963"/>
                </a:cubicBezTo>
                <a:cubicBezTo>
                  <a:pt x="15745" y="963"/>
                  <a:pt x="15740" y="965"/>
                  <a:pt x="15736" y="970"/>
                </a:cubicBezTo>
                <a:cubicBezTo>
                  <a:pt x="15731" y="970"/>
                  <a:pt x="15718" y="903"/>
                  <a:pt x="15694" y="903"/>
                </a:cubicBezTo>
                <a:cubicBezTo>
                  <a:pt x="15688" y="903"/>
                  <a:pt x="15682" y="906"/>
                  <a:pt x="15675" y="915"/>
                </a:cubicBezTo>
                <a:cubicBezTo>
                  <a:pt x="15669" y="909"/>
                  <a:pt x="15669" y="885"/>
                  <a:pt x="15645" y="885"/>
                </a:cubicBezTo>
                <a:lnTo>
                  <a:pt x="15645" y="909"/>
                </a:lnTo>
                <a:cubicBezTo>
                  <a:pt x="15641" y="911"/>
                  <a:pt x="15636" y="912"/>
                  <a:pt x="15629" y="912"/>
                </a:cubicBezTo>
                <a:cubicBezTo>
                  <a:pt x="15617" y="912"/>
                  <a:pt x="15603" y="909"/>
                  <a:pt x="15590" y="909"/>
                </a:cubicBezTo>
                <a:cubicBezTo>
                  <a:pt x="15590" y="915"/>
                  <a:pt x="15590" y="928"/>
                  <a:pt x="15603" y="934"/>
                </a:cubicBezTo>
                <a:lnTo>
                  <a:pt x="15554" y="934"/>
                </a:lnTo>
                <a:lnTo>
                  <a:pt x="15554" y="958"/>
                </a:lnTo>
                <a:cubicBezTo>
                  <a:pt x="15494" y="958"/>
                  <a:pt x="15530" y="970"/>
                  <a:pt x="15512" y="994"/>
                </a:cubicBezTo>
                <a:cubicBezTo>
                  <a:pt x="15494" y="1018"/>
                  <a:pt x="15451" y="994"/>
                  <a:pt x="15463" y="1031"/>
                </a:cubicBezTo>
                <a:lnTo>
                  <a:pt x="15421" y="1031"/>
                </a:lnTo>
                <a:cubicBezTo>
                  <a:pt x="15403" y="1049"/>
                  <a:pt x="15421" y="1061"/>
                  <a:pt x="15421" y="1079"/>
                </a:cubicBezTo>
                <a:cubicBezTo>
                  <a:pt x="15457" y="1085"/>
                  <a:pt x="15494" y="1079"/>
                  <a:pt x="15494" y="1121"/>
                </a:cubicBezTo>
                <a:cubicBezTo>
                  <a:pt x="15463" y="1121"/>
                  <a:pt x="15469" y="1152"/>
                  <a:pt x="15481" y="1170"/>
                </a:cubicBezTo>
                <a:cubicBezTo>
                  <a:pt x="15457" y="1170"/>
                  <a:pt x="15439" y="1176"/>
                  <a:pt x="15421" y="1176"/>
                </a:cubicBezTo>
                <a:cubicBezTo>
                  <a:pt x="15403" y="1176"/>
                  <a:pt x="15379" y="1182"/>
                  <a:pt x="15366" y="1188"/>
                </a:cubicBezTo>
                <a:cubicBezTo>
                  <a:pt x="15372" y="1206"/>
                  <a:pt x="15391" y="1212"/>
                  <a:pt x="15366" y="1230"/>
                </a:cubicBezTo>
                <a:cubicBezTo>
                  <a:pt x="15372" y="1236"/>
                  <a:pt x="15391" y="1242"/>
                  <a:pt x="15379" y="1261"/>
                </a:cubicBezTo>
                <a:cubicBezTo>
                  <a:pt x="15366" y="1267"/>
                  <a:pt x="15366" y="1267"/>
                  <a:pt x="15372" y="1279"/>
                </a:cubicBezTo>
                <a:lnTo>
                  <a:pt x="15409" y="1279"/>
                </a:lnTo>
                <a:cubicBezTo>
                  <a:pt x="15415" y="1291"/>
                  <a:pt x="15425" y="1294"/>
                  <a:pt x="15437" y="1294"/>
                </a:cubicBezTo>
                <a:cubicBezTo>
                  <a:pt x="15448" y="1294"/>
                  <a:pt x="15460" y="1291"/>
                  <a:pt x="15469" y="1291"/>
                </a:cubicBezTo>
                <a:cubicBezTo>
                  <a:pt x="15497" y="1296"/>
                  <a:pt x="15494" y="1322"/>
                  <a:pt x="15516" y="1322"/>
                </a:cubicBezTo>
                <a:cubicBezTo>
                  <a:pt x="15519" y="1322"/>
                  <a:pt x="15521" y="1322"/>
                  <a:pt x="15524" y="1321"/>
                </a:cubicBezTo>
                <a:lnTo>
                  <a:pt x="15524" y="1321"/>
                </a:lnTo>
                <a:cubicBezTo>
                  <a:pt x="15530" y="1351"/>
                  <a:pt x="15500" y="1357"/>
                  <a:pt x="15500" y="1388"/>
                </a:cubicBezTo>
                <a:cubicBezTo>
                  <a:pt x="15500" y="1418"/>
                  <a:pt x="15512" y="1400"/>
                  <a:pt x="15530" y="1418"/>
                </a:cubicBezTo>
                <a:cubicBezTo>
                  <a:pt x="15542" y="1424"/>
                  <a:pt x="15548" y="1442"/>
                  <a:pt x="15560" y="1448"/>
                </a:cubicBezTo>
                <a:cubicBezTo>
                  <a:pt x="15560" y="1443"/>
                  <a:pt x="15569" y="1429"/>
                  <a:pt x="15579" y="1429"/>
                </a:cubicBezTo>
                <a:cubicBezTo>
                  <a:pt x="15581" y="1429"/>
                  <a:pt x="15583" y="1429"/>
                  <a:pt x="15584" y="1430"/>
                </a:cubicBezTo>
                <a:cubicBezTo>
                  <a:pt x="15590" y="1430"/>
                  <a:pt x="15584" y="1448"/>
                  <a:pt x="15590" y="1454"/>
                </a:cubicBezTo>
                <a:cubicBezTo>
                  <a:pt x="15603" y="1470"/>
                  <a:pt x="15612" y="1473"/>
                  <a:pt x="15626" y="1473"/>
                </a:cubicBezTo>
                <a:cubicBezTo>
                  <a:pt x="15633" y="1473"/>
                  <a:pt x="15641" y="1472"/>
                  <a:pt x="15651" y="1472"/>
                </a:cubicBezTo>
                <a:cubicBezTo>
                  <a:pt x="15651" y="1460"/>
                  <a:pt x="15663" y="1454"/>
                  <a:pt x="15663" y="1448"/>
                </a:cubicBezTo>
                <a:lnTo>
                  <a:pt x="15693" y="1448"/>
                </a:lnTo>
                <a:cubicBezTo>
                  <a:pt x="15698" y="1434"/>
                  <a:pt x="15699" y="1381"/>
                  <a:pt x="15714" y="1381"/>
                </a:cubicBezTo>
                <a:cubicBezTo>
                  <a:pt x="15718" y="1381"/>
                  <a:pt x="15723" y="1385"/>
                  <a:pt x="15730" y="1394"/>
                </a:cubicBezTo>
                <a:lnTo>
                  <a:pt x="15730" y="1370"/>
                </a:lnTo>
                <a:cubicBezTo>
                  <a:pt x="15742" y="1370"/>
                  <a:pt x="15766" y="1382"/>
                  <a:pt x="15784" y="1382"/>
                </a:cubicBezTo>
                <a:cubicBezTo>
                  <a:pt x="15814" y="1382"/>
                  <a:pt x="15857" y="1382"/>
                  <a:pt x="15881" y="1394"/>
                </a:cubicBezTo>
                <a:cubicBezTo>
                  <a:pt x="15917" y="1418"/>
                  <a:pt x="15948" y="1442"/>
                  <a:pt x="15996" y="1448"/>
                </a:cubicBezTo>
                <a:cubicBezTo>
                  <a:pt x="16002" y="1450"/>
                  <a:pt x="16009" y="1451"/>
                  <a:pt x="16016" y="1451"/>
                </a:cubicBezTo>
                <a:cubicBezTo>
                  <a:pt x="16030" y="1451"/>
                  <a:pt x="16045" y="1448"/>
                  <a:pt x="16057" y="1448"/>
                </a:cubicBezTo>
                <a:cubicBezTo>
                  <a:pt x="16075" y="1454"/>
                  <a:pt x="16087" y="1472"/>
                  <a:pt x="16093" y="1485"/>
                </a:cubicBezTo>
                <a:cubicBezTo>
                  <a:pt x="16099" y="1503"/>
                  <a:pt x="16117" y="1509"/>
                  <a:pt x="16123" y="1521"/>
                </a:cubicBezTo>
                <a:cubicBezTo>
                  <a:pt x="16129" y="1539"/>
                  <a:pt x="16123" y="1551"/>
                  <a:pt x="16135" y="1569"/>
                </a:cubicBezTo>
                <a:cubicBezTo>
                  <a:pt x="16153" y="1581"/>
                  <a:pt x="16166" y="1600"/>
                  <a:pt x="16190" y="1612"/>
                </a:cubicBezTo>
                <a:cubicBezTo>
                  <a:pt x="16196" y="1624"/>
                  <a:pt x="16244" y="1684"/>
                  <a:pt x="16256" y="1727"/>
                </a:cubicBezTo>
                <a:lnTo>
                  <a:pt x="16256" y="1733"/>
                </a:lnTo>
                <a:cubicBezTo>
                  <a:pt x="16285" y="1802"/>
                  <a:pt x="16298" y="1860"/>
                  <a:pt x="16299" y="1924"/>
                </a:cubicBezTo>
                <a:lnTo>
                  <a:pt x="16299" y="1924"/>
                </a:lnTo>
                <a:lnTo>
                  <a:pt x="16256" y="1902"/>
                </a:lnTo>
                <a:cubicBezTo>
                  <a:pt x="16243" y="1892"/>
                  <a:pt x="16227" y="1883"/>
                  <a:pt x="16212" y="1872"/>
                </a:cubicBezTo>
                <a:lnTo>
                  <a:pt x="16212" y="1872"/>
                </a:lnTo>
                <a:cubicBezTo>
                  <a:pt x="16213" y="1875"/>
                  <a:pt x="16214" y="1877"/>
                  <a:pt x="16214" y="1878"/>
                </a:cubicBezTo>
                <a:cubicBezTo>
                  <a:pt x="16226" y="1896"/>
                  <a:pt x="16244" y="1902"/>
                  <a:pt x="16256" y="1908"/>
                </a:cubicBezTo>
                <a:cubicBezTo>
                  <a:pt x="16275" y="1914"/>
                  <a:pt x="16287" y="1927"/>
                  <a:pt x="16299" y="1933"/>
                </a:cubicBezTo>
                <a:cubicBezTo>
                  <a:pt x="16299" y="1930"/>
                  <a:pt x="16299" y="1927"/>
                  <a:pt x="16299" y="1924"/>
                </a:cubicBezTo>
                <a:lnTo>
                  <a:pt x="16299" y="1924"/>
                </a:lnTo>
                <a:lnTo>
                  <a:pt x="16305" y="1927"/>
                </a:lnTo>
                <a:cubicBezTo>
                  <a:pt x="16305" y="1969"/>
                  <a:pt x="16305" y="2017"/>
                  <a:pt x="16299" y="2060"/>
                </a:cubicBezTo>
                <a:cubicBezTo>
                  <a:pt x="16281" y="2187"/>
                  <a:pt x="16275" y="2266"/>
                  <a:pt x="16269" y="2453"/>
                </a:cubicBezTo>
                <a:cubicBezTo>
                  <a:pt x="16244" y="2441"/>
                  <a:pt x="16220" y="2417"/>
                  <a:pt x="16208" y="2393"/>
                </a:cubicBezTo>
                <a:cubicBezTo>
                  <a:pt x="16184" y="2356"/>
                  <a:pt x="16166" y="2326"/>
                  <a:pt x="16135" y="2296"/>
                </a:cubicBezTo>
                <a:cubicBezTo>
                  <a:pt x="16105" y="2266"/>
                  <a:pt x="16092" y="2244"/>
                  <a:pt x="16058" y="2244"/>
                </a:cubicBezTo>
                <a:cubicBezTo>
                  <a:pt x="16050" y="2244"/>
                  <a:pt x="16042" y="2245"/>
                  <a:pt x="16032" y="2247"/>
                </a:cubicBezTo>
                <a:cubicBezTo>
                  <a:pt x="16024" y="2250"/>
                  <a:pt x="16016" y="2251"/>
                  <a:pt x="16008" y="2251"/>
                </a:cubicBezTo>
                <a:cubicBezTo>
                  <a:pt x="15973" y="2251"/>
                  <a:pt x="15950" y="2230"/>
                  <a:pt x="15936" y="2205"/>
                </a:cubicBezTo>
                <a:cubicBezTo>
                  <a:pt x="15926" y="2194"/>
                  <a:pt x="15917" y="2181"/>
                  <a:pt x="15909" y="2168"/>
                </a:cubicBezTo>
                <a:lnTo>
                  <a:pt x="15909" y="2168"/>
                </a:lnTo>
                <a:cubicBezTo>
                  <a:pt x="15920" y="2173"/>
                  <a:pt x="15931" y="2177"/>
                  <a:pt x="15942" y="2181"/>
                </a:cubicBezTo>
                <a:cubicBezTo>
                  <a:pt x="15927" y="2156"/>
                  <a:pt x="15913" y="2127"/>
                  <a:pt x="15901" y="2099"/>
                </a:cubicBezTo>
                <a:lnTo>
                  <a:pt x="15901" y="2099"/>
                </a:lnTo>
                <a:cubicBezTo>
                  <a:pt x="15891" y="2125"/>
                  <a:pt x="15897" y="2148"/>
                  <a:pt x="15909" y="2168"/>
                </a:cubicBezTo>
                <a:lnTo>
                  <a:pt x="15909" y="2168"/>
                </a:lnTo>
                <a:cubicBezTo>
                  <a:pt x="15820" y="2130"/>
                  <a:pt x="15746" y="2068"/>
                  <a:pt x="15730" y="1987"/>
                </a:cubicBezTo>
                <a:cubicBezTo>
                  <a:pt x="15736" y="1987"/>
                  <a:pt x="15748" y="1987"/>
                  <a:pt x="15748" y="1969"/>
                </a:cubicBezTo>
                <a:cubicBezTo>
                  <a:pt x="15754" y="1969"/>
                  <a:pt x="15766" y="1969"/>
                  <a:pt x="15766" y="1981"/>
                </a:cubicBezTo>
                <a:cubicBezTo>
                  <a:pt x="15778" y="1981"/>
                  <a:pt x="15778" y="1969"/>
                  <a:pt x="15784" y="1963"/>
                </a:cubicBezTo>
                <a:cubicBezTo>
                  <a:pt x="15790" y="1969"/>
                  <a:pt x="15790" y="1969"/>
                  <a:pt x="15784" y="1981"/>
                </a:cubicBezTo>
                <a:cubicBezTo>
                  <a:pt x="15790" y="1984"/>
                  <a:pt x="15796" y="1986"/>
                  <a:pt x="15802" y="1986"/>
                </a:cubicBezTo>
                <a:cubicBezTo>
                  <a:pt x="15807" y="1986"/>
                  <a:pt x="15811" y="1984"/>
                  <a:pt x="15814" y="1981"/>
                </a:cubicBezTo>
                <a:cubicBezTo>
                  <a:pt x="15821" y="1969"/>
                  <a:pt x="15814" y="1969"/>
                  <a:pt x="15827" y="1969"/>
                </a:cubicBezTo>
                <a:lnTo>
                  <a:pt x="15845" y="1969"/>
                </a:lnTo>
                <a:cubicBezTo>
                  <a:pt x="15845" y="1969"/>
                  <a:pt x="15845" y="1963"/>
                  <a:pt x="15851" y="1963"/>
                </a:cubicBezTo>
                <a:lnTo>
                  <a:pt x="15881" y="1963"/>
                </a:lnTo>
                <a:cubicBezTo>
                  <a:pt x="15875" y="1987"/>
                  <a:pt x="15875" y="2017"/>
                  <a:pt x="15881" y="2042"/>
                </a:cubicBezTo>
                <a:cubicBezTo>
                  <a:pt x="15886" y="2059"/>
                  <a:pt x="15893" y="2079"/>
                  <a:pt x="15901" y="2099"/>
                </a:cubicBezTo>
                <a:lnTo>
                  <a:pt x="15901" y="2099"/>
                </a:lnTo>
                <a:cubicBezTo>
                  <a:pt x="15903" y="2096"/>
                  <a:pt x="15904" y="2093"/>
                  <a:pt x="15905" y="2090"/>
                </a:cubicBezTo>
                <a:cubicBezTo>
                  <a:pt x="15911" y="2078"/>
                  <a:pt x="15917" y="2066"/>
                  <a:pt x="15923" y="2054"/>
                </a:cubicBezTo>
                <a:lnTo>
                  <a:pt x="15923" y="2060"/>
                </a:lnTo>
                <a:cubicBezTo>
                  <a:pt x="15923" y="2078"/>
                  <a:pt x="15923" y="2066"/>
                  <a:pt x="15936" y="2084"/>
                </a:cubicBezTo>
                <a:cubicBezTo>
                  <a:pt x="15936" y="2084"/>
                  <a:pt x="15942" y="2084"/>
                  <a:pt x="15942" y="2090"/>
                </a:cubicBezTo>
                <a:cubicBezTo>
                  <a:pt x="15942" y="2090"/>
                  <a:pt x="15942" y="2096"/>
                  <a:pt x="15948" y="2108"/>
                </a:cubicBezTo>
                <a:cubicBezTo>
                  <a:pt x="15954" y="2120"/>
                  <a:pt x="15972" y="2120"/>
                  <a:pt x="15996" y="2120"/>
                </a:cubicBezTo>
                <a:cubicBezTo>
                  <a:pt x="16002" y="2114"/>
                  <a:pt x="15996" y="2096"/>
                  <a:pt x="15996" y="2090"/>
                </a:cubicBezTo>
                <a:cubicBezTo>
                  <a:pt x="16002" y="2090"/>
                  <a:pt x="16002" y="2078"/>
                  <a:pt x="16002" y="2066"/>
                </a:cubicBezTo>
                <a:cubicBezTo>
                  <a:pt x="16002" y="2063"/>
                  <a:pt x="16004" y="2063"/>
                  <a:pt x="16005" y="2063"/>
                </a:cubicBezTo>
                <a:cubicBezTo>
                  <a:pt x="16007" y="2063"/>
                  <a:pt x="16008" y="2063"/>
                  <a:pt x="16008" y="2060"/>
                </a:cubicBezTo>
                <a:cubicBezTo>
                  <a:pt x="16008" y="2054"/>
                  <a:pt x="16002" y="2054"/>
                  <a:pt x="16002" y="2048"/>
                </a:cubicBezTo>
                <a:cubicBezTo>
                  <a:pt x="16008" y="2048"/>
                  <a:pt x="16026" y="2048"/>
                  <a:pt x="16026" y="2036"/>
                </a:cubicBezTo>
                <a:cubicBezTo>
                  <a:pt x="16014" y="2036"/>
                  <a:pt x="16014" y="2029"/>
                  <a:pt x="16014" y="2023"/>
                </a:cubicBezTo>
                <a:cubicBezTo>
                  <a:pt x="16017" y="2022"/>
                  <a:pt x="16019" y="2022"/>
                  <a:pt x="16022" y="2022"/>
                </a:cubicBezTo>
                <a:cubicBezTo>
                  <a:pt x="16033" y="2022"/>
                  <a:pt x="16045" y="2029"/>
                  <a:pt x="16045" y="2029"/>
                </a:cubicBezTo>
                <a:lnTo>
                  <a:pt x="16063" y="2036"/>
                </a:lnTo>
                <a:cubicBezTo>
                  <a:pt x="16069" y="2036"/>
                  <a:pt x="16069" y="2036"/>
                  <a:pt x="16069" y="2029"/>
                </a:cubicBezTo>
                <a:cubicBezTo>
                  <a:pt x="16069" y="2029"/>
                  <a:pt x="16069" y="2023"/>
                  <a:pt x="16075" y="2023"/>
                </a:cubicBezTo>
                <a:cubicBezTo>
                  <a:pt x="16083" y="2023"/>
                  <a:pt x="16086" y="2026"/>
                  <a:pt x="16088" y="2026"/>
                </a:cubicBezTo>
                <a:cubicBezTo>
                  <a:pt x="16090" y="2026"/>
                  <a:pt x="16091" y="2025"/>
                  <a:pt x="16093" y="2023"/>
                </a:cubicBezTo>
                <a:cubicBezTo>
                  <a:pt x="16123" y="2017"/>
                  <a:pt x="16087" y="1999"/>
                  <a:pt x="16075" y="1993"/>
                </a:cubicBezTo>
                <a:lnTo>
                  <a:pt x="16069" y="1993"/>
                </a:lnTo>
                <a:lnTo>
                  <a:pt x="16069" y="1987"/>
                </a:lnTo>
                <a:cubicBezTo>
                  <a:pt x="16063" y="1975"/>
                  <a:pt x="16063" y="1987"/>
                  <a:pt x="16057" y="1969"/>
                </a:cubicBezTo>
                <a:cubicBezTo>
                  <a:pt x="16045" y="1945"/>
                  <a:pt x="16045" y="1945"/>
                  <a:pt x="16026" y="1945"/>
                </a:cubicBezTo>
                <a:cubicBezTo>
                  <a:pt x="16008" y="1945"/>
                  <a:pt x="15996" y="1945"/>
                  <a:pt x="15978" y="1939"/>
                </a:cubicBezTo>
                <a:cubicBezTo>
                  <a:pt x="15954" y="1939"/>
                  <a:pt x="15954" y="1933"/>
                  <a:pt x="15954" y="1914"/>
                </a:cubicBezTo>
                <a:cubicBezTo>
                  <a:pt x="15954" y="1908"/>
                  <a:pt x="15966" y="1908"/>
                  <a:pt x="15954" y="1902"/>
                </a:cubicBezTo>
                <a:lnTo>
                  <a:pt x="15948" y="1896"/>
                </a:lnTo>
                <a:cubicBezTo>
                  <a:pt x="15948" y="1896"/>
                  <a:pt x="15948" y="1884"/>
                  <a:pt x="15942" y="1884"/>
                </a:cubicBezTo>
                <a:cubicBezTo>
                  <a:pt x="15936" y="1878"/>
                  <a:pt x="15917" y="1878"/>
                  <a:pt x="15911" y="1872"/>
                </a:cubicBezTo>
                <a:cubicBezTo>
                  <a:pt x="15905" y="1866"/>
                  <a:pt x="15905" y="1866"/>
                  <a:pt x="15905" y="1854"/>
                </a:cubicBezTo>
                <a:lnTo>
                  <a:pt x="15893" y="1854"/>
                </a:lnTo>
                <a:cubicBezTo>
                  <a:pt x="15893" y="1854"/>
                  <a:pt x="15893" y="1848"/>
                  <a:pt x="15887" y="1848"/>
                </a:cubicBezTo>
                <a:cubicBezTo>
                  <a:pt x="15881" y="1836"/>
                  <a:pt x="15887" y="1842"/>
                  <a:pt x="15875" y="1836"/>
                </a:cubicBezTo>
                <a:cubicBezTo>
                  <a:pt x="15857" y="1824"/>
                  <a:pt x="15851" y="1824"/>
                  <a:pt x="15845" y="1818"/>
                </a:cubicBezTo>
                <a:cubicBezTo>
                  <a:pt x="15833" y="1812"/>
                  <a:pt x="15827" y="1812"/>
                  <a:pt x="15821" y="1805"/>
                </a:cubicBezTo>
                <a:lnTo>
                  <a:pt x="15772" y="1805"/>
                </a:lnTo>
                <a:cubicBezTo>
                  <a:pt x="15766" y="1805"/>
                  <a:pt x="15760" y="1812"/>
                  <a:pt x="15754" y="1812"/>
                </a:cubicBezTo>
                <a:lnTo>
                  <a:pt x="15736" y="1812"/>
                </a:lnTo>
                <a:cubicBezTo>
                  <a:pt x="15730" y="1812"/>
                  <a:pt x="15736" y="1818"/>
                  <a:pt x="15730" y="1818"/>
                </a:cubicBezTo>
                <a:cubicBezTo>
                  <a:pt x="15723" y="1819"/>
                  <a:pt x="15718" y="1820"/>
                  <a:pt x="15713" y="1820"/>
                </a:cubicBezTo>
                <a:cubicBezTo>
                  <a:pt x="15699" y="1820"/>
                  <a:pt x="15690" y="1814"/>
                  <a:pt x="15681" y="1805"/>
                </a:cubicBezTo>
                <a:cubicBezTo>
                  <a:pt x="15675" y="1787"/>
                  <a:pt x="15681" y="1781"/>
                  <a:pt x="15669" y="1763"/>
                </a:cubicBezTo>
                <a:cubicBezTo>
                  <a:pt x="15666" y="1760"/>
                  <a:pt x="15654" y="1756"/>
                  <a:pt x="15643" y="1756"/>
                </a:cubicBezTo>
                <a:cubicBezTo>
                  <a:pt x="15634" y="1756"/>
                  <a:pt x="15626" y="1758"/>
                  <a:pt x="15621" y="1763"/>
                </a:cubicBezTo>
                <a:cubicBezTo>
                  <a:pt x="15609" y="1763"/>
                  <a:pt x="15590" y="1751"/>
                  <a:pt x="15578" y="1751"/>
                </a:cubicBezTo>
                <a:lnTo>
                  <a:pt x="15560" y="1751"/>
                </a:lnTo>
                <a:cubicBezTo>
                  <a:pt x="15560" y="1751"/>
                  <a:pt x="15554" y="1751"/>
                  <a:pt x="15548" y="1745"/>
                </a:cubicBezTo>
                <a:cubicBezTo>
                  <a:pt x="15548" y="1751"/>
                  <a:pt x="15542" y="1763"/>
                  <a:pt x="15542" y="1775"/>
                </a:cubicBezTo>
                <a:cubicBezTo>
                  <a:pt x="15530" y="1781"/>
                  <a:pt x="15524" y="1787"/>
                  <a:pt x="15518" y="1805"/>
                </a:cubicBezTo>
                <a:cubicBezTo>
                  <a:pt x="15512" y="1812"/>
                  <a:pt x="15512" y="1824"/>
                  <a:pt x="15500" y="1836"/>
                </a:cubicBezTo>
                <a:cubicBezTo>
                  <a:pt x="15500" y="1842"/>
                  <a:pt x="15500" y="1854"/>
                  <a:pt x="15488" y="1854"/>
                </a:cubicBezTo>
                <a:cubicBezTo>
                  <a:pt x="15500" y="1854"/>
                  <a:pt x="15512" y="1842"/>
                  <a:pt x="15518" y="1836"/>
                </a:cubicBezTo>
                <a:cubicBezTo>
                  <a:pt x="15523" y="1828"/>
                  <a:pt x="15530" y="1824"/>
                  <a:pt x="15537" y="1824"/>
                </a:cubicBezTo>
                <a:cubicBezTo>
                  <a:pt x="15545" y="1824"/>
                  <a:pt x="15554" y="1829"/>
                  <a:pt x="15560" y="1836"/>
                </a:cubicBezTo>
                <a:cubicBezTo>
                  <a:pt x="15578" y="1842"/>
                  <a:pt x="15572" y="1842"/>
                  <a:pt x="15560" y="1854"/>
                </a:cubicBezTo>
                <a:cubicBezTo>
                  <a:pt x="15554" y="1866"/>
                  <a:pt x="15548" y="1872"/>
                  <a:pt x="15548" y="1878"/>
                </a:cubicBezTo>
                <a:cubicBezTo>
                  <a:pt x="15554" y="1878"/>
                  <a:pt x="15590" y="1884"/>
                  <a:pt x="15603" y="1884"/>
                </a:cubicBezTo>
                <a:cubicBezTo>
                  <a:pt x="15609" y="1884"/>
                  <a:pt x="15615" y="1878"/>
                  <a:pt x="15621" y="1872"/>
                </a:cubicBezTo>
                <a:cubicBezTo>
                  <a:pt x="15633" y="1872"/>
                  <a:pt x="15639" y="1866"/>
                  <a:pt x="15645" y="1866"/>
                </a:cubicBezTo>
                <a:cubicBezTo>
                  <a:pt x="15669" y="1866"/>
                  <a:pt x="15681" y="1872"/>
                  <a:pt x="15699" y="1878"/>
                </a:cubicBezTo>
                <a:cubicBezTo>
                  <a:pt x="15702" y="1881"/>
                  <a:pt x="15704" y="1881"/>
                  <a:pt x="15705" y="1881"/>
                </a:cubicBezTo>
                <a:cubicBezTo>
                  <a:pt x="15707" y="1881"/>
                  <a:pt x="15708" y="1881"/>
                  <a:pt x="15712" y="1884"/>
                </a:cubicBezTo>
                <a:cubicBezTo>
                  <a:pt x="15724" y="1896"/>
                  <a:pt x="15712" y="1896"/>
                  <a:pt x="15724" y="1902"/>
                </a:cubicBezTo>
                <a:cubicBezTo>
                  <a:pt x="15724" y="1902"/>
                  <a:pt x="15730" y="1902"/>
                  <a:pt x="15736" y="1908"/>
                </a:cubicBezTo>
                <a:cubicBezTo>
                  <a:pt x="15736" y="1908"/>
                  <a:pt x="15736" y="1914"/>
                  <a:pt x="15742" y="1914"/>
                </a:cubicBezTo>
                <a:cubicBezTo>
                  <a:pt x="15736" y="1914"/>
                  <a:pt x="15724" y="1908"/>
                  <a:pt x="15712" y="1908"/>
                </a:cubicBezTo>
                <a:cubicBezTo>
                  <a:pt x="15699" y="1902"/>
                  <a:pt x="15693" y="1896"/>
                  <a:pt x="15675" y="1896"/>
                </a:cubicBezTo>
                <a:lnTo>
                  <a:pt x="15633" y="1896"/>
                </a:lnTo>
                <a:cubicBezTo>
                  <a:pt x="15621" y="1896"/>
                  <a:pt x="15590" y="1896"/>
                  <a:pt x="15590" y="1908"/>
                </a:cubicBezTo>
                <a:cubicBezTo>
                  <a:pt x="15578" y="1908"/>
                  <a:pt x="15572" y="1914"/>
                  <a:pt x="15572" y="1927"/>
                </a:cubicBezTo>
                <a:lnTo>
                  <a:pt x="15572" y="1939"/>
                </a:lnTo>
                <a:cubicBezTo>
                  <a:pt x="15572" y="1945"/>
                  <a:pt x="15554" y="1945"/>
                  <a:pt x="15560" y="1957"/>
                </a:cubicBezTo>
                <a:cubicBezTo>
                  <a:pt x="15560" y="1963"/>
                  <a:pt x="15568" y="1964"/>
                  <a:pt x="15577" y="1964"/>
                </a:cubicBezTo>
                <a:cubicBezTo>
                  <a:pt x="15586" y="1964"/>
                  <a:pt x="15596" y="1963"/>
                  <a:pt x="15603" y="1963"/>
                </a:cubicBezTo>
                <a:cubicBezTo>
                  <a:pt x="15615" y="1963"/>
                  <a:pt x="15609" y="1975"/>
                  <a:pt x="15615" y="1987"/>
                </a:cubicBezTo>
                <a:cubicBezTo>
                  <a:pt x="15590" y="1987"/>
                  <a:pt x="15578" y="1999"/>
                  <a:pt x="15554" y="2005"/>
                </a:cubicBezTo>
                <a:cubicBezTo>
                  <a:pt x="15548" y="1993"/>
                  <a:pt x="15554" y="1993"/>
                  <a:pt x="15542" y="1993"/>
                </a:cubicBezTo>
                <a:lnTo>
                  <a:pt x="15518" y="1993"/>
                </a:lnTo>
                <a:cubicBezTo>
                  <a:pt x="15518" y="1993"/>
                  <a:pt x="15512" y="1987"/>
                  <a:pt x="15500" y="1987"/>
                </a:cubicBezTo>
                <a:cubicBezTo>
                  <a:pt x="15488" y="1999"/>
                  <a:pt x="15488" y="2017"/>
                  <a:pt x="15469" y="2023"/>
                </a:cubicBezTo>
                <a:cubicBezTo>
                  <a:pt x="15466" y="2020"/>
                  <a:pt x="15463" y="2019"/>
                  <a:pt x="15460" y="2019"/>
                </a:cubicBezTo>
                <a:cubicBezTo>
                  <a:pt x="15444" y="2019"/>
                  <a:pt x="15427" y="2050"/>
                  <a:pt x="15427" y="2060"/>
                </a:cubicBezTo>
                <a:cubicBezTo>
                  <a:pt x="15423" y="2060"/>
                  <a:pt x="15411" y="2046"/>
                  <a:pt x="15403" y="2046"/>
                </a:cubicBezTo>
                <a:cubicBezTo>
                  <a:pt x="15399" y="2046"/>
                  <a:pt x="15397" y="2050"/>
                  <a:pt x="15397" y="2060"/>
                </a:cubicBezTo>
                <a:cubicBezTo>
                  <a:pt x="15392" y="2060"/>
                  <a:pt x="15375" y="2052"/>
                  <a:pt x="15360" y="2052"/>
                </a:cubicBezTo>
                <a:cubicBezTo>
                  <a:pt x="15356" y="2052"/>
                  <a:pt x="15352" y="2052"/>
                  <a:pt x="15348" y="2054"/>
                </a:cubicBezTo>
                <a:cubicBezTo>
                  <a:pt x="15342" y="2060"/>
                  <a:pt x="15342" y="2078"/>
                  <a:pt x="15336" y="2078"/>
                </a:cubicBezTo>
                <a:cubicBezTo>
                  <a:pt x="15339" y="2080"/>
                  <a:pt x="15342" y="2080"/>
                  <a:pt x="15344" y="2080"/>
                </a:cubicBezTo>
                <a:cubicBezTo>
                  <a:pt x="15350" y="2080"/>
                  <a:pt x="15353" y="2075"/>
                  <a:pt x="15366" y="2066"/>
                </a:cubicBezTo>
                <a:cubicBezTo>
                  <a:pt x="15370" y="2065"/>
                  <a:pt x="15372" y="2065"/>
                  <a:pt x="15375" y="2065"/>
                </a:cubicBezTo>
                <a:cubicBezTo>
                  <a:pt x="15387" y="2065"/>
                  <a:pt x="15378" y="2079"/>
                  <a:pt x="15372" y="2084"/>
                </a:cubicBezTo>
                <a:cubicBezTo>
                  <a:pt x="15366" y="2090"/>
                  <a:pt x="15360" y="2090"/>
                  <a:pt x="15348" y="2096"/>
                </a:cubicBezTo>
                <a:cubicBezTo>
                  <a:pt x="15342" y="2108"/>
                  <a:pt x="15336" y="2120"/>
                  <a:pt x="15318" y="2120"/>
                </a:cubicBezTo>
                <a:lnTo>
                  <a:pt x="15336" y="2187"/>
                </a:lnTo>
                <a:cubicBezTo>
                  <a:pt x="15348" y="2187"/>
                  <a:pt x="15372" y="2181"/>
                  <a:pt x="15372" y="2169"/>
                </a:cubicBezTo>
                <a:lnTo>
                  <a:pt x="15379" y="2169"/>
                </a:lnTo>
                <a:lnTo>
                  <a:pt x="15379" y="2157"/>
                </a:lnTo>
                <a:cubicBezTo>
                  <a:pt x="15391" y="2157"/>
                  <a:pt x="15391" y="2151"/>
                  <a:pt x="15397" y="2145"/>
                </a:cubicBezTo>
                <a:lnTo>
                  <a:pt x="15403" y="2151"/>
                </a:lnTo>
                <a:cubicBezTo>
                  <a:pt x="15403" y="2145"/>
                  <a:pt x="15403" y="2145"/>
                  <a:pt x="15409" y="2145"/>
                </a:cubicBezTo>
                <a:cubicBezTo>
                  <a:pt x="15451" y="2157"/>
                  <a:pt x="15494" y="2169"/>
                  <a:pt x="15542" y="2175"/>
                </a:cubicBezTo>
                <a:cubicBezTo>
                  <a:pt x="15584" y="2181"/>
                  <a:pt x="15639" y="2187"/>
                  <a:pt x="15681" y="2187"/>
                </a:cubicBezTo>
                <a:cubicBezTo>
                  <a:pt x="15697" y="2187"/>
                  <a:pt x="15714" y="2186"/>
                  <a:pt x="15731" y="2186"/>
                </a:cubicBezTo>
                <a:cubicBezTo>
                  <a:pt x="15763" y="2186"/>
                  <a:pt x="15794" y="2189"/>
                  <a:pt x="15814" y="2205"/>
                </a:cubicBezTo>
                <a:cubicBezTo>
                  <a:pt x="15857" y="2235"/>
                  <a:pt x="15905" y="2266"/>
                  <a:pt x="15966" y="2272"/>
                </a:cubicBezTo>
                <a:cubicBezTo>
                  <a:pt x="15972" y="2273"/>
                  <a:pt x="15979" y="2273"/>
                  <a:pt x="15985" y="2273"/>
                </a:cubicBezTo>
                <a:cubicBezTo>
                  <a:pt x="16002" y="2273"/>
                  <a:pt x="16018" y="2270"/>
                  <a:pt x="16031" y="2270"/>
                </a:cubicBezTo>
                <a:cubicBezTo>
                  <a:pt x="16036" y="2270"/>
                  <a:pt x="16041" y="2270"/>
                  <a:pt x="16045" y="2272"/>
                </a:cubicBezTo>
                <a:cubicBezTo>
                  <a:pt x="16075" y="2278"/>
                  <a:pt x="16087" y="2302"/>
                  <a:pt x="16099" y="2320"/>
                </a:cubicBezTo>
                <a:lnTo>
                  <a:pt x="16147" y="2362"/>
                </a:lnTo>
                <a:cubicBezTo>
                  <a:pt x="16153" y="2387"/>
                  <a:pt x="16147" y="2399"/>
                  <a:pt x="16160" y="2423"/>
                </a:cubicBezTo>
                <a:cubicBezTo>
                  <a:pt x="16178" y="2447"/>
                  <a:pt x="16208" y="2471"/>
                  <a:pt x="16226" y="2484"/>
                </a:cubicBezTo>
                <a:cubicBezTo>
                  <a:pt x="16238" y="2490"/>
                  <a:pt x="16244" y="2520"/>
                  <a:pt x="16244" y="2550"/>
                </a:cubicBezTo>
                <a:cubicBezTo>
                  <a:pt x="16244" y="2580"/>
                  <a:pt x="16238" y="2611"/>
                  <a:pt x="16238" y="2641"/>
                </a:cubicBezTo>
                <a:cubicBezTo>
                  <a:pt x="16214" y="2641"/>
                  <a:pt x="16196" y="2653"/>
                  <a:pt x="16208" y="2683"/>
                </a:cubicBezTo>
                <a:cubicBezTo>
                  <a:pt x="16196" y="2683"/>
                  <a:pt x="16190" y="2683"/>
                  <a:pt x="16184" y="2689"/>
                </a:cubicBezTo>
                <a:cubicBezTo>
                  <a:pt x="16166" y="2683"/>
                  <a:pt x="16153" y="2671"/>
                  <a:pt x="16135" y="2659"/>
                </a:cubicBezTo>
                <a:cubicBezTo>
                  <a:pt x="16135" y="2653"/>
                  <a:pt x="16117" y="2611"/>
                  <a:pt x="16093" y="2574"/>
                </a:cubicBezTo>
                <a:cubicBezTo>
                  <a:pt x="16099" y="2568"/>
                  <a:pt x="16105" y="2520"/>
                  <a:pt x="16099" y="2490"/>
                </a:cubicBezTo>
                <a:lnTo>
                  <a:pt x="16093" y="2490"/>
                </a:lnTo>
                <a:cubicBezTo>
                  <a:pt x="16099" y="2520"/>
                  <a:pt x="16093" y="2562"/>
                  <a:pt x="16087" y="2574"/>
                </a:cubicBezTo>
                <a:cubicBezTo>
                  <a:pt x="16069" y="2550"/>
                  <a:pt x="16057" y="2532"/>
                  <a:pt x="16045" y="2520"/>
                </a:cubicBezTo>
                <a:lnTo>
                  <a:pt x="16038" y="2532"/>
                </a:lnTo>
                <a:cubicBezTo>
                  <a:pt x="16061" y="2549"/>
                  <a:pt x="16100" y="2619"/>
                  <a:pt x="16119" y="2653"/>
                </a:cubicBezTo>
                <a:lnTo>
                  <a:pt x="16119" y="2653"/>
                </a:lnTo>
                <a:cubicBezTo>
                  <a:pt x="16140" y="2666"/>
                  <a:pt x="16160" y="2678"/>
                  <a:pt x="16178" y="2689"/>
                </a:cubicBezTo>
                <a:lnTo>
                  <a:pt x="16178" y="2702"/>
                </a:lnTo>
                <a:lnTo>
                  <a:pt x="16147" y="2702"/>
                </a:lnTo>
                <a:cubicBezTo>
                  <a:pt x="16147" y="2722"/>
                  <a:pt x="16142" y="2729"/>
                  <a:pt x="16132" y="2729"/>
                </a:cubicBezTo>
                <a:cubicBezTo>
                  <a:pt x="16110" y="2729"/>
                  <a:pt x="16069" y="2688"/>
                  <a:pt x="16042" y="2688"/>
                </a:cubicBezTo>
                <a:cubicBezTo>
                  <a:pt x="16036" y="2688"/>
                  <a:pt x="16030" y="2691"/>
                  <a:pt x="16026" y="2695"/>
                </a:cubicBezTo>
                <a:cubicBezTo>
                  <a:pt x="16017" y="2695"/>
                  <a:pt x="16007" y="2628"/>
                  <a:pt x="15984" y="2628"/>
                </a:cubicBezTo>
                <a:cubicBezTo>
                  <a:pt x="15979" y="2628"/>
                  <a:pt x="15973" y="2632"/>
                  <a:pt x="15966" y="2641"/>
                </a:cubicBezTo>
                <a:cubicBezTo>
                  <a:pt x="15954" y="2635"/>
                  <a:pt x="15954" y="2611"/>
                  <a:pt x="15936" y="2611"/>
                </a:cubicBezTo>
                <a:lnTo>
                  <a:pt x="15936" y="2635"/>
                </a:lnTo>
                <a:cubicBezTo>
                  <a:pt x="15929" y="2637"/>
                  <a:pt x="15923" y="2638"/>
                  <a:pt x="15916" y="2638"/>
                </a:cubicBezTo>
                <a:cubicBezTo>
                  <a:pt x="15903" y="2638"/>
                  <a:pt x="15889" y="2635"/>
                  <a:pt x="15881" y="2635"/>
                </a:cubicBezTo>
                <a:cubicBezTo>
                  <a:pt x="15881" y="2641"/>
                  <a:pt x="15881" y="2653"/>
                  <a:pt x="15887" y="2659"/>
                </a:cubicBezTo>
                <a:lnTo>
                  <a:pt x="15845" y="2659"/>
                </a:lnTo>
                <a:lnTo>
                  <a:pt x="15845" y="2683"/>
                </a:lnTo>
                <a:cubicBezTo>
                  <a:pt x="15784" y="2683"/>
                  <a:pt x="15821" y="2695"/>
                  <a:pt x="15796" y="2720"/>
                </a:cubicBezTo>
                <a:cubicBezTo>
                  <a:pt x="15784" y="2744"/>
                  <a:pt x="15736" y="2720"/>
                  <a:pt x="15754" y="2756"/>
                </a:cubicBezTo>
                <a:lnTo>
                  <a:pt x="15705" y="2756"/>
                </a:lnTo>
                <a:cubicBezTo>
                  <a:pt x="15693" y="2774"/>
                  <a:pt x="15705" y="2786"/>
                  <a:pt x="15705" y="2804"/>
                </a:cubicBezTo>
                <a:cubicBezTo>
                  <a:pt x="15742" y="2811"/>
                  <a:pt x="15784" y="2804"/>
                  <a:pt x="15784" y="2847"/>
                </a:cubicBezTo>
                <a:cubicBezTo>
                  <a:pt x="15754" y="2847"/>
                  <a:pt x="15760" y="2877"/>
                  <a:pt x="15766" y="2895"/>
                </a:cubicBezTo>
                <a:cubicBezTo>
                  <a:pt x="15742" y="2895"/>
                  <a:pt x="15730" y="2901"/>
                  <a:pt x="15705" y="2901"/>
                </a:cubicBezTo>
                <a:cubicBezTo>
                  <a:pt x="15693" y="2901"/>
                  <a:pt x="15669" y="2907"/>
                  <a:pt x="15651" y="2913"/>
                </a:cubicBezTo>
                <a:cubicBezTo>
                  <a:pt x="15651" y="2926"/>
                  <a:pt x="15663" y="2932"/>
                  <a:pt x="15663" y="2938"/>
                </a:cubicBezTo>
                <a:cubicBezTo>
                  <a:pt x="15645" y="2944"/>
                  <a:pt x="15633" y="2956"/>
                  <a:pt x="15609" y="2956"/>
                </a:cubicBezTo>
                <a:lnTo>
                  <a:pt x="15560" y="2992"/>
                </a:lnTo>
                <a:cubicBezTo>
                  <a:pt x="15542" y="2998"/>
                  <a:pt x="15524" y="3016"/>
                  <a:pt x="15524" y="3035"/>
                </a:cubicBezTo>
                <a:cubicBezTo>
                  <a:pt x="15530" y="3065"/>
                  <a:pt x="15560" y="3065"/>
                  <a:pt x="15554" y="3095"/>
                </a:cubicBezTo>
                <a:cubicBezTo>
                  <a:pt x="15572" y="3095"/>
                  <a:pt x="15578" y="3107"/>
                  <a:pt x="15572" y="3119"/>
                </a:cubicBezTo>
                <a:cubicBezTo>
                  <a:pt x="15548" y="3119"/>
                  <a:pt x="15548" y="3137"/>
                  <a:pt x="15548" y="3150"/>
                </a:cubicBezTo>
                <a:cubicBezTo>
                  <a:pt x="15524" y="3150"/>
                  <a:pt x="15512" y="3156"/>
                  <a:pt x="15512" y="3174"/>
                </a:cubicBezTo>
                <a:cubicBezTo>
                  <a:pt x="15503" y="3171"/>
                  <a:pt x="15492" y="3171"/>
                  <a:pt x="15482" y="3171"/>
                </a:cubicBezTo>
                <a:cubicBezTo>
                  <a:pt x="15472" y="3171"/>
                  <a:pt x="15463" y="3171"/>
                  <a:pt x="15457" y="3168"/>
                </a:cubicBezTo>
                <a:cubicBezTo>
                  <a:pt x="15442" y="3158"/>
                  <a:pt x="15448" y="3148"/>
                  <a:pt x="15434" y="3148"/>
                </a:cubicBezTo>
                <a:cubicBezTo>
                  <a:pt x="15431" y="3148"/>
                  <a:pt x="15426" y="3148"/>
                  <a:pt x="15421" y="3150"/>
                </a:cubicBezTo>
                <a:cubicBezTo>
                  <a:pt x="15421" y="3132"/>
                  <a:pt x="15414" y="3100"/>
                  <a:pt x="15396" y="3100"/>
                </a:cubicBezTo>
                <a:cubicBezTo>
                  <a:pt x="15390" y="3100"/>
                  <a:pt x="15382" y="3104"/>
                  <a:pt x="15372" y="3113"/>
                </a:cubicBezTo>
                <a:cubicBezTo>
                  <a:pt x="15376" y="3088"/>
                  <a:pt x="15372" y="3081"/>
                  <a:pt x="15364" y="3081"/>
                </a:cubicBezTo>
                <a:cubicBezTo>
                  <a:pt x="15356" y="3081"/>
                  <a:pt x="15344" y="3086"/>
                  <a:pt x="15330" y="3089"/>
                </a:cubicBezTo>
                <a:lnTo>
                  <a:pt x="15330" y="3107"/>
                </a:lnTo>
                <a:cubicBezTo>
                  <a:pt x="15300" y="3107"/>
                  <a:pt x="15282" y="3113"/>
                  <a:pt x="15282" y="3125"/>
                </a:cubicBezTo>
                <a:lnTo>
                  <a:pt x="15251" y="3125"/>
                </a:lnTo>
                <a:cubicBezTo>
                  <a:pt x="15251" y="3113"/>
                  <a:pt x="15257" y="3113"/>
                  <a:pt x="15276" y="3113"/>
                </a:cubicBezTo>
                <a:cubicBezTo>
                  <a:pt x="15257" y="3110"/>
                  <a:pt x="15241" y="3110"/>
                  <a:pt x="15223" y="3110"/>
                </a:cubicBezTo>
                <a:cubicBezTo>
                  <a:pt x="15206" y="3110"/>
                  <a:pt x="15188" y="3110"/>
                  <a:pt x="15167" y="3107"/>
                </a:cubicBezTo>
                <a:cubicBezTo>
                  <a:pt x="15191" y="3083"/>
                  <a:pt x="15276" y="3077"/>
                  <a:pt x="15257" y="3035"/>
                </a:cubicBezTo>
                <a:cubicBezTo>
                  <a:pt x="15245" y="3035"/>
                  <a:pt x="15221" y="3047"/>
                  <a:pt x="15209" y="3047"/>
                </a:cubicBezTo>
                <a:lnTo>
                  <a:pt x="15209" y="3028"/>
                </a:lnTo>
                <a:cubicBezTo>
                  <a:pt x="15206" y="3028"/>
                  <a:pt x="15204" y="3028"/>
                  <a:pt x="15202" y="3028"/>
                </a:cubicBezTo>
                <a:cubicBezTo>
                  <a:pt x="15183" y="3028"/>
                  <a:pt x="15177" y="3047"/>
                  <a:pt x="15161" y="3053"/>
                </a:cubicBezTo>
                <a:lnTo>
                  <a:pt x="15161" y="3035"/>
                </a:lnTo>
                <a:cubicBezTo>
                  <a:pt x="15157" y="3034"/>
                  <a:pt x="15153" y="3033"/>
                  <a:pt x="15150" y="3033"/>
                </a:cubicBezTo>
                <a:cubicBezTo>
                  <a:pt x="15139" y="3033"/>
                  <a:pt x="15129" y="3037"/>
                  <a:pt x="15120" y="3037"/>
                </a:cubicBezTo>
                <a:cubicBezTo>
                  <a:pt x="15113" y="3037"/>
                  <a:pt x="15106" y="3035"/>
                  <a:pt x="15100" y="3028"/>
                </a:cubicBezTo>
                <a:cubicBezTo>
                  <a:pt x="15118" y="3016"/>
                  <a:pt x="15130" y="3016"/>
                  <a:pt x="15148" y="2998"/>
                </a:cubicBezTo>
                <a:lnTo>
                  <a:pt x="15106" y="2998"/>
                </a:lnTo>
                <a:cubicBezTo>
                  <a:pt x="15130" y="2992"/>
                  <a:pt x="15130" y="2968"/>
                  <a:pt x="15136" y="2944"/>
                </a:cubicBezTo>
                <a:lnTo>
                  <a:pt x="15136" y="2944"/>
                </a:lnTo>
                <a:cubicBezTo>
                  <a:pt x="15118" y="2962"/>
                  <a:pt x="15100" y="2968"/>
                  <a:pt x="15070" y="2968"/>
                </a:cubicBezTo>
                <a:cubicBezTo>
                  <a:pt x="15076" y="2962"/>
                  <a:pt x="15076" y="2956"/>
                  <a:pt x="15088" y="2944"/>
                </a:cubicBezTo>
                <a:lnTo>
                  <a:pt x="15088" y="2944"/>
                </a:lnTo>
                <a:cubicBezTo>
                  <a:pt x="15073" y="2954"/>
                  <a:pt x="15062" y="2963"/>
                  <a:pt x="15049" y="2963"/>
                </a:cubicBezTo>
                <a:cubicBezTo>
                  <a:pt x="15046" y="2963"/>
                  <a:pt x="15043" y="2963"/>
                  <a:pt x="15039" y="2962"/>
                </a:cubicBezTo>
                <a:cubicBezTo>
                  <a:pt x="15039" y="2948"/>
                  <a:pt x="15033" y="2941"/>
                  <a:pt x="15022" y="2941"/>
                </a:cubicBezTo>
                <a:cubicBezTo>
                  <a:pt x="15018" y="2941"/>
                  <a:pt x="15014" y="2942"/>
                  <a:pt x="15009" y="2944"/>
                </a:cubicBezTo>
                <a:cubicBezTo>
                  <a:pt x="15004" y="2956"/>
                  <a:pt x="14992" y="2961"/>
                  <a:pt x="14978" y="2961"/>
                </a:cubicBezTo>
                <a:cubicBezTo>
                  <a:pt x="14959" y="2961"/>
                  <a:pt x="14939" y="2950"/>
                  <a:pt x="14943" y="2932"/>
                </a:cubicBezTo>
                <a:cubicBezTo>
                  <a:pt x="14912" y="2932"/>
                  <a:pt x="14906" y="2932"/>
                  <a:pt x="14894" y="2907"/>
                </a:cubicBezTo>
                <a:lnTo>
                  <a:pt x="14876" y="2907"/>
                </a:lnTo>
                <a:cubicBezTo>
                  <a:pt x="14894" y="2574"/>
                  <a:pt x="14906" y="2205"/>
                  <a:pt x="14834" y="1945"/>
                </a:cubicBezTo>
                <a:cubicBezTo>
                  <a:pt x="14773" y="2096"/>
                  <a:pt x="14737" y="2247"/>
                  <a:pt x="14725" y="2399"/>
                </a:cubicBezTo>
                <a:lnTo>
                  <a:pt x="14682" y="2399"/>
                </a:lnTo>
                <a:cubicBezTo>
                  <a:pt x="14682" y="2393"/>
                  <a:pt x="14682" y="2387"/>
                  <a:pt x="14676" y="2381"/>
                </a:cubicBezTo>
                <a:cubicBezTo>
                  <a:pt x="14679" y="2375"/>
                  <a:pt x="14685" y="2370"/>
                  <a:pt x="14692" y="2368"/>
                </a:cubicBezTo>
                <a:lnTo>
                  <a:pt x="14692" y="2368"/>
                </a:lnTo>
                <a:cubicBezTo>
                  <a:pt x="14699" y="2369"/>
                  <a:pt x="14707" y="2369"/>
                  <a:pt x="14713" y="2369"/>
                </a:cubicBezTo>
                <a:cubicBezTo>
                  <a:pt x="14709" y="2367"/>
                  <a:pt x="14706" y="2366"/>
                  <a:pt x="14702" y="2366"/>
                </a:cubicBezTo>
                <a:cubicBezTo>
                  <a:pt x="14699" y="2366"/>
                  <a:pt x="14695" y="2367"/>
                  <a:pt x="14692" y="2368"/>
                </a:cubicBezTo>
                <a:lnTo>
                  <a:pt x="14692" y="2368"/>
                </a:lnTo>
                <a:cubicBezTo>
                  <a:pt x="14684" y="2367"/>
                  <a:pt x="14676" y="2366"/>
                  <a:pt x="14670" y="2362"/>
                </a:cubicBezTo>
                <a:cubicBezTo>
                  <a:pt x="14664" y="2338"/>
                  <a:pt x="14652" y="2308"/>
                  <a:pt x="14652" y="2290"/>
                </a:cubicBezTo>
                <a:cubicBezTo>
                  <a:pt x="14682" y="2272"/>
                  <a:pt x="14700" y="2247"/>
                  <a:pt x="14694" y="2217"/>
                </a:cubicBezTo>
                <a:cubicBezTo>
                  <a:pt x="14676" y="2217"/>
                  <a:pt x="14664" y="2229"/>
                  <a:pt x="14640" y="2229"/>
                </a:cubicBezTo>
                <a:cubicBezTo>
                  <a:pt x="14585" y="2036"/>
                  <a:pt x="14525" y="1866"/>
                  <a:pt x="14452" y="1727"/>
                </a:cubicBezTo>
                <a:cubicBezTo>
                  <a:pt x="14434" y="1872"/>
                  <a:pt x="14434" y="2005"/>
                  <a:pt x="14452" y="2145"/>
                </a:cubicBezTo>
                <a:lnTo>
                  <a:pt x="14392" y="2145"/>
                </a:lnTo>
                <a:cubicBezTo>
                  <a:pt x="14434" y="2126"/>
                  <a:pt x="14440" y="2090"/>
                  <a:pt x="14440" y="2048"/>
                </a:cubicBezTo>
                <a:lnTo>
                  <a:pt x="14440" y="2048"/>
                </a:lnTo>
                <a:cubicBezTo>
                  <a:pt x="14401" y="2064"/>
                  <a:pt x="14378" y="2091"/>
                  <a:pt x="14324" y="2091"/>
                </a:cubicBezTo>
                <a:cubicBezTo>
                  <a:pt x="14318" y="2091"/>
                  <a:pt x="14313" y="2091"/>
                  <a:pt x="14307" y="2090"/>
                </a:cubicBezTo>
                <a:cubicBezTo>
                  <a:pt x="14313" y="2084"/>
                  <a:pt x="14319" y="2060"/>
                  <a:pt x="14331" y="2054"/>
                </a:cubicBezTo>
                <a:lnTo>
                  <a:pt x="14331" y="2054"/>
                </a:lnTo>
                <a:cubicBezTo>
                  <a:pt x="14304" y="2059"/>
                  <a:pt x="14281" y="2085"/>
                  <a:pt x="14241" y="2085"/>
                </a:cubicBezTo>
                <a:cubicBezTo>
                  <a:pt x="14237" y="2085"/>
                  <a:pt x="14233" y="2085"/>
                  <a:pt x="14228" y="2084"/>
                </a:cubicBezTo>
                <a:cubicBezTo>
                  <a:pt x="14238" y="2061"/>
                  <a:pt x="14214" y="2052"/>
                  <a:pt x="14189" y="2052"/>
                </a:cubicBezTo>
                <a:cubicBezTo>
                  <a:pt x="14182" y="2052"/>
                  <a:pt x="14174" y="2052"/>
                  <a:pt x="14168" y="2054"/>
                </a:cubicBezTo>
                <a:cubicBezTo>
                  <a:pt x="14156" y="2076"/>
                  <a:pt x="14132" y="2086"/>
                  <a:pt x="14107" y="2086"/>
                </a:cubicBezTo>
                <a:cubicBezTo>
                  <a:pt x="14066" y="2086"/>
                  <a:pt x="14023" y="2059"/>
                  <a:pt x="14034" y="2017"/>
                </a:cubicBezTo>
                <a:lnTo>
                  <a:pt x="13986" y="2017"/>
                </a:lnTo>
                <a:cubicBezTo>
                  <a:pt x="13986" y="1999"/>
                  <a:pt x="13986" y="1975"/>
                  <a:pt x="14004" y="1963"/>
                </a:cubicBezTo>
                <a:cubicBezTo>
                  <a:pt x="14010" y="1957"/>
                  <a:pt x="14034" y="1957"/>
                  <a:pt x="14041" y="1939"/>
                </a:cubicBezTo>
                <a:cubicBezTo>
                  <a:pt x="14059" y="1927"/>
                  <a:pt x="14047" y="1908"/>
                  <a:pt x="14047" y="1896"/>
                </a:cubicBezTo>
                <a:cubicBezTo>
                  <a:pt x="14059" y="1866"/>
                  <a:pt x="14077" y="1836"/>
                  <a:pt x="14029" y="1824"/>
                </a:cubicBezTo>
                <a:lnTo>
                  <a:pt x="14029" y="1824"/>
                </a:lnTo>
                <a:cubicBezTo>
                  <a:pt x="14030" y="1825"/>
                  <a:pt x="13987" y="1842"/>
                  <a:pt x="13998" y="1842"/>
                </a:cubicBezTo>
                <a:cubicBezTo>
                  <a:pt x="13980" y="1848"/>
                  <a:pt x="13956" y="1836"/>
                  <a:pt x="13968" y="1866"/>
                </a:cubicBezTo>
                <a:cubicBezTo>
                  <a:pt x="13938" y="1854"/>
                  <a:pt x="13889" y="1854"/>
                  <a:pt x="13877" y="1824"/>
                </a:cubicBezTo>
                <a:cubicBezTo>
                  <a:pt x="13892" y="1824"/>
                  <a:pt x="13911" y="1825"/>
                  <a:pt x="13930" y="1825"/>
                </a:cubicBezTo>
                <a:cubicBezTo>
                  <a:pt x="13969" y="1825"/>
                  <a:pt x="14006" y="1817"/>
                  <a:pt x="13998" y="1763"/>
                </a:cubicBezTo>
                <a:cubicBezTo>
                  <a:pt x="13972" y="1763"/>
                  <a:pt x="13951" y="1776"/>
                  <a:pt x="13926" y="1776"/>
                </a:cubicBezTo>
                <a:cubicBezTo>
                  <a:pt x="13922" y="1776"/>
                  <a:pt x="13918" y="1776"/>
                  <a:pt x="13913" y="1775"/>
                </a:cubicBezTo>
                <a:cubicBezTo>
                  <a:pt x="13913" y="1763"/>
                  <a:pt x="13913" y="1751"/>
                  <a:pt x="13907" y="1745"/>
                </a:cubicBezTo>
                <a:lnTo>
                  <a:pt x="13907" y="1745"/>
                </a:lnTo>
                <a:cubicBezTo>
                  <a:pt x="13920" y="1747"/>
                  <a:pt x="13933" y="1750"/>
                  <a:pt x="13945" y="1750"/>
                </a:cubicBezTo>
                <a:cubicBezTo>
                  <a:pt x="13962" y="1750"/>
                  <a:pt x="13976" y="1745"/>
                  <a:pt x="13980" y="1727"/>
                </a:cubicBezTo>
                <a:cubicBezTo>
                  <a:pt x="13986" y="1721"/>
                  <a:pt x="13986" y="1721"/>
                  <a:pt x="13986" y="1703"/>
                </a:cubicBezTo>
                <a:lnTo>
                  <a:pt x="14016" y="1703"/>
                </a:lnTo>
                <a:cubicBezTo>
                  <a:pt x="14022" y="1705"/>
                  <a:pt x="14033" y="1706"/>
                  <a:pt x="14047" y="1706"/>
                </a:cubicBezTo>
                <a:cubicBezTo>
                  <a:pt x="14067" y="1706"/>
                  <a:pt x="14093" y="1704"/>
                  <a:pt x="14118" y="1704"/>
                </a:cubicBezTo>
                <a:cubicBezTo>
                  <a:pt x="14160" y="1704"/>
                  <a:pt x="14198" y="1709"/>
                  <a:pt x="14198" y="1733"/>
                </a:cubicBezTo>
                <a:cubicBezTo>
                  <a:pt x="14156" y="1743"/>
                  <a:pt x="14186" y="1758"/>
                  <a:pt x="14215" y="1758"/>
                </a:cubicBezTo>
                <a:cubicBezTo>
                  <a:pt x="14220" y="1758"/>
                  <a:pt x="14224" y="1758"/>
                  <a:pt x="14228" y="1757"/>
                </a:cubicBezTo>
                <a:lnTo>
                  <a:pt x="14228" y="1757"/>
                </a:lnTo>
                <a:cubicBezTo>
                  <a:pt x="14225" y="1776"/>
                  <a:pt x="14246" y="1789"/>
                  <a:pt x="14263" y="1789"/>
                </a:cubicBezTo>
                <a:cubicBezTo>
                  <a:pt x="14277" y="1789"/>
                  <a:pt x="14288" y="1780"/>
                  <a:pt x="14277" y="1757"/>
                </a:cubicBezTo>
                <a:lnTo>
                  <a:pt x="14343" y="1757"/>
                </a:lnTo>
                <a:cubicBezTo>
                  <a:pt x="14361" y="1721"/>
                  <a:pt x="14307" y="1715"/>
                  <a:pt x="14301" y="1690"/>
                </a:cubicBezTo>
                <a:lnTo>
                  <a:pt x="14307" y="1636"/>
                </a:lnTo>
                <a:cubicBezTo>
                  <a:pt x="14313" y="1624"/>
                  <a:pt x="14331" y="1612"/>
                  <a:pt x="14349" y="1606"/>
                </a:cubicBezTo>
                <a:cubicBezTo>
                  <a:pt x="14359" y="1585"/>
                  <a:pt x="14327" y="1540"/>
                  <a:pt x="14352" y="1540"/>
                </a:cubicBezTo>
                <a:cubicBezTo>
                  <a:pt x="14357" y="1540"/>
                  <a:pt x="14364" y="1541"/>
                  <a:pt x="14373" y="1545"/>
                </a:cubicBezTo>
                <a:cubicBezTo>
                  <a:pt x="14367" y="1569"/>
                  <a:pt x="14380" y="1594"/>
                  <a:pt x="14422" y="1594"/>
                </a:cubicBezTo>
                <a:cubicBezTo>
                  <a:pt x="14422" y="1575"/>
                  <a:pt x="14428" y="1563"/>
                  <a:pt x="14428" y="1545"/>
                </a:cubicBezTo>
                <a:cubicBezTo>
                  <a:pt x="14428" y="1533"/>
                  <a:pt x="14404" y="1515"/>
                  <a:pt x="14422" y="1491"/>
                </a:cubicBezTo>
                <a:cubicBezTo>
                  <a:pt x="14428" y="1472"/>
                  <a:pt x="14452" y="1472"/>
                  <a:pt x="14452" y="1448"/>
                </a:cubicBezTo>
                <a:cubicBezTo>
                  <a:pt x="14452" y="1431"/>
                  <a:pt x="14446" y="1411"/>
                  <a:pt x="14432" y="1411"/>
                </a:cubicBezTo>
                <a:cubicBezTo>
                  <a:pt x="14426" y="1411"/>
                  <a:pt x="14419" y="1415"/>
                  <a:pt x="14410" y="1424"/>
                </a:cubicBezTo>
                <a:cubicBezTo>
                  <a:pt x="14382" y="1424"/>
                  <a:pt x="14345" y="1421"/>
                  <a:pt x="14313" y="1421"/>
                </a:cubicBezTo>
                <a:cubicBezTo>
                  <a:pt x="14297" y="1421"/>
                  <a:pt x="14283" y="1422"/>
                  <a:pt x="14271" y="1424"/>
                </a:cubicBezTo>
                <a:cubicBezTo>
                  <a:pt x="14252" y="1430"/>
                  <a:pt x="14228" y="1430"/>
                  <a:pt x="14222" y="1454"/>
                </a:cubicBezTo>
                <a:cubicBezTo>
                  <a:pt x="14216" y="1479"/>
                  <a:pt x="14240" y="1479"/>
                  <a:pt x="14240" y="1503"/>
                </a:cubicBezTo>
                <a:cubicBezTo>
                  <a:pt x="14236" y="1503"/>
                  <a:pt x="14232" y="1504"/>
                  <a:pt x="14229" y="1504"/>
                </a:cubicBezTo>
                <a:cubicBezTo>
                  <a:pt x="14193" y="1504"/>
                  <a:pt x="14197" y="1476"/>
                  <a:pt x="14192" y="1454"/>
                </a:cubicBezTo>
                <a:lnTo>
                  <a:pt x="14192" y="1412"/>
                </a:lnTo>
                <a:cubicBezTo>
                  <a:pt x="14186" y="1370"/>
                  <a:pt x="14198" y="1382"/>
                  <a:pt x="14216" y="1351"/>
                </a:cubicBezTo>
                <a:cubicBezTo>
                  <a:pt x="14228" y="1351"/>
                  <a:pt x="14240" y="1351"/>
                  <a:pt x="14252" y="1357"/>
                </a:cubicBezTo>
                <a:cubicBezTo>
                  <a:pt x="14252" y="1351"/>
                  <a:pt x="14258" y="1339"/>
                  <a:pt x="14258" y="1333"/>
                </a:cubicBezTo>
                <a:cubicBezTo>
                  <a:pt x="14267" y="1345"/>
                  <a:pt x="14278" y="1351"/>
                  <a:pt x="14288" y="1351"/>
                </a:cubicBezTo>
                <a:cubicBezTo>
                  <a:pt x="14300" y="1351"/>
                  <a:pt x="14310" y="1343"/>
                  <a:pt x="14313" y="1327"/>
                </a:cubicBezTo>
                <a:cubicBezTo>
                  <a:pt x="14337" y="1327"/>
                  <a:pt x="14398" y="1333"/>
                  <a:pt x="14398" y="1357"/>
                </a:cubicBezTo>
                <a:cubicBezTo>
                  <a:pt x="14404" y="1351"/>
                  <a:pt x="14410" y="1357"/>
                  <a:pt x="14422" y="1333"/>
                </a:cubicBezTo>
                <a:cubicBezTo>
                  <a:pt x="14428" y="1339"/>
                  <a:pt x="14434" y="1357"/>
                  <a:pt x="14440" y="1364"/>
                </a:cubicBezTo>
                <a:cubicBezTo>
                  <a:pt x="14448" y="1358"/>
                  <a:pt x="14458" y="1357"/>
                  <a:pt x="14468" y="1357"/>
                </a:cubicBezTo>
                <a:cubicBezTo>
                  <a:pt x="14483" y="1357"/>
                  <a:pt x="14499" y="1360"/>
                  <a:pt x="14513" y="1364"/>
                </a:cubicBezTo>
                <a:cubicBezTo>
                  <a:pt x="14495" y="1339"/>
                  <a:pt x="14482" y="1327"/>
                  <a:pt x="14501" y="1303"/>
                </a:cubicBezTo>
                <a:cubicBezTo>
                  <a:pt x="14489" y="1291"/>
                  <a:pt x="14470" y="1273"/>
                  <a:pt x="14458" y="1267"/>
                </a:cubicBezTo>
                <a:cubicBezTo>
                  <a:pt x="14464" y="1267"/>
                  <a:pt x="14470" y="1248"/>
                  <a:pt x="14470" y="1248"/>
                </a:cubicBezTo>
                <a:cubicBezTo>
                  <a:pt x="14458" y="1242"/>
                  <a:pt x="14452" y="1236"/>
                  <a:pt x="14434" y="1236"/>
                </a:cubicBezTo>
                <a:cubicBezTo>
                  <a:pt x="14428" y="1206"/>
                  <a:pt x="14470" y="1212"/>
                  <a:pt x="14470" y="1188"/>
                </a:cubicBezTo>
                <a:cubicBezTo>
                  <a:pt x="14470" y="1176"/>
                  <a:pt x="14440" y="1158"/>
                  <a:pt x="14440" y="1139"/>
                </a:cubicBezTo>
                <a:cubicBezTo>
                  <a:pt x="14464" y="1139"/>
                  <a:pt x="14489" y="1139"/>
                  <a:pt x="14495" y="1152"/>
                </a:cubicBezTo>
                <a:lnTo>
                  <a:pt x="14543" y="1152"/>
                </a:lnTo>
                <a:lnTo>
                  <a:pt x="14543" y="1146"/>
                </a:lnTo>
                <a:cubicBezTo>
                  <a:pt x="14546" y="1146"/>
                  <a:pt x="14549" y="1146"/>
                  <a:pt x="14552" y="1146"/>
                </a:cubicBezTo>
                <a:cubicBezTo>
                  <a:pt x="14578" y="1146"/>
                  <a:pt x="14572" y="1120"/>
                  <a:pt x="14561" y="1109"/>
                </a:cubicBezTo>
                <a:cubicBezTo>
                  <a:pt x="14561" y="1109"/>
                  <a:pt x="14531" y="1097"/>
                  <a:pt x="14531" y="1091"/>
                </a:cubicBezTo>
                <a:lnTo>
                  <a:pt x="14531" y="1061"/>
                </a:lnTo>
                <a:cubicBezTo>
                  <a:pt x="14513" y="1061"/>
                  <a:pt x="14489" y="1061"/>
                  <a:pt x="14489" y="1037"/>
                </a:cubicBezTo>
                <a:cubicBezTo>
                  <a:pt x="14458" y="1031"/>
                  <a:pt x="14470" y="1000"/>
                  <a:pt x="14470" y="976"/>
                </a:cubicBezTo>
                <a:cubicBezTo>
                  <a:pt x="14466" y="976"/>
                  <a:pt x="14460" y="973"/>
                  <a:pt x="14450" y="973"/>
                </a:cubicBezTo>
                <a:cubicBezTo>
                  <a:pt x="14445" y="973"/>
                  <a:pt x="14440" y="974"/>
                  <a:pt x="14434" y="976"/>
                </a:cubicBezTo>
                <a:lnTo>
                  <a:pt x="14434" y="928"/>
                </a:lnTo>
                <a:cubicBezTo>
                  <a:pt x="14425" y="924"/>
                  <a:pt x="14416" y="923"/>
                  <a:pt x="14409" y="923"/>
                </a:cubicBezTo>
                <a:cubicBezTo>
                  <a:pt x="14387" y="923"/>
                  <a:pt x="14373" y="935"/>
                  <a:pt x="14373" y="958"/>
                </a:cubicBezTo>
                <a:cubicBezTo>
                  <a:pt x="14361" y="934"/>
                  <a:pt x="14349" y="915"/>
                  <a:pt x="14361" y="897"/>
                </a:cubicBezTo>
                <a:lnTo>
                  <a:pt x="14343" y="897"/>
                </a:lnTo>
                <a:cubicBezTo>
                  <a:pt x="14343" y="903"/>
                  <a:pt x="14337" y="909"/>
                  <a:pt x="14343" y="915"/>
                </a:cubicBezTo>
                <a:cubicBezTo>
                  <a:pt x="14319" y="903"/>
                  <a:pt x="14331" y="873"/>
                  <a:pt x="14301" y="873"/>
                </a:cubicBezTo>
                <a:cubicBezTo>
                  <a:pt x="14289" y="901"/>
                  <a:pt x="14261" y="935"/>
                  <a:pt x="14233" y="935"/>
                </a:cubicBezTo>
                <a:cubicBezTo>
                  <a:pt x="14218" y="935"/>
                  <a:pt x="14204" y="926"/>
                  <a:pt x="14192" y="903"/>
                </a:cubicBezTo>
                <a:cubicBezTo>
                  <a:pt x="14192" y="903"/>
                  <a:pt x="14186" y="909"/>
                  <a:pt x="14186" y="915"/>
                </a:cubicBezTo>
                <a:lnTo>
                  <a:pt x="14156" y="915"/>
                </a:lnTo>
                <a:cubicBezTo>
                  <a:pt x="14149" y="897"/>
                  <a:pt x="14162" y="879"/>
                  <a:pt x="14131" y="867"/>
                </a:cubicBezTo>
                <a:cubicBezTo>
                  <a:pt x="14124" y="864"/>
                  <a:pt x="14118" y="862"/>
                  <a:pt x="14112" y="862"/>
                </a:cubicBezTo>
                <a:cubicBezTo>
                  <a:pt x="14098" y="862"/>
                  <a:pt x="14089" y="871"/>
                  <a:pt x="14089" y="879"/>
                </a:cubicBezTo>
                <a:cubicBezTo>
                  <a:pt x="14086" y="879"/>
                  <a:pt x="14083" y="878"/>
                  <a:pt x="14080" y="878"/>
                </a:cubicBezTo>
                <a:cubicBezTo>
                  <a:pt x="14055" y="878"/>
                  <a:pt x="14041" y="899"/>
                  <a:pt x="14041" y="915"/>
                </a:cubicBezTo>
                <a:cubicBezTo>
                  <a:pt x="14010" y="915"/>
                  <a:pt x="13980" y="928"/>
                  <a:pt x="13950" y="928"/>
                </a:cubicBezTo>
                <a:cubicBezTo>
                  <a:pt x="13944" y="946"/>
                  <a:pt x="14010" y="970"/>
                  <a:pt x="14034" y="988"/>
                </a:cubicBezTo>
                <a:lnTo>
                  <a:pt x="14034" y="994"/>
                </a:lnTo>
                <a:cubicBezTo>
                  <a:pt x="14014" y="994"/>
                  <a:pt x="13994" y="997"/>
                  <a:pt x="13976" y="997"/>
                </a:cubicBezTo>
                <a:cubicBezTo>
                  <a:pt x="13967" y="997"/>
                  <a:pt x="13958" y="996"/>
                  <a:pt x="13950" y="994"/>
                </a:cubicBezTo>
                <a:lnTo>
                  <a:pt x="13950" y="1018"/>
                </a:lnTo>
                <a:cubicBezTo>
                  <a:pt x="13925" y="1006"/>
                  <a:pt x="13907" y="1000"/>
                  <a:pt x="13877" y="1000"/>
                </a:cubicBezTo>
                <a:cubicBezTo>
                  <a:pt x="13863" y="1036"/>
                  <a:pt x="13891" y="1040"/>
                  <a:pt x="13923" y="1040"/>
                </a:cubicBezTo>
                <a:cubicBezTo>
                  <a:pt x="13934" y="1040"/>
                  <a:pt x="13946" y="1040"/>
                  <a:pt x="13957" y="1040"/>
                </a:cubicBezTo>
                <a:cubicBezTo>
                  <a:pt x="13984" y="1040"/>
                  <a:pt x="14005" y="1043"/>
                  <a:pt x="13998" y="1067"/>
                </a:cubicBezTo>
                <a:cubicBezTo>
                  <a:pt x="13974" y="1067"/>
                  <a:pt x="13938" y="1067"/>
                  <a:pt x="13938" y="1091"/>
                </a:cubicBezTo>
                <a:cubicBezTo>
                  <a:pt x="13925" y="1091"/>
                  <a:pt x="13913" y="1091"/>
                  <a:pt x="13907" y="1085"/>
                </a:cubicBezTo>
                <a:lnTo>
                  <a:pt x="13907" y="1127"/>
                </a:lnTo>
                <a:cubicBezTo>
                  <a:pt x="13877" y="1121"/>
                  <a:pt x="13895" y="1091"/>
                  <a:pt x="13883" y="1079"/>
                </a:cubicBezTo>
                <a:cubicBezTo>
                  <a:pt x="13867" y="1063"/>
                  <a:pt x="13845" y="1060"/>
                  <a:pt x="13822" y="1060"/>
                </a:cubicBezTo>
                <a:cubicBezTo>
                  <a:pt x="13810" y="1060"/>
                  <a:pt x="13798" y="1061"/>
                  <a:pt x="13786" y="1061"/>
                </a:cubicBezTo>
                <a:cubicBezTo>
                  <a:pt x="13790" y="1040"/>
                  <a:pt x="13778" y="1023"/>
                  <a:pt x="13764" y="1023"/>
                </a:cubicBezTo>
                <a:cubicBezTo>
                  <a:pt x="13757" y="1023"/>
                  <a:pt x="13750" y="1027"/>
                  <a:pt x="13744" y="1037"/>
                </a:cubicBezTo>
                <a:cubicBezTo>
                  <a:pt x="13739" y="1010"/>
                  <a:pt x="13738" y="993"/>
                  <a:pt x="13702" y="993"/>
                </a:cubicBezTo>
                <a:cubicBezTo>
                  <a:pt x="13696" y="993"/>
                  <a:pt x="13690" y="993"/>
                  <a:pt x="13683" y="994"/>
                </a:cubicBezTo>
                <a:cubicBezTo>
                  <a:pt x="13677" y="1000"/>
                  <a:pt x="13665" y="1006"/>
                  <a:pt x="13665" y="1018"/>
                </a:cubicBezTo>
                <a:cubicBezTo>
                  <a:pt x="13653" y="964"/>
                  <a:pt x="13641" y="988"/>
                  <a:pt x="13586" y="976"/>
                </a:cubicBezTo>
                <a:cubicBezTo>
                  <a:pt x="13592" y="934"/>
                  <a:pt x="13514" y="934"/>
                  <a:pt x="13465" y="928"/>
                </a:cubicBezTo>
                <a:cubicBezTo>
                  <a:pt x="13460" y="933"/>
                  <a:pt x="13450" y="935"/>
                  <a:pt x="13437" y="935"/>
                </a:cubicBezTo>
                <a:cubicBezTo>
                  <a:pt x="13406" y="935"/>
                  <a:pt x="13357" y="923"/>
                  <a:pt x="13322" y="923"/>
                </a:cubicBezTo>
                <a:cubicBezTo>
                  <a:pt x="13292" y="923"/>
                  <a:pt x="13271" y="932"/>
                  <a:pt x="13278" y="964"/>
                </a:cubicBezTo>
                <a:cubicBezTo>
                  <a:pt x="13278" y="976"/>
                  <a:pt x="13314" y="994"/>
                  <a:pt x="13320" y="1018"/>
                </a:cubicBezTo>
                <a:cubicBezTo>
                  <a:pt x="13338" y="1037"/>
                  <a:pt x="13344" y="1067"/>
                  <a:pt x="13338" y="1097"/>
                </a:cubicBezTo>
                <a:lnTo>
                  <a:pt x="13278" y="1097"/>
                </a:lnTo>
                <a:cubicBezTo>
                  <a:pt x="13302" y="1109"/>
                  <a:pt x="13338" y="1121"/>
                  <a:pt x="13344" y="1146"/>
                </a:cubicBezTo>
                <a:cubicBezTo>
                  <a:pt x="13332" y="1152"/>
                  <a:pt x="13320" y="1152"/>
                  <a:pt x="13320" y="1170"/>
                </a:cubicBezTo>
                <a:cubicBezTo>
                  <a:pt x="13308" y="1158"/>
                  <a:pt x="13290" y="1139"/>
                  <a:pt x="13278" y="1127"/>
                </a:cubicBezTo>
                <a:cubicBezTo>
                  <a:pt x="13253" y="1121"/>
                  <a:pt x="13229" y="1121"/>
                  <a:pt x="13211" y="1121"/>
                </a:cubicBezTo>
                <a:cubicBezTo>
                  <a:pt x="13259" y="1139"/>
                  <a:pt x="13284" y="1158"/>
                  <a:pt x="13259" y="1206"/>
                </a:cubicBezTo>
                <a:cubicBezTo>
                  <a:pt x="13241" y="1188"/>
                  <a:pt x="13217" y="1200"/>
                  <a:pt x="13199" y="1182"/>
                </a:cubicBezTo>
                <a:lnTo>
                  <a:pt x="13199" y="1182"/>
                </a:lnTo>
                <a:cubicBezTo>
                  <a:pt x="13193" y="1200"/>
                  <a:pt x="13193" y="1212"/>
                  <a:pt x="13211" y="1218"/>
                </a:cubicBezTo>
                <a:cubicBezTo>
                  <a:pt x="13211" y="1236"/>
                  <a:pt x="13199" y="1248"/>
                  <a:pt x="13199" y="1267"/>
                </a:cubicBezTo>
                <a:cubicBezTo>
                  <a:pt x="13181" y="1267"/>
                  <a:pt x="13163" y="1248"/>
                  <a:pt x="13151" y="1248"/>
                </a:cubicBezTo>
                <a:cubicBezTo>
                  <a:pt x="13129" y="1248"/>
                  <a:pt x="13127" y="1268"/>
                  <a:pt x="13105" y="1268"/>
                </a:cubicBezTo>
                <a:cubicBezTo>
                  <a:pt x="13102" y="1268"/>
                  <a:pt x="13099" y="1267"/>
                  <a:pt x="13096" y="1267"/>
                </a:cubicBezTo>
                <a:cubicBezTo>
                  <a:pt x="13098" y="1243"/>
                  <a:pt x="13089" y="1235"/>
                  <a:pt x="13076" y="1235"/>
                </a:cubicBezTo>
                <a:cubicBezTo>
                  <a:pt x="13056" y="1235"/>
                  <a:pt x="13026" y="1253"/>
                  <a:pt x="13011" y="1261"/>
                </a:cubicBezTo>
                <a:cubicBezTo>
                  <a:pt x="13011" y="1248"/>
                  <a:pt x="13005" y="1236"/>
                  <a:pt x="12987" y="1230"/>
                </a:cubicBezTo>
                <a:cubicBezTo>
                  <a:pt x="12961" y="1236"/>
                  <a:pt x="12953" y="1263"/>
                  <a:pt x="12928" y="1263"/>
                </a:cubicBezTo>
                <a:cubicBezTo>
                  <a:pt x="12924" y="1263"/>
                  <a:pt x="12920" y="1262"/>
                  <a:pt x="12914" y="1261"/>
                </a:cubicBezTo>
                <a:cubicBezTo>
                  <a:pt x="12890" y="1248"/>
                  <a:pt x="12896" y="1236"/>
                  <a:pt x="12890" y="1230"/>
                </a:cubicBezTo>
                <a:cubicBezTo>
                  <a:pt x="12884" y="1227"/>
                  <a:pt x="12880" y="1226"/>
                  <a:pt x="12876" y="1226"/>
                </a:cubicBezTo>
                <a:cubicBezTo>
                  <a:pt x="12865" y="1226"/>
                  <a:pt x="12863" y="1238"/>
                  <a:pt x="12854" y="1242"/>
                </a:cubicBezTo>
                <a:cubicBezTo>
                  <a:pt x="12846" y="1244"/>
                  <a:pt x="12837" y="1245"/>
                  <a:pt x="12829" y="1245"/>
                </a:cubicBezTo>
                <a:cubicBezTo>
                  <a:pt x="12800" y="1245"/>
                  <a:pt x="12771" y="1236"/>
                  <a:pt x="12757" y="1212"/>
                </a:cubicBezTo>
                <a:cubicBezTo>
                  <a:pt x="12744" y="1194"/>
                  <a:pt x="12737" y="1170"/>
                  <a:pt x="12720" y="1170"/>
                </a:cubicBezTo>
                <a:cubicBezTo>
                  <a:pt x="12714" y="1170"/>
                  <a:pt x="12706" y="1174"/>
                  <a:pt x="12696" y="1182"/>
                </a:cubicBezTo>
                <a:cubicBezTo>
                  <a:pt x="12678" y="1200"/>
                  <a:pt x="12696" y="1236"/>
                  <a:pt x="12672" y="1248"/>
                </a:cubicBezTo>
                <a:cubicBezTo>
                  <a:pt x="12654" y="1261"/>
                  <a:pt x="12642" y="1261"/>
                  <a:pt x="12636" y="1267"/>
                </a:cubicBezTo>
                <a:cubicBezTo>
                  <a:pt x="12618" y="1279"/>
                  <a:pt x="12624" y="1297"/>
                  <a:pt x="12618" y="1309"/>
                </a:cubicBezTo>
                <a:cubicBezTo>
                  <a:pt x="12612" y="1339"/>
                  <a:pt x="12588" y="1369"/>
                  <a:pt x="12641" y="1382"/>
                </a:cubicBezTo>
                <a:lnTo>
                  <a:pt x="12641" y="1382"/>
                </a:lnTo>
                <a:cubicBezTo>
                  <a:pt x="12640" y="1380"/>
                  <a:pt x="12678" y="1364"/>
                  <a:pt x="12672" y="1364"/>
                </a:cubicBezTo>
                <a:cubicBezTo>
                  <a:pt x="12684" y="1357"/>
                  <a:pt x="12709" y="1370"/>
                  <a:pt x="12709" y="1339"/>
                </a:cubicBezTo>
                <a:cubicBezTo>
                  <a:pt x="12739" y="1351"/>
                  <a:pt x="12787" y="1351"/>
                  <a:pt x="12799" y="1382"/>
                </a:cubicBezTo>
                <a:cubicBezTo>
                  <a:pt x="12780" y="1382"/>
                  <a:pt x="12758" y="1379"/>
                  <a:pt x="12737" y="1379"/>
                </a:cubicBezTo>
                <a:cubicBezTo>
                  <a:pt x="12700" y="1379"/>
                  <a:pt x="12668" y="1387"/>
                  <a:pt x="12672" y="1430"/>
                </a:cubicBezTo>
                <a:cubicBezTo>
                  <a:pt x="12679" y="1433"/>
                  <a:pt x="12685" y="1434"/>
                  <a:pt x="12691" y="1434"/>
                </a:cubicBezTo>
                <a:cubicBezTo>
                  <a:pt x="12707" y="1434"/>
                  <a:pt x="12722" y="1427"/>
                  <a:pt x="12738" y="1427"/>
                </a:cubicBezTo>
                <a:cubicBezTo>
                  <a:pt x="12744" y="1427"/>
                  <a:pt x="12751" y="1428"/>
                  <a:pt x="12757" y="1430"/>
                </a:cubicBezTo>
                <a:cubicBezTo>
                  <a:pt x="12757" y="1448"/>
                  <a:pt x="12757" y="1454"/>
                  <a:pt x="12763" y="1472"/>
                </a:cubicBezTo>
                <a:cubicBezTo>
                  <a:pt x="12757" y="1460"/>
                  <a:pt x="12733" y="1460"/>
                  <a:pt x="12727" y="1454"/>
                </a:cubicBezTo>
                <a:cubicBezTo>
                  <a:pt x="12709" y="1472"/>
                  <a:pt x="12672" y="1460"/>
                  <a:pt x="12678" y="1503"/>
                </a:cubicBezTo>
                <a:lnTo>
                  <a:pt x="12642" y="1503"/>
                </a:lnTo>
                <a:lnTo>
                  <a:pt x="12642" y="1551"/>
                </a:lnTo>
                <a:cubicBezTo>
                  <a:pt x="12624" y="1551"/>
                  <a:pt x="12581" y="1551"/>
                  <a:pt x="12545" y="1563"/>
                </a:cubicBezTo>
                <a:cubicBezTo>
                  <a:pt x="12521" y="1551"/>
                  <a:pt x="12491" y="1539"/>
                  <a:pt x="12460" y="1539"/>
                </a:cubicBezTo>
                <a:lnTo>
                  <a:pt x="12460" y="1533"/>
                </a:lnTo>
                <a:cubicBezTo>
                  <a:pt x="12507" y="1523"/>
                  <a:pt x="12473" y="1508"/>
                  <a:pt x="12443" y="1508"/>
                </a:cubicBezTo>
                <a:cubicBezTo>
                  <a:pt x="12439" y="1508"/>
                  <a:pt x="12434" y="1508"/>
                  <a:pt x="12430" y="1509"/>
                </a:cubicBezTo>
                <a:cubicBezTo>
                  <a:pt x="12433" y="1491"/>
                  <a:pt x="12413" y="1482"/>
                  <a:pt x="12397" y="1482"/>
                </a:cubicBezTo>
                <a:cubicBezTo>
                  <a:pt x="12380" y="1482"/>
                  <a:pt x="12366" y="1491"/>
                  <a:pt x="12382" y="1509"/>
                </a:cubicBezTo>
                <a:lnTo>
                  <a:pt x="12315" y="1509"/>
                </a:lnTo>
                <a:cubicBezTo>
                  <a:pt x="12309" y="1521"/>
                  <a:pt x="12321" y="1539"/>
                  <a:pt x="12333" y="1545"/>
                </a:cubicBezTo>
                <a:cubicBezTo>
                  <a:pt x="12309" y="1551"/>
                  <a:pt x="12285" y="1563"/>
                  <a:pt x="12254" y="1569"/>
                </a:cubicBezTo>
                <a:cubicBezTo>
                  <a:pt x="12237" y="1445"/>
                  <a:pt x="12145" y="1402"/>
                  <a:pt x="12035" y="1402"/>
                </a:cubicBezTo>
                <a:cubicBezTo>
                  <a:pt x="11994" y="1402"/>
                  <a:pt x="11952" y="1408"/>
                  <a:pt x="11909" y="1418"/>
                </a:cubicBezTo>
                <a:cubicBezTo>
                  <a:pt x="11897" y="1382"/>
                  <a:pt x="11909" y="1351"/>
                  <a:pt x="11897" y="1309"/>
                </a:cubicBezTo>
                <a:cubicBezTo>
                  <a:pt x="11870" y="1311"/>
                  <a:pt x="11844" y="1312"/>
                  <a:pt x="11820" y="1312"/>
                </a:cubicBezTo>
                <a:cubicBezTo>
                  <a:pt x="11502" y="1312"/>
                  <a:pt x="11486" y="1133"/>
                  <a:pt x="11255" y="964"/>
                </a:cubicBezTo>
                <a:cubicBezTo>
                  <a:pt x="11225" y="940"/>
                  <a:pt x="11044" y="940"/>
                  <a:pt x="10977" y="885"/>
                </a:cubicBezTo>
                <a:cubicBezTo>
                  <a:pt x="10916" y="849"/>
                  <a:pt x="10922" y="691"/>
                  <a:pt x="10862" y="661"/>
                </a:cubicBezTo>
                <a:cubicBezTo>
                  <a:pt x="10841" y="649"/>
                  <a:pt x="10823" y="645"/>
                  <a:pt x="10806" y="645"/>
                </a:cubicBezTo>
                <a:cubicBezTo>
                  <a:pt x="10761" y="645"/>
                  <a:pt x="10728" y="676"/>
                  <a:pt x="10696" y="676"/>
                </a:cubicBezTo>
                <a:cubicBezTo>
                  <a:pt x="10691" y="676"/>
                  <a:pt x="10685" y="675"/>
                  <a:pt x="10680" y="673"/>
                </a:cubicBezTo>
                <a:cubicBezTo>
                  <a:pt x="10677" y="672"/>
                  <a:pt x="10673" y="672"/>
                  <a:pt x="10668" y="672"/>
                </a:cubicBezTo>
                <a:cubicBezTo>
                  <a:pt x="10631" y="672"/>
                  <a:pt x="10546" y="701"/>
                  <a:pt x="10491" y="701"/>
                </a:cubicBezTo>
                <a:cubicBezTo>
                  <a:pt x="10480" y="701"/>
                  <a:pt x="10470" y="700"/>
                  <a:pt x="10462" y="698"/>
                </a:cubicBezTo>
                <a:cubicBezTo>
                  <a:pt x="10414" y="685"/>
                  <a:pt x="10384" y="522"/>
                  <a:pt x="10347" y="516"/>
                </a:cubicBezTo>
                <a:cubicBezTo>
                  <a:pt x="10320" y="510"/>
                  <a:pt x="10297" y="507"/>
                  <a:pt x="10276" y="507"/>
                </a:cubicBezTo>
                <a:cubicBezTo>
                  <a:pt x="10153" y="507"/>
                  <a:pt x="10112" y="595"/>
                  <a:pt x="9966" y="595"/>
                </a:cubicBezTo>
                <a:cubicBezTo>
                  <a:pt x="9962" y="595"/>
                  <a:pt x="9958" y="595"/>
                  <a:pt x="9954" y="595"/>
                </a:cubicBezTo>
                <a:cubicBezTo>
                  <a:pt x="9790" y="595"/>
                  <a:pt x="9656" y="463"/>
                  <a:pt x="9511" y="463"/>
                </a:cubicBezTo>
                <a:cubicBezTo>
                  <a:pt x="9432" y="463"/>
                  <a:pt x="9350" y="503"/>
                  <a:pt x="9258" y="625"/>
                </a:cubicBezTo>
                <a:cubicBezTo>
                  <a:pt x="9172" y="525"/>
                  <a:pt x="9037" y="466"/>
                  <a:pt x="8897" y="466"/>
                </a:cubicBezTo>
                <a:cubicBezTo>
                  <a:pt x="8868" y="466"/>
                  <a:pt x="8839" y="468"/>
                  <a:pt x="8809" y="474"/>
                </a:cubicBezTo>
                <a:cubicBezTo>
                  <a:pt x="8823" y="273"/>
                  <a:pt x="8678" y="98"/>
                  <a:pt x="8506" y="98"/>
                </a:cubicBezTo>
                <a:cubicBezTo>
                  <a:pt x="8445" y="98"/>
                  <a:pt x="8381" y="120"/>
                  <a:pt x="8319" y="171"/>
                </a:cubicBezTo>
                <a:cubicBezTo>
                  <a:pt x="8283" y="40"/>
                  <a:pt x="8226" y="0"/>
                  <a:pt x="815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-441526" y="4563192"/>
            <a:ext cx="10371925" cy="790375"/>
          </a:xfrm>
          <a:custGeom>
            <a:avLst/>
            <a:gdLst/>
            <a:ahLst/>
            <a:cxnLst/>
            <a:rect l="l" t="t" r="r" b="b"/>
            <a:pathLst>
              <a:path w="414877" h="31615" extrusionOk="0">
                <a:moveTo>
                  <a:pt x="17255" y="1293"/>
                </a:moveTo>
                <a:cubicBezTo>
                  <a:pt x="28008" y="-736"/>
                  <a:pt x="55805" y="144"/>
                  <a:pt x="65544" y="482"/>
                </a:cubicBezTo>
                <a:cubicBezTo>
                  <a:pt x="75283" y="820"/>
                  <a:pt x="68993" y="752"/>
                  <a:pt x="75688" y="3322"/>
                </a:cubicBezTo>
                <a:cubicBezTo>
                  <a:pt x="82384" y="5892"/>
                  <a:pt x="87862" y="13872"/>
                  <a:pt x="105717" y="15901"/>
                </a:cubicBezTo>
                <a:cubicBezTo>
                  <a:pt x="123572" y="17930"/>
                  <a:pt x="157387" y="16646"/>
                  <a:pt x="182816" y="15496"/>
                </a:cubicBezTo>
                <a:cubicBezTo>
                  <a:pt x="208245" y="14346"/>
                  <a:pt x="240437" y="9138"/>
                  <a:pt x="258292" y="9003"/>
                </a:cubicBezTo>
                <a:cubicBezTo>
                  <a:pt x="276147" y="8868"/>
                  <a:pt x="270466" y="13737"/>
                  <a:pt x="289944" y="14684"/>
                </a:cubicBezTo>
                <a:cubicBezTo>
                  <a:pt x="309422" y="15631"/>
                  <a:pt x="354937" y="15022"/>
                  <a:pt x="375159" y="14684"/>
                </a:cubicBezTo>
                <a:cubicBezTo>
                  <a:pt x="395381" y="14346"/>
                  <a:pt x="405052" y="10491"/>
                  <a:pt x="411274" y="12655"/>
                </a:cubicBezTo>
                <a:cubicBezTo>
                  <a:pt x="417496" y="14819"/>
                  <a:pt x="414114" y="24829"/>
                  <a:pt x="412491" y="27669"/>
                </a:cubicBezTo>
                <a:cubicBezTo>
                  <a:pt x="410868" y="30510"/>
                  <a:pt x="415738" y="29360"/>
                  <a:pt x="401535" y="29698"/>
                </a:cubicBezTo>
                <a:cubicBezTo>
                  <a:pt x="387333" y="30036"/>
                  <a:pt x="387062" y="29563"/>
                  <a:pt x="327276" y="29698"/>
                </a:cubicBezTo>
                <a:cubicBezTo>
                  <a:pt x="267490" y="29833"/>
                  <a:pt x="97195" y="33351"/>
                  <a:pt x="42820" y="30510"/>
                </a:cubicBezTo>
                <a:cubicBezTo>
                  <a:pt x="-11555" y="27670"/>
                  <a:pt x="5285" y="17525"/>
                  <a:pt x="1024" y="12655"/>
                </a:cubicBezTo>
                <a:cubicBezTo>
                  <a:pt x="-3237" y="7786"/>
                  <a:pt x="6502" y="3322"/>
                  <a:pt x="17255" y="129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06" name="Google Shape;106;p14"/>
          <p:cNvSpPr/>
          <p:nvPr/>
        </p:nvSpPr>
        <p:spPr>
          <a:xfrm>
            <a:off x="102071" y="110575"/>
            <a:ext cx="2907536" cy="1017710"/>
          </a:xfrm>
          <a:custGeom>
            <a:avLst/>
            <a:gdLst/>
            <a:ahLst/>
            <a:cxnLst/>
            <a:rect l="l" t="t" r="r" b="b"/>
            <a:pathLst>
              <a:path w="96636" h="33825" extrusionOk="0">
                <a:moveTo>
                  <a:pt x="56007" y="0"/>
                </a:moveTo>
                <a:cubicBezTo>
                  <a:pt x="49469" y="0"/>
                  <a:pt x="44032" y="4937"/>
                  <a:pt x="43331" y="11342"/>
                </a:cubicBezTo>
                <a:cubicBezTo>
                  <a:pt x="41263" y="10141"/>
                  <a:pt x="38861" y="9440"/>
                  <a:pt x="36326" y="9440"/>
                </a:cubicBezTo>
                <a:cubicBezTo>
                  <a:pt x="29421" y="9440"/>
                  <a:pt x="23684" y="14377"/>
                  <a:pt x="22416" y="20882"/>
                </a:cubicBezTo>
                <a:cubicBezTo>
                  <a:pt x="21349" y="20315"/>
                  <a:pt x="20148" y="19981"/>
                  <a:pt x="18847" y="19981"/>
                </a:cubicBezTo>
                <a:cubicBezTo>
                  <a:pt x="14644" y="19981"/>
                  <a:pt x="11175" y="23417"/>
                  <a:pt x="11175" y="27653"/>
                </a:cubicBezTo>
                <a:cubicBezTo>
                  <a:pt x="11175" y="28721"/>
                  <a:pt x="11408" y="29721"/>
                  <a:pt x="11775" y="30622"/>
                </a:cubicBezTo>
                <a:cubicBezTo>
                  <a:pt x="7239" y="30889"/>
                  <a:pt x="3136" y="32056"/>
                  <a:pt x="0" y="33824"/>
                </a:cubicBezTo>
                <a:lnTo>
                  <a:pt x="96636" y="33824"/>
                </a:lnTo>
                <a:cubicBezTo>
                  <a:pt x="92900" y="29888"/>
                  <a:pt x="87296" y="27286"/>
                  <a:pt x="80991" y="27286"/>
                </a:cubicBezTo>
                <a:cubicBezTo>
                  <a:pt x="80358" y="27286"/>
                  <a:pt x="79791" y="27353"/>
                  <a:pt x="79190" y="27386"/>
                </a:cubicBezTo>
                <a:cubicBezTo>
                  <a:pt x="79290" y="26819"/>
                  <a:pt x="79357" y="26252"/>
                  <a:pt x="79357" y="25652"/>
                </a:cubicBezTo>
                <a:cubicBezTo>
                  <a:pt x="79357" y="19914"/>
                  <a:pt x="74687" y="15278"/>
                  <a:pt x="68983" y="15278"/>
                </a:cubicBezTo>
                <a:cubicBezTo>
                  <a:pt x="68816" y="15278"/>
                  <a:pt x="68683" y="15278"/>
                  <a:pt x="68516" y="15344"/>
                </a:cubicBezTo>
                <a:cubicBezTo>
                  <a:pt x="68683" y="14511"/>
                  <a:pt x="68783" y="13610"/>
                  <a:pt x="68783" y="12743"/>
                </a:cubicBezTo>
                <a:cubicBezTo>
                  <a:pt x="68783" y="5704"/>
                  <a:pt x="63045" y="0"/>
                  <a:pt x="5600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162400" y="1349024"/>
            <a:ext cx="4819200" cy="156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1"/>
          </p:nvPr>
        </p:nvSpPr>
        <p:spPr>
          <a:xfrm>
            <a:off x="2370900" y="2764025"/>
            <a:ext cx="4402200" cy="6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-590350" y="1854823"/>
            <a:ext cx="3002472" cy="739644"/>
          </a:xfrm>
          <a:custGeom>
            <a:avLst/>
            <a:gdLst/>
            <a:ahLst/>
            <a:cxnLst/>
            <a:rect l="l" t="t" r="r" b="b"/>
            <a:pathLst>
              <a:path w="40764" h="10042" extrusionOk="0">
                <a:moveTo>
                  <a:pt x="10542" y="1"/>
                </a:moveTo>
                <a:cubicBezTo>
                  <a:pt x="7239" y="1"/>
                  <a:pt x="4571" y="2669"/>
                  <a:pt x="4571" y="5972"/>
                </a:cubicBezTo>
                <a:cubicBezTo>
                  <a:pt x="4571" y="6972"/>
                  <a:pt x="4838" y="7873"/>
                  <a:pt x="5238" y="8707"/>
                </a:cubicBezTo>
                <a:cubicBezTo>
                  <a:pt x="2436" y="9007"/>
                  <a:pt x="501" y="9507"/>
                  <a:pt x="1" y="10041"/>
                </a:cubicBezTo>
                <a:lnTo>
                  <a:pt x="40763" y="10041"/>
                </a:lnTo>
                <a:cubicBezTo>
                  <a:pt x="39329" y="9274"/>
                  <a:pt x="36594" y="8674"/>
                  <a:pt x="33425" y="8607"/>
                </a:cubicBezTo>
                <a:cubicBezTo>
                  <a:pt x="33258" y="7673"/>
                  <a:pt x="32591" y="6939"/>
                  <a:pt x="31723" y="6639"/>
                </a:cubicBezTo>
                <a:cubicBezTo>
                  <a:pt x="31290" y="6472"/>
                  <a:pt x="30923" y="6472"/>
                  <a:pt x="30556" y="6472"/>
                </a:cubicBezTo>
                <a:cubicBezTo>
                  <a:pt x="30389" y="4204"/>
                  <a:pt x="28521" y="2436"/>
                  <a:pt x="26220" y="2436"/>
                </a:cubicBezTo>
                <a:cubicBezTo>
                  <a:pt x="24251" y="2436"/>
                  <a:pt x="22617" y="3703"/>
                  <a:pt x="22050" y="5471"/>
                </a:cubicBezTo>
                <a:cubicBezTo>
                  <a:pt x="21249" y="4270"/>
                  <a:pt x="19915" y="3470"/>
                  <a:pt x="18381" y="3470"/>
                </a:cubicBezTo>
                <a:cubicBezTo>
                  <a:pt x="17580" y="3470"/>
                  <a:pt x="16846" y="3670"/>
                  <a:pt x="16179" y="4037"/>
                </a:cubicBezTo>
                <a:cubicBezTo>
                  <a:pt x="15378" y="1702"/>
                  <a:pt x="13177" y="1"/>
                  <a:pt x="10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-307900" y="-83321"/>
            <a:ext cx="1713777" cy="739638"/>
          </a:xfrm>
          <a:custGeom>
            <a:avLst/>
            <a:gdLst/>
            <a:ahLst/>
            <a:cxnLst/>
            <a:rect l="l" t="t" r="r" b="b"/>
            <a:pathLst>
              <a:path w="66548" h="28721" extrusionOk="0">
                <a:moveTo>
                  <a:pt x="33457" y="0"/>
                </a:moveTo>
                <a:cubicBezTo>
                  <a:pt x="25452" y="0"/>
                  <a:pt x="18847" y="6171"/>
                  <a:pt x="18213" y="14010"/>
                </a:cubicBezTo>
                <a:cubicBezTo>
                  <a:pt x="16779" y="13010"/>
                  <a:pt x="14978" y="12376"/>
                  <a:pt x="13043" y="12376"/>
                </a:cubicBezTo>
                <a:cubicBezTo>
                  <a:pt x="8006" y="12376"/>
                  <a:pt x="3970" y="16479"/>
                  <a:pt x="3970" y="21482"/>
                </a:cubicBezTo>
                <a:cubicBezTo>
                  <a:pt x="3970" y="23317"/>
                  <a:pt x="4503" y="24985"/>
                  <a:pt x="5437" y="26386"/>
                </a:cubicBezTo>
                <a:cubicBezTo>
                  <a:pt x="3102" y="26786"/>
                  <a:pt x="1134" y="27620"/>
                  <a:pt x="0" y="28721"/>
                </a:cubicBezTo>
                <a:lnTo>
                  <a:pt x="66548" y="28721"/>
                </a:lnTo>
                <a:cubicBezTo>
                  <a:pt x="65681" y="27887"/>
                  <a:pt x="64146" y="27120"/>
                  <a:pt x="62145" y="26553"/>
                </a:cubicBezTo>
                <a:cubicBezTo>
                  <a:pt x="62178" y="26152"/>
                  <a:pt x="62211" y="25785"/>
                  <a:pt x="62211" y="25352"/>
                </a:cubicBezTo>
                <a:cubicBezTo>
                  <a:pt x="62211" y="19614"/>
                  <a:pt x="57541" y="14978"/>
                  <a:pt x="51837" y="14978"/>
                </a:cubicBezTo>
                <a:cubicBezTo>
                  <a:pt x="50736" y="14978"/>
                  <a:pt x="49702" y="15144"/>
                  <a:pt x="48735" y="15445"/>
                </a:cubicBezTo>
                <a:lnTo>
                  <a:pt x="48735" y="15311"/>
                </a:lnTo>
                <a:cubicBezTo>
                  <a:pt x="48735" y="6838"/>
                  <a:pt x="41897" y="0"/>
                  <a:pt x="334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16"/>
          <p:cNvGrpSpPr/>
          <p:nvPr/>
        </p:nvGrpSpPr>
        <p:grpSpPr>
          <a:xfrm>
            <a:off x="6981590" y="433797"/>
            <a:ext cx="2063762" cy="739622"/>
            <a:chOff x="6680975" y="98150"/>
            <a:chExt cx="2463017" cy="882709"/>
          </a:xfrm>
        </p:grpSpPr>
        <p:sp>
          <p:nvSpPr>
            <p:cNvPr id="118" name="Google Shape;118;p16"/>
            <p:cNvSpPr/>
            <p:nvPr/>
          </p:nvSpPr>
          <p:spPr>
            <a:xfrm>
              <a:off x="6682000" y="98150"/>
              <a:ext cx="2461993" cy="881673"/>
            </a:xfrm>
            <a:custGeom>
              <a:avLst/>
              <a:gdLst/>
              <a:ahLst/>
              <a:cxnLst/>
              <a:rect l="l" t="t" r="r" b="b"/>
              <a:pathLst>
                <a:path w="81692" h="29255" extrusionOk="0">
                  <a:moveTo>
                    <a:pt x="37661" y="0"/>
                  </a:moveTo>
                  <a:cubicBezTo>
                    <a:pt x="31690" y="0"/>
                    <a:pt x="26786" y="4304"/>
                    <a:pt x="25785" y="9974"/>
                  </a:cubicBezTo>
                  <a:cubicBezTo>
                    <a:pt x="23117" y="8006"/>
                    <a:pt x="19814" y="6839"/>
                    <a:pt x="16212" y="6839"/>
                  </a:cubicBezTo>
                  <a:cubicBezTo>
                    <a:pt x="7272" y="6839"/>
                    <a:pt x="0" y="14111"/>
                    <a:pt x="0" y="23084"/>
                  </a:cubicBezTo>
                  <a:cubicBezTo>
                    <a:pt x="0" y="25252"/>
                    <a:pt x="434" y="27320"/>
                    <a:pt x="1201" y="29255"/>
                  </a:cubicBezTo>
                  <a:lnTo>
                    <a:pt x="81692" y="29255"/>
                  </a:lnTo>
                  <a:cubicBezTo>
                    <a:pt x="80058" y="25752"/>
                    <a:pt x="76555" y="23284"/>
                    <a:pt x="72519" y="23284"/>
                  </a:cubicBezTo>
                  <a:cubicBezTo>
                    <a:pt x="69383" y="23284"/>
                    <a:pt x="66581" y="24685"/>
                    <a:pt x="64747" y="26953"/>
                  </a:cubicBezTo>
                  <a:cubicBezTo>
                    <a:pt x="63779" y="25585"/>
                    <a:pt x="62211" y="24651"/>
                    <a:pt x="60410" y="24651"/>
                  </a:cubicBezTo>
                  <a:cubicBezTo>
                    <a:pt x="60043" y="24651"/>
                    <a:pt x="59643" y="24685"/>
                    <a:pt x="59309" y="24785"/>
                  </a:cubicBezTo>
                  <a:cubicBezTo>
                    <a:pt x="59243" y="19248"/>
                    <a:pt x="54973" y="14678"/>
                    <a:pt x="49536" y="14177"/>
                  </a:cubicBezTo>
                  <a:cubicBezTo>
                    <a:pt x="49669" y="13510"/>
                    <a:pt x="49736" y="12810"/>
                    <a:pt x="49736" y="12109"/>
                  </a:cubicBezTo>
                  <a:cubicBezTo>
                    <a:pt x="49736" y="5438"/>
                    <a:pt x="44332" y="0"/>
                    <a:pt x="37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680975" y="484193"/>
              <a:ext cx="2461028" cy="496666"/>
            </a:xfrm>
            <a:custGeom>
              <a:avLst/>
              <a:gdLst/>
              <a:ahLst/>
              <a:cxnLst/>
              <a:rect l="l" t="t" r="r" b="b"/>
              <a:pathLst>
                <a:path w="81660" h="16480" extrusionOk="0">
                  <a:moveTo>
                    <a:pt x="3670" y="1"/>
                  </a:moveTo>
                  <a:cubicBezTo>
                    <a:pt x="1369" y="2803"/>
                    <a:pt x="1" y="6372"/>
                    <a:pt x="1" y="10308"/>
                  </a:cubicBezTo>
                  <a:cubicBezTo>
                    <a:pt x="1" y="12476"/>
                    <a:pt x="401" y="14544"/>
                    <a:pt x="1202" y="16479"/>
                  </a:cubicBezTo>
                  <a:lnTo>
                    <a:pt x="81659" y="16479"/>
                  </a:lnTo>
                  <a:cubicBezTo>
                    <a:pt x="80092" y="12943"/>
                    <a:pt x="76589" y="10475"/>
                    <a:pt x="72553" y="10475"/>
                  </a:cubicBezTo>
                  <a:cubicBezTo>
                    <a:pt x="69417" y="10475"/>
                    <a:pt x="66615" y="11876"/>
                    <a:pt x="64781" y="14144"/>
                  </a:cubicBezTo>
                  <a:cubicBezTo>
                    <a:pt x="63813" y="12776"/>
                    <a:pt x="62245" y="11842"/>
                    <a:pt x="60444" y="11842"/>
                  </a:cubicBezTo>
                  <a:cubicBezTo>
                    <a:pt x="60077" y="11842"/>
                    <a:pt x="59677" y="11876"/>
                    <a:pt x="59343" y="11976"/>
                  </a:cubicBezTo>
                  <a:cubicBezTo>
                    <a:pt x="59343" y="10041"/>
                    <a:pt x="58776" y="8273"/>
                    <a:pt x="57876" y="6705"/>
                  </a:cubicBezTo>
                  <a:cubicBezTo>
                    <a:pt x="55774" y="10108"/>
                    <a:pt x="52038" y="12343"/>
                    <a:pt x="47768" y="12343"/>
                  </a:cubicBezTo>
                  <a:cubicBezTo>
                    <a:pt x="45667" y="12343"/>
                    <a:pt x="43699" y="11809"/>
                    <a:pt x="41931" y="10808"/>
                  </a:cubicBezTo>
                  <a:cubicBezTo>
                    <a:pt x="40430" y="11509"/>
                    <a:pt x="38762" y="11876"/>
                    <a:pt x="36994" y="11876"/>
                  </a:cubicBezTo>
                  <a:cubicBezTo>
                    <a:pt x="32524" y="11876"/>
                    <a:pt x="28655" y="9441"/>
                    <a:pt x="26587" y="5838"/>
                  </a:cubicBezTo>
                  <a:cubicBezTo>
                    <a:pt x="24919" y="10441"/>
                    <a:pt x="20549" y="13677"/>
                    <a:pt x="15412" y="13677"/>
                  </a:cubicBezTo>
                  <a:cubicBezTo>
                    <a:pt x="8841" y="13677"/>
                    <a:pt x="3537" y="8340"/>
                    <a:pt x="3537" y="1802"/>
                  </a:cubicBezTo>
                  <a:cubicBezTo>
                    <a:pt x="3537" y="1168"/>
                    <a:pt x="3570" y="60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6"/>
          <p:cNvSpPr/>
          <p:nvPr/>
        </p:nvSpPr>
        <p:spPr>
          <a:xfrm flipH="1">
            <a:off x="-220415" y="3792975"/>
            <a:ext cx="9584840" cy="1465479"/>
          </a:xfrm>
          <a:custGeom>
            <a:avLst/>
            <a:gdLst/>
            <a:ahLst/>
            <a:cxnLst/>
            <a:rect l="l" t="t" r="r" b="b"/>
            <a:pathLst>
              <a:path w="61756" h="11050" extrusionOk="0">
                <a:moveTo>
                  <a:pt x="576" y="0"/>
                </a:moveTo>
                <a:lnTo>
                  <a:pt x="1" y="10444"/>
                </a:lnTo>
                <a:lnTo>
                  <a:pt x="61453" y="11050"/>
                </a:lnTo>
                <a:cubicBezTo>
                  <a:pt x="61453" y="11050"/>
                  <a:pt x="61756" y="1738"/>
                  <a:pt x="60696" y="830"/>
                </a:cubicBezTo>
                <a:cubicBezTo>
                  <a:pt x="60440" y="610"/>
                  <a:pt x="60104" y="523"/>
                  <a:pt x="59690" y="523"/>
                </a:cubicBezTo>
                <a:cubicBezTo>
                  <a:pt x="58394" y="523"/>
                  <a:pt x="56336" y="1376"/>
                  <a:pt x="53582" y="1665"/>
                </a:cubicBezTo>
                <a:cubicBezTo>
                  <a:pt x="49950" y="2041"/>
                  <a:pt x="49647" y="1738"/>
                  <a:pt x="46547" y="4541"/>
                </a:cubicBezTo>
                <a:cubicBezTo>
                  <a:pt x="44902" y="6023"/>
                  <a:pt x="41225" y="6387"/>
                  <a:pt x="37836" y="6387"/>
                </a:cubicBezTo>
                <a:cubicBezTo>
                  <a:pt x="34827" y="6387"/>
                  <a:pt x="32045" y="6100"/>
                  <a:pt x="31108" y="6055"/>
                </a:cubicBezTo>
                <a:cubicBezTo>
                  <a:pt x="29354" y="5959"/>
                  <a:pt x="29455" y="5520"/>
                  <a:pt x="28611" y="5520"/>
                </a:cubicBezTo>
                <a:cubicBezTo>
                  <a:pt x="28496" y="5520"/>
                  <a:pt x="28364" y="5528"/>
                  <a:pt x="28208" y="5546"/>
                </a:cubicBezTo>
                <a:cubicBezTo>
                  <a:pt x="27434" y="5635"/>
                  <a:pt x="25368" y="6201"/>
                  <a:pt x="22116" y="6201"/>
                </a:cubicBezTo>
                <a:cubicBezTo>
                  <a:pt x="19827" y="6201"/>
                  <a:pt x="16950" y="5921"/>
                  <a:pt x="13520" y="4995"/>
                </a:cubicBezTo>
                <a:cubicBezTo>
                  <a:pt x="4754" y="2634"/>
                  <a:pt x="576" y="0"/>
                  <a:pt x="57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-360863" y="2703665"/>
            <a:ext cx="2148169" cy="927186"/>
          </a:xfrm>
          <a:custGeom>
            <a:avLst/>
            <a:gdLst/>
            <a:ahLst/>
            <a:cxnLst/>
            <a:rect l="l" t="t" r="r" b="b"/>
            <a:pathLst>
              <a:path w="66548" h="28721" extrusionOk="0">
                <a:moveTo>
                  <a:pt x="33457" y="0"/>
                </a:moveTo>
                <a:cubicBezTo>
                  <a:pt x="25452" y="0"/>
                  <a:pt x="18847" y="6171"/>
                  <a:pt x="18213" y="14010"/>
                </a:cubicBezTo>
                <a:cubicBezTo>
                  <a:pt x="16779" y="13010"/>
                  <a:pt x="14978" y="12376"/>
                  <a:pt x="13043" y="12376"/>
                </a:cubicBezTo>
                <a:cubicBezTo>
                  <a:pt x="8006" y="12376"/>
                  <a:pt x="3970" y="16479"/>
                  <a:pt x="3970" y="21482"/>
                </a:cubicBezTo>
                <a:cubicBezTo>
                  <a:pt x="3970" y="23317"/>
                  <a:pt x="4503" y="24985"/>
                  <a:pt x="5437" y="26386"/>
                </a:cubicBezTo>
                <a:cubicBezTo>
                  <a:pt x="3102" y="26786"/>
                  <a:pt x="1134" y="27620"/>
                  <a:pt x="0" y="28721"/>
                </a:cubicBezTo>
                <a:lnTo>
                  <a:pt x="66548" y="28721"/>
                </a:lnTo>
                <a:cubicBezTo>
                  <a:pt x="65681" y="27887"/>
                  <a:pt x="64146" y="27120"/>
                  <a:pt x="62145" y="26553"/>
                </a:cubicBezTo>
                <a:cubicBezTo>
                  <a:pt x="62178" y="26152"/>
                  <a:pt x="62211" y="25785"/>
                  <a:pt x="62211" y="25352"/>
                </a:cubicBezTo>
                <a:cubicBezTo>
                  <a:pt x="62211" y="19614"/>
                  <a:pt x="57541" y="14978"/>
                  <a:pt x="51837" y="14978"/>
                </a:cubicBezTo>
                <a:cubicBezTo>
                  <a:pt x="50736" y="14978"/>
                  <a:pt x="49702" y="15144"/>
                  <a:pt x="48735" y="15445"/>
                </a:cubicBezTo>
                <a:lnTo>
                  <a:pt x="48735" y="15311"/>
                </a:lnTo>
                <a:cubicBezTo>
                  <a:pt x="48735" y="6838"/>
                  <a:pt x="41897" y="0"/>
                  <a:pt x="334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7444400" y="40125"/>
            <a:ext cx="2242450" cy="766400"/>
          </a:xfrm>
          <a:custGeom>
            <a:avLst/>
            <a:gdLst/>
            <a:ahLst/>
            <a:cxnLst/>
            <a:rect l="l" t="t" r="r" b="b"/>
            <a:pathLst>
              <a:path w="89698" h="30656" extrusionOk="0">
                <a:moveTo>
                  <a:pt x="57875" y="0"/>
                </a:moveTo>
                <a:cubicBezTo>
                  <a:pt x="49335" y="0"/>
                  <a:pt x="42330" y="6372"/>
                  <a:pt x="41230" y="14644"/>
                </a:cubicBezTo>
                <a:cubicBezTo>
                  <a:pt x="40496" y="14377"/>
                  <a:pt x="39662" y="14211"/>
                  <a:pt x="38828" y="14211"/>
                </a:cubicBezTo>
                <a:cubicBezTo>
                  <a:pt x="36526" y="14211"/>
                  <a:pt x="34492" y="15245"/>
                  <a:pt x="33124" y="16912"/>
                </a:cubicBezTo>
                <a:cubicBezTo>
                  <a:pt x="31056" y="14144"/>
                  <a:pt x="27787" y="12309"/>
                  <a:pt x="24051" y="12309"/>
                </a:cubicBezTo>
                <a:cubicBezTo>
                  <a:pt x="17880" y="12309"/>
                  <a:pt x="12843" y="17313"/>
                  <a:pt x="12843" y="23517"/>
                </a:cubicBezTo>
                <a:cubicBezTo>
                  <a:pt x="12843" y="24585"/>
                  <a:pt x="13010" y="25652"/>
                  <a:pt x="13310" y="26653"/>
                </a:cubicBezTo>
                <a:cubicBezTo>
                  <a:pt x="7005" y="26820"/>
                  <a:pt x="1802" y="28421"/>
                  <a:pt x="0" y="30656"/>
                </a:cubicBezTo>
                <a:lnTo>
                  <a:pt x="89698" y="30656"/>
                </a:lnTo>
                <a:cubicBezTo>
                  <a:pt x="87730" y="29055"/>
                  <a:pt x="84027" y="27854"/>
                  <a:pt x="79524" y="27487"/>
                </a:cubicBezTo>
                <a:cubicBezTo>
                  <a:pt x="79824" y="26820"/>
                  <a:pt x="79957" y="26086"/>
                  <a:pt x="79957" y="25318"/>
                </a:cubicBezTo>
                <a:cubicBezTo>
                  <a:pt x="79957" y="22216"/>
                  <a:pt x="77489" y="19714"/>
                  <a:pt x="74387" y="19681"/>
                </a:cubicBezTo>
                <a:cubicBezTo>
                  <a:pt x="74553" y="18714"/>
                  <a:pt x="74654" y="17746"/>
                  <a:pt x="74654" y="16746"/>
                </a:cubicBezTo>
                <a:cubicBezTo>
                  <a:pt x="74654" y="7506"/>
                  <a:pt x="67148" y="0"/>
                  <a:pt x="57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-366924" y="4261359"/>
            <a:ext cx="9893950" cy="977025"/>
          </a:xfrm>
          <a:custGeom>
            <a:avLst/>
            <a:gdLst/>
            <a:ahLst/>
            <a:cxnLst/>
            <a:rect l="l" t="t" r="r" b="b"/>
            <a:pathLst>
              <a:path w="395758" h="39081" extrusionOk="0">
                <a:moveTo>
                  <a:pt x="31806" y="13156"/>
                </a:moveTo>
                <a:cubicBezTo>
                  <a:pt x="48499" y="11929"/>
                  <a:pt x="80246" y="18945"/>
                  <a:pt x="107148" y="16790"/>
                </a:cubicBezTo>
                <a:cubicBezTo>
                  <a:pt x="134050" y="14635"/>
                  <a:pt x="172489" y="1797"/>
                  <a:pt x="193220" y="227"/>
                </a:cubicBezTo>
                <a:cubicBezTo>
                  <a:pt x="213951" y="-1342"/>
                  <a:pt x="214044" y="5695"/>
                  <a:pt x="231536" y="7373"/>
                </a:cubicBezTo>
                <a:cubicBezTo>
                  <a:pt x="249028" y="9051"/>
                  <a:pt x="272398" y="9375"/>
                  <a:pt x="298173" y="10295"/>
                </a:cubicBezTo>
                <a:cubicBezTo>
                  <a:pt x="323948" y="11215"/>
                  <a:pt x="371112" y="8805"/>
                  <a:pt x="386188" y="12894"/>
                </a:cubicBezTo>
                <a:cubicBezTo>
                  <a:pt x="401264" y="16983"/>
                  <a:pt x="395710" y="31069"/>
                  <a:pt x="388631" y="34830"/>
                </a:cubicBezTo>
                <a:cubicBezTo>
                  <a:pt x="381552" y="38591"/>
                  <a:pt x="358929" y="35325"/>
                  <a:pt x="343714" y="35458"/>
                </a:cubicBezTo>
                <a:cubicBezTo>
                  <a:pt x="328499" y="35591"/>
                  <a:pt x="349691" y="35104"/>
                  <a:pt x="297340" y="35627"/>
                </a:cubicBezTo>
                <a:cubicBezTo>
                  <a:pt x="244989" y="36151"/>
                  <a:pt x="77999" y="40512"/>
                  <a:pt x="29607" y="38599"/>
                </a:cubicBezTo>
                <a:cubicBezTo>
                  <a:pt x="-18784" y="36686"/>
                  <a:pt x="6625" y="28391"/>
                  <a:pt x="6991" y="24150"/>
                </a:cubicBezTo>
                <a:cubicBezTo>
                  <a:pt x="7358" y="19910"/>
                  <a:pt x="15113" y="14383"/>
                  <a:pt x="31806" y="1315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subTitle" idx="1"/>
          </p:nvPr>
        </p:nvSpPr>
        <p:spPr>
          <a:xfrm>
            <a:off x="3115200" y="1458000"/>
            <a:ext cx="29136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3" name="Google Shape;243;p30"/>
          <p:cNvSpPr txBox="1">
            <a:spLocks noGrp="1"/>
          </p:cNvSpPr>
          <p:nvPr>
            <p:ph type="subTitle" idx="2"/>
          </p:nvPr>
        </p:nvSpPr>
        <p:spPr>
          <a:xfrm>
            <a:off x="2425000" y="4258425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4" name="Google Shape;244;p30"/>
          <p:cNvSpPr txBox="1"/>
          <p:nvPr/>
        </p:nvSpPr>
        <p:spPr>
          <a:xfrm>
            <a:off x="2618550" y="3495525"/>
            <a:ext cx="39069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 and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accent2"/>
              </a:solidFill>
              <a:highlight>
                <a:srgbClr val="DFDEFC"/>
              </a:highlight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5" name="Google Shape;245;p30"/>
          <p:cNvSpPr/>
          <p:nvPr/>
        </p:nvSpPr>
        <p:spPr>
          <a:xfrm rot="415371" flipH="1">
            <a:off x="-1526881" y="3661908"/>
            <a:ext cx="5226164" cy="2473646"/>
          </a:xfrm>
          <a:custGeom>
            <a:avLst/>
            <a:gdLst/>
            <a:ahLst/>
            <a:cxnLst/>
            <a:rect l="l" t="t" r="r" b="b"/>
            <a:pathLst>
              <a:path w="40984" h="16802" extrusionOk="0">
                <a:moveTo>
                  <a:pt x="24500" y="3467"/>
                </a:moveTo>
                <a:cubicBezTo>
                  <a:pt x="24504" y="3469"/>
                  <a:pt x="24509" y="3469"/>
                  <a:pt x="24509" y="3469"/>
                </a:cubicBezTo>
                <a:cubicBezTo>
                  <a:pt x="24521" y="3494"/>
                  <a:pt x="24527" y="3518"/>
                  <a:pt x="24521" y="3524"/>
                </a:cubicBezTo>
                <a:cubicBezTo>
                  <a:pt x="24509" y="3518"/>
                  <a:pt x="24491" y="3506"/>
                  <a:pt x="24467" y="3500"/>
                </a:cubicBezTo>
                <a:lnTo>
                  <a:pt x="24467" y="3494"/>
                </a:lnTo>
                <a:cubicBezTo>
                  <a:pt x="24470" y="3495"/>
                  <a:pt x="24473" y="3495"/>
                  <a:pt x="24475" y="3495"/>
                </a:cubicBezTo>
                <a:cubicBezTo>
                  <a:pt x="24485" y="3495"/>
                  <a:pt x="24485" y="3485"/>
                  <a:pt x="24485" y="3475"/>
                </a:cubicBezTo>
                <a:cubicBezTo>
                  <a:pt x="24487" y="3479"/>
                  <a:pt x="24490" y="3480"/>
                  <a:pt x="24492" y="3480"/>
                </a:cubicBezTo>
                <a:cubicBezTo>
                  <a:pt x="24498" y="3480"/>
                  <a:pt x="24503" y="3474"/>
                  <a:pt x="24500" y="3467"/>
                </a:cubicBezTo>
                <a:close/>
                <a:moveTo>
                  <a:pt x="24848" y="3475"/>
                </a:moveTo>
                <a:cubicBezTo>
                  <a:pt x="24848" y="3489"/>
                  <a:pt x="24852" y="3496"/>
                  <a:pt x="24856" y="3496"/>
                </a:cubicBezTo>
                <a:cubicBezTo>
                  <a:pt x="24857" y="3496"/>
                  <a:pt x="24859" y="3495"/>
                  <a:pt x="24860" y="3494"/>
                </a:cubicBezTo>
                <a:lnTo>
                  <a:pt x="24860" y="3494"/>
                </a:lnTo>
                <a:cubicBezTo>
                  <a:pt x="24854" y="3530"/>
                  <a:pt x="24854" y="3566"/>
                  <a:pt x="24854" y="3578"/>
                </a:cubicBezTo>
                <a:cubicBezTo>
                  <a:pt x="24824" y="3554"/>
                  <a:pt x="24800" y="3530"/>
                  <a:pt x="24794" y="3494"/>
                </a:cubicBezTo>
                <a:lnTo>
                  <a:pt x="24794" y="3494"/>
                </a:lnTo>
                <a:cubicBezTo>
                  <a:pt x="24796" y="3495"/>
                  <a:pt x="24798" y="3496"/>
                  <a:pt x="24800" y="3496"/>
                </a:cubicBezTo>
                <a:cubicBezTo>
                  <a:pt x="24806" y="3496"/>
                  <a:pt x="24812" y="3492"/>
                  <a:pt x="24812" y="3487"/>
                </a:cubicBezTo>
                <a:cubicBezTo>
                  <a:pt x="24814" y="3489"/>
                  <a:pt x="24815" y="3490"/>
                  <a:pt x="24817" y="3490"/>
                </a:cubicBezTo>
                <a:cubicBezTo>
                  <a:pt x="24821" y="3490"/>
                  <a:pt x="24826" y="3484"/>
                  <a:pt x="24830" y="3475"/>
                </a:cubicBezTo>
                <a:cubicBezTo>
                  <a:pt x="24830" y="3481"/>
                  <a:pt x="24832" y="3484"/>
                  <a:pt x="24835" y="3484"/>
                </a:cubicBezTo>
                <a:cubicBezTo>
                  <a:pt x="24838" y="3484"/>
                  <a:pt x="24842" y="3481"/>
                  <a:pt x="24848" y="3475"/>
                </a:cubicBezTo>
                <a:close/>
                <a:moveTo>
                  <a:pt x="24546" y="3451"/>
                </a:moveTo>
                <a:cubicBezTo>
                  <a:pt x="24546" y="3463"/>
                  <a:pt x="24558" y="3463"/>
                  <a:pt x="24558" y="3463"/>
                </a:cubicBezTo>
                <a:cubicBezTo>
                  <a:pt x="24558" y="3468"/>
                  <a:pt x="24561" y="3470"/>
                  <a:pt x="24565" y="3470"/>
                </a:cubicBezTo>
                <a:cubicBezTo>
                  <a:pt x="24570" y="3470"/>
                  <a:pt x="24576" y="3467"/>
                  <a:pt x="24576" y="3463"/>
                </a:cubicBezTo>
                <a:cubicBezTo>
                  <a:pt x="24576" y="3471"/>
                  <a:pt x="24580" y="3476"/>
                  <a:pt x="24584" y="3476"/>
                </a:cubicBezTo>
                <a:cubicBezTo>
                  <a:pt x="24586" y="3476"/>
                  <a:pt x="24588" y="3474"/>
                  <a:pt x="24588" y="3469"/>
                </a:cubicBezTo>
                <a:cubicBezTo>
                  <a:pt x="24588" y="3473"/>
                  <a:pt x="24595" y="3479"/>
                  <a:pt x="24600" y="3479"/>
                </a:cubicBezTo>
                <a:cubicBezTo>
                  <a:pt x="24603" y="3479"/>
                  <a:pt x="24606" y="3476"/>
                  <a:pt x="24606" y="3469"/>
                </a:cubicBezTo>
                <a:lnTo>
                  <a:pt x="24606" y="3469"/>
                </a:lnTo>
                <a:cubicBezTo>
                  <a:pt x="24606" y="3506"/>
                  <a:pt x="24612" y="3554"/>
                  <a:pt x="24588" y="3590"/>
                </a:cubicBezTo>
                <a:cubicBezTo>
                  <a:pt x="24558" y="3554"/>
                  <a:pt x="24552" y="3506"/>
                  <a:pt x="24539" y="3463"/>
                </a:cubicBezTo>
                <a:lnTo>
                  <a:pt x="24546" y="3451"/>
                </a:lnTo>
                <a:close/>
                <a:moveTo>
                  <a:pt x="24642" y="3463"/>
                </a:moveTo>
                <a:cubicBezTo>
                  <a:pt x="24642" y="3469"/>
                  <a:pt x="24642" y="3487"/>
                  <a:pt x="24661" y="3487"/>
                </a:cubicBezTo>
                <a:cubicBezTo>
                  <a:pt x="24661" y="3500"/>
                  <a:pt x="24667" y="3500"/>
                  <a:pt x="24679" y="3500"/>
                </a:cubicBezTo>
                <a:cubicBezTo>
                  <a:pt x="24679" y="3510"/>
                  <a:pt x="24684" y="3514"/>
                  <a:pt x="24690" y="3514"/>
                </a:cubicBezTo>
                <a:cubicBezTo>
                  <a:pt x="24695" y="3514"/>
                  <a:pt x="24700" y="3511"/>
                  <a:pt x="24703" y="3506"/>
                </a:cubicBezTo>
                <a:cubicBezTo>
                  <a:pt x="24703" y="3517"/>
                  <a:pt x="24708" y="3521"/>
                  <a:pt x="24714" y="3521"/>
                </a:cubicBezTo>
                <a:cubicBezTo>
                  <a:pt x="24718" y="3521"/>
                  <a:pt x="24723" y="3520"/>
                  <a:pt x="24727" y="3518"/>
                </a:cubicBezTo>
                <a:cubicBezTo>
                  <a:pt x="24727" y="3526"/>
                  <a:pt x="24730" y="3529"/>
                  <a:pt x="24733" y="3529"/>
                </a:cubicBezTo>
                <a:cubicBezTo>
                  <a:pt x="24737" y="3529"/>
                  <a:pt x="24742" y="3524"/>
                  <a:pt x="24745" y="3518"/>
                </a:cubicBezTo>
                <a:cubicBezTo>
                  <a:pt x="24749" y="3521"/>
                  <a:pt x="24752" y="3523"/>
                  <a:pt x="24755" y="3523"/>
                </a:cubicBezTo>
                <a:cubicBezTo>
                  <a:pt x="24761" y="3523"/>
                  <a:pt x="24765" y="3514"/>
                  <a:pt x="24770" y="3506"/>
                </a:cubicBezTo>
                <a:cubicBezTo>
                  <a:pt x="24770" y="3518"/>
                  <a:pt x="24776" y="3524"/>
                  <a:pt x="24776" y="3530"/>
                </a:cubicBezTo>
                <a:cubicBezTo>
                  <a:pt x="24788" y="3554"/>
                  <a:pt x="24806" y="3560"/>
                  <a:pt x="24824" y="3584"/>
                </a:cubicBezTo>
                <a:cubicBezTo>
                  <a:pt x="24836" y="3609"/>
                  <a:pt x="24830" y="3621"/>
                  <a:pt x="24830" y="3651"/>
                </a:cubicBezTo>
                <a:cubicBezTo>
                  <a:pt x="24830" y="3675"/>
                  <a:pt x="24830" y="3699"/>
                  <a:pt x="24824" y="3718"/>
                </a:cubicBezTo>
                <a:cubicBezTo>
                  <a:pt x="24820" y="3710"/>
                  <a:pt x="24810" y="3705"/>
                  <a:pt x="24798" y="3705"/>
                </a:cubicBezTo>
                <a:cubicBezTo>
                  <a:pt x="24790" y="3705"/>
                  <a:pt x="24783" y="3707"/>
                  <a:pt x="24776" y="3711"/>
                </a:cubicBezTo>
                <a:cubicBezTo>
                  <a:pt x="24771" y="3703"/>
                  <a:pt x="24764" y="3689"/>
                  <a:pt x="24754" y="3689"/>
                </a:cubicBezTo>
                <a:cubicBezTo>
                  <a:pt x="24750" y="3689"/>
                  <a:pt x="24745" y="3692"/>
                  <a:pt x="24739" y="3699"/>
                </a:cubicBezTo>
                <a:cubicBezTo>
                  <a:pt x="24736" y="3693"/>
                  <a:pt x="24730" y="3690"/>
                  <a:pt x="24725" y="3690"/>
                </a:cubicBezTo>
                <a:cubicBezTo>
                  <a:pt x="24720" y="3690"/>
                  <a:pt x="24715" y="3693"/>
                  <a:pt x="24715" y="3699"/>
                </a:cubicBezTo>
                <a:lnTo>
                  <a:pt x="24673" y="3675"/>
                </a:lnTo>
                <a:cubicBezTo>
                  <a:pt x="24655" y="3669"/>
                  <a:pt x="24624" y="3645"/>
                  <a:pt x="24624" y="3627"/>
                </a:cubicBezTo>
                <a:cubicBezTo>
                  <a:pt x="24618" y="3596"/>
                  <a:pt x="24630" y="3566"/>
                  <a:pt x="24630" y="3548"/>
                </a:cubicBezTo>
                <a:lnTo>
                  <a:pt x="24630" y="3469"/>
                </a:lnTo>
                <a:lnTo>
                  <a:pt x="24636" y="3469"/>
                </a:lnTo>
                <a:cubicBezTo>
                  <a:pt x="24636" y="3469"/>
                  <a:pt x="24642" y="3469"/>
                  <a:pt x="24642" y="3463"/>
                </a:cubicBezTo>
                <a:close/>
                <a:moveTo>
                  <a:pt x="28270" y="4310"/>
                </a:moveTo>
                <a:lnTo>
                  <a:pt x="28270" y="4310"/>
                </a:lnTo>
                <a:cubicBezTo>
                  <a:pt x="28270" y="4312"/>
                  <a:pt x="28269" y="4315"/>
                  <a:pt x="28269" y="4317"/>
                </a:cubicBezTo>
                <a:cubicBezTo>
                  <a:pt x="28270" y="4315"/>
                  <a:pt x="28270" y="4312"/>
                  <a:pt x="28270" y="4310"/>
                </a:cubicBezTo>
                <a:close/>
                <a:moveTo>
                  <a:pt x="24455" y="4262"/>
                </a:moveTo>
                <a:cubicBezTo>
                  <a:pt x="24459" y="4276"/>
                  <a:pt x="24471" y="4301"/>
                  <a:pt x="24482" y="4301"/>
                </a:cubicBezTo>
                <a:cubicBezTo>
                  <a:pt x="24485" y="4301"/>
                  <a:pt x="24488" y="4298"/>
                  <a:pt x="24491" y="4293"/>
                </a:cubicBezTo>
                <a:cubicBezTo>
                  <a:pt x="24491" y="4317"/>
                  <a:pt x="24491" y="4335"/>
                  <a:pt x="24515" y="4335"/>
                </a:cubicBezTo>
                <a:lnTo>
                  <a:pt x="24515" y="4347"/>
                </a:lnTo>
                <a:cubicBezTo>
                  <a:pt x="24485" y="4384"/>
                  <a:pt x="24455" y="4414"/>
                  <a:pt x="24418" y="4438"/>
                </a:cubicBezTo>
                <a:cubicBezTo>
                  <a:pt x="24412" y="4432"/>
                  <a:pt x="24408" y="4429"/>
                  <a:pt x="24403" y="4429"/>
                </a:cubicBezTo>
                <a:cubicBezTo>
                  <a:pt x="24399" y="4429"/>
                  <a:pt x="24394" y="4432"/>
                  <a:pt x="24388" y="4438"/>
                </a:cubicBezTo>
                <a:cubicBezTo>
                  <a:pt x="24388" y="4430"/>
                  <a:pt x="24379" y="4416"/>
                  <a:pt x="24370" y="4416"/>
                </a:cubicBezTo>
                <a:cubicBezTo>
                  <a:pt x="24366" y="4416"/>
                  <a:pt x="24362" y="4418"/>
                  <a:pt x="24358" y="4426"/>
                </a:cubicBezTo>
                <a:cubicBezTo>
                  <a:pt x="24358" y="4414"/>
                  <a:pt x="24346" y="4402"/>
                  <a:pt x="24340" y="4402"/>
                </a:cubicBezTo>
                <a:cubicBezTo>
                  <a:pt x="24358" y="4371"/>
                  <a:pt x="24364" y="4335"/>
                  <a:pt x="24370" y="4293"/>
                </a:cubicBezTo>
                <a:cubicBezTo>
                  <a:pt x="24379" y="4300"/>
                  <a:pt x="24386" y="4303"/>
                  <a:pt x="24392" y="4303"/>
                </a:cubicBezTo>
                <a:cubicBezTo>
                  <a:pt x="24407" y="4303"/>
                  <a:pt x="24416" y="4284"/>
                  <a:pt x="24424" y="4262"/>
                </a:cubicBezTo>
                <a:cubicBezTo>
                  <a:pt x="24427" y="4272"/>
                  <a:pt x="24434" y="4276"/>
                  <a:pt x="24440" y="4276"/>
                </a:cubicBezTo>
                <a:cubicBezTo>
                  <a:pt x="24446" y="4276"/>
                  <a:pt x="24452" y="4272"/>
                  <a:pt x="24455" y="4262"/>
                </a:cubicBezTo>
                <a:close/>
                <a:moveTo>
                  <a:pt x="25242" y="4486"/>
                </a:moveTo>
                <a:lnTo>
                  <a:pt x="25242" y="4486"/>
                </a:lnTo>
                <a:cubicBezTo>
                  <a:pt x="25227" y="4502"/>
                  <a:pt x="25237" y="4533"/>
                  <a:pt x="25258" y="4533"/>
                </a:cubicBezTo>
                <a:cubicBezTo>
                  <a:pt x="25262" y="4533"/>
                  <a:pt x="25267" y="4532"/>
                  <a:pt x="25272" y="4529"/>
                </a:cubicBezTo>
                <a:lnTo>
                  <a:pt x="25272" y="4529"/>
                </a:lnTo>
                <a:cubicBezTo>
                  <a:pt x="25266" y="4551"/>
                  <a:pt x="25266" y="4584"/>
                  <a:pt x="25290" y="4584"/>
                </a:cubicBezTo>
                <a:cubicBezTo>
                  <a:pt x="25292" y="4584"/>
                  <a:pt x="25294" y="4584"/>
                  <a:pt x="25296" y="4583"/>
                </a:cubicBezTo>
                <a:lnTo>
                  <a:pt x="25296" y="4583"/>
                </a:lnTo>
                <a:cubicBezTo>
                  <a:pt x="25284" y="4589"/>
                  <a:pt x="25284" y="4589"/>
                  <a:pt x="25284" y="4595"/>
                </a:cubicBezTo>
                <a:cubicBezTo>
                  <a:pt x="25236" y="4608"/>
                  <a:pt x="25181" y="4614"/>
                  <a:pt x="25145" y="4620"/>
                </a:cubicBezTo>
                <a:cubicBezTo>
                  <a:pt x="25145" y="4589"/>
                  <a:pt x="25169" y="4547"/>
                  <a:pt x="25218" y="4493"/>
                </a:cubicBezTo>
                <a:cubicBezTo>
                  <a:pt x="25224" y="4493"/>
                  <a:pt x="25236" y="4493"/>
                  <a:pt x="25242" y="4486"/>
                </a:cubicBezTo>
                <a:close/>
                <a:moveTo>
                  <a:pt x="11700" y="4643"/>
                </a:moveTo>
                <a:lnTo>
                  <a:pt x="11700" y="4643"/>
                </a:lnTo>
                <a:cubicBezTo>
                  <a:pt x="11697" y="4643"/>
                  <a:pt x="11694" y="4643"/>
                  <a:pt x="11692" y="4644"/>
                </a:cubicBezTo>
                <a:lnTo>
                  <a:pt x="11693" y="4645"/>
                </a:lnTo>
                <a:lnTo>
                  <a:pt x="11693" y="4645"/>
                </a:lnTo>
                <a:cubicBezTo>
                  <a:pt x="11695" y="4644"/>
                  <a:pt x="11698" y="4643"/>
                  <a:pt x="11700" y="4643"/>
                </a:cubicBezTo>
                <a:close/>
                <a:moveTo>
                  <a:pt x="20023" y="4608"/>
                </a:moveTo>
                <a:cubicBezTo>
                  <a:pt x="20047" y="4614"/>
                  <a:pt x="20035" y="4638"/>
                  <a:pt x="20047" y="4650"/>
                </a:cubicBezTo>
                <a:lnTo>
                  <a:pt x="20035" y="4638"/>
                </a:lnTo>
                <a:cubicBezTo>
                  <a:pt x="20035" y="4620"/>
                  <a:pt x="20035" y="4614"/>
                  <a:pt x="20023" y="4608"/>
                </a:cubicBezTo>
                <a:close/>
                <a:moveTo>
                  <a:pt x="11693" y="4645"/>
                </a:moveTo>
                <a:cubicBezTo>
                  <a:pt x="11670" y="4651"/>
                  <a:pt x="11656" y="4656"/>
                  <a:pt x="11656" y="4656"/>
                </a:cubicBezTo>
                <a:cubicBezTo>
                  <a:pt x="11656" y="4656"/>
                  <a:pt x="11678" y="4652"/>
                  <a:pt x="11703" y="4651"/>
                </a:cubicBezTo>
                <a:lnTo>
                  <a:pt x="11703" y="4651"/>
                </a:lnTo>
                <a:lnTo>
                  <a:pt x="11693" y="4645"/>
                </a:lnTo>
                <a:close/>
                <a:moveTo>
                  <a:pt x="19920" y="4632"/>
                </a:moveTo>
                <a:lnTo>
                  <a:pt x="19926" y="4644"/>
                </a:lnTo>
                <a:lnTo>
                  <a:pt x="19966" y="4681"/>
                </a:lnTo>
                <a:lnTo>
                  <a:pt x="19966" y="4681"/>
                </a:lnTo>
                <a:cubicBezTo>
                  <a:pt x="19958" y="4677"/>
                  <a:pt x="19947" y="4676"/>
                  <a:pt x="19934" y="4676"/>
                </a:cubicBezTo>
                <a:cubicBezTo>
                  <a:pt x="19923" y="4676"/>
                  <a:pt x="19911" y="4677"/>
                  <a:pt x="19901" y="4677"/>
                </a:cubicBezTo>
                <a:cubicBezTo>
                  <a:pt x="19878" y="4677"/>
                  <a:pt x="19861" y="4674"/>
                  <a:pt x="19865" y="4656"/>
                </a:cubicBezTo>
                <a:cubicBezTo>
                  <a:pt x="19890" y="4656"/>
                  <a:pt x="19920" y="4656"/>
                  <a:pt x="19920" y="4632"/>
                </a:cubicBezTo>
                <a:close/>
                <a:moveTo>
                  <a:pt x="11716" y="4668"/>
                </a:moveTo>
                <a:cubicBezTo>
                  <a:pt x="11732" y="4668"/>
                  <a:pt x="11754" y="4671"/>
                  <a:pt x="11774" y="4671"/>
                </a:cubicBezTo>
                <a:cubicBezTo>
                  <a:pt x="11784" y="4671"/>
                  <a:pt x="11793" y="4670"/>
                  <a:pt x="11801" y="4668"/>
                </a:cubicBezTo>
                <a:lnTo>
                  <a:pt x="11801" y="4668"/>
                </a:lnTo>
                <a:lnTo>
                  <a:pt x="11734" y="4686"/>
                </a:lnTo>
                <a:cubicBezTo>
                  <a:pt x="11722" y="4680"/>
                  <a:pt x="11716" y="4674"/>
                  <a:pt x="11716" y="4668"/>
                </a:cubicBezTo>
                <a:close/>
                <a:moveTo>
                  <a:pt x="11783" y="4686"/>
                </a:moveTo>
                <a:cubicBezTo>
                  <a:pt x="11781" y="4691"/>
                  <a:pt x="11776" y="4693"/>
                  <a:pt x="11771" y="4695"/>
                </a:cubicBezTo>
                <a:lnTo>
                  <a:pt x="11771" y="4695"/>
                </a:lnTo>
                <a:cubicBezTo>
                  <a:pt x="11775" y="4693"/>
                  <a:pt x="11779" y="4690"/>
                  <a:pt x="11783" y="4686"/>
                </a:cubicBezTo>
                <a:close/>
                <a:moveTo>
                  <a:pt x="24981" y="4408"/>
                </a:moveTo>
                <a:cubicBezTo>
                  <a:pt x="24981" y="4424"/>
                  <a:pt x="24990" y="4431"/>
                  <a:pt x="25001" y="4431"/>
                </a:cubicBezTo>
                <a:cubicBezTo>
                  <a:pt x="25010" y="4431"/>
                  <a:pt x="25021" y="4425"/>
                  <a:pt x="25030" y="4414"/>
                </a:cubicBezTo>
                <a:lnTo>
                  <a:pt x="25030" y="4414"/>
                </a:lnTo>
                <a:cubicBezTo>
                  <a:pt x="25021" y="4429"/>
                  <a:pt x="25028" y="4437"/>
                  <a:pt x="25040" y="4437"/>
                </a:cubicBezTo>
                <a:cubicBezTo>
                  <a:pt x="25051" y="4437"/>
                  <a:pt x="25066" y="4429"/>
                  <a:pt x="25072" y="4414"/>
                </a:cubicBezTo>
                <a:cubicBezTo>
                  <a:pt x="25072" y="4430"/>
                  <a:pt x="25083" y="4446"/>
                  <a:pt x="25094" y="4446"/>
                </a:cubicBezTo>
                <a:cubicBezTo>
                  <a:pt x="25099" y="4446"/>
                  <a:pt x="25105" y="4442"/>
                  <a:pt x="25109" y="4432"/>
                </a:cubicBezTo>
                <a:cubicBezTo>
                  <a:pt x="25119" y="4439"/>
                  <a:pt x="25128" y="4446"/>
                  <a:pt x="25136" y="4446"/>
                </a:cubicBezTo>
                <a:cubicBezTo>
                  <a:pt x="25143" y="4446"/>
                  <a:pt x="25149" y="4442"/>
                  <a:pt x="25157" y="4432"/>
                </a:cubicBezTo>
                <a:cubicBezTo>
                  <a:pt x="25157" y="4438"/>
                  <a:pt x="25157" y="4444"/>
                  <a:pt x="25163" y="4444"/>
                </a:cubicBezTo>
                <a:cubicBezTo>
                  <a:pt x="25078" y="4547"/>
                  <a:pt x="25030" y="4650"/>
                  <a:pt x="24927" y="4717"/>
                </a:cubicBezTo>
                <a:cubicBezTo>
                  <a:pt x="24903" y="4620"/>
                  <a:pt x="24969" y="4517"/>
                  <a:pt x="24981" y="4408"/>
                </a:cubicBezTo>
                <a:close/>
                <a:moveTo>
                  <a:pt x="11520" y="4695"/>
                </a:moveTo>
                <a:cubicBezTo>
                  <a:pt x="11509" y="4705"/>
                  <a:pt x="11501" y="4714"/>
                  <a:pt x="11498" y="4717"/>
                </a:cubicBezTo>
                <a:cubicBezTo>
                  <a:pt x="11499" y="4717"/>
                  <a:pt x="11499" y="4717"/>
                  <a:pt x="11499" y="4717"/>
                </a:cubicBezTo>
                <a:lnTo>
                  <a:pt x="11499" y="4717"/>
                </a:lnTo>
                <a:cubicBezTo>
                  <a:pt x="11506" y="4710"/>
                  <a:pt x="11513" y="4702"/>
                  <a:pt x="11520" y="4695"/>
                </a:cubicBezTo>
                <a:close/>
                <a:moveTo>
                  <a:pt x="11795" y="4710"/>
                </a:moveTo>
                <a:lnTo>
                  <a:pt x="11795" y="4710"/>
                </a:lnTo>
                <a:cubicBezTo>
                  <a:pt x="11783" y="4717"/>
                  <a:pt x="11771" y="4729"/>
                  <a:pt x="11753" y="4729"/>
                </a:cubicBezTo>
                <a:cubicBezTo>
                  <a:pt x="11765" y="4717"/>
                  <a:pt x="11783" y="4717"/>
                  <a:pt x="11795" y="4710"/>
                </a:cubicBezTo>
                <a:close/>
                <a:moveTo>
                  <a:pt x="11577" y="4680"/>
                </a:moveTo>
                <a:cubicBezTo>
                  <a:pt x="11577" y="4680"/>
                  <a:pt x="11559" y="4710"/>
                  <a:pt x="11535" y="4735"/>
                </a:cubicBezTo>
                <a:cubicBezTo>
                  <a:pt x="11529" y="4735"/>
                  <a:pt x="11522" y="4729"/>
                  <a:pt x="11522" y="4729"/>
                </a:cubicBezTo>
                <a:cubicBezTo>
                  <a:pt x="11541" y="4704"/>
                  <a:pt x="11577" y="4680"/>
                  <a:pt x="11577" y="4680"/>
                </a:cubicBezTo>
                <a:close/>
                <a:moveTo>
                  <a:pt x="11074" y="4735"/>
                </a:moveTo>
                <a:cubicBezTo>
                  <a:pt x="11075" y="4735"/>
                  <a:pt x="11076" y="4736"/>
                  <a:pt x="11078" y="4736"/>
                </a:cubicBezTo>
                <a:lnTo>
                  <a:pt x="11078" y="4736"/>
                </a:lnTo>
                <a:cubicBezTo>
                  <a:pt x="11076" y="4736"/>
                  <a:pt x="11075" y="4735"/>
                  <a:pt x="11074" y="4735"/>
                </a:cubicBezTo>
                <a:close/>
                <a:moveTo>
                  <a:pt x="11801" y="4729"/>
                </a:moveTo>
                <a:lnTo>
                  <a:pt x="11801" y="4729"/>
                </a:lnTo>
                <a:cubicBezTo>
                  <a:pt x="11783" y="4735"/>
                  <a:pt x="11777" y="4741"/>
                  <a:pt x="11771" y="4741"/>
                </a:cubicBezTo>
                <a:cubicBezTo>
                  <a:pt x="11777" y="4735"/>
                  <a:pt x="11783" y="4735"/>
                  <a:pt x="11801" y="4729"/>
                </a:cubicBezTo>
                <a:close/>
                <a:moveTo>
                  <a:pt x="11595" y="4704"/>
                </a:moveTo>
                <a:cubicBezTo>
                  <a:pt x="11589" y="4717"/>
                  <a:pt x="11571" y="4735"/>
                  <a:pt x="11565" y="4747"/>
                </a:cubicBezTo>
                <a:cubicBezTo>
                  <a:pt x="11559" y="4747"/>
                  <a:pt x="11559" y="4741"/>
                  <a:pt x="11553" y="4741"/>
                </a:cubicBezTo>
                <a:cubicBezTo>
                  <a:pt x="11565" y="4735"/>
                  <a:pt x="11589" y="4710"/>
                  <a:pt x="11595" y="4704"/>
                </a:cubicBezTo>
                <a:close/>
                <a:moveTo>
                  <a:pt x="11601" y="4729"/>
                </a:moveTo>
                <a:cubicBezTo>
                  <a:pt x="11595" y="4741"/>
                  <a:pt x="11589" y="4747"/>
                  <a:pt x="11583" y="4759"/>
                </a:cubicBezTo>
                <a:cubicBezTo>
                  <a:pt x="11589" y="4747"/>
                  <a:pt x="11595" y="4735"/>
                  <a:pt x="11601" y="4729"/>
                </a:cubicBezTo>
                <a:close/>
                <a:moveTo>
                  <a:pt x="11631" y="4759"/>
                </a:moveTo>
                <a:cubicBezTo>
                  <a:pt x="11631" y="4765"/>
                  <a:pt x="11625" y="4771"/>
                  <a:pt x="11619" y="4777"/>
                </a:cubicBezTo>
                <a:cubicBezTo>
                  <a:pt x="11619" y="4771"/>
                  <a:pt x="11625" y="4765"/>
                  <a:pt x="11631" y="4759"/>
                </a:cubicBezTo>
                <a:close/>
                <a:moveTo>
                  <a:pt x="12019" y="4735"/>
                </a:moveTo>
                <a:cubicBezTo>
                  <a:pt x="12019" y="4735"/>
                  <a:pt x="12049" y="4777"/>
                  <a:pt x="12079" y="4795"/>
                </a:cubicBezTo>
                <a:cubicBezTo>
                  <a:pt x="12086" y="4795"/>
                  <a:pt x="12098" y="4789"/>
                  <a:pt x="12104" y="4789"/>
                </a:cubicBezTo>
                <a:cubicBezTo>
                  <a:pt x="12080" y="4771"/>
                  <a:pt x="12019" y="4735"/>
                  <a:pt x="12019" y="4735"/>
                </a:cubicBezTo>
                <a:close/>
                <a:moveTo>
                  <a:pt x="11991" y="4749"/>
                </a:moveTo>
                <a:lnTo>
                  <a:pt x="12043" y="4801"/>
                </a:lnTo>
                <a:cubicBezTo>
                  <a:pt x="12055" y="4801"/>
                  <a:pt x="12067" y="4795"/>
                  <a:pt x="12073" y="4795"/>
                </a:cubicBezTo>
                <a:cubicBezTo>
                  <a:pt x="12050" y="4789"/>
                  <a:pt x="12015" y="4772"/>
                  <a:pt x="11991" y="4749"/>
                </a:cubicBezTo>
                <a:lnTo>
                  <a:pt x="11991" y="4749"/>
                </a:lnTo>
                <a:cubicBezTo>
                  <a:pt x="11991" y="4749"/>
                  <a:pt x="11991" y="4749"/>
                  <a:pt x="11991" y="4749"/>
                </a:cubicBezTo>
                <a:close/>
                <a:moveTo>
                  <a:pt x="11983" y="4795"/>
                </a:moveTo>
                <a:lnTo>
                  <a:pt x="11983" y="4795"/>
                </a:lnTo>
                <a:cubicBezTo>
                  <a:pt x="11986" y="4802"/>
                  <a:pt x="11989" y="4809"/>
                  <a:pt x="11995" y="4814"/>
                </a:cubicBezTo>
                <a:lnTo>
                  <a:pt x="11995" y="4814"/>
                </a:lnTo>
                <a:cubicBezTo>
                  <a:pt x="11987" y="4807"/>
                  <a:pt x="11983" y="4799"/>
                  <a:pt x="11983" y="4795"/>
                </a:cubicBezTo>
                <a:close/>
                <a:moveTo>
                  <a:pt x="11995" y="4777"/>
                </a:moveTo>
                <a:cubicBezTo>
                  <a:pt x="12007" y="4795"/>
                  <a:pt x="12019" y="4807"/>
                  <a:pt x="12037" y="4819"/>
                </a:cubicBezTo>
                <a:cubicBezTo>
                  <a:pt x="12019" y="4801"/>
                  <a:pt x="12007" y="4795"/>
                  <a:pt x="11995" y="4777"/>
                </a:cubicBezTo>
                <a:close/>
                <a:moveTo>
                  <a:pt x="20064" y="4655"/>
                </a:moveTo>
                <a:cubicBezTo>
                  <a:pt x="20070" y="4659"/>
                  <a:pt x="20077" y="4660"/>
                  <a:pt x="20086" y="4660"/>
                </a:cubicBezTo>
                <a:cubicBezTo>
                  <a:pt x="20101" y="4660"/>
                  <a:pt x="20121" y="4656"/>
                  <a:pt x="20138" y="4656"/>
                </a:cubicBezTo>
                <a:cubicBezTo>
                  <a:pt x="20134" y="4672"/>
                  <a:pt x="20146" y="4688"/>
                  <a:pt x="20156" y="4688"/>
                </a:cubicBezTo>
                <a:cubicBezTo>
                  <a:pt x="20161" y="4688"/>
                  <a:pt x="20166" y="4684"/>
                  <a:pt x="20168" y="4674"/>
                </a:cubicBezTo>
                <a:cubicBezTo>
                  <a:pt x="20173" y="4695"/>
                  <a:pt x="20174" y="4712"/>
                  <a:pt x="20206" y="4712"/>
                </a:cubicBezTo>
                <a:cubicBezTo>
                  <a:pt x="20211" y="4712"/>
                  <a:pt x="20216" y="4711"/>
                  <a:pt x="20223" y="4710"/>
                </a:cubicBezTo>
                <a:cubicBezTo>
                  <a:pt x="20223" y="4704"/>
                  <a:pt x="20241" y="4698"/>
                  <a:pt x="20247" y="4686"/>
                </a:cubicBezTo>
                <a:cubicBezTo>
                  <a:pt x="20247" y="4704"/>
                  <a:pt x="20253" y="4710"/>
                  <a:pt x="20259" y="4717"/>
                </a:cubicBezTo>
                <a:cubicBezTo>
                  <a:pt x="20259" y="4729"/>
                  <a:pt x="20253" y="4729"/>
                  <a:pt x="20253" y="4735"/>
                </a:cubicBezTo>
                <a:cubicBezTo>
                  <a:pt x="20241" y="4771"/>
                  <a:pt x="20223" y="4801"/>
                  <a:pt x="20211" y="4838"/>
                </a:cubicBezTo>
                <a:cubicBezTo>
                  <a:pt x="20168" y="4807"/>
                  <a:pt x="20150" y="4747"/>
                  <a:pt x="20120" y="4710"/>
                </a:cubicBezTo>
                <a:lnTo>
                  <a:pt x="20064" y="4655"/>
                </a:lnTo>
                <a:close/>
                <a:moveTo>
                  <a:pt x="11765" y="4886"/>
                </a:moveTo>
                <a:cubicBezTo>
                  <a:pt x="11771" y="4886"/>
                  <a:pt x="11765" y="4886"/>
                  <a:pt x="11753" y="4892"/>
                </a:cubicBezTo>
                <a:lnTo>
                  <a:pt x="11765" y="4886"/>
                </a:lnTo>
                <a:close/>
                <a:moveTo>
                  <a:pt x="11765" y="4892"/>
                </a:moveTo>
                <a:lnTo>
                  <a:pt x="11765" y="4898"/>
                </a:lnTo>
                <a:lnTo>
                  <a:pt x="11753" y="4898"/>
                </a:lnTo>
                <a:lnTo>
                  <a:pt x="11765" y="4892"/>
                </a:lnTo>
                <a:lnTo>
                  <a:pt x="11765" y="4892"/>
                </a:lnTo>
                <a:cubicBezTo>
                  <a:pt x="11759" y="4895"/>
                  <a:pt x="11759" y="4897"/>
                  <a:pt x="11760" y="4897"/>
                </a:cubicBezTo>
                <a:cubicBezTo>
                  <a:pt x="11762" y="4897"/>
                  <a:pt x="11765" y="4895"/>
                  <a:pt x="11765" y="4892"/>
                </a:cubicBezTo>
                <a:lnTo>
                  <a:pt x="11765" y="4892"/>
                </a:lnTo>
                <a:lnTo>
                  <a:pt x="11765" y="4892"/>
                </a:lnTo>
                <a:close/>
                <a:moveTo>
                  <a:pt x="12195" y="4868"/>
                </a:moveTo>
                <a:lnTo>
                  <a:pt x="12195" y="4868"/>
                </a:lnTo>
                <a:cubicBezTo>
                  <a:pt x="12205" y="4874"/>
                  <a:pt x="12213" y="4886"/>
                  <a:pt x="12218" y="4899"/>
                </a:cubicBezTo>
                <a:lnTo>
                  <a:pt x="12218" y="4899"/>
                </a:lnTo>
                <a:cubicBezTo>
                  <a:pt x="12212" y="4895"/>
                  <a:pt x="12206" y="4892"/>
                  <a:pt x="12201" y="4890"/>
                </a:cubicBezTo>
                <a:lnTo>
                  <a:pt x="12201" y="4890"/>
                </a:lnTo>
                <a:cubicBezTo>
                  <a:pt x="12202" y="4892"/>
                  <a:pt x="12203" y="4893"/>
                  <a:pt x="12203" y="4895"/>
                </a:cubicBezTo>
                <a:lnTo>
                  <a:pt x="12203" y="4895"/>
                </a:lnTo>
                <a:cubicBezTo>
                  <a:pt x="12198" y="4890"/>
                  <a:pt x="12195" y="4886"/>
                  <a:pt x="12195" y="4886"/>
                </a:cubicBezTo>
                <a:lnTo>
                  <a:pt x="12195" y="4886"/>
                </a:lnTo>
                <a:cubicBezTo>
                  <a:pt x="12195" y="4886"/>
                  <a:pt x="12197" y="4887"/>
                  <a:pt x="12201" y="4890"/>
                </a:cubicBezTo>
                <a:lnTo>
                  <a:pt x="12201" y="4890"/>
                </a:lnTo>
                <a:cubicBezTo>
                  <a:pt x="12199" y="4883"/>
                  <a:pt x="12197" y="4876"/>
                  <a:pt x="12195" y="4868"/>
                </a:cubicBezTo>
                <a:close/>
                <a:moveTo>
                  <a:pt x="24860" y="4365"/>
                </a:moveTo>
                <a:cubicBezTo>
                  <a:pt x="24860" y="4377"/>
                  <a:pt x="24879" y="4377"/>
                  <a:pt x="24879" y="4384"/>
                </a:cubicBezTo>
                <a:cubicBezTo>
                  <a:pt x="24885" y="4396"/>
                  <a:pt x="24891" y="4396"/>
                  <a:pt x="24903" y="4396"/>
                </a:cubicBezTo>
                <a:cubicBezTo>
                  <a:pt x="24885" y="4456"/>
                  <a:pt x="24860" y="4505"/>
                  <a:pt x="24848" y="4565"/>
                </a:cubicBezTo>
                <a:cubicBezTo>
                  <a:pt x="24830" y="4620"/>
                  <a:pt x="24842" y="4698"/>
                  <a:pt x="24818" y="4735"/>
                </a:cubicBezTo>
                <a:cubicBezTo>
                  <a:pt x="24788" y="4771"/>
                  <a:pt x="24709" y="4795"/>
                  <a:pt x="24667" y="4801"/>
                </a:cubicBezTo>
                <a:cubicBezTo>
                  <a:pt x="24606" y="4819"/>
                  <a:pt x="24533" y="4819"/>
                  <a:pt x="24473" y="4838"/>
                </a:cubicBezTo>
                <a:cubicBezTo>
                  <a:pt x="24424" y="4856"/>
                  <a:pt x="24382" y="4892"/>
                  <a:pt x="24340" y="4910"/>
                </a:cubicBezTo>
                <a:cubicBezTo>
                  <a:pt x="24328" y="4913"/>
                  <a:pt x="24318" y="4915"/>
                  <a:pt x="24310" y="4915"/>
                </a:cubicBezTo>
                <a:cubicBezTo>
                  <a:pt x="24269" y="4915"/>
                  <a:pt x="24260" y="4880"/>
                  <a:pt x="24255" y="4819"/>
                </a:cubicBezTo>
                <a:lnTo>
                  <a:pt x="24255" y="4819"/>
                </a:lnTo>
                <a:cubicBezTo>
                  <a:pt x="24258" y="4822"/>
                  <a:pt x="24261" y="4823"/>
                  <a:pt x="24264" y="4823"/>
                </a:cubicBezTo>
                <a:cubicBezTo>
                  <a:pt x="24273" y="4823"/>
                  <a:pt x="24274" y="4805"/>
                  <a:pt x="24279" y="4795"/>
                </a:cubicBezTo>
                <a:cubicBezTo>
                  <a:pt x="24285" y="4789"/>
                  <a:pt x="24285" y="4777"/>
                  <a:pt x="24285" y="4771"/>
                </a:cubicBezTo>
                <a:lnTo>
                  <a:pt x="24303" y="4789"/>
                </a:lnTo>
                <a:cubicBezTo>
                  <a:pt x="24303" y="4777"/>
                  <a:pt x="24309" y="4771"/>
                  <a:pt x="24309" y="4765"/>
                </a:cubicBezTo>
                <a:cubicBezTo>
                  <a:pt x="24312" y="4766"/>
                  <a:pt x="24314" y="4767"/>
                  <a:pt x="24316" y="4767"/>
                </a:cubicBezTo>
                <a:cubicBezTo>
                  <a:pt x="24326" y="4767"/>
                  <a:pt x="24335" y="4756"/>
                  <a:pt x="24340" y="4741"/>
                </a:cubicBezTo>
                <a:cubicBezTo>
                  <a:pt x="24343" y="4742"/>
                  <a:pt x="24346" y="4742"/>
                  <a:pt x="24348" y="4742"/>
                </a:cubicBezTo>
                <a:cubicBezTo>
                  <a:pt x="24360" y="4742"/>
                  <a:pt x="24364" y="4731"/>
                  <a:pt x="24364" y="4717"/>
                </a:cubicBezTo>
                <a:cubicBezTo>
                  <a:pt x="24367" y="4721"/>
                  <a:pt x="24371" y="4723"/>
                  <a:pt x="24374" y="4723"/>
                </a:cubicBezTo>
                <a:cubicBezTo>
                  <a:pt x="24384" y="4723"/>
                  <a:pt x="24394" y="4707"/>
                  <a:pt x="24394" y="4698"/>
                </a:cubicBezTo>
                <a:cubicBezTo>
                  <a:pt x="24406" y="4698"/>
                  <a:pt x="24412" y="4680"/>
                  <a:pt x="24412" y="4668"/>
                </a:cubicBezTo>
                <a:cubicBezTo>
                  <a:pt x="24414" y="4669"/>
                  <a:pt x="24417" y="4669"/>
                  <a:pt x="24418" y="4669"/>
                </a:cubicBezTo>
                <a:cubicBezTo>
                  <a:pt x="24439" y="4669"/>
                  <a:pt x="24449" y="4642"/>
                  <a:pt x="24449" y="4626"/>
                </a:cubicBezTo>
                <a:cubicBezTo>
                  <a:pt x="24452" y="4628"/>
                  <a:pt x="24455" y="4629"/>
                  <a:pt x="24458" y="4629"/>
                </a:cubicBezTo>
                <a:cubicBezTo>
                  <a:pt x="24471" y="4629"/>
                  <a:pt x="24479" y="4609"/>
                  <a:pt x="24479" y="4589"/>
                </a:cubicBezTo>
                <a:cubicBezTo>
                  <a:pt x="24483" y="4591"/>
                  <a:pt x="24486" y="4592"/>
                  <a:pt x="24488" y="4592"/>
                </a:cubicBezTo>
                <a:cubicBezTo>
                  <a:pt x="24510" y="4592"/>
                  <a:pt x="24490" y="4528"/>
                  <a:pt x="24485" y="4517"/>
                </a:cubicBezTo>
                <a:cubicBezTo>
                  <a:pt x="24485" y="4517"/>
                  <a:pt x="24479" y="4517"/>
                  <a:pt x="24479" y="4523"/>
                </a:cubicBezTo>
                <a:lnTo>
                  <a:pt x="24479" y="4517"/>
                </a:lnTo>
                <a:lnTo>
                  <a:pt x="24461" y="4517"/>
                </a:lnTo>
                <a:cubicBezTo>
                  <a:pt x="24466" y="4502"/>
                  <a:pt x="24458" y="4491"/>
                  <a:pt x="24446" y="4491"/>
                </a:cubicBezTo>
                <a:cubicBezTo>
                  <a:pt x="24443" y="4491"/>
                  <a:pt x="24440" y="4491"/>
                  <a:pt x="24437" y="4493"/>
                </a:cubicBezTo>
                <a:lnTo>
                  <a:pt x="24437" y="4486"/>
                </a:lnTo>
                <a:cubicBezTo>
                  <a:pt x="24467" y="4468"/>
                  <a:pt x="24491" y="4456"/>
                  <a:pt x="24515" y="4426"/>
                </a:cubicBezTo>
                <a:cubicBezTo>
                  <a:pt x="24521" y="4408"/>
                  <a:pt x="24539" y="4396"/>
                  <a:pt x="24552" y="4371"/>
                </a:cubicBezTo>
                <a:cubicBezTo>
                  <a:pt x="24552" y="4389"/>
                  <a:pt x="24562" y="4421"/>
                  <a:pt x="24574" y="4421"/>
                </a:cubicBezTo>
                <a:cubicBezTo>
                  <a:pt x="24579" y="4421"/>
                  <a:pt x="24583" y="4417"/>
                  <a:pt x="24588" y="4408"/>
                </a:cubicBezTo>
                <a:cubicBezTo>
                  <a:pt x="24588" y="4430"/>
                  <a:pt x="24604" y="4448"/>
                  <a:pt x="24620" y="4448"/>
                </a:cubicBezTo>
                <a:cubicBezTo>
                  <a:pt x="24629" y="4448"/>
                  <a:pt x="24638" y="4442"/>
                  <a:pt x="24642" y="4426"/>
                </a:cubicBezTo>
                <a:cubicBezTo>
                  <a:pt x="24645" y="4441"/>
                  <a:pt x="24658" y="4449"/>
                  <a:pt x="24670" y="4449"/>
                </a:cubicBezTo>
                <a:cubicBezTo>
                  <a:pt x="24682" y="4449"/>
                  <a:pt x="24694" y="4441"/>
                  <a:pt x="24697" y="4426"/>
                </a:cubicBezTo>
                <a:cubicBezTo>
                  <a:pt x="24702" y="4434"/>
                  <a:pt x="24713" y="4438"/>
                  <a:pt x="24725" y="4438"/>
                </a:cubicBezTo>
                <a:cubicBezTo>
                  <a:pt x="24739" y="4438"/>
                  <a:pt x="24754" y="4431"/>
                  <a:pt x="24757" y="4414"/>
                </a:cubicBezTo>
                <a:cubicBezTo>
                  <a:pt x="24762" y="4424"/>
                  <a:pt x="24773" y="4429"/>
                  <a:pt x="24784" y="4429"/>
                </a:cubicBezTo>
                <a:cubicBezTo>
                  <a:pt x="24799" y="4429"/>
                  <a:pt x="24814" y="4419"/>
                  <a:pt x="24818" y="4402"/>
                </a:cubicBezTo>
                <a:cubicBezTo>
                  <a:pt x="24821" y="4402"/>
                  <a:pt x="24823" y="4403"/>
                  <a:pt x="24825" y="4403"/>
                </a:cubicBezTo>
                <a:cubicBezTo>
                  <a:pt x="24845" y="4403"/>
                  <a:pt x="24855" y="4382"/>
                  <a:pt x="24860" y="4365"/>
                </a:cubicBezTo>
                <a:close/>
                <a:moveTo>
                  <a:pt x="11503" y="4865"/>
                </a:moveTo>
                <a:cubicBezTo>
                  <a:pt x="11501" y="4882"/>
                  <a:pt x="11497" y="4903"/>
                  <a:pt x="11492" y="4916"/>
                </a:cubicBezTo>
                <a:lnTo>
                  <a:pt x="11474" y="4916"/>
                </a:lnTo>
                <a:cubicBezTo>
                  <a:pt x="11489" y="4911"/>
                  <a:pt x="11500" y="4890"/>
                  <a:pt x="11503" y="4865"/>
                </a:cubicBezTo>
                <a:close/>
                <a:moveTo>
                  <a:pt x="11474" y="4880"/>
                </a:moveTo>
                <a:cubicBezTo>
                  <a:pt x="11474" y="4892"/>
                  <a:pt x="11468" y="4916"/>
                  <a:pt x="11462" y="4922"/>
                </a:cubicBezTo>
                <a:lnTo>
                  <a:pt x="11450" y="4922"/>
                </a:lnTo>
                <a:cubicBezTo>
                  <a:pt x="11468" y="4910"/>
                  <a:pt x="11474" y="4892"/>
                  <a:pt x="11474" y="4880"/>
                </a:cubicBezTo>
                <a:close/>
                <a:moveTo>
                  <a:pt x="11529" y="4862"/>
                </a:moveTo>
                <a:cubicBezTo>
                  <a:pt x="11529" y="4880"/>
                  <a:pt x="11529" y="4898"/>
                  <a:pt x="11522" y="4922"/>
                </a:cubicBezTo>
                <a:lnTo>
                  <a:pt x="11504" y="4922"/>
                </a:lnTo>
                <a:cubicBezTo>
                  <a:pt x="11510" y="4910"/>
                  <a:pt x="11522" y="4892"/>
                  <a:pt x="11529" y="4862"/>
                </a:cubicBezTo>
                <a:close/>
                <a:moveTo>
                  <a:pt x="11583" y="4910"/>
                </a:moveTo>
                <a:cubicBezTo>
                  <a:pt x="11583" y="4916"/>
                  <a:pt x="11571" y="4922"/>
                  <a:pt x="11571" y="4922"/>
                </a:cubicBezTo>
                <a:cubicBezTo>
                  <a:pt x="11571" y="4916"/>
                  <a:pt x="11583" y="4916"/>
                  <a:pt x="11583" y="4910"/>
                </a:cubicBezTo>
                <a:close/>
                <a:moveTo>
                  <a:pt x="11535" y="4898"/>
                </a:moveTo>
                <a:lnTo>
                  <a:pt x="11535" y="4928"/>
                </a:lnTo>
                <a:cubicBezTo>
                  <a:pt x="11535" y="4922"/>
                  <a:pt x="11529" y="4922"/>
                  <a:pt x="11529" y="4922"/>
                </a:cubicBezTo>
                <a:cubicBezTo>
                  <a:pt x="11535" y="4910"/>
                  <a:pt x="11535" y="4898"/>
                  <a:pt x="11535" y="4898"/>
                </a:cubicBezTo>
                <a:close/>
                <a:moveTo>
                  <a:pt x="11595" y="4916"/>
                </a:moveTo>
                <a:cubicBezTo>
                  <a:pt x="11595" y="4916"/>
                  <a:pt x="11595" y="4922"/>
                  <a:pt x="11589" y="4928"/>
                </a:cubicBezTo>
                <a:cubicBezTo>
                  <a:pt x="11589" y="4922"/>
                  <a:pt x="11595" y="4916"/>
                  <a:pt x="11595" y="4916"/>
                </a:cubicBezTo>
                <a:close/>
                <a:moveTo>
                  <a:pt x="11613" y="4916"/>
                </a:moveTo>
                <a:cubicBezTo>
                  <a:pt x="11613" y="4922"/>
                  <a:pt x="11619" y="4928"/>
                  <a:pt x="11613" y="4928"/>
                </a:cubicBezTo>
                <a:lnTo>
                  <a:pt x="11613" y="4916"/>
                </a:lnTo>
                <a:close/>
                <a:moveTo>
                  <a:pt x="11801" y="4910"/>
                </a:moveTo>
                <a:cubicBezTo>
                  <a:pt x="11801" y="4916"/>
                  <a:pt x="11801" y="4916"/>
                  <a:pt x="11807" y="4916"/>
                </a:cubicBezTo>
                <a:lnTo>
                  <a:pt x="11807" y="4922"/>
                </a:lnTo>
                <a:cubicBezTo>
                  <a:pt x="11801" y="4928"/>
                  <a:pt x="11795" y="4928"/>
                  <a:pt x="11783" y="4928"/>
                </a:cubicBezTo>
                <a:lnTo>
                  <a:pt x="11801" y="4910"/>
                </a:lnTo>
                <a:close/>
                <a:moveTo>
                  <a:pt x="11783" y="4916"/>
                </a:moveTo>
                <a:cubicBezTo>
                  <a:pt x="11783" y="4922"/>
                  <a:pt x="11777" y="4928"/>
                  <a:pt x="11777" y="4934"/>
                </a:cubicBezTo>
                <a:cubicBezTo>
                  <a:pt x="11777" y="4928"/>
                  <a:pt x="11771" y="4928"/>
                  <a:pt x="11771" y="4922"/>
                </a:cubicBezTo>
                <a:lnTo>
                  <a:pt x="11777" y="4916"/>
                </a:lnTo>
                <a:close/>
                <a:moveTo>
                  <a:pt x="11644" y="4922"/>
                </a:moveTo>
                <a:lnTo>
                  <a:pt x="11644" y="4941"/>
                </a:lnTo>
                <a:cubicBezTo>
                  <a:pt x="11631" y="4928"/>
                  <a:pt x="11644" y="4922"/>
                  <a:pt x="11644" y="4922"/>
                </a:cubicBezTo>
                <a:close/>
                <a:moveTo>
                  <a:pt x="11692" y="4922"/>
                </a:moveTo>
                <a:cubicBezTo>
                  <a:pt x="11704" y="4922"/>
                  <a:pt x="11704" y="4928"/>
                  <a:pt x="11704" y="4928"/>
                </a:cubicBezTo>
                <a:lnTo>
                  <a:pt x="11692" y="4941"/>
                </a:lnTo>
                <a:lnTo>
                  <a:pt x="11692" y="4922"/>
                </a:lnTo>
                <a:close/>
                <a:moveTo>
                  <a:pt x="12183" y="4937"/>
                </a:moveTo>
                <a:lnTo>
                  <a:pt x="12183" y="4937"/>
                </a:lnTo>
                <a:cubicBezTo>
                  <a:pt x="12184" y="4938"/>
                  <a:pt x="12184" y="4940"/>
                  <a:pt x="12184" y="4941"/>
                </a:cubicBezTo>
                <a:lnTo>
                  <a:pt x="12184" y="4941"/>
                </a:lnTo>
                <a:cubicBezTo>
                  <a:pt x="12184" y="4940"/>
                  <a:pt x="12184" y="4938"/>
                  <a:pt x="12183" y="4937"/>
                </a:cubicBezTo>
                <a:close/>
                <a:moveTo>
                  <a:pt x="11650" y="4928"/>
                </a:moveTo>
                <a:lnTo>
                  <a:pt x="11650" y="4947"/>
                </a:lnTo>
                <a:lnTo>
                  <a:pt x="11644" y="4947"/>
                </a:lnTo>
                <a:cubicBezTo>
                  <a:pt x="11650" y="4941"/>
                  <a:pt x="11650" y="4941"/>
                  <a:pt x="11650" y="4928"/>
                </a:cubicBezTo>
                <a:close/>
                <a:moveTo>
                  <a:pt x="11740" y="4922"/>
                </a:moveTo>
                <a:cubicBezTo>
                  <a:pt x="11740" y="4922"/>
                  <a:pt x="11740" y="4928"/>
                  <a:pt x="11747" y="4928"/>
                </a:cubicBezTo>
                <a:cubicBezTo>
                  <a:pt x="11740" y="4941"/>
                  <a:pt x="11740" y="4947"/>
                  <a:pt x="11734" y="4947"/>
                </a:cubicBezTo>
                <a:lnTo>
                  <a:pt x="11740" y="4922"/>
                </a:lnTo>
                <a:close/>
                <a:moveTo>
                  <a:pt x="12098" y="4922"/>
                </a:moveTo>
                <a:cubicBezTo>
                  <a:pt x="12098" y="4928"/>
                  <a:pt x="12098" y="4941"/>
                  <a:pt x="12104" y="4947"/>
                </a:cubicBezTo>
                <a:lnTo>
                  <a:pt x="12098" y="4947"/>
                </a:lnTo>
                <a:lnTo>
                  <a:pt x="12098" y="4922"/>
                </a:lnTo>
                <a:close/>
                <a:moveTo>
                  <a:pt x="12134" y="4910"/>
                </a:moveTo>
                <a:lnTo>
                  <a:pt x="12134" y="4910"/>
                </a:lnTo>
                <a:cubicBezTo>
                  <a:pt x="12134" y="4922"/>
                  <a:pt x="12140" y="4928"/>
                  <a:pt x="12140" y="4947"/>
                </a:cubicBezTo>
                <a:cubicBezTo>
                  <a:pt x="12134" y="4928"/>
                  <a:pt x="12134" y="4922"/>
                  <a:pt x="12134" y="4910"/>
                </a:cubicBezTo>
                <a:close/>
                <a:moveTo>
                  <a:pt x="12176" y="4892"/>
                </a:moveTo>
                <a:lnTo>
                  <a:pt x="12176" y="4892"/>
                </a:lnTo>
                <a:cubicBezTo>
                  <a:pt x="12176" y="4892"/>
                  <a:pt x="12199" y="4920"/>
                  <a:pt x="12206" y="4949"/>
                </a:cubicBezTo>
                <a:lnTo>
                  <a:pt x="12206" y="4949"/>
                </a:lnTo>
                <a:cubicBezTo>
                  <a:pt x="12196" y="4935"/>
                  <a:pt x="12185" y="4922"/>
                  <a:pt x="12178" y="4914"/>
                </a:cubicBezTo>
                <a:lnTo>
                  <a:pt x="12178" y="4914"/>
                </a:lnTo>
                <a:cubicBezTo>
                  <a:pt x="12179" y="4920"/>
                  <a:pt x="12181" y="4928"/>
                  <a:pt x="12183" y="4937"/>
                </a:cubicBezTo>
                <a:lnTo>
                  <a:pt x="12183" y="4937"/>
                </a:lnTo>
                <a:cubicBezTo>
                  <a:pt x="12178" y="4919"/>
                  <a:pt x="12170" y="4904"/>
                  <a:pt x="12170" y="4904"/>
                </a:cubicBezTo>
                <a:lnTo>
                  <a:pt x="12170" y="4904"/>
                </a:lnTo>
                <a:cubicBezTo>
                  <a:pt x="12170" y="4904"/>
                  <a:pt x="12173" y="4908"/>
                  <a:pt x="12178" y="4914"/>
                </a:cubicBezTo>
                <a:lnTo>
                  <a:pt x="12178" y="4914"/>
                </a:lnTo>
                <a:cubicBezTo>
                  <a:pt x="12176" y="4901"/>
                  <a:pt x="12176" y="4892"/>
                  <a:pt x="12176" y="4892"/>
                </a:cubicBezTo>
                <a:close/>
                <a:moveTo>
                  <a:pt x="11662" y="4941"/>
                </a:moveTo>
                <a:lnTo>
                  <a:pt x="11662" y="4953"/>
                </a:lnTo>
                <a:lnTo>
                  <a:pt x="11656" y="4953"/>
                </a:lnTo>
                <a:cubicBezTo>
                  <a:pt x="11662" y="4947"/>
                  <a:pt x="11662" y="4941"/>
                  <a:pt x="11662" y="4941"/>
                </a:cubicBezTo>
                <a:close/>
                <a:moveTo>
                  <a:pt x="12280" y="4952"/>
                </a:moveTo>
                <a:lnTo>
                  <a:pt x="12280" y="4952"/>
                </a:lnTo>
                <a:cubicBezTo>
                  <a:pt x="12282" y="4952"/>
                  <a:pt x="12284" y="4953"/>
                  <a:pt x="12285" y="4953"/>
                </a:cubicBezTo>
                <a:cubicBezTo>
                  <a:pt x="12284" y="4953"/>
                  <a:pt x="12282" y="4952"/>
                  <a:pt x="12280" y="4952"/>
                </a:cubicBezTo>
                <a:close/>
                <a:moveTo>
                  <a:pt x="11704" y="4941"/>
                </a:moveTo>
                <a:lnTo>
                  <a:pt x="11704" y="4959"/>
                </a:lnTo>
                <a:cubicBezTo>
                  <a:pt x="11692" y="4959"/>
                  <a:pt x="11686" y="4953"/>
                  <a:pt x="11686" y="4953"/>
                </a:cubicBezTo>
                <a:lnTo>
                  <a:pt x="11686" y="4947"/>
                </a:lnTo>
                <a:cubicBezTo>
                  <a:pt x="11686" y="4947"/>
                  <a:pt x="11692" y="4947"/>
                  <a:pt x="11704" y="4941"/>
                </a:cubicBezTo>
                <a:close/>
                <a:moveTo>
                  <a:pt x="11831" y="4971"/>
                </a:moveTo>
                <a:cubicBezTo>
                  <a:pt x="11831" y="4971"/>
                  <a:pt x="11837" y="4971"/>
                  <a:pt x="11837" y="4977"/>
                </a:cubicBezTo>
                <a:cubicBezTo>
                  <a:pt x="11831" y="4977"/>
                  <a:pt x="11831" y="4971"/>
                  <a:pt x="11831" y="4971"/>
                </a:cubicBezTo>
                <a:close/>
                <a:moveTo>
                  <a:pt x="11801" y="4947"/>
                </a:moveTo>
                <a:lnTo>
                  <a:pt x="11801" y="4959"/>
                </a:lnTo>
                <a:cubicBezTo>
                  <a:pt x="11795" y="4959"/>
                  <a:pt x="11795" y="4971"/>
                  <a:pt x="11795" y="4971"/>
                </a:cubicBezTo>
                <a:lnTo>
                  <a:pt x="11801" y="4971"/>
                </a:lnTo>
                <a:lnTo>
                  <a:pt x="11801" y="4983"/>
                </a:lnTo>
                <a:cubicBezTo>
                  <a:pt x="11801" y="4977"/>
                  <a:pt x="11795" y="4977"/>
                  <a:pt x="11795" y="4971"/>
                </a:cubicBezTo>
                <a:cubicBezTo>
                  <a:pt x="11783" y="4959"/>
                  <a:pt x="11783" y="4953"/>
                  <a:pt x="11777" y="4947"/>
                </a:cubicBezTo>
                <a:close/>
                <a:moveTo>
                  <a:pt x="11922" y="4959"/>
                </a:moveTo>
                <a:lnTo>
                  <a:pt x="11922" y="4977"/>
                </a:lnTo>
                <a:lnTo>
                  <a:pt x="11922" y="4983"/>
                </a:lnTo>
                <a:lnTo>
                  <a:pt x="11916" y="4983"/>
                </a:lnTo>
                <a:lnTo>
                  <a:pt x="11904" y="4977"/>
                </a:lnTo>
                <a:cubicBezTo>
                  <a:pt x="11916" y="4977"/>
                  <a:pt x="11916" y="4977"/>
                  <a:pt x="11916" y="4971"/>
                </a:cubicBezTo>
                <a:cubicBezTo>
                  <a:pt x="11916" y="4971"/>
                  <a:pt x="11922" y="4971"/>
                  <a:pt x="11922" y="4977"/>
                </a:cubicBezTo>
                <a:lnTo>
                  <a:pt x="11922" y="4977"/>
                </a:lnTo>
                <a:cubicBezTo>
                  <a:pt x="11922" y="4971"/>
                  <a:pt x="11916" y="4971"/>
                  <a:pt x="11922" y="4959"/>
                </a:cubicBezTo>
                <a:lnTo>
                  <a:pt x="11922" y="4959"/>
                </a:lnTo>
                <a:cubicBezTo>
                  <a:pt x="11920" y="4963"/>
                  <a:pt x="11919" y="4964"/>
                  <a:pt x="11918" y="4964"/>
                </a:cubicBezTo>
                <a:cubicBezTo>
                  <a:pt x="11917" y="4964"/>
                  <a:pt x="11918" y="4959"/>
                  <a:pt x="11922" y="4959"/>
                </a:cubicBezTo>
                <a:close/>
                <a:moveTo>
                  <a:pt x="11868" y="4971"/>
                </a:moveTo>
                <a:lnTo>
                  <a:pt x="11874" y="5001"/>
                </a:lnTo>
                <a:cubicBezTo>
                  <a:pt x="11868" y="4989"/>
                  <a:pt x="11862" y="4983"/>
                  <a:pt x="11862" y="4977"/>
                </a:cubicBezTo>
                <a:cubicBezTo>
                  <a:pt x="11862" y="4971"/>
                  <a:pt x="11868" y="4971"/>
                  <a:pt x="11868" y="4971"/>
                </a:cubicBezTo>
                <a:close/>
                <a:moveTo>
                  <a:pt x="11722" y="4928"/>
                </a:moveTo>
                <a:cubicBezTo>
                  <a:pt x="11722" y="4940"/>
                  <a:pt x="11722" y="4946"/>
                  <a:pt x="11732" y="4951"/>
                </a:cubicBezTo>
                <a:lnTo>
                  <a:pt x="11732" y="4951"/>
                </a:lnTo>
                <a:cubicBezTo>
                  <a:pt x="11738" y="4949"/>
                  <a:pt x="11742" y="4945"/>
                  <a:pt x="11747" y="4941"/>
                </a:cubicBezTo>
                <a:lnTo>
                  <a:pt x="11747" y="4947"/>
                </a:lnTo>
                <a:cubicBezTo>
                  <a:pt x="11747" y="4947"/>
                  <a:pt x="11747" y="4953"/>
                  <a:pt x="11753" y="4953"/>
                </a:cubicBezTo>
                <a:cubicBezTo>
                  <a:pt x="11771" y="4971"/>
                  <a:pt x="11777" y="4989"/>
                  <a:pt x="11783" y="5007"/>
                </a:cubicBezTo>
                <a:lnTo>
                  <a:pt x="11722" y="4977"/>
                </a:lnTo>
                <a:lnTo>
                  <a:pt x="11722" y="4972"/>
                </a:lnTo>
                <a:lnTo>
                  <a:pt x="11722" y="4972"/>
                </a:lnTo>
                <a:cubicBezTo>
                  <a:pt x="11725" y="4975"/>
                  <a:pt x="11729" y="4977"/>
                  <a:pt x="11734" y="4977"/>
                </a:cubicBezTo>
                <a:lnTo>
                  <a:pt x="11734" y="4953"/>
                </a:lnTo>
                <a:cubicBezTo>
                  <a:pt x="11733" y="4952"/>
                  <a:pt x="11733" y="4952"/>
                  <a:pt x="11732" y="4951"/>
                </a:cubicBezTo>
                <a:lnTo>
                  <a:pt x="11732" y="4951"/>
                </a:lnTo>
                <a:cubicBezTo>
                  <a:pt x="11729" y="4952"/>
                  <a:pt x="11726" y="4953"/>
                  <a:pt x="11722" y="4953"/>
                </a:cubicBezTo>
                <a:lnTo>
                  <a:pt x="11722" y="4972"/>
                </a:lnTo>
                <a:lnTo>
                  <a:pt x="11722" y="4972"/>
                </a:lnTo>
                <a:cubicBezTo>
                  <a:pt x="11718" y="4969"/>
                  <a:pt x="11716" y="4965"/>
                  <a:pt x="11716" y="4965"/>
                </a:cubicBezTo>
                <a:cubicBezTo>
                  <a:pt x="11722" y="4953"/>
                  <a:pt x="11722" y="4934"/>
                  <a:pt x="11722" y="4928"/>
                </a:cubicBezTo>
                <a:close/>
                <a:moveTo>
                  <a:pt x="11886" y="4983"/>
                </a:moveTo>
                <a:cubicBezTo>
                  <a:pt x="11886" y="4983"/>
                  <a:pt x="11892" y="4983"/>
                  <a:pt x="11892" y="4989"/>
                </a:cubicBezTo>
                <a:lnTo>
                  <a:pt x="11892" y="5007"/>
                </a:lnTo>
                <a:cubicBezTo>
                  <a:pt x="11886" y="5007"/>
                  <a:pt x="11886" y="5013"/>
                  <a:pt x="11874" y="5013"/>
                </a:cubicBezTo>
                <a:cubicBezTo>
                  <a:pt x="11886" y="5001"/>
                  <a:pt x="11886" y="4989"/>
                  <a:pt x="11886" y="4983"/>
                </a:cubicBezTo>
                <a:close/>
                <a:moveTo>
                  <a:pt x="20313" y="4717"/>
                </a:moveTo>
                <a:cubicBezTo>
                  <a:pt x="20313" y="4747"/>
                  <a:pt x="20350" y="4759"/>
                  <a:pt x="20380" y="4759"/>
                </a:cubicBezTo>
                <a:cubicBezTo>
                  <a:pt x="20374" y="4771"/>
                  <a:pt x="20368" y="4777"/>
                  <a:pt x="20374" y="4795"/>
                </a:cubicBezTo>
                <a:cubicBezTo>
                  <a:pt x="20380" y="4850"/>
                  <a:pt x="20441" y="4838"/>
                  <a:pt x="20429" y="4892"/>
                </a:cubicBezTo>
                <a:cubicBezTo>
                  <a:pt x="20453" y="4892"/>
                  <a:pt x="20465" y="4910"/>
                  <a:pt x="20459" y="4922"/>
                </a:cubicBezTo>
                <a:cubicBezTo>
                  <a:pt x="20422" y="4922"/>
                  <a:pt x="20422" y="4953"/>
                  <a:pt x="20422" y="4977"/>
                </a:cubicBezTo>
                <a:cubicBezTo>
                  <a:pt x="20418" y="4976"/>
                  <a:pt x="20415" y="4976"/>
                  <a:pt x="20411" y="4976"/>
                </a:cubicBezTo>
                <a:cubicBezTo>
                  <a:pt x="20385" y="4976"/>
                  <a:pt x="20360" y="4992"/>
                  <a:pt x="20350" y="5013"/>
                </a:cubicBezTo>
                <a:cubicBezTo>
                  <a:pt x="20343" y="5009"/>
                  <a:pt x="20333" y="5008"/>
                  <a:pt x="20321" y="5008"/>
                </a:cubicBezTo>
                <a:cubicBezTo>
                  <a:pt x="20308" y="5008"/>
                  <a:pt x="20293" y="5009"/>
                  <a:pt x="20278" y="5009"/>
                </a:cubicBezTo>
                <a:cubicBezTo>
                  <a:pt x="20270" y="5009"/>
                  <a:pt x="20261" y="5009"/>
                  <a:pt x="20253" y="5007"/>
                </a:cubicBezTo>
                <a:lnTo>
                  <a:pt x="20247" y="5007"/>
                </a:lnTo>
                <a:lnTo>
                  <a:pt x="20247" y="4953"/>
                </a:lnTo>
                <a:cubicBezTo>
                  <a:pt x="20247" y="4922"/>
                  <a:pt x="20241" y="4886"/>
                  <a:pt x="20241" y="4856"/>
                </a:cubicBezTo>
                <a:cubicBezTo>
                  <a:pt x="20241" y="4807"/>
                  <a:pt x="20259" y="4765"/>
                  <a:pt x="20283" y="4717"/>
                </a:cubicBezTo>
                <a:cubicBezTo>
                  <a:pt x="20292" y="4723"/>
                  <a:pt x="20297" y="4726"/>
                  <a:pt x="20299" y="4726"/>
                </a:cubicBezTo>
                <a:cubicBezTo>
                  <a:pt x="20301" y="4726"/>
                  <a:pt x="20301" y="4723"/>
                  <a:pt x="20301" y="4717"/>
                </a:cubicBezTo>
                <a:close/>
                <a:moveTo>
                  <a:pt x="11696" y="5004"/>
                </a:moveTo>
                <a:lnTo>
                  <a:pt x="11716" y="5019"/>
                </a:lnTo>
                <a:lnTo>
                  <a:pt x="11698" y="5019"/>
                </a:lnTo>
                <a:cubicBezTo>
                  <a:pt x="11698" y="5015"/>
                  <a:pt x="11697" y="5009"/>
                  <a:pt x="11696" y="5004"/>
                </a:cubicBezTo>
                <a:close/>
                <a:moveTo>
                  <a:pt x="11698" y="4983"/>
                </a:moveTo>
                <a:cubicBezTo>
                  <a:pt x="11710" y="4983"/>
                  <a:pt x="11716" y="4983"/>
                  <a:pt x="11728" y="5001"/>
                </a:cubicBezTo>
                <a:cubicBezTo>
                  <a:pt x="11740" y="5007"/>
                  <a:pt x="11747" y="5007"/>
                  <a:pt x="11753" y="5013"/>
                </a:cubicBezTo>
                <a:cubicBezTo>
                  <a:pt x="11740" y="5013"/>
                  <a:pt x="11734" y="5013"/>
                  <a:pt x="11716" y="5019"/>
                </a:cubicBezTo>
                <a:lnTo>
                  <a:pt x="11698" y="4989"/>
                </a:lnTo>
                <a:lnTo>
                  <a:pt x="11698" y="4983"/>
                </a:lnTo>
                <a:close/>
                <a:moveTo>
                  <a:pt x="11656" y="5001"/>
                </a:moveTo>
                <a:cubicBezTo>
                  <a:pt x="11662" y="5007"/>
                  <a:pt x="11674" y="5013"/>
                  <a:pt x="11680" y="5031"/>
                </a:cubicBezTo>
                <a:lnTo>
                  <a:pt x="11662" y="5031"/>
                </a:lnTo>
                <a:cubicBezTo>
                  <a:pt x="11662" y="5019"/>
                  <a:pt x="11662" y="5013"/>
                  <a:pt x="11656" y="5001"/>
                </a:cubicBezTo>
                <a:close/>
                <a:moveTo>
                  <a:pt x="11843" y="4989"/>
                </a:moveTo>
                <a:cubicBezTo>
                  <a:pt x="11855" y="5001"/>
                  <a:pt x="11868" y="5001"/>
                  <a:pt x="11874" y="5007"/>
                </a:cubicBezTo>
                <a:cubicBezTo>
                  <a:pt x="11868" y="5012"/>
                  <a:pt x="11863" y="5013"/>
                  <a:pt x="11858" y="5017"/>
                </a:cubicBezTo>
                <a:lnTo>
                  <a:pt x="11858" y="5017"/>
                </a:lnTo>
                <a:lnTo>
                  <a:pt x="11843" y="5007"/>
                </a:lnTo>
                <a:lnTo>
                  <a:pt x="11843" y="5007"/>
                </a:lnTo>
                <a:cubicBezTo>
                  <a:pt x="11843" y="5013"/>
                  <a:pt x="11855" y="5019"/>
                  <a:pt x="11855" y="5019"/>
                </a:cubicBezTo>
                <a:cubicBezTo>
                  <a:pt x="11856" y="5018"/>
                  <a:pt x="11857" y="5018"/>
                  <a:pt x="11858" y="5017"/>
                </a:cubicBezTo>
                <a:lnTo>
                  <a:pt x="11858" y="5017"/>
                </a:lnTo>
                <a:lnTo>
                  <a:pt x="11862" y="5019"/>
                </a:lnTo>
                <a:cubicBezTo>
                  <a:pt x="11855" y="5031"/>
                  <a:pt x="11843" y="5031"/>
                  <a:pt x="11837" y="5031"/>
                </a:cubicBezTo>
                <a:cubicBezTo>
                  <a:pt x="11837" y="5031"/>
                  <a:pt x="11837" y="5019"/>
                  <a:pt x="11831" y="5019"/>
                </a:cubicBezTo>
                <a:cubicBezTo>
                  <a:pt x="11837" y="5019"/>
                  <a:pt x="11837" y="5013"/>
                  <a:pt x="11843" y="5007"/>
                </a:cubicBezTo>
                <a:lnTo>
                  <a:pt x="11843" y="4989"/>
                </a:lnTo>
                <a:close/>
                <a:moveTo>
                  <a:pt x="11922" y="5007"/>
                </a:moveTo>
                <a:lnTo>
                  <a:pt x="11916" y="5031"/>
                </a:lnTo>
                <a:lnTo>
                  <a:pt x="11916" y="5007"/>
                </a:lnTo>
                <a:close/>
                <a:moveTo>
                  <a:pt x="11591" y="5047"/>
                </a:moveTo>
                <a:cubicBezTo>
                  <a:pt x="11592" y="5047"/>
                  <a:pt x="11593" y="5047"/>
                  <a:pt x="11595" y="5050"/>
                </a:cubicBezTo>
                <a:cubicBezTo>
                  <a:pt x="11591" y="5050"/>
                  <a:pt x="11590" y="5047"/>
                  <a:pt x="11591" y="5047"/>
                </a:cubicBezTo>
                <a:close/>
                <a:moveTo>
                  <a:pt x="11571" y="5044"/>
                </a:moveTo>
                <a:cubicBezTo>
                  <a:pt x="11571" y="5050"/>
                  <a:pt x="11571" y="5050"/>
                  <a:pt x="11583" y="5062"/>
                </a:cubicBezTo>
                <a:cubicBezTo>
                  <a:pt x="11571" y="5062"/>
                  <a:pt x="11571" y="5050"/>
                  <a:pt x="11571" y="5044"/>
                </a:cubicBezTo>
                <a:close/>
                <a:moveTo>
                  <a:pt x="11904" y="5007"/>
                </a:moveTo>
                <a:cubicBezTo>
                  <a:pt x="11904" y="5019"/>
                  <a:pt x="11904" y="5031"/>
                  <a:pt x="11916" y="5037"/>
                </a:cubicBezTo>
                <a:lnTo>
                  <a:pt x="11904" y="5062"/>
                </a:lnTo>
                <a:cubicBezTo>
                  <a:pt x="11886" y="5062"/>
                  <a:pt x="11862" y="5062"/>
                  <a:pt x="11843" y="5050"/>
                </a:cubicBezTo>
                <a:lnTo>
                  <a:pt x="11843" y="5043"/>
                </a:lnTo>
                <a:cubicBezTo>
                  <a:pt x="11862" y="5037"/>
                  <a:pt x="11874" y="5025"/>
                  <a:pt x="11892" y="5013"/>
                </a:cubicBezTo>
                <a:lnTo>
                  <a:pt x="11898" y="5007"/>
                </a:lnTo>
                <a:close/>
                <a:moveTo>
                  <a:pt x="11934" y="5019"/>
                </a:moveTo>
                <a:cubicBezTo>
                  <a:pt x="11928" y="5031"/>
                  <a:pt x="11928" y="5043"/>
                  <a:pt x="11928" y="5062"/>
                </a:cubicBezTo>
                <a:lnTo>
                  <a:pt x="11904" y="5062"/>
                </a:lnTo>
                <a:cubicBezTo>
                  <a:pt x="11904" y="5062"/>
                  <a:pt x="11916" y="5050"/>
                  <a:pt x="11916" y="5043"/>
                </a:cubicBezTo>
                <a:cubicBezTo>
                  <a:pt x="11922" y="5031"/>
                  <a:pt x="11928" y="5031"/>
                  <a:pt x="11934" y="5019"/>
                </a:cubicBezTo>
                <a:close/>
                <a:moveTo>
                  <a:pt x="11553" y="5062"/>
                </a:moveTo>
                <a:cubicBezTo>
                  <a:pt x="11559" y="5062"/>
                  <a:pt x="11559" y="5062"/>
                  <a:pt x="11559" y="5068"/>
                </a:cubicBezTo>
                <a:cubicBezTo>
                  <a:pt x="11553" y="5068"/>
                  <a:pt x="11553" y="5062"/>
                  <a:pt x="11553" y="5062"/>
                </a:cubicBezTo>
                <a:close/>
                <a:moveTo>
                  <a:pt x="11958" y="5031"/>
                </a:moveTo>
                <a:lnTo>
                  <a:pt x="11958" y="5050"/>
                </a:lnTo>
                <a:lnTo>
                  <a:pt x="11958" y="5068"/>
                </a:lnTo>
                <a:lnTo>
                  <a:pt x="11946" y="5068"/>
                </a:lnTo>
                <a:cubicBezTo>
                  <a:pt x="11946" y="5063"/>
                  <a:pt x="11950" y="5054"/>
                  <a:pt x="11955" y="5048"/>
                </a:cubicBezTo>
                <a:lnTo>
                  <a:pt x="11955" y="5048"/>
                </a:lnTo>
                <a:cubicBezTo>
                  <a:pt x="11955" y="5049"/>
                  <a:pt x="11957" y="5050"/>
                  <a:pt x="11958" y="5050"/>
                </a:cubicBezTo>
                <a:cubicBezTo>
                  <a:pt x="11958" y="5050"/>
                  <a:pt x="11957" y="5048"/>
                  <a:pt x="11956" y="5046"/>
                </a:cubicBezTo>
                <a:lnTo>
                  <a:pt x="11956" y="5046"/>
                </a:lnTo>
                <a:cubicBezTo>
                  <a:pt x="11957" y="5045"/>
                  <a:pt x="11958" y="5044"/>
                  <a:pt x="11958" y="5043"/>
                </a:cubicBezTo>
                <a:cubicBezTo>
                  <a:pt x="11957" y="5043"/>
                  <a:pt x="11955" y="5044"/>
                  <a:pt x="11955" y="5045"/>
                </a:cubicBezTo>
                <a:lnTo>
                  <a:pt x="11955" y="5045"/>
                </a:lnTo>
                <a:cubicBezTo>
                  <a:pt x="11953" y="5043"/>
                  <a:pt x="11952" y="5040"/>
                  <a:pt x="11952" y="5037"/>
                </a:cubicBezTo>
                <a:cubicBezTo>
                  <a:pt x="11952" y="5031"/>
                  <a:pt x="11958" y="5031"/>
                  <a:pt x="11958" y="5031"/>
                </a:cubicBezTo>
                <a:close/>
                <a:moveTo>
                  <a:pt x="11983" y="5062"/>
                </a:moveTo>
                <a:cubicBezTo>
                  <a:pt x="11983" y="5062"/>
                  <a:pt x="11983" y="5068"/>
                  <a:pt x="11977" y="5074"/>
                </a:cubicBezTo>
                <a:lnTo>
                  <a:pt x="11964" y="5074"/>
                </a:lnTo>
                <a:cubicBezTo>
                  <a:pt x="11977" y="5062"/>
                  <a:pt x="11977" y="5062"/>
                  <a:pt x="11983" y="5062"/>
                </a:cubicBezTo>
                <a:close/>
                <a:moveTo>
                  <a:pt x="11989" y="5068"/>
                </a:moveTo>
                <a:lnTo>
                  <a:pt x="11983" y="5074"/>
                </a:lnTo>
                <a:cubicBezTo>
                  <a:pt x="11983" y="5068"/>
                  <a:pt x="11989" y="5068"/>
                  <a:pt x="11989" y="5068"/>
                </a:cubicBezTo>
                <a:close/>
                <a:moveTo>
                  <a:pt x="12007" y="5068"/>
                </a:moveTo>
                <a:cubicBezTo>
                  <a:pt x="12007" y="5068"/>
                  <a:pt x="12007" y="5074"/>
                  <a:pt x="11995" y="5074"/>
                </a:cubicBezTo>
                <a:cubicBezTo>
                  <a:pt x="11995" y="5068"/>
                  <a:pt x="12007" y="5068"/>
                  <a:pt x="12007" y="5068"/>
                </a:cubicBezTo>
                <a:close/>
                <a:moveTo>
                  <a:pt x="12025" y="5068"/>
                </a:moveTo>
                <a:cubicBezTo>
                  <a:pt x="12025" y="5074"/>
                  <a:pt x="12025" y="5074"/>
                  <a:pt x="12019" y="5080"/>
                </a:cubicBezTo>
                <a:cubicBezTo>
                  <a:pt x="12019" y="5074"/>
                  <a:pt x="12025" y="5074"/>
                  <a:pt x="12025" y="5068"/>
                </a:cubicBezTo>
                <a:close/>
                <a:moveTo>
                  <a:pt x="12049" y="5068"/>
                </a:moveTo>
                <a:cubicBezTo>
                  <a:pt x="12049" y="5074"/>
                  <a:pt x="12049" y="5080"/>
                  <a:pt x="12043" y="5080"/>
                </a:cubicBezTo>
                <a:cubicBezTo>
                  <a:pt x="12043" y="5074"/>
                  <a:pt x="12049" y="5068"/>
                  <a:pt x="12049" y="5068"/>
                </a:cubicBezTo>
                <a:close/>
                <a:moveTo>
                  <a:pt x="11504" y="5062"/>
                </a:moveTo>
                <a:cubicBezTo>
                  <a:pt x="11510" y="5068"/>
                  <a:pt x="11522" y="5074"/>
                  <a:pt x="11522" y="5080"/>
                </a:cubicBezTo>
                <a:cubicBezTo>
                  <a:pt x="11522" y="5080"/>
                  <a:pt x="11510" y="5080"/>
                  <a:pt x="11510" y="5092"/>
                </a:cubicBezTo>
                <a:cubicBezTo>
                  <a:pt x="11510" y="5074"/>
                  <a:pt x="11510" y="5068"/>
                  <a:pt x="11504" y="5062"/>
                </a:cubicBezTo>
                <a:close/>
                <a:moveTo>
                  <a:pt x="11740" y="5037"/>
                </a:moveTo>
                <a:lnTo>
                  <a:pt x="11728" y="5043"/>
                </a:lnTo>
                <a:lnTo>
                  <a:pt x="11728" y="5063"/>
                </a:lnTo>
                <a:lnTo>
                  <a:pt x="11728" y="5063"/>
                </a:lnTo>
                <a:cubicBezTo>
                  <a:pt x="11726" y="5063"/>
                  <a:pt x="11724" y="5062"/>
                  <a:pt x="11721" y="5062"/>
                </a:cubicBezTo>
                <a:lnTo>
                  <a:pt x="11721" y="5062"/>
                </a:lnTo>
                <a:lnTo>
                  <a:pt x="11728" y="5068"/>
                </a:lnTo>
                <a:lnTo>
                  <a:pt x="11728" y="5063"/>
                </a:lnTo>
                <a:lnTo>
                  <a:pt x="11728" y="5063"/>
                </a:lnTo>
                <a:cubicBezTo>
                  <a:pt x="11734" y="5064"/>
                  <a:pt x="11738" y="5065"/>
                  <a:pt x="11740" y="5068"/>
                </a:cubicBezTo>
                <a:cubicBezTo>
                  <a:pt x="11740" y="5074"/>
                  <a:pt x="11740" y="5074"/>
                  <a:pt x="11747" y="5080"/>
                </a:cubicBezTo>
                <a:cubicBezTo>
                  <a:pt x="11747" y="5080"/>
                  <a:pt x="11740" y="5080"/>
                  <a:pt x="11740" y="5092"/>
                </a:cubicBezTo>
                <a:cubicBezTo>
                  <a:pt x="11722" y="5074"/>
                  <a:pt x="11710" y="5068"/>
                  <a:pt x="11704" y="5062"/>
                </a:cubicBezTo>
                <a:cubicBezTo>
                  <a:pt x="11709" y="5062"/>
                  <a:pt x="11715" y="5062"/>
                  <a:pt x="11721" y="5062"/>
                </a:cubicBezTo>
                <a:lnTo>
                  <a:pt x="11721" y="5062"/>
                </a:lnTo>
                <a:lnTo>
                  <a:pt x="11698" y="5043"/>
                </a:lnTo>
                <a:cubicBezTo>
                  <a:pt x="11704" y="5043"/>
                  <a:pt x="11710" y="5037"/>
                  <a:pt x="11716" y="5037"/>
                </a:cubicBezTo>
                <a:close/>
                <a:moveTo>
                  <a:pt x="12073" y="5074"/>
                </a:moveTo>
                <a:lnTo>
                  <a:pt x="12073" y="5074"/>
                </a:lnTo>
                <a:cubicBezTo>
                  <a:pt x="12067" y="5080"/>
                  <a:pt x="12067" y="5092"/>
                  <a:pt x="12067" y="5092"/>
                </a:cubicBezTo>
                <a:cubicBezTo>
                  <a:pt x="12067" y="5080"/>
                  <a:pt x="12067" y="5080"/>
                  <a:pt x="12073" y="5074"/>
                </a:cubicBezTo>
                <a:close/>
                <a:moveTo>
                  <a:pt x="12079" y="5098"/>
                </a:moveTo>
                <a:cubicBezTo>
                  <a:pt x="12083" y="5101"/>
                  <a:pt x="12083" y="5102"/>
                  <a:pt x="12082" y="5102"/>
                </a:cubicBezTo>
                <a:cubicBezTo>
                  <a:pt x="12081" y="5102"/>
                  <a:pt x="12079" y="5101"/>
                  <a:pt x="12079" y="5098"/>
                </a:cubicBezTo>
                <a:close/>
                <a:moveTo>
                  <a:pt x="11480" y="5043"/>
                </a:moveTo>
                <a:lnTo>
                  <a:pt x="11480" y="5043"/>
                </a:lnTo>
                <a:cubicBezTo>
                  <a:pt x="11492" y="5062"/>
                  <a:pt x="11498" y="5080"/>
                  <a:pt x="11504" y="5098"/>
                </a:cubicBezTo>
                <a:cubicBezTo>
                  <a:pt x="11498" y="5098"/>
                  <a:pt x="11498" y="5104"/>
                  <a:pt x="11492" y="5104"/>
                </a:cubicBezTo>
                <a:cubicBezTo>
                  <a:pt x="11492" y="5092"/>
                  <a:pt x="11492" y="5068"/>
                  <a:pt x="11480" y="5043"/>
                </a:cubicBezTo>
                <a:close/>
                <a:moveTo>
                  <a:pt x="11680" y="5074"/>
                </a:moveTo>
                <a:cubicBezTo>
                  <a:pt x="11692" y="5074"/>
                  <a:pt x="11710" y="5080"/>
                  <a:pt x="11722" y="5092"/>
                </a:cubicBezTo>
                <a:cubicBezTo>
                  <a:pt x="11716" y="5098"/>
                  <a:pt x="11716" y="5098"/>
                  <a:pt x="11716" y="5104"/>
                </a:cubicBezTo>
                <a:cubicBezTo>
                  <a:pt x="11704" y="5098"/>
                  <a:pt x="11692" y="5092"/>
                  <a:pt x="11680" y="5074"/>
                </a:cubicBezTo>
                <a:close/>
                <a:moveTo>
                  <a:pt x="11904" y="5103"/>
                </a:moveTo>
                <a:lnTo>
                  <a:pt x="11904" y="5103"/>
                </a:lnTo>
                <a:cubicBezTo>
                  <a:pt x="11901" y="5104"/>
                  <a:pt x="11899" y="5104"/>
                  <a:pt x="11898" y="5104"/>
                </a:cubicBezTo>
                <a:cubicBezTo>
                  <a:pt x="11898" y="5105"/>
                  <a:pt x="11898" y="5106"/>
                  <a:pt x="11898" y="5106"/>
                </a:cubicBezTo>
                <a:lnTo>
                  <a:pt x="11898" y="5106"/>
                </a:lnTo>
                <a:lnTo>
                  <a:pt x="11904" y="5103"/>
                </a:lnTo>
                <a:close/>
                <a:moveTo>
                  <a:pt x="11892" y="5074"/>
                </a:moveTo>
                <a:cubicBezTo>
                  <a:pt x="11904" y="5074"/>
                  <a:pt x="11922" y="5074"/>
                  <a:pt x="11922" y="5080"/>
                </a:cubicBezTo>
                <a:lnTo>
                  <a:pt x="11922" y="5092"/>
                </a:lnTo>
                <a:lnTo>
                  <a:pt x="11904" y="5103"/>
                </a:lnTo>
                <a:lnTo>
                  <a:pt x="11904" y="5103"/>
                </a:lnTo>
                <a:cubicBezTo>
                  <a:pt x="11910" y="5101"/>
                  <a:pt x="11919" y="5098"/>
                  <a:pt x="11928" y="5098"/>
                </a:cubicBezTo>
                <a:lnTo>
                  <a:pt x="11946" y="5098"/>
                </a:lnTo>
                <a:cubicBezTo>
                  <a:pt x="11934" y="5098"/>
                  <a:pt x="11922" y="5110"/>
                  <a:pt x="11916" y="5116"/>
                </a:cubicBezTo>
                <a:cubicBezTo>
                  <a:pt x="11906" y="5111"/>
                  <a:pt x="11900" y="5110"/>
                  <a:pt x="11898" y="5106"/>
                </a:cubicBezTo>
                <a:lnTo>
                  <a:pt x="11898" y="5106"/>
                </a:lnTo>
                <a:lnTo>
                  <a:pt x="11892" y="5110"/>
                </a:lnTo>
                <a:cubicBezTo>
                  <a:pt x="11886" y="5092"/>
                  <a:pt x="11868" y="5080"/>
                  <a:pt x="11862" y="5074"/>
                </a:cubicBezTo>
                <a:close/>
                <a:moveTo>
                  <a:pt x="11462" y="5044"/>
                </a:moveTo>
                <a:cubicBezTo>
                  <a:pt x="11474" y="5068"/>
                  <a:pt x="11480" y="5098"/>
                  <a:pt x="11480" y="5110"/>
                </a:cubicBezTo>
                <a:cubicBezTo>
                  <a:pt x="11474" y="5110"/>
                  <a:pt x="11474" y="5122"/>
                  <a:pt x="11468" y="5122"/>
                </a:cubicBezTo>
                <a:cubicBezTo>
                  <a:pt x="11474" y="5098"/>
                  <a:pt x="11474" y="5068"/>
                  <a:pt x="11462" y="5044"/>
                </a:cubicBezTo>
                <a:close/>
                <a:moveTo>
                  <a:pt x="12110" y="5092"/>
                </a:moveTo>
                <a:lnTo>
                  <a:pt x="12110" y="5122"/>
                </a:lnTo>
                <a:cubicBezTo>
                  <a:pt x="12110" y="5122"/>
                  <a:pt x="12104" y="5122"/>
                  <a:pt x="12104" y="5110"/>
                </a:cubicBezTo>
                <a:cubicBezTo>
                  <a:pt x="12104" y="5098"/>
                  <a:pt x="12104" y="5092"/>
                  <a:pt x="12110" y="5092"/>
                </a:cubicBezTo>
                <a:close/>
                <a:moveTo>
                  <a:pt x="11874" y="5104"/>
                </a:moveTo>
                <a:lnTo>
                  <a:pt x="11886" y="5110"/>
                </a:lnTo>
                <a:cubicBezTo>
                  <a:pt x="11892" y="5122"/>
                  <a:pt x="11892" y="5128"/>
                  <a:pt x="11892" y="5128"/>
                </a:cubicBezTo>
                <a:lnTo>
                  <a:pt x="11874" y="5128"/>
                </a:lnTo>
                <a:lnTo>
                  <a:pt x="11874" y="5104"/>
                </a:lnTo>
                <a:close/>
                <a:moveTo>
                  <a:pt x="12140" y="5068"/>
                </a:moveTo>
                <a:cubicBezTo>
                  <a:pt x="12134" y="5086"/>
                  <a:pt x="12134" y="5110"/>
                  <a:pt x="12134" y="5128"/>
                </a:cubicBezTo>
                <a:cubicBezTo>
                  <a:pt x="12134" y="5128"/>
                  <a:pt x="12128" y="5128"/>
                  <a:pt x="12128" y="5116"/>
                </a:cubicBezTo>
                <a:cubicBezTo>
                  <a:pt x="12128" y="5104"/>
                  <a:pt x="12134" y="5080"/>
                  <a:pt x="12140" y="5068"/>
                </a:cubicBezTo>
                <a:close/>
                <a:moveTo>
                  <a:pt x="11455" y="5109"/>
                </a:moveTo>
                <a:cubicBezTo>
                  <a:pt x="11457" y="5116"/>
                  <a:pt x="11459" y="5122"/>
                  <a:pt x="11462" y="5128"/>
                </a:cubicBezTo>
                <a:cubicBezTo>
                  <a:pt x="11462" y="5128"/>
                  <a:pt x="11454" y="5128"/>
                  <a:pt x="11451" y="5131"/>
                </a:cubicBezTo>
                <a:lnTo>
                  <a:pt x="11451" y="5131"/>
                </a:lnTo>
                <a:cubicBezTo>
                  <a:pt x="11454" y="5125"/>
                  <a:pt x="11455" y="5117"/>
                  <a:pt x="11455" y="5109"/>
                </a:cubicBezTo>
                <a:close/>
                <a:moveTo>
                  <a:pt x="11946" y="5110"/>
                </a:moveTo>
                <a:cubicBezTo>
                  <a:pt x="11946" y="5122"/>
                  <a:pt x="11934" y="5128"/>
                  <a:pt x="11928" y="5134"/>
                </a:cubicBezTo>
                <a:cubicBezTo>
                  <a:pt x="11922" y="5134"/>
                  <a:pt x="11922" y="5128"/>
                  <a:pt x="11916" y="5128"/>
                </a:cubicBezTo>
                <a:cubicBezTo>
                  <a:pt x="11922" y="5122"/>
                  <a:pt x="11934" y="5122"/>
                  <a:pt x="11946" y="5110"/>
                </a:cubicBezTo>
                <a:close/>
                <a:moveTo>
                  <a:pt x="11868" y="5134"/>
                </a:moveTo>
                <a:cubicBezTo>
                  <a:pt x="11874" y="5134"/>
                  <a:pt x="11886" y="5140"/>
                  <a:pt x="11886" y="5140"/>
                </a:cubicBezTo>
                <a:lnTo>
                  <a:pt x="11868" y="5140"/>
                </a:lnTo>
                <a:lnTo>
                  <a:pt x="11868" y="5134"/>
                </a:lnTo>
                <a:close/>
                <a:moveTo>
                  <a:pt x="12522" y="5176"/>
                </a:moveTo>
                <a:lnTo>
                  <a:pt x="12522" y="5176"/>
                </a:lnTo>
                <a:cubicBezTo>
                  <a:pt x="12524" y="5176"/>
                  <a:pt x="12526" y="5177"/>
                  <a:pt x="12528" y="5177"/>
                </a:cubicBezTo>
                <a:cubicBezTo>
                  <a:pt x="12527" y="5177"/>
                  <a:pt x="12525" y="5176"/>
                  <a:pt x="12522" y="5176"/>
                </a:cubicBezTo>
                <a:close/>
                <a:moveTo>
                  <a:pt x="11985" y="5190"/>
                </a:moveTo>
                <a:cubicBezTo>
                  <a:pt x="11986" y="5190"/>
                  <a:pt x="11986" y="5192"/>
                  <a:pt x="11983" y="5195"/>
                </a:cubicBezTo>
                <a:cubicBezTo>
                  <a:pt x="11983" y="5192"/>
                  <a:pt x="11984" y="5190"/>
                  <a:pt x="11985" y="5190"/>
                </a:cubicBezTo>
                <a:close/>
                <a:moveTo>
                  <a:pt x="11987" y="5192"/>
                </a:moveTo>
                <a:cubicBezTo>
                  <a:pt x="11988" y="5192"/>
                  <a:pt x="11987" y="5195"/>
                  <a:pt x="11983" y="5195"/>
                </a:cubicBezTo>
                <a:cubicBezTo>
                  <a:pt x="11985" y="5193"/>
                  <a:pt x="11986" y="5192"/>
                  <a:pt x="11987" y="5192"/>
                </a:cubicBezTo>
                <a:close/>
                <a:moveTo>
                  <a:pt x="10705" y="5219"/>
                </a:moveTo>
                <a:cubicBezTo>
                  <a:pt x="10705" y="5220"/>
                  <a:pt x="10705" y="5220"/>
                  <a:pt x="10705" y="5221"/>
                </a:cubicBezTo>
                <a:lnTo>
                  <a:pt x="10705" y="5221"/>
                </a:lnTo>
                <a:cubicBezTo>
                  <a:pt x="10705" y="5220"/>
                  <a:pt x="10705" y="5220"/>
                  <a:pt x="10705" y="5219"/>
                </a:cubicBezTo>
                <a:close/>
                <a:moveTo>
                  <a:pt x="11831" y="5201"/>
                </a:moveTo>
                <a:cubicBezTo>
                  <a:pt x="11843" y="5201"/>
                  <a:pt x="11855" y="5201"/>
                  <a:pt x="11862" y="5207"/>
                </a:cubicBezTo>
                <a:cubicBezTo>
                  <a:pt x="11841" y="5211"/>
                  <a:pt x="11823" y="5216"/>
                  <a:pt x="11808" y="5221"/>
                </a:cubicBezTo>
                <a:lnTo>
                  <a:pt x="11808" y="5221"/>
                </a:lnTo>
                <a:cubicBezTo>
                  <a:pt x="11815" y="5217"/>
                  <a:pt x="11823" y="5209"/>
                  <a:pt x="11831" y="5201"/>
                </a:cubicBezTo>
                <a:close/>
                <a:moveTo>
                  <a:pt x="12013" y="5219"/>
                </a:moveTo>
                <a:cubicBezTo>
                  <a:pt x="12013" y="5219"/>
                  <a:pt x="12013" y="5225"/>
                  <a:pt x="12007" y="5225"/>
                </a:cubicBezTo>
                <a:cubicBezTo>
                  <a:pt x="12007" y="5219"/>
                  <a:pt x="12013" y="5219"/>
                  <a:pt x="12013" y="5219"/>
                </a:cubicBezTo>
                <a:close/>
                <a:moveTo>
                  <a:pt x="25320" y="4626"/>
                </a:moveTo>
                <a:cubicBezTo>
                  <a:pt x="25314" y="4650"/>
                  <a:pt x="25308" y="4680"/>
                  <a:pt x="25333" y="4680"/>
                </a:cubicBezTo>
                <a:cubicBezTo>
                  <a:pt x="25302" y="4686"/>
                  <a:pt x="25302" y="4741"/>
                  <a:pt x="25339" y="4747"/>
                </a:cubicBezTo>
                <a:cubicBezTo>
                  <a:pt x="25333" y="4763"/>
                  <a:pt x="25319" y="4811"/>
                  <a:pt x="25335" y="4811"/>
                </a:cubicBezTo>
                <a:cubicBezTo>
                  <a:pt x="25338" y="4811"/>
                  <a:pt x="25341" y="4810"/>
                  <a:pt x="25345" y="4807"/>
                </a:cubicBezTo>
                <a:cubicBezTo>
                  <a:pt x="25345" y="4833"/>
                  <a:pt x="25360" y="4856"/>
                  <a:pt x="25380" y="4856"/>
                </a:cubicBezTo>
                <a:cubicBezTo>
                  <a:pt x="25388" y="4856"/>
                  <a:pt x="25397" y="4852"/>
                  <a:pt x="25405" y="4844"/>
                </a:cubicBezTo>
                <a:cubicBezTo>
                  <a:pt x="25409" y="4860"/>
                  <a:pt x="25429" y="4876"/>
                  <a:pt x="25446" y="4876"/>
                </a:cubicBezTo>
                <a:cubicBezTo>
                  <a:pt x="25454" y="4876"/>
                  <a:pt x="25462" y="4872"/>
                  <a:pt x="25466" y="4862"/>
                </a:cubicBezTo>
                <a:cubicBezTo>
                  <a:pt x="25477" y="4873"/>
                  <a:pt x="25496" y="4889"/>
                  <a:pt x="25511" y="4889"/>
                </a:cubicBezTo>
                <a:cubicBezTo>
                  <a:pt x="25520" y="4889"/>
                  <a:pt x="25528" y="4884"/>
                  <a:pt x="25532" y="4868"/>
                </a:cubicBezTo>
                <a:cubicBezTo>
                  <a:pt x="25540" y="4884"/>
                  <a:pt x="25551" y="4900"/>
                  <a:pt x="25563" y="4900"/>
                </a:cubicBezTo>
                <a:cubicBezTo>
                  <a:pt x="25569" y="4900"/>
                  <a:pt x="25575" y="4896"/>
                  <a:pt x="25581" y="4886"/>
                </a:cubicBezTo>
                <a:cubicBezTo>
                  <a:pt x="25581" y="4898"/>
                  <a:pt x="25587" y="4910"/>
                  <a:pt x="25605" y="4910"/>
                </a:cubicBezTo>
                <a:cubicBezTo>
                  <a:pt x="25611" y="4898"/>
                  <a:pt x="25611" y="4898"/>
                  <a:pt x="25611" y="4892"/>
                </a:cubicBezTo>
                <a:cubicBezTo>
                  <a:pt x="25617" y="4892"/>
                  <a:pt x="25617" y="4898"/>
                  <a:pt x="25623" y="4898"/>
                </a:cubicBezTo>
                <a:cubicBezTo>
                  <a:pt x="25617" y="4898"/>
                  <a:pt x="25611" y="4898"/>
                  <a:pt x="25605" y="4910"/>
                </a:cubicBezTo>
                <a:cubicBezTo>
                  <a:pt x="25587" y="4916"/>
                  <a:pt x="25581" y="4922"/>
                  <a:pt x="25575" y="4922"/>
                </a:cubicBezTo>
                <a:cubicBezTo>
                  <a:pt x="25599" y="4959"/>
                  <a:pt x="25605" y="5007"/>
                  <a:pt x="25581" y="5037"/>
                </a:cubicBezTo>
                <a:cubicBezTo>
                  <a:pt x="25574" y="5036"/>
                  <a:pt x="25568" y="5035"/>
                  <a:pt x="25562" y="5035"/>
                </a:cubicBezTo>
                <a:cubicBezTo>
                  <a:pt x="25485" y="5035"/>
                  <a:pt x="25450" y="5137"/>
                  <a:pt x="25405" y="5171"/>
                </a:cubicBezTo>
                <a:cubicBezTo>
                  <a:pt x="25387" y="5189"/>
                  <a:pt x="25345" y="5213"/>
                  <a:pt x="25327" y="5231"/>
                </a:cubicBezTo>
                <a:cubicBezTo>
                  <a:pt x="25150" y="5211"/>
                  <a:pt x="24970" y="5197"/>
                  <a:pt x="24792" y="5197"/>
                </a:cubicBezTo>
                <a:cubicBezTo>
                  <a:pt x="24605" y="5197"/>
                  <a:pt x="24420" y="5212"/>
                  <a:pt x="24243" y="5249"/>
                </a:cubicBezTo>
                <a:cubicBezTo>
                  <a:pt x="24267" y="5219"/>
                  <a:pt x="24285" y="5195"/>
                  <a:pt x="24303" y="5165"/>
                </a:cubicBezTo>
                <a:cubicBezTo>
                  <a:pt x="24370" y="5031"/>
                  <a:pt x="24418" y="5007"/>
                  <a:pt x="24576" y="4995"/>
                </a:cubicBezTo>
                <a:cubicBezTo>
                  <a:pt x="24679" y="4989"/>
                  <a:pt x="24763" y="4965"/>
                  <a:pt x="24848" y="4904"/>
                </a:cubicBezTo>
                <a:cubicBezTo>
                  <a:pt x="24927" y="4844"/>
                  <a:pt x="24975" y="4801"/>
                  <a:pt x="25042" y="4735"/>
                </a:cubicBezTo>
                <a:cubicBezTo>
                  <a:pt x="25115" y="4662"/>
                  <a:pt x="25224" y="4644"/>
                  <a:pt x="25320" y="4626"/>
                </a:cubicBezTo>
                <a:close/>
                <a:moveTo>
                  <a:pt x="12043" y="5237"/>
                </a:moveTo>
                <a:cubicBezTo>
                  <a:pt x="12043" y="5249"/>
                  <a:pt x="12037" y="5255"/>
                  <a:pt x="12025" y="5261"/>
                </a:cubicBezTo>
                <a:cubicBezTo>
                  <a:pt x="12025" y="5261"/>
                  <a:pt x="12025" y="5255"/>
                  <a:pt x="12019" y="5255"/>
                </a:cubicBezTo>
                <a:cubicBezTo>
                  <a:pt x="12025" y="5249"/>
                  <a:pt x="12037" y="5237"/>
                  <a:pt x="12043" y="5237"/>
                </a:cubicBezTo>
                <a:close/>
                <a:moveTo>
                  <a:pt x="12063" y="5256"/>
                </a:moveTo>
                <a:cubicBezTo>
                  <a:pt x="12052" y="5268"/>
                  <a:pt x="12047" y="5283"/>
                  <a:pt x="12043" y="5292"/>
                </a:cubicBezTo>
                <a:cubicBezTo>
                  <a:pt x="12043" y="5286"/>
                  <a:pt x="12037" y="5280"/>
                  <a:pt x="12037" y="5280"/>
                </a:cubicBezTo>
                <a:cubicBezTo>
                  <a:pt x="12044" y="5269"/>
                  <a:pt x="12054" y="5262"/>
                  <a:pt x="12063" y="5256"/>
                </a:cubicBezTo>
                <a:close/>
                <a:moveTo>
                  <a:pt x="12098" y="5255"/>
                </a:moveTo>
                <a:lnTo>
                  <a:pt x="12098" y="5255"/>
                </a:lnTo>
                <a:cubicBezTo>
                  <a:pt x="12077" y="5270"/>
                  <a:pt x="12057" y="5294"/>
                  <a:pt x="12048" y="5308"/>
                </a:cubicBezTo>
                <a:lnTo>
                  <a:pt x="12048" y="5308"/>
                </a:lnTo>
                <a:cubicBezTo>
                  <a:pt x="12048" y="5306"/>
                  <a:pt x="12047" y="5304"/>
                  <a:pt x="12043" y="5304"/>
                </a:cubicBezTo>
                <a:cubicBezTo>
                  <a:pt x="12055" y="5286"/>
                  <a:pt x="12079" y="5261"/>
                  <a:pt x="12098" y="5255"/>
                </a:cubicBezTo>
                <a:close/>
                <a:moveTo>
                  <a:pt x="12116" y="5267"/>
                </a:moveTo>
                <a:lnTo>
                  <a:pt x="12116" y="5267"/>
                </a:lnTo>
                <a:cubicBezTo>
                  <a:pt x="12098" y="5286"/>
                  <a:pt x="12073" y="5310"/>
                  <a:pt x="12055" y="5334"/>
                </a:cubicBezTo>
                <a:lnTo>
                  <a:pt x="12055" y="5322"/>
                </a:lnTo>
                <a:cubicBezTo>
                  <a:pt x="12073" y="5310"/>
                  <a:pt x="12098" y="5280"/>
                  <a:pt x="12116" y="5267"/>
                </a:cubicBezTo>
                <a:close/>
                <a:moveTo>
                  <a:pt x="11044" y="5322"/>
                </a:moveTo>
                <a:cubicBezTo>
                  <a:pt x="11042" y="5324"/>
                  <a:pt x="11035" y="5330"/>
                  <a:pt x="11027" y="5335"/>
                </a:cubicBezTo>
                <a:lnTo>
                  <a:pt x="11027" y="5335"/>
                </a:lnTo>
                <a:cubicBezTo>
                  <a:pt x="11036" y="5331"/>
                  <a:pt x="11043" y="5326"/>
                  <a:pt x="11044" y="5322"/>
                </a:cubicBezTo>
                <a:close/>
                <a:moveTo>
                  <a:pt x="10735" y="5370"/>
                </a:moveTo>
                <a:cubicBezTo>
                  <a:pt x="10734" y="5371"/>
                  <a:pt x="10732" y="5371"/>
                  <a:pt x="10730" y="5372"/>
                </a:cubicBezTo>
                <a:lnTo>
                  <a:pt x="10730" y="5372"/>
                </a:lnTo>
                <a:cubicBezTo>
                  <a:pt x="10734" y="5371"/>
                  <a:pt x="10735" y="5370"/>
                  <a:pt x="10735" y="5370"/>
                </a:cubicBezTo>
                <a:close/>
                <a:moveTo>
                  <a:pt x="10915" y="5456"/>
                </a:moveTo>
                <a:cubicBezTo>
                  <a:pt x="10917" y="5457"/>
                  <a:pt x="10919" y="5457"/>
                  <a:pt x="10920" y="5458"/>
                </a:cubicBezTo>
                <a:lnTo>
                  <a:pt x="10920" y="5458"/>
                </a:lnTo>
                <a:cubicBezTo>
                  <a:pt x="10919" y="5457"/>
                  <a:pt x="10917" y="5457"/>
                  <a:pt x="10915" y="5456"/>
                </a:cubicBezTo>
                <a:close/>
                <a:moveTo>
                  <a:pt x="11165" y="5461"/>
                </a:moveTo>
                <a:cubicBezTo>
                  <a:pt x="11169" y="5461"/>
                  <a:pt x="11184" y="5464"/>
                  <a:pt x="11200" y="5466"/>
                </a:cubicBezTo>
                <a:lnTo>
                  <a:pt x="11200" y="5466"/>
                </a:lnTo>
                <a:cubicBezTo>
                  <a:pt x="11200" y="5464"/>
                  <a:pt x="11201" y="5463"/>
                  <a:pt x="11201" y="5461"/>
                </a:cubicBezTo>
                <a:close/>
                <a:moveTo>
                  <a:pt x="11268" y="5376"/>
                </a:moveTo>
                <a:lnTo>
                  <a:pt x="11268" y="5376"/>
                </a:lnTo>
                <a:cubicBezTo>
                  <a:pt x="11262" y="5395"/>
                  <a:pt x="11256" y="5431"/>
                  <a:pt x="11238" y="5461"/>
                </a:cubicBezTo>
                <a:lnTo>
                  <a:pt x="11238" y="5467"/>
                </a:lnTo>
                <a:lnTo>
                  <a:pt x="11232" y="5467"/>
                </a:lnTo>
                <a:lnTo>
                  <a:pt x="11232" y="5461"/>
                </a:lnTo>
                <a:lnTo>
                  <a:pt x="11238" y="5461"/>
                </a:lnTo>
                <a:cubicBezTo>
                  <a:pt x="11238" y="5461"/>
                  <a:pt x="11232" y="5461"/>
                  <a:pt x="11232" y="5455"/>
                </a:cubicBezTo>
                <a:cubicBezTo>
                  <a:pt x="11250" y="5425"/>
                  <a:pt x="11262" y="5383"/>
                  <a:pt x="11268" y="5376"/>
                </a:cubicBezTo>
                <a:close/>
                <a:moveTo>
                  <a:pt x="10920" y="5458"/>
                </a:moveTo>
                <a:cubicBezTo>
                  <a:pt x="10931" y="5462"/>
                  <a:pt x="10941" y="5468"/>
                  <a:pt x="10948" y="5475"/>
                </a:cubicBezTo>
                <a:lnTo>
                  <a:pt x="10948" y="5475"/>
                </a:lnTo>
                <a:cubicBezTo>
                  <a:pt x="10962" y="5474"/>
                  <a:pt x="10976" y="5472"/>
                  <a:pt x="10984" y="5467"/>
                </a:cubicBezTo>
                <a:lnTo>
                  <a:pt x="10984" y="5467"/>
                </a:lnTo>
                <a:cubicBezTo>
                  <a:pt x="10981" y="5468"/>
                  <a:pt x="10978" y="5468"/>
                  <a:pt x="10974" y="5468"/>
                </a:cubicBezTo>
                <a:cubicBezTo>
                  <a:pt x="10959" y="5468"/>
                  <a:pt x="10937" y="5463"/>
                  <a:pt x="10920" y="5458"/>
                </a:cubicBezTo>
                <a:close/>
                <a:moveTo>
                  <a:pt x="11232" y="5473"/>
                </a:moveTo>
                <a:cubicBezTo>
                  <a:pt x="11235" y="5479"/>
                  <a:pt x="11235" y="5482"/>
                  <a:pt x="11233" y="5482"/>
                </a:cubicBezTo>
                <a:cubicBezTo>
                  <a:pt x="11232" y="5482"/>
                  <a:pt x="11229" y="5479"/>
                  <a:pt x="11226" y="5473"/>
                </a:cubicBezTo>
                <a:close/>
                <a:moveTo>
                  <a:pt x="10905" y="5467"/>
                </a:moveTo>
                <a:lnTo>
                  <a:pt x="10916" y="5474"/>
                </a:lnTo>
                <a:lnTo>
                  <a:pt x="10916" y="5474"/>
                </a:lnTo>
                <a:cubicBezTo>
                  <a:pt x="10914" y="5474"/>
                  <a:pt x="10912" y="5474"/>
                  <a:pt x="10910" y="5474"/>
                </a:cubicBezTo>
                <a:lnTo>
                  <a:pt x="10910" y="5474"/>
                </a:lnTo>
                <a:cubicBezTo>
                  <a:pt x="10913" y="5478"/>
                  <a:pt x="10918" y="5484"/>
                  <a:pt x="10923" y="5490"/>
                </a:cubicBezTo>
                <a:lnTo>
                  <a:pt x="10923" y="5490"/>
                </a:lnTo>
                <a:cubicBezTo>
                  <a:pt x="10916" y="5485"/>
                  <a:pt x="10907" y="5480"/>
                  <a:pt x="10899" y="5473"/>
                </a:cubicBezTo>
                <a:cubicBezTo>
                  <a:pt x="10902" y="5473"/>
                  <a:pt x="10906" y="5473"/>
                  <a:pt x="10910" y="5474"/>
                </a:cubicBezTo>
                <a:lnTo>
                  <a:pt x="10910" y="5474"/>
                </a:lnTo>
                <a:cubicBezTo>
                  <a:pt x="10907" y="5470"/>
                  <a:pt x="10905" y="5467"/>
                  <a:pt x="10905" y="5467"/>
                </a:cubicBezTo>
                <a:close/>
                <a:moveTo>
                  <a:pt x="10887" y="5485"/>
                </a:moveTo>
                <a:cubicBezTo>
                  <a:pt x="10889" y="5488"/>
                  <a:pt x="10893" y="5490"/>
                  <a:pt x="10899" y="5494"/>
                </a:cubicBezTo>
                <a:lnTo>
                  <a:pt x="10899" y="5494"/>
                </a:lnTo>
                <a:cubicBezTo>
                  <a:pt x="10896" y="5493"/>
                  <a:pt x="10893" y="5493"/>
                  <a:pt x="10891" y="5492"/>
                </a:cubicBezTo>
                <a:lnTo>
                  <a:pt x="10891" y="5492"/>
                </a:lnTo>
                <a:cubicBezTo>
                  <a:pt x="10892" y="5493"/>
                  <a:pt x="10893" y="5495"/>
                  <a:pt x="10894" y="5496"/>
                </a:cubicBezTo>
                <a:lnTo>
                  <a:pt x="10894" y="5496"/>
                </a:lnTo>
                <a:cubicBezTo>
                  <a:pt x="10890" y="5493"/>
                  <a:pt x="10887" y="5491"/>
                  <a:pt x="10887" y="5491"/>
                </a:cubicBezTo>
                <a:lnTo>
                  <a:pt x="10887" y="5491"/>
                </a:lnTo>
                <a:cubicBezTo>
                  <a:pt x="10887" y="5491"/>
                  <a:pt x="10888" y="5492"/>
                  <a:pt x="10891" y="5492"/>
                </a:cubicBezTo>
                <a:lnTo>
                  <a:pt x="10891" y="5492"/>
                </a:lnTo>
                <a:cubicBezTo>
                  <a:pt x="10890" y="5490"/>
                  <a:pt x="10888" y="5488"/>
                  <a:pt x="10887" y="5485"/>
                </a:cubicBezTo>
                <a:close/>
                <a:moveTo>
                  <a:pt x="11193" y="5488"/>
                </a:moveTo>
                <a:lnTo>
                  <a:pt x="11193" y="5488"/>
                </a:lnTo>
                <a:cubicBezTo>
                  <a:pt x="11186" y="5488"/>
                  <a:pt x="11179" y="5490"/>
                  <a:pt x="11171" y="5491"/>
                </a:cubicBezTo>
                <a:cubicBezTo>
                  <a:pt x="11179" y="5493"/>
                  <a:pt x="11185" y="5495"/>
                  <a:pt x="11191" y="5497"/>
                </a:cubicBezTo>
                <a:lnTo>
                  <a:pt x="11191" y="5497"/>
                </a:lnTo>
                <a:cubicBezTo>
                  <a:pt x="11192" y="5494"/>
                  <a:pt x="11193" y="5491"/>
                  <a:pt x="11193" y="5488"/>
                </a:cubicBezTo>
                <a:close/>
                <a:moveTo>
                  <a:pt x="10932" y="5475"/>
                </a:moveTo>
                <a:cubicBezTo>
                  <a:pt x="10940" y="5483"/>
                  <a:pt x="10947" y="5491"/>
                  <a:pt x="10953" y="5498"/>
                </a:cubicBezTo>
                <a:cubicBezTo>
                  <a:pt x="10959" y="5491"/>
                  <a:pt x="10959" y="5491"/>
                  <a:pt x="10965" y="5491"/>
                </a:cubicBezTo>
                <a:cubicBezTo>
                  <a:pt x="10965" y="5491"/>
                  <a:pt x="10959" y="5483"/>
                  <a:pt x="10948" y="5475"/>
                </a:cubicBezTo>
                <a:lnTo>
                  <a:pt x="10948" y="5475"/>
                </a:lnTo>
                <a:cubicBezTo>
                  <a:pt x="10946" y="5475"/>
                  <a:pt x="10944" y="5475"/>
                  <a:pt x="10941" y="5475"/>
                </a:cubicBezTo>
                <a:cubicBezTo>
                  <a:pt x="10938" y="5475"/>
                  <a:pt x="10935" y="5475"/>
                  <a:pt x="10932" y="5475"/>
                </a:cubicBezTo>
                <a:close/>
                <a:moveTo>
                  <a:pt x="11262" y="5455"/>
                </a:moveTo>
                <a:lnTo>
                  <a:pt x="11262" y="5473"/>
                </a:lnTo>
                <a:cubicBezTo>
                  <a:pt x="11262" y="5491"/>
                  <a:pt x="11262" y="5498"/>
                  <a:pt x="11268" y="5516"/>
                </a:cubicBezTo>
                <a:cubicBezTo>
                  <a:pt x="11262" y="5504"/>
                  <a:pt x="11256" y="5498"/>
                  <a:pt x="11238" y="5491"/>
                </a:cubicBezTo>
                <a:lnTo>
                  <a:pt x="11250" y="5485"/>
                </a:lnTo>
                <a:cubicBezTo>
                  <a:pt x="11256" y="5473"/>
                  <a:pt x="11256" y="5473"/>
                  <a:pt x="11262" y="5473"/>
                </a:cubicBezTo>
                <a:cubicBezTo>
                  <a:pt x="11262" y="5473"/>
                  <a:pt x="11256" y="5473"/>
                  <a:pt x="11256" y="5467"/>
                </a:cubicBezTo>
                <a:cubicBezTo>
                  <a:pt x="11256" y="5461"/>
                  <a:pt x="11262" y="5455"/>
                  <a:pt x="11262" y="5455"/>
                </a:cubicBezTo>
                <a:close/>
                <a:moveTo>
                  <a:pt x="10572" y="5522"/>
                </a:moveTo>
                <a:lnTo>
                  <a:pt x="10572" y="5522"/>
                </a:lnTo>
                <a:cubicBezTo>
                  <a:pt x="10570" y="5523"/>
                  <a:pt x="10569" y="5525"/>
                  <a:pt x="10567" y="5526"/>
                </a:cubicBezTo>
                <a:lnTo>
                  <a:pt x="10567" y="5526"/>
                </a:lnTo>
                <a:cubicBezTo>
                  <a:pt x="10567" y="5526"/>
                  <a:pt x="10567" y="5527"/>
                  <a:pt x="10567" y="5527"/>
                </a:cubicBezTo>
                <a:lnTo>
                  <a:pt x="10567" y="5527"/>
                </a:lnTo>
                <a:cubicBezTo>
                  <a:pt x="10569" y="5525"/>
                  <a:pt x="10570" y="5523"/>
                  <a:pt x="10572" y="5522"/>
                </a:cubicBezTo>
                <a:close/>
                <a:moveTo>
                  <a:pt x="10866" y="5533"/>
                </a:moveTo>
                <a:lnTo>
                  <a:pt x="10875" y="5546"/>
                </a:lnTo>
                <a:cubicBezTo>
                  <a:pt x="10870" y="5546"/>
                  <a:pt x="10869" y="5539"/>
                  <a:pt x="10866" y="5533"/>
                </a:cubicBezTo>
                <a:close/>
                <a:moveTo>
                  <a:pt x="10419" y="5546"/>
                </a:moveTo>
                <a:cubicBezTo>
                  <a:pt x="10416" y="5548"/>
                  <a:pt x="10412" y="5550"/>
                  <a:pt x="10408" y="5552"/>
                </a:cubicBezTo>
                <a:cubicBezTo>
                  <a:pt x="10411" y="5552"/>
                  <a:pt x="10414" y="5550"/>
                  <a:pt x="10419" y="5546"/>
                </a:cubicBezTo>
                <a:close/>
                <a:moveTo>
                  <a:pt x="20150" y="5453"/>
                </a:moveTo>
                <a:lnTo>
                  <a:pt x="20150" y="5555"/>
                </a:lnTo>
                <a:lnTo>
                  <a:pt x="20150" y="5555"/>
                </a:lnTo>
                <a:cubicBezTo>
                  <a:pt x="20122" y="5539"/>
                  <a:pt x="20096" y="5532"/>
                  <a:pt x="20102" y="5504"/>
                </a:cubicBezTo>
                <a:cubicBezTo>
                  <a:pt x="20132" y="5498"/>
                  <a:pt x="20102" y="5485"/>
                  <a:pt x="20120" y="5467"/>
                </a:cubicBezTo>
                <a:cubicBezTo>
                  <a:pt x="20125" y="5462"/>
                  <a:pt x="20135" y="5461"/>
                  <a:pt x="20150" y="5453"/>
                </a:cubicBezTo>
                <a:close/>
                <a:moveTo>
                  <a:pt x="20150" y="5555"/>
                </a:moveTo>
                <a:cubicBezTo>
                  <a:pt x="20152" y="5556"/>
                  <a:pt x="20154" y="5557"/>
                  <a:pt x="20155" y="5558"/>
                </a:cubicBezTo>
                <a:lnTo>
                  <a:pt x="20155" y="5558"/>
                </a:lnTo>
                <a:cubicBezTo>
                  <a:pt x="20156" y="5558"/>
                  <a:pt x="20156" y="5558"/>
                  <a:pt x="20156" y="5558"/>
                </a:cubicBezTo>
                <a:lnTo>
                  <a:pt x="20156" y="5558"/>
                </a:lnTo>
                <a:cubicBezTo>
                  <a:pt x="20156" y="5558"/>
                  <a:pt x="20156" y="5558"/>
                  <a:pt x="20156" y="5558"/>
                </a:cubicBezTo>
                <a:cubicBezTo>
                  <a:pt x="20156" y="5558"/>
                  <a:pt x="20156" y="5558"/>
                  <a:pt x="20155" y="5558"/>
                </a:cubicBezTo>
                <a:lnTo>
                  <a:pt x="20155" y="5558"/>
                </a:lnTo>
                <a:cubicBezTo>
                  <a:pt x="20154" y="5558"/>
                  <a:pt x="20152" y="5558"/>
                  <a:pt x="20150" y="5558"/>
                </a:cubicBezTo>
                <a:lnTo>
                  <a:pt x="20150" y="5555"/>
                </a:lnTo>
                <a:close/>
                <a:moveTo>
                  <a:pt x="10566" y="5534"/>
                </a:moveTo>
                <a:cubicBezTo>
                  <a:pt x="10566" y="5552"/>
                  <a:pt x="10560" y="5558"/>
                  <a:pt x="10542" y="5564"/>
                </a:cubicBezTo>
                <a:cubicBezTo>
                  <a:pt x="10554" y="5558"/>
                  <a:pt x="10566" y="5552"/>
                  <a:pt x="10566" y="5534"/>
                </a:cubicBezTo>
                <a:close/>
                <a:moveTo>
                  <a:pt x="10766" y="5637"/>
                </a:moveTo>
                <a:cubicBezTo>
                  <a:pt x="10772" y="5643"/>
                  <a:pt x="10772" y="5643"/>
                  <a:pt x="10766" y="5643"/>
                </a:cubicBezTo>
                <a:lnTo>
                  <a:pt x="10754" y="5643"/>
                </a:lnTo>
                <a:cubicBezTo>
                  <a:pt x="10754" y="5643"/>
                  <a:pt x="10754" y="5637"/>
                  <a:pt x="10766" y="5637"/>
                </a:cubicBezTo>
                <a:close/>
                <a:moveTo>
                  <a:pt x="10935" y="5637"/>
                </a:moveTo>
                <a:cubicBezTo>
                  <a:pt x="10935" y="5637"/>
                  <a:pt x="10947" y="5643"/>
                  <a:pt x="10935" y="5655"/>
                </a:cubicBezTo>
                <a:lnTo>
                  <a:pt x="10935" y="5637"/>
                </a:lnTo>
                <a:close/>
                <a:moveTo>
                  <a:pt x="10952" y="5644"/>
                </a:moveTo>
                <a:cubicBezTo>
                  <a:pt x="10954" y="5648"/>
                  <a:pt x="10956" y="5651"/>
                  <a:pt x="10958" y="5653"/>
                </a:cubicBezTo>
                <a:lnTo>
                  <a:pt x="10958" y="5653"/>
                </a:lnTo>
                <a:cubicBezTo>
                  <a:pt x="10957" y="5654"/>
                  <a:pt x="10956" y="5655"/>
                  <a:pt x="10953" y="5655"/>
                </a:cubicBezTo>
                <a:cubicBezTo>
                  <a:pt x="10953" y="5652"/>
                  <a:pt x="10953" y="5648"/>
                  <a:pt x="10952" y="5644"/>
                </a:cubicBezTo>
                <a:close/>
                <a:moveTo>
                  <a:pt x="10959" y="5607"/>
                </a:moveTo>
                <a:cubicBezTo>
                  <a:pt x="10959" y="5619"/>
                  <a:pt x="10978" y="5643"/>
                  <a:pt x="10984" y="5655"/>
                </a:cubicBezTo>
                <a:lnTo>
                  <a:pt x="10978" y="5655"/>
                </a:lnTo>
                <a:cubicBezTo>
                  <a:pt x="10965" y="5643"/>
                  <a:pt x="10959" y="5619"/>
                  <a:pt x="10959" y="5607"/>
                </a:cubicBezTo>
                <a:close/>
                <a:moveTo>
                  <a:pt x="10745" y="5653"/>
                </a:moveTo>
                <a:cubicBezTo>
                  <a:pt x="10745" y="5655"/>
                  <a:pt x="10745" y="5657"/>
                  <a:pt x="10745" y="5659"/>
                </a:cubicBezTo>
                <a:lnTo>
                  <a:pt x="10745" y="5659"/>
                </a:lnTo>
                <a:cubicBezTo>
                  <a:pt x="10746" y="5658"/>
                  <a:pt x="10747" y="5657"/>
                  <a:pt x="10748" y="5655"/>
                </a:cubicBezTo>
                <a:lnTo>
                  <a:pt x="10745" y="5653"/>
                </a:lnTo>
                <a:close/>
                <a:moveTo>
                  <a:pt x="10735" y="5643"/>
                </a:moveTo>
                <a:lnTo>
                  <a:pt x="10745" y="5653"/>
                </a:lnTo>
                <a:lnTo>
                  <a:pt x="10745" y="5653"/>
                </a:lnTo>
                <a:cubicBezTo>
                  <a:pt x="10746" y="5651"/>
                  <a:pt x="10746" y="5650"/>
                  <a:pt x="10748" y="5649"/>
                </a:cubicBezTo>
                <a:lnTo>
                  <a:pt x="10754" y="5655"/>
                </a:lnTo>
                <a:lnTo>
                  <a:pt x="10748" y="5667"/>
                </a:lnTo>
                <a:cubicBezTo>
                  <a:pt x="10748" y="5667"/>
                  <a:pt x="10746" y="5663"/>
                  <a:pt x="10745" y="5659"/>
                </a:cubicBezTo>
                <a:lnTo>
                  <a:pt x="10745" y="5659"/>
                </a:lnTo>
                <a:cubicBezTo>
                  <a:pt x="10743" y="5662"/>
                  <a:pt x="10740" y="5664"/>
                  <a:pt x="10738" y="5664"/>
                </a:cubicBezTo>
                <a:cubicBezTo>
                  <a:pt x="10734" y="5664"/>
                  <a:pt x="10729" y="5661"/>
                  <a:pt x="10723" y="5655"/>
                </a:cubicBezTo>
                <a:lnTo>
                  <a:pt x="10723" y="5643"/>
                </a:lnTo>
                <a:close/>
                <a:moveTo>
                  <a:pt x="10808" y="5649"/>
                </a:moveTo>
                <a:cubicBezTo>
                  <a:pt x="10814" y="5655"/>
                  <a:pt x="10814" y="5667"/>
                  <a:pt x="10814" y="5667"/>
                </a:cubicBezTo>
                <a:cubicBezTo>
                  <a:pt x="10814" y="5667"/>
                  <a:pt x="10808" y="5667"/>
                  <a:pt x="10808" y="5655"/>
                </a:cubicBezTo>
                <a:lnTo>
                  <a:pt x="10808" y="5649"/>
                </a:lnTo>
                <a:close/>
                <a:moveTo>
                  <a:pt x="10863" y="5655"/>
                </a:moveTo>
                <a:lnTo>
                  <a:pt x="10863" y="5667"/>
                </a:lnTo>
                <a:lnTo>
                  <a:pt x="10857" y="5667"/>
                </a:lnTo>
                <a:cubicBezTo>
                  <a:pt x="10857" y="5667"/>
                  <a:pt x="10857" y="5655"/>
                  <a:pt x="10863" y="5655"/>
                </a:cubicBezTo>
                <a:close/>
                <a:moveTo>
                  <a:pt x="10481" y="5643"/>
                </a:moveTo>
                <a:cubicBezTo>
                  <a:pt x="10481" y="5649"/>
                  <a:pt x="10481" y="5667"/>
                  <a:pt x="10475" y="5673"/>
                </a:cubicBezTo>
                <a:cubicBezTo>
                  <a:pt x="10475" y="5667"/>
                  <a:pt x="10481" y="5655"/>
                  <a:pt x="10481" y="5643"/>
                </a:cubicBezTo>
                <a:close/>
                <a:moveTo>
                  <a:pt x="10499" y="5649"/>
                </a:moveTo>
                <a:lnTo>
                  <a:pt x="10499" y="5673"/>
                </a:lnTo>
                <a:cubicBezTo>
                  <a:pt x="10493" y="5667"/>
                  <a:pt x="10499" y="5655"/>
                  <a:pt x="10499" y="5649"/>
                </a:cubicBezTo>
                <a:close/>
                <a:moveTo>
                  <a:pt x="10778" y="5655"/>
                </a:moveTo>
                <a:lnTo>
                  <a:pt x="10778" y="5673"/>
                </a:lnTo>
                <a:cubicBezTo>
                  <a:pt x="10778" y="5673"/>
                  <a:pt x="10772" y="5667"/>
                  <a:pt x="10772" y="5655"/>
                </a:cubicBezTo>
                <a:close/>
                <a:moveTo>
                  <a:pt x="10838" y="5667"/>
                </a:moveTo>
                <a:lnTo>
                  <a:pt x="10838" y="5673"/>
                </a:lnTo>
                <a:cubicBezTo>
                  <a:pt x="10832" y="5673"/>
                  <a:pt x="10838" y="5667"/>
                  <a:pt x="10838" y="5667"/>
                </a:cubicBezTo>
                <a:close/>
                <a:moveTo>
                  <a:pt x="10142" y="5668"/>
                </a:moveTo>
                <a:lnTo>
                  <a:pt x="10142" y="5668"/>
                </a:lnTo>
                <a:cubicBezTo>
                  <a:pt x="10136" y="5672"/>
                  <a:pt x="10132" y="5676"/>
                  <a:pt x="10130" y="5679"/>
                </a:cubicBezTo>
                <a:cubicBezTo>
                  <a:pt x="10132" y="5679"/>
                  <a:pt x="10135" y="5675"/>
                  <a:pt x="10142" y="5668"/>
                </a:cubicBezTo>
                <a:close/>
                <a:moveTo>
                  <a:pt x="10814" y="5673"/>
                </a:moveTo>
                <a:cubicBezTo>
                  <a:pt x="10814" y="5673"/>
                  <a:pt x="10814" y="5679"/>
                  <a:pt x="10826" y="5679"/>
                </a:cubicBezTo>
                <a:cubicBezTo>
                  <a:pt x="10814" y="5679"/>
                  <a:pt x="10814" y="5679"/>
                  <a:pt x="10808" y="5685"/>
                </a:cubicBezTo>
                <a:lnTo>
                  <a:pt x="10808" y="5673"/>
                </a:lnTo>
                <a:close/>
                <a:moveTo>
                  <a:pt x="10796" y="5655"/>
                </a:moveTo>
                <a:cubicBezTo>
                  <a:pt x="10796" y="5667"/>
                  <a:pt x="10796" y="5679"/>
                  <a:pt x="10802" y="5685"/>
                </a:cubicBezTo>
                <a:cubicBezTo>
                  <a:pt x="10796" y="5685"/>
                  <a:pt x="10796" y="5697"/>
                  <a:pt x="10784" y="5697"/>
                </a:cubicBezTo>
                <a:lnTo>
                  <a:pt x="10784" y="5679"/>
                </a:lnTo>
                <a:cubicBezTo>
                  <a:pt x="10784" y="5673"/>
                  <a:pt x="10784" y="5667"/>
                  <a:pt x="10796" y="5655"/>
                </a:cubicBezTo>
                <a:close/>
                <a:moveTo>
                  <a:pt x="10748" y="5673"/>
                </a:moveTo>
                <a:cubicBezTo>
                  <a:pt x="10741" y="5679"/>
                  <a:pt x="10741" y="5679"/>
                  <a:pt x="10741" y="5685"/>
                </a:cubicBezTo>
                <a:cubicBezTo>
                  <a:pt x="10735" y="5697"/>
                  <a:pt x="10735" y="5697"/>
                  <a:pt x="10735" y="5703"/>
                </a:cubicBezTo>
                <a:lnTo>
                  <a:pt x="10735" y="5685"/>
                </a:lnTo>
                <a:lnTo>
                  <a:pt x="10741" y="5685"/>
                </a:lnTo>
                <a:lnTo>
                  <a:pt x="10735" y="5679"/>
                </a:lnTo>
                <a:cubicBezTo>
                  <a:pt x="10723" y="5679"/>
                  <a:pt x="10723" y="5679"/>
                  <a:pt x="10723" y="5673"/>
                </a:cubicBezTo>
                <a:close/>
                <a:moveTo>
                  <a:pt x="10632" y="5697"/>
                </a:moveTo>
                <a:cubicBezTo>
                  <a:pt x="10645" y="5697"/>
                  <a:pt x="10645" y="5697"/>
                  <a:pt x="10645" y="5703"/>
                </a:cubicBezTo>
                <a:cubicBezTo>
                  <a:pt x="10645" y="5703"/>
                  <a:pt x="10632" y="5703"/>
                  <a:pt x="10632" y="5709"/>
                </a:cubicBezTo>
                <a:lnTo>
                  <a:pt x="10632" y="5697"/>
                </a:lnTo>
                <a:close/>
                <a:moveTo>
                  <a:pt x="10687" y="5709"/>
                </a:moveTo>
                <a:cubicBezTo>
                  <a:pt x="10691" y="5709"/>
                  <a:pt x="10692" y="5712"/>
                  <a:pt x="10691" y="5712"/>
                </a:cubicBezTo>
                <a:cubicBezTo>
                  <a:pt x="10690" y="5712"/>
                  <a:pt x="10689" y="5711"/>
                  <a:pt x="10687" y="5709"/>
                </a:cubicBezTo>
                <a:close/>
                <a:moveTo>
                  <a:pt x="10657" y="5703"/>
                </a:moveTo>
                <a:cubicBezTo>
                  <a:pt x="10663" y="5703"/>
                  <a:pt x="10663" y="5709"/>
                  <a:pt x="10663" y="5715"/>
                </a:cubicBezTo>
                <a:cubicBezTo>
                  <a:pt x="10663" y="5715"/>
                  <a:pt x="10657" y="5715"/>
                  <a:pt x="10657" y="5709"/>
                </a:cubicBezTo>
                <a:lnTo>
                  <a:pt x="10657" y="5703"/>
                </a:lnTo>
                <a:close/>
                <a:moveTo>
                  <a:pt x="10754" y="5673"/>
                </a:moveTo>
                <a:cubicBezTo>
                  <a:pt x="10766" y="5679"/>
                  <a:pt x="10772" y="5679"/>
                  <a:pt x="10772" y="5685"/>
                </a:cubicBezTo>
                <a:lnTo>
                  <a:pt x="10772" y="5703"/>
                </a:lnTo>
                <a:cubicBezTo>
                  <a:pt x="10766" y="5703"/>
                  <a:pt x="10748" y="5715"/>
                  <a:pt x="10735" y="5715"/>
                </a:cubicBezTo>
                <a:cubicBezTo>
                  <a:pt x="10741" y="5703"/>
                  <a:pt x="10748" y="5685"/>
                  <a:pt x="10754" y="5679"/>
                </a:cubicBezTo>
                <a:lnTo>
                  <a:pt x="10754" y="5673"/>
                </a:lnTo>
                <a:close/>
                <a:moveTo>
                  <a:pt x="10687" y="5697"/>
                </a:moveTo>
                <a:cubicBezTo>
                  <a:pt x="10682" y="5703"/>
                  <a:pt x="10681" y="5708"/>
                  <a:pt x="10677" y="5714"/>
                </a:cubicBezTo>
                <a:lnTo>
                  <a:pt x="10677" y="5714"/>
                </a:lnTo>
                <a:cubicBezTo>
                  <a:pt x="10681" y="5711"/>
                  <a:pt x="10684" y="5709"/>
                  <a:pt x="10687" y="5709"/>
                </a:cubicBezTo>
                <a:cubicBezTo>
                  <a:pt x="10687" y="5728"/>
                  <a:pt x="10681" y="5734"/>
                  <a:pt x="10681" y="5734"/>
                </a:cubicBezTo>
                <a:cubicBezTo>
                  <a:pt x="10675" y="5734"/>
                  <a:pt x="10675" y="5722"/>
                  <a:pt x="10663" y="5722"/>
                </a:cubicBezTo>
                <a:cubicBezTo>
                  <a:pt x="10668" y="5719"/>
                  <a:pt x="10672" y="5717"/>
                  <a:pt x="10675" y="5715"/>
                </a:cubicBezTo>
                <a:lnTo>
                  <a:pt x="10675" y="5715"/>
                </a:lnTo>
                <a:lnTo>
                  <a:pt x="10675" y="5715"/>
                </a:lnTo>
                <a:cubicBezTo>
                  <a:pt x="10676" y="5715"/>
                  <a:pt x="10676" y="5714"/>
                  <a:pt x="10677" y="5714"/>
                </a:cubicBezTo>
                <a:lnTo>
                  <a:pt x="10677" y="5714"/>
                </a:lnTo>
                <a:cubicBezTo>
                  <a:pt x="10676" y="5714"/>
                  <a:pt x="10675" y="5714"/>
                  <a:pt x="10675" y="5715"/>
                </a:cubicBezTo>
                <a:lnTo>
                  <a:pt x="10675" y="5715"/>
                </a:lnTo>
                <a:lnTo>
                  <a:pt x="10675" y="5697"/>
                </a:lnTo>
                <a:close/>
                <a:moveTo>
                  <a:pt x="10802" y="5703"/>
                </a:moveTo>
                <a:lnTo>
                  <a:pt x="10802" y="5709"/>
                </a:lnTo>
                <a:lnTo>
                  <a:pt x="10790" y="5734"/>
                </a:lnTo>
                <a:cubicBezTo>
                  <a:pt x="10778" y="5734"/>
                  <a:pt x="10772" y="5734"/>
                  <a:pt x="10766" y="5722"/>
                </a:cubicBezTo>
                <a:cubicBezTo>
                  <a:pt x="10772" y="5715"/>
                  <a:pt x="10778" y="5715"/>
                  <a:pt x="10778" y="5709"/>
                </a:cubicBezTo>
                <a:cubicBezTo>
                  <a:pt x="10784" y="5703"/>
                  <a:pt x="10802" y="5703"/>
                  <a:pt x="10802" y="5703"/>
                </a:cubicBezTo>
                <a:close/>
                <a:moveTo>
                  <a:pt x="10818" y="5713"/>
                </a:moveTo>
                <a:cubicBezTo>
                  <a:pt x="10814" y="5719"/>
                  <a:pt x="10814" y="5729"/>
                  <a:pt x="10814" y="5734"/>
                </a:cubicBezTo>
                <a:lnTo>
                  <a:pt x="10802" y="5734"/>
                </a:lnTo>
                <a:cubicBezTo>
                  <a:pt x="10802" y="5728"/>
                  <a:pt x="10808" y="5715"/>
                  <a:pt x="10814" y="5715"/>
                </a:cubicBezTo>
                <a:lnTo>
                  <a:pt x="10818" y="5713"/>
                </a:lnTo>
                <a:close/>
                <a:moveTo>
                  <a:pt x="10645" y="5728"/>
                </a:moveTo>
                <a:lnTo>
                  <a:pt x="10645" y="5740"/>
                </a:lnTo>
                <a:lnTo>
                  <a:pt x="10632" y="5728"/>
                </a:lnTo>
                <a:close/>
                <a:moveTo>
                  <a:pt x="10693" y="5715"/>
                </a:moveTo>
                <a:cubicBezTo>
                  <a:pt x="10705" y="5728"/>
                  <a:pt x="10705" y="5734"/>
                  <a:pt x="10705" y="5740"/>
                </a:cubicBezTo>
                <a:cubicBezTo>
                  <a:pt x="10693" y="5740"/>
                  <a:pt x="10693" y="5734"/>
                  <a:pt x="10687" y="5734"/>
                </a:cubicBezTo>
                <a:lnTo>
                  <a:pt x="10693" y="5715"/>
                </a:lnTo>
                <a:close/>
                <a:moveTo>
                  <a:pt x="10838" y="5715"/>
                </a:moveTo>
                <a:cubicBezTo>
                  <a:pt x="10838" y="5728"/>
                  <a:pt x="10832" y="5734"/>
                  <a:pt x="10832" y="5740"/>
                </a:cubicBezTo>
                <a:lnTo>
                  <a:pt x="10814" y="5740"/>
                </a:lnTo>
                <a:cubicBezTo>
                  <a:pt x="10832" y="5728"/>
                  <a:pt x="10832" y="5715"/>
                  <a:pt x="10838" y="5715"/>
                </a:cubicBezTo>
                <a:close/>
                <a:moveTo>
                  <a:pt x="10602" y="5734"/>
                </a:moveTo>
                <a:cubicBezTo>
                  <a:pt x="10614" y="5740"/>
                  <a:pt x="10614" y="5746"/>
                  <a:pt x="10602" y="5746"/>
                </a:cubicBezTo>
                <a:lnTo>
                  <a:pt x="10602" y="5734"/>
                </a:lnTo>
                <a:close/>
                <a:moveTo>
                  <a:pt x="10614" y="5746"/>
                </a:moveTo>
                <a:cubicBezTo>
                  <a:pt x="10614" y="5758"/>
                  <a:pt x="10620" y="5758"/>
                  <a:pt x="10620" y="5764"/>
                </a:cubicBezTo>
                <a:lnTo>
                  <a:pt x="10602" y="5764"/>
                </a:lnTo>
                <a:lnTo>
                  <a:pt x="10602" y="5758"/>
                </a:lnTo>
                <a:cubicBezTo>
                  <a:pt x="10614" y="5758"/>
                  <a:pt x="10614" y="5758"/>
                  <a:pt x="10614" y="5746"/>
                </a:cubicBezTo>
                <a:close/>
                <a:moveTo>
                  <a:pt x="10651" y="5728"/>
                </a:moveTo>
                <a:cubicBezTo>
                  <a:pt x="10651" y="5728"/>
                  <a:pt x="10657" y="5728"/>
                  <a:pt x="10657" y="5734"/>
                </a:cubicBezTo>
                <a:cubicBezTo>
                  <a:pt x="10663" y="5740"/>
                  <a:pt x="10681" y="5746"/>
                  <a:pt x="10693" y="5758"/>
                </a:cubicBezTo>
                <a:cubicBezTo>
                  <a:pt x="10687" y="5758"/>
                  <a:pt x="10663" y="5764"/>
                  <a:pt x="10651" y="5764"/>
                </a:cubicBezTo>
                <a:cubicBezTo>
                  <a:pt x="10651" y="5758"/>
                  <a:pt x="10651" y="5758"/>
                  <a:pt x="10645" y="5746"/>
                </a:cubicBezTo>
                <a:lnTo>
                  <a:pt x="10645" y="5746"/>
                </a:lnTo>
                <a:lnTo>
                  <a:pt x="10651" y="5764"/>
                </a:lnTo>
                <a:lnTo>
                  <a:pt x="10632" y="5764"/>
                </a:lnTo>
                <a:cubicBezTo>
                  <a:pt x="10626" y="5758"/>
                  <a:pt x="10626" y="5740"/>
                  <a:pt x="10626" y="5734"/>
                </a:cubicBezTo>
                <a:lnTo>
                  <a:pt x="10626" y="5734"/>
                </a:lnTo>
                <a:lnTo>
                  <a:pt x="10645" y="5746"/>
                </a:lnTo>
                <a:cubicBezTo>
                  <a:pt x="10645" y="5740"/>
                  <a:pt x="10651" y="5740"/>
                  <a:pt x="10651" y="5728"/>
                </a:cubicBezTo>
                <a:close/>
                <a:moveTo>
                  <a:pt x="10796" y="5740"/>
                </a:moveTo>
                <a:cubicBezTo>
                  <a:pt x="10802" y="5740"/>
                  <a:pt x="10808" y="5746"/>
                  <a:pt x="10808" y="5746"/>
                </a:cubicBezTo>
                <a:lnTo>
                  <a:pt x="10784" y="5764"/>
                </a:lnTo>
                <a:lnTo>
                  <a:pt x="10784" y="5746"/>
                </a:lnTo>
                <a:cubicBezTo>
                  <a:pt x="10784" y="5746"/>
                  <a:pt x="10784" y="5740"/>
                  <a:pt x="10778" y="5740"/>
                </a:cubicBezTo>
                <a:close/>
                <a:moveTo>
                  <a:pt x="10572" y="5764"/>
                </a:moveTo>
                <a:cubicBezTo>
                  <a:pt x="10584" y="5764"/>
                  <a:pt x="10584" y="5770"/>
                  <a:pt x="10584" y="5770"/>
                </a:cubicBezTo>
                <a:cubicBezTo>
                  <a:pt x="10572" y="5770"/>
                  <a:pt x="10572" y="5764"/>
                  <a:pt x="10572" y="5764"/>
                </a:cubicBezTo>
                <a:close/>
                <a:moveTo>
                  <a:pt x="10542" y="5770"/>
                </a:moveTo>
                <a:cubicBezTo>
                  <a:pt x="10554" y="5770"/>
                  <a:pt x="10554" y="5776"/>
                  <a:pt x="10554" y="5776"/>
                </a:cubicBezTo>
                <a:cubicBezTo>
                  <a:pt x="10542" y="5776"/>
                  <a:pt x="10542" y="5770"/>
                  <a:pt x="10542" y="5770"/>
                </a:cubicBezTo>
                <a:close/>
                <a:moveTo>
                  <a:pt x="10566" y="5767"/>
                </a:moveTo>
                <a:cubicBezTo>
                  <a:pt x="10566" y="5767"/>
                  <a:pt x="10568" y="5772"/>
                  <a:pt x="10572" y="5776"/>
                </a:cubicBezTo>
                <a:cubicBezTo>
                  <a:pt x="10566" y="5776"/>
                  <a:pt x="10566" y="5770"/>
                  <a:pt x="10566" y="5770"/>
                </a:cubicBezTo>
                <a:cubicBezTo>
                  <a:pt x="10566" y="5768"/>
                  <a:pt x="10566" y="5767"/>
                  <a:pt x="10566" y="5767"/>
                </a:cubicBezTo>
                <a:close/>
                <a:moveTo>
                  <a:pt x="10935" y="5764"/>
                </a:moveTo>
                <a:lnTo>
                  <a:pt x="10935" y="5776"/>
                </a:lnTo>
                <a:lnTo>
                  <a:pt x="10929" y="5776"/>
                </a:lnTo>
                <a:cubicBezTo>
                  <a:pt x="10935" y="5770"/>
                  <a:pt x="10935" y="5764"/>
                  <a:pt x="10935" y="5764"/>
                </a:cubicBezTo>
                <a:close/>
                <a:moveTo>
                  <a:pt x="10536" y="5770"/>
                </a:moveTo>
                <a:cubicBezTo>
                  <a:pt x="10536" y="5770"/>
                  <a:pt x="10536" y="5776"/>
                  <a:pt x="10542" y="5788"/>
                </a:cubicBezTo>
                <a:cubicBezTo>
                  <a:pt x="10536" y="5788"/>
                  <a:pt x="10536" y="5776"/>
                  <a:pt x="10536" y="5770"/>
                </a:cubicBezTo>
                <a:close/>
                <a:moveTo>
                  <a:pt x="10959" y="5764"/>
                </a:moveTo>
                <a:lnTo>
                  <a:pt x="10959" y="5788"/>
                </a:lnTo>
                <a:cubicBezTo>
                  <a:pt x="10959" y="5788"/>
                  <a:pt x="10953" y="5788"/>
                  <a:pt x="10953" y="5776"/>
                </a:cubicBezTo>
                <a:cubicBezTo>
                  <a:pt x="10953" y="5776"/>
                  <a:pt x="10953" y="5770"/>
                  <a:pt x="10959" y="5764"/>
                </a:cubicBezTo>
                <a:close/>
                <a:moveTo>
                  <a:pt x="10499" y="5776"/>
                </a:moveTo>
                <a:cubicBezTo>
                  <a:pt x="10499" y="5776"/>
                  <a:pt x="10505" y="5788"/>
                  <a:pt x="10505" y="5794"/>
                </a:cubicBezTo>
                <a:cubicBezTo>
                  <a:pt x="10499" y="5788"/>
                  <a:pt x="10499" y="5776"/>
                  <a:pt x="10499" y="5776"/>
                </a:cubicBezTo>
                <a:close/>
                <a:moveTo>
                  <a:pt x="10511" y="5788"/>
                </a:moveTo>
                <a:cubicBezTo>
                  <a:pt x="10524" y="5788"/>
                  <a:pt x="10524" y="5788"/>
                  <a:pt x="10524" y="5794"/>
                </a:cubicBezTo>
                <a:cubicBezTo>
                  <a:pt x="10524" y="5794"/>
                  <a:pt x="10524" y="5788"/>
                  <a:pt x="10511" y="5788"/>
                </a:cubicBezTo>
                <a:close/>
                <a:moveTo>
                  <a:pt x="10481" y="5788"/>
                </a:moveTo>
                <a:cubicBezTo>
                  <a:pt x="10493" y="5788"/>
                  <a:pt x="10493" y="5794"/>
                  <a:pt x="10493" y="5800"/>
                </a:cubicBezTo>
                <a:cubicBezTo>
                  <a:pt x="10481" y="5794"/>
                  <a:pt x="10481" y="5788"/>
                  <a:pt x="10481" y="5788"/>
                </a:cubicBezTo>
                <a:close/>
                <a:moveTo>
                  <a:pt x="10650" y="5773"/>
                </a:moveTo>
                <a:cubicBezTo>
                  <a:pt x="10653" y="5773"/>
                  <a:pt x="10655" y="5774"/>
                  <a:pt x="10657" y="5776"/>
                </a:cubicBezTo>
                <a:lnTo>
                  <a:pt x="10681" y="5776"/>
                </a:lnTo>
                <a:cubicBezTo>
                  <a:pt x="10675" y="5776"/>
                  <a:pt x="10663" y="5788"/>
                  <a:pt x="10657" y="5800"/>
                </a:cubicBezTo>
                <a:lnTo>
                  <a:pt x="10632" y="5788"/>
                </a:lnTo>
                <a:lnTo>
                  <a:pt x="10632" y="5776"/>
                </a:lnTo>
                <a:cubicBezTo>
                  <a:pt x="10641" y="5776"/>
                  <a:pt x="10646" y="5773"/>
                  <a:pt x="10650" y="5773"/>
                </a:cubicBezTo>
                <a:close/>
                <a:moveTo>
                  <a:pt x="10808" y="5764"/>
                </a:moveTo>
                <a:lnTo>
                  <a:pt x="10784" y="5788"/>
                </a:lnTo>
                <a:cubicBezTo>
                  <a:pt x="10802" y="5776"/>
                  <a:pt x="10808" y="5770"/>
                  <a:pt x="10826" y="5770"/>
                </a:cubicBezTo>
                <a:cubicBezTo>
                  <a:pt x="10814" y="5788"/>
                  <a:pt x="10802" y="5794"/>
                  <a:pt x="10796" y="5800"/>
                </a:cubicBezTo>
                <a:cubicBezTo>
                  <a:pt x="10796" y="5794"/>
                  <a:pt x="10784" y="5794"/>
                  <a:pt x="10784" y="5788"/>
                </a:cubicBezTo>
                <a:cubicBezTo>
                  <a:pt x="10784" y="5788"/>
                  <a:pt x="10778" y="5788"/>
                  <a:pt x="10778" y="5776"/>
                </a:cubicBezTo>
                <a:lnTo>
                  <a:pt x="10778" y="5770"/>
                </a:lnTo>
                <a:cubicBezTo>
                  <a:pt x="10784" y="5770"/>
                  <a:pt x="10796" y="5764"/>
                  <a:pt x="10808" y="5764"/>
                </a:cubicBezTo>
                <a:close/>
                <a:moveTo>
                  <a:pt x="10984" y="5746"/>
                </a:moveTo>
                <a:lnTo>
                  <a:pt x="10984" y="5746"/>
                </a:lnTo>
                <a:cubicBezTo>
                  <a:pt x="10978" y="5770"/>
                  <a:pt x="10978" y="5788"/>
                  <a:pt x="10978" y="5800"/>
                </a:cubicBezTo>
                <a:lnTo>
                  <a:pt x="10965" y="5794"/>
                </a:lnTo>
                <a:cubicBezTo>
                  <a:pt x="10965" y="5776"/>
                  <a:pt x="10978" y="5764"/>
                  <a:pt x="10984" y="5746"/>
                </a:cubicBezTo>
                <a:close/>
                <a:moveTo>
                  <a:pt x="10626" y="5794"/>
                </a:moveTo>
                <a:cubicBezTo>
                  <a:pt x="10632" y="5794"/>
                  <a:pt x="10645" y="5800"/>
                  <a:pt x="10651" y="5800"/>
                </a:cubicBezTo>
                <a:cubicBezTo>
                  <a:pt x="10651" y="5800"/>
                  <a:pt x="10651" y="5806"/>
                  <a:pt x="10645" y="5806"/>
                </a:cubicBezTo>
                <a:cubicBezTo>
                  <a:pt x="10632" y="5800"/>
                  <a:pt x="10626" y="5794"/>
                  <a:pt x="10620" y="5794"/>
                </a:cubicBezTo>
                <a:close/>
                <a:moveTo>
                  <a:pt x="10988" y="5777"/>
                </a:moveTo>
                <a:cubicBezTo>
                  <a:pt x="10985" y="5789"/>
                  <a:pt x="10986" y="5800"/>
                  <a:pt x="10990" y="5806"/>
                </a:cubicBezTo>
                <a:lnTo>
                  <a:pt x="10984" y="5800"/>
                </a:lnTo>
                <a:cubicBezTo>
                  <a:pt x="10984" y="5794"/>
                  <a:pt x="10985" y="5786"/>
                  <a:pt x="10988" y="5777"/>
                </a:cubicBezTo>
                <a:close/>
                <a:moveTo>
                  <a:pt x="10463" y="5770"/>
                </a:moveTo>
                <a:lnTo>
                  <a:pt x="10463" y="5770"/>
                </a:lnTo>
                <a:cubicBezTo>
                  <a:pt x="10469" y="5788"/>
                  <a:pt x="10475" y="5800"/>
                  <a:pt x="10475" y="5818"/>
                </a:cubicBezTo>
                <a:lnTo>
                  <a:pt x="10469" y="5818"/>
                </a:lnTo>
                <a:cubicBezTo>
                  <a:pt x="10469" y="5806"/>
                  <a:pt x="10469" y="5788"/>
                  <a:pt x="10463" y="5770"/>
                </a:cubicBezTo>
                <a:close/>
                <a:moveTo>
                  <a:pt x="10445" y="5764"/>
                </a:moveTo>
                <a:cubicBezTo>
                  <a:pt x="10451" y="5776"/>
                  <a:pt x="10463" y="5800"/>
                  <a:pt x="10463" y="5818"/>
                </a:cubicBezTo>
                <a:cubicBezTo>
                  <a:pt x="10463" y="5824"/>
                  <a:pt x="10463" y="5824"/>
                  <a:pt x="10451" y="5824"/>
                </a:cubicBezTo>
                <a:cubicBezTo>
                  <a:pt x="10451" y="5806"/>
                  <a:pt x="10451" y="5788"/>
                  <a:pt x="10445" y="5764"/>
                </a:cubicBezTo>
                <a:close/>
                <a:moveTo>
                  <a:pt x="10614" y="5806"/>
                </a:moveTo>
                <a:cubicBezTo>
                  <a:pt x="10620" y="5806"/>
                  <a:pt x="10626" y="5818"/>
                  <a:pt x="10632" y="5818"/>
                </a:cubicBezTo>
                <a:lnTo>
                  <a:pt x="10626" y="5824"/>
                </a:lnTo>
                <a:lnTo>
                  <a:pt x="10614" y="5806"/>
                </a:lnTo>
                <a:close/>
                <a:moveTo>
                  <a:pt x="11014" y="5758"/>
                </a:moveTo>
                <a:cubicBezTo>
                  <a:pt x="11008" y="5771"/>
                  <a:pt x="10996" y="5800"/>
                  <a:pt x="10996" y="5824"/>
                </a:cubicBezTo>
                <a:lnTo>
                  <a:pt x="10990" y="5818"/>
                </a:lnTo>
                <a:cubicBezTo>
                  <a:pt x="10996" y="5800"/>
                  <a:pt x="11008" y="5771"/>
                  <a:pt x="11014" y="5758"/>
                </a:cubicBezTo>
                <a:close/>
                <a:moveTo>
                  <a:pt x="10663" y="5806"/>
                </a:moveTo>
                <a:cubicBezTo>
                  <a:pt x="10675" y="5806"/>
                  <a:pt x="10675" y="5818"/>
                  <a:pt x="10675" y="5824"/>
                </a:cubicBezTo>
                <a:lnTo>
                  <a:pt x="10663" y="5824"/>
                </a:lnTo>
                <a:lnTo>
                  <a:pt x="10663" y="5831"/>
                </a:lnTo>
                <a:lnTo>
                  <a:pt x="10657" y="5831"/>
                </a:lnTo>
                <a:lnTo>
                  <a:pt x="10663" y="5824"/>
                </a:lnTo>
                <a:lnTo>
                  <a:pt x="10657" y="5824"/>
                </a:lnTo>
                <a:cubicBezTo>
                  <a:pt x="10657" y="5818"/>
                  <a:pt x="10657" y="5806"/>
                  <a:pt x="10663" y="5806"/>
                </a:cubicBezTo>
                <a:close/>
                <a:moveTo>
                  <a:pt x="10826" y="5806"/>
                </a:moveTo>
                <a:cubicBezTo>
                  <a:pt x="10814" y="5806"/>
                  <a:pt x="10808" y="5824"/>
                  <a:pt x="10802" y="5831"/>
                </a:cubicBezTo>
                <a:lnTo>
                  <a:pt x="10802" y="5818"/>
                </a:lnTo>
                <a:cubicBezTo>
                  <a:pt x="10808" y="5806"/>
                  <a:pt x="10814" y="5806"/>
                  <a:pt x="10826" y="5806"/>
                </a:cubicBezTo>
                <a:close/>
                <a:moveTo>
                  <a:pt x="11079" y="5819"/>
                </a:moveTo>
                <a:lnTo>
                  <a:pt x="11079" y="5819"/>
                </a:lnTo>
                <a:cubicBezTo>
                  <a:pt x="11076" y="5826"/>
                  <a:pt x="11074" y="5831"/>
                  <a:pt x="11074" y="5831"/>
                </a:cubicBezTo>
                <a:cubicBezTo>
                  <a:pt x="11074" y="5831"/>
                  <a:pt x="11077" y="5826"/>
                  <a:pt x="11079" y="5819"/>
                </a:cubicBezTo>
                <a:close/>
                <a:moveTo>
                  <a:pt x="10433" y="5776"/>
                </a:moveTo>
                <a:cubicBezTo>
                  <a:pt x="10439" y="5794"/>
                  <a:pt x="10445" y="5818"/>
                  <a:pt x="10439" y="5837"/>
                </a:cubicBezTo>
                <a:cubicBezTo>
                  <a:pt x="10439" y="5818"/>
                  <a:pt x="10439" y="5794"/>
                  <a:pt x="10433" y="5776"/>
                </a:cubicBezTo>
                <a:close/>
                <a:moveTo>
                  <a:pt x="10566" y="5879"/>
                </a:moveTo>
                <a:cubicBezTo>
                  <a:pt x="10572" y="5879"/>
                  <a:pt x="10572" y="5879"/>
                  <a:pt x="10572" y="5885"/>
                </a:cubicBezTo>
                <a:lnTo>
                  <a:pt x="10566" y="5879"/>
                </a:lnTo>
                <a:close/>
                <a:moveTo>
                  <a:pt x="10530" y="5909"/>
                </a:moveTo>
                <a:cubicBezTo>
                  <a:pt x="10536" y="5909"/>
                  <a:pt x="10542" y="5915"/>
                  <a:pt x="10542" y="5921"/>
                </a:cubicBezTo>
                <a:cubicBezTo>
                  <a:pt x="10536" y="5915"/>
                  <a:pt x="10536" y="5909"/>
                  <a:pt x="10530" y="5909"/>
                </a:cubicBezTo>
                <a:close/>
                <a:moveTo>
                  <a:pt x="10614" y="5921"/>
                </a:moveTo>
                <a:cubicBezTo>
                  <a:pt x="10617" y="5927"/>
                  <a:pt x="10621" y="5933"/>
                  <a:pt x="10627" y="5936"/>
                </a:cubicBezTo>
                <a:lnTo>
                  <a:pt x="10627" y="5936"/>
                </a:lnTo>
                <a:cubicBezTo>
                  <a:pt x="10615" y="5931"/>
                  <a:pt x="10600" y="5927"/>
                  <a:pt x="10584" y="5927"/>
                </a:cubicBezTo>
                <a:cubicBezTo>
                  <a:pt x="10590" y="5921"/>
                  <a:pt x="10596" y="5921"/>
                  <a:pt x="10614" y="5921"/>
                </a:cubicBezTo>
                <a:close/>
                <a:moveTo>
                  <a:pt x="10493" y="5909"/>
                </a:moveTo>
                <a:cubicBezTo>
                  <a:pt x="10505" y="5915"/>
                  <a:pt x="10530" y="5940"/>
                  <a:pt x="10536" y="5946"/>
                </a:cubicBezTo>
                <a:cubicBezTo>
                  <a:pt x="10530" y="5927"/>
                  <a:pt x="10524" y="5915"/>
                  <a:pt x="10505" y="5909"/>
                </a:cubicBezTo>
                <a:lnTo>
                  <a:pt x="10505" y="5909"/>
                </a:lnTo>
                <a:cubicBezTo>
                  <a:pt x="10524" y="5915"/>
                  <a:pt x="10530" y="5921"/>
                  <a:pt x="10542" y="5940"/>
                </a:cubicBezTo>
                <a:lnTo>
                  <a:pt x="10536" y="5946"/>
                </a:lnTo>
                <a:cubicBezTo>
                  <a:pt x="10536" y="5952"/>
                  <a:pt x="10536" y="5958"/>
                  <a:pt x="10530" y="5958"/>
                </a:cubicBezTo>
                <a:cubicBezTo>
                  <a:pt x="10524" y="5946"/>
                  <a:pt x="10505" y="5921"/>
                  <a:pt x="10493" y="5909"/>
                </a:cubicBezTo>
                <a:close/>
                <a:moveTo>
                  <a:pt x="10493" y="5946"/>
                </a:moveTo>
                <a:cubicBezTo>
                  <a:pt x="10505" y="5952"/>
                  <a:pt x="10524" y="5958"/>
                  <a:pt x="10524" y="5982"/>
                </a:cubicBezTo>
                <a:cubicBezTo>
                  <a:pt x="10511" y="5970"/>
                  <a:pt x="10505" y="5958"/>
                  <a:pt x="10493" y="5946"/>
                </a:cubicBezTo>
                <a:close/>
                <a:moveTo>
                  <a:pt x="19684" y="5891"/>
                </a:moveTo>
                <a:cubicBezTo>
                  <a:pt x="19678" y="5909"/>
                  <a:pt x="19666" y="5921"/>
                  <a:pt x="19654" y="5940"/>
                </a:cubicBezTo>
                <a:cubicBezTo>
                  <a:pt x="19641" y="5958"/>
                  <a:pt x="19617" y="5982"/>
                  <a:pt x="19611" y="6006"/>
                </a:cubicBezTo>
                <a:cubicBezTo>
                  <a:pt x="19605" y="5982"/>
                  <a:pt x="19593" y="5958"/>
                  <a:pt x="19593" y="5940"/>
                </a:cubicBezTo>
                <a:cubicBezTo>
                  <a:pt x="19623" y="5915"/>
                  <a:pt x="19641" y="5897"/>
                  <a:pt x="19666" y="5891"/>
                </a:cubicBezTo>
                <a:close/>
                <a:moveTo>
                  <a:pt x="10615" y="6029"/>
                </a:moveTo>
                <a:cubicBezTo>
                  <a:pt x="10623" y="6034"/>
                  <a:pt x="10630" y="6040"/>
                  <a:pt x="10632" y="6042"/>
                </a:cubicBezTo>
                <a:cubicBezTo>
                  <a:pt x="10630" y="6036"/>
                  <a:pt x="10623" y="6032"/>
                  <a:pt x="10615" y="6029"/>
                </a:cubicBezTo>
                <a:close/>
                <a:moveTo>
                  <a:pt x="19442" y="6067"/>
                </a:moveTo>
                <a:cubicBezTo>
                  <a:pt x="19454" y="6067"/>
                  <a:pt x="19460" y="6073"/>
                  <a:pt x="19466" y="6073"/>
                </a:cubicBezTo>
                <a:cubicBezTo>
                  <a:pt x="19453" y="6083"/>
                  <a:pt x="19417" y="6087"/>
                  <a:pt x="19377" y="6087"/>
                </a:cubicBezTo>
                <a:cubicBezTo>
                  <a:pt x="19344" y="6087"/>
                  <a:pt x="19308" y="6084"/>
                  <a:pt x="19278" y="6079"/>
                </a:cubicBezTo>
                <a:cubicBezTo>
                  <a:pt x="19339" y="6079"/>
                  <a:pt x="19393" y="6073"/>
                  <a:pt x="19442" y="6067"/>
                </a:cubicBezTo>
                <a:close/>
                <a:moveTo>
                  <a:pt x="11172" y="6109"/>
                </a:moveTo>
                <a:cubicBezTo>
                  <a:pt x="11174" y="6112"/>
                  <a:pt x="11176" y="6114"/>
                  <a:pt x="11177" y="6115"/>
                </a:cubicBezTo>
                <a:cubicBezTo>
                  <a:pt x="11176" y="6114"/>
                  <a:pt x="11174" y="6112"/>
                  <a:pt x="11172" y="6109"/>
                </a:cubicBezTo>
                <a:close/>
                <a:moveTo>
                  <a:pt x="19439" y="5858"/>
                </a:moveTo>
                <a:cubicBezTo>
                  <a:pt x="19446" y="5858"/>
                  <a:pt x="19454" y="5859"/>
                  <a:pt x="19460" y="5861"/>
                </a:cubicBezTo>
                <a:cubicBezTo>
                  <a:pt x="19456" y="5881"/>
                  <a:pt x="19469" y="5891"/>
                  <a:pt x="19483" y="5891"/>
                </a:cubicBezTo>
                <a:cubicBezTo>
                  <a:pt x="19489" y="5891"/>
                  <a:pt x="19496" y="5889"/>
                  <a:pt x="19502" y="5885"/>
                </a:cubicBezTo>
                <a:lnTo>
                  <a:pt x="19502" y="5897"/>
                </a:lnTo>
                <a:cubicBezTo>
                  <a:pt x="19553" y="5907"/>
                  <a:pt x="19514" y="5944"/>
                  <a:pt x="19551" y="5944"/>
                </a:cubicBezTo>
                <a:cubicBezTo>
                  <a:pt x="19558" y="5944"/>
                  <a:pt x="19568" y="5942"/>
                  <a:pt x="19581" y="5940"/>
                </a:cubicBezTo>
                <a:cubicBezTo>
                  <a:pt x="19581" y="5952"/>
                  <a:pt x="19581" y="5958"/>
                  <a:pt x="19587" y="5976"/>
                </a:cubicBezTo>
                <a:cubicBezTo>
                  <a:pt x="19605" y="6030"/>
                  <a:pt x="19641" y="6103"/>
                  <a:pt x="19654" y="6157"/>
                </a:cubicBezTo>
                <a:cubicBezTo>
                  <a:pt x="19587" y="6127"/>
                  <a:pt x="19526" y="6091"/>
                  <a:pt x="19484" y="6042"/>
                </a:cubicBezTo>
                <a:cubicBezTo>
                  <a:pt x="19472" y="6006"/>
                  <a:pt x="19593" y="5976"/>
                  <a:pt x="19496" y="5946"/>
                </a:cubicBezTo>
                <a:cubicBezTo>
                  <a:pt x="19491" y="5945"/>
                  <a:pt x="19486" y="5944"/>
                  <a:pt x="19482" y="5944"/>
                </a:cubicBezTo>
                <a:cubicBezTo>
                  <a:pt x="19472" y="5944"/>
                  <a:pt x="19463" y="5946"/>
                  <a:pt x="19455" y="5946"/>
                </a:cubicBezTo>
                <a:cubicBezTo>
                  <a:pt x="19443" y="5946"/>
                  <a:pt x="19433" y="5943"/>
                  <a:pt x="19423" y="5927"/>
                </a:cubicBezTo>
                <a:cubicBezTo>
                  <a:pt x="19399" y="5897"/>
                  <a:pt x="19442" y="5879"/>
                  <a:pt x="19399" y="5861"/>
                </a:cubicBezTo>
                <a:cubicBezTo>
                  <a:pt x="19407" y="5861"/>
                  <a:pt x="19423" y="5858"/>
                  <a:pt x="19439" y="5858"/>
                </a:cubicBezTo>
                <a:close/>
                <a:moveTo>
                  <a:pt x="11680" y="5110"/>
                </a:moveTo>
                <a:cubicBezTo>
                  <a:pt x="11686" y="5110"/>
                  <a:pt x="11704" y="5122"/>
                  <a:pt x="11710" y="5128"/>
                </a:cubicBezTo>
                <a:lnTo>
                  <a:pt x="11710" y="5136"/>
                </a:lnTo>
                <a:lnTo>
                  <a:pt x="11710" y="5136"/>
                </a:lnTo>
                <a:cubicBezTo>
                  <a:pt x="11709" y="5135"/>
                  <a:pt x="11707" y="5134"/>
                  <a:pt x="11706" y="5133"/>
                </a:cubicBezTo>
                <a:lnTo>
                  <a:pt x="11706" y="5133"/>
                </a:lnTo>
                <a:cubicBezTo>
                  <a:pt x="11707" y="5136"/>
                  <a:pt x="11709" y="5138"/>
                  <a:pt x="11710" y="5140"/>
                </a:cubicBezTo>
                <a:lnTo>
                  <a:pt x="11710" y="5136"/>
                </a:lnTo>
                <a:lnTo>
                  <a:pt x="11710" y="5136"/>
                </a:lnTo>
                <a:cubicBezTo>
                  <a:pt x="11713" y="5137"/>
                  <a:pt x="11715" y="5139"/>
                  <a:pt x="11716" y="5140"/>
                </a:cubicBezTo>
                <a:cubicBezTo>
                  <a:pt x="11716" y="5158"/>
                  <a:pt x="11722" y="5165"/>
                  <a:pt x="11740" y="5165"/>
                </a:cubicBezTo>
                <a:cubicBezTo>
                  <a:pt x="11747" y="5165"/>
                  <a:pt x="11753" y="5165"/>
                  <a:pt x="11765" y="5158"/>
                </a:cubicBezTo>
                <a:lnTo>
                  <a:pt x="11765" y="5158"/>
                </a:lnTo>
                <a:cubicBezTo>
                  <a:pt x="11625" y="5619"/>
                  <a:pt x="11553" y="5994"/>
                  <a:pt x="11510" y="6297"/>
                </a:cubicBezTo>
                <a:cubicBezTo>
                  <a:pt x="11401" y="6279"/>
                  <a:pt x="11280" y="6254"/>
                  <a:pt x="11159" y="6248"/>
                </a:cubicBezTo>
                <a:cubicBezTo>
                  <a:pt x="11151" y="6248"/>
                  <a:pt x="11144" y="6248"/>
                  <a:pt x="11136" y="6248"/>
                </a:cubicBezTo>
                <a:cubicBezTo>
                  <a:pt x="11053" y="6248"/>
                  <a:pt x="10970" y="6276"/>
                  <a:pt x="10887" y="6309"/>
                </a:cubicBezTo>
                <a:cubicBezTo>
                  <a:pt x="10857" y="6164"/>
                  <a:pt x="10814" y="6012"/>
                  <a:pt x="10766" y="5843"/>
                </a:cubicBezTo>
                <a:lnTo>
                  <a:pt x="10766" y="5843"/>
                </a:lnTo>
                <a:cubicBezTo>
                  <a:pt x="10772" y="5855"/>
                  <a:pt x="10778" y="5855"/>
                  <a:pt x="10778" y="5855"/>
                </a:cubicBezTo>
                <a:cubicBezTo>
                  <a:pt x="10784" y="5855"/>
                  <a:pt x="10796" y="5843"/>
                  <a:pt x="10796" y="5837"/>
                </a:cubicBezTo>
                <a:cubicBezTo>
                  <a:pt x="10801" y="5832"/>
                  <a:pt x="10810" y="5823"/>
                  <a:pt x="10819" y="5823"/>
                </a:cubicBezTo>
                <a:cubicBezTo>
                  <a:pt x="10822" y="5823"/>
                  <a:pt x="10824" y="5823"/>
                  <a:pt x="10826" y="5824"/>
                </a:cubicBezTo>
                <a:cubicBezTo>
                  <a:pt x="10808" y="5824"/>
                  <a:pt x="10796" y="5855"/>
                  <a:pt x="10796" y="5855"/>
                </a:cubicBezTo>
                <a:cubicBezTo>
                  <a:pt x="10796" y="5855"/>
                  <a:pt x="10826" y="5831"/>
                  <a:pt x="10832" y="5831"/>
                </a:cubicBezTo>
                <a:lnTo>
                  <a:pt x="10832" y="5831"/>
                </a:lnTo>
                <a:cubicBezTo>
                  <a:pt x="10814" y="5837"/>
                  <a:pt x="10796" y="5867"/>
                  <a:pt x="10796" y="5873"/>
                </a:cubicBezTo>
                <a:cubicBezTo>
                  <a:pt x="10802" y="5861"/>
                  <a:pt x="10826" y="5843"/>
                  <a:pt x="10838" y="5843"/>
                </a:cubicBezTo>
                <a:cubicBezTo>
                  <a:pt x="10814" y="5861"/>
                  <a:pt x="10802" y="5885"/>
                  <a:pt x="10802" y="5885"/>
                </a:cubicBezTo>
                <a:cubicBezTo>
                  <a:pt x="10802" y="5885"/>
                  <a:pt x="10814" y="5861"/>
                  <a:pt x="10844" y="5855"/>
                </a:cubicBezTo>
                <a:lnTo>
                  <a:pt x="10844" y="5855"/>
                </a:lnTo>
                <a:cubicBezTo>
                  <a:pt x="10814" y="5873"/>
                  <a:pt x="10808" y="5915"/>
                  <a:pt x="10808" y="5915"/>
                </a:cubicBezTo>
                <a:cubicBezTo>
                  <a:pt x="10808" y="5915"/>
                  <a:pt x="10826" y="5885"/>
                  <a:pt x="10844" y="5867"/>
                </a:cubicBezTo>
                <a:lnTo>
                  <a:pt x="10844" y="5867"/>
                </a:lnTo>
                <a:cubicBezTo>
                  <a:pt x="10832" y="5885"/>
                  <a:pt x="10814" y="5903"/>
                  <a:pt x="10814" y="5915"/>
                </a:cubicBezTo>
                <a:cubicBezTo>
                  <a:pt x="10826" y="5897"/>
                  <a:pt x="10863" y="5873"/>
                  <a:pt x="10863" y="5873"/>
                </a:cubicBezTo>
                <a:lnTo>
                  <a:pt x="10863" y="5873"/>
                </a:lnTo>
                <a:cubicBezTo>
                  <a:pt x="10863" y="5873"/>
                  <a:pt x="10826" y="5915"/>
                  <a:pt x="10832" y="5921"/>
                </a:cubicBezTo>
                <a:cubicBezTo>
                  <a:pt x="10832" y="5921"/>
                  <a:pt x="10863" y="5891"/>
                  <a:pt x="10875" y="5885"/>
                </a:cubicBezTo>
                <a:lnTo>
                  <a:pt x="10875" y="5885"/>
                </a:lnTo>
                <a:cubicBezTo>
                  <a:pt x="10869" y="5891"/>
                  <a:pt x="10838" y="5927"/>
                  <a:pt x="10838" y="5946"/>
                </a:cubicBezTo>
                <a:cubicBezTo>
                  <a:pt x="10838" y="5927"/>
                  <a:pt x="10875" y="5897"/>
                  <a:pt x="10905" y="5885"/>
                </a:cubicBezTo>
                <a:lnTo>
                  <a:pt x="10905" y="5885"/>
                </a:lnTo>
                <a:cubicBezTo>
                  <a:pt x="10875" y="5903"/>
                  <a:pt x="10869" y="5940"/>
                  <a:pt x="10869" y="5940"/>
                </a:cubicBezTo>
                <a:cubicBezTo>
                  <a:pt x="10869" y="5940"/>
                  <a:pt x="10899" y="5897"/>
                  <a:pt x="10923" y="5891"/>
                </a:cubicBezTo>
                <a:lnTo>
                  <a:pt x="10923" y="5891"/>
                </a:lnTo>
                <a:cubicBezTo>
                  <a:pt x="10887" y="5915"/>
                  <a:pt x="10869" y="5970"/>
                  <a:pt x="10869" y="5970"/>
                </a:cubicBezTo>
                <a:cubicBezTo>
                  <a:pt x="10869" y="5970"/>
                  <a:pt x="10905" y="5921"/>
                  <a:pt x="10929" y="5915"/>
                </a:cubicBezTo>
                <a:lnTo>
                  <a:pt x="10929" y="5915"/>
                </a:lnTo>
                <a:cubicBezTo>
                  <a:pt x="10899" y="5927"/>
                  <a:pt x="10869" y="5976"/>
                  <a:pt x="10875" y="5982"/>
                </a:cubicBezTo>
                <a:cubicBezTo>
                  <a:pt x="10886" y="5965"/>
                  <a:pt x="10919" y="5937"/>
                  <a:pt x="10948" y="5919"/>
                </a:cubicBezTo>
                <a:lnTo>
                  <a:pt x="10948" y="5919"/>
                </a:lnTo>
                <a:cubicBezTo>
                  <a:pt x="10925" y="5935"/>
                  <a:pt x="10899" y="5982"/>
                  <a:pt x="10905" y="5982"/>
                </a:cubicBezTo>
                <a:cubicBezTo>
                  <a:pt x="10923" y="5958"/>
                  <a:pt x="10965" y="5927"/>
                  <a:pt x="10965" y="5927"/>
                </a:cubicBezTo>
                <a:lnTo>
                  <a:pt x="10965" y="5927"/>
                </a:lnTo>
                <a:cubicBezTo>
                  <a:pt x="10965" y="5927"/>
                  <a:pt x="10929" y="5982"/>
                  <a:pt x="10917" y="5988"/>
                </a:cubicBezTo>
                <a:cubicBezTo>
                  <a:pt x="10923" y="5988"/>
                  <a:pt x="10953" y="5976"/>
                  <a:pt x="10984" y="5927"/>
                </a:cubicBezTo>
                <a:lnTo>
                  <a:pt x="10984" y="5927"/>
                </a:lnTo>
                <a:cubicBezTo>
                  <a:pt x="10984" y="5952"/>
                  <a:pt x="10935" y="5988"/>
                  <a:pt x="10935" y="5988"/>
                </a:cubicBezTo>
                <a:cubicBezTo>
                  <a:pt x="10935" y="5988"/>
                  <a:pt x="10965" y="5976"/>
                  <a:pt x="10990" y="5946"/>
                </a:cubicBezTo>
                <a:lnTo>
                  <a:pt x="10990" y="5946"/>
                </a:lnTo>
                <a:cubicBezTo>
                  <a:pt x="10989" y="5946"/>
                  <a:pt x="10965" y="5976"/>
                  <a:pt x="10953" y="5994"/>
                </a:cubicBezTo>
                <a:cubicBezTo>
                  <a:pt x="10972" y="5988"/>
                  <a:pt x="10996" y="5958"/>
                  <a:pt x="10996" y="5958"/>
                </a:cubicBezTo>
                <a:lnTo>
                  <a:pt x="10996" y="5958"/>
                </a:lnTo>
                <a:cubicBezTo>
                  <a:pt x="10996" y="5958"/>
                  <a:pt x="10990" y="5994"/>
                  <a:pt x="10978" y="6018"/>
                </a:cubicBezTo>
                <a:cubicBezTo>
                  <a:pt x="10984" y="6018"/>
                  <a:pt x="10996" y="5994"/>
                  <a:pt x="11014" y="5976"/>
                </a:cubicBezTo>
                <a:lnTo>
                  <a:pt x="11014" y="5976"/>
                </a:lnTo>
                <a:cubicBezTo>
                  <a:pt x="11014" y="5988"/>
                  <a:pt x="11008" y="6042"/>
                  <a:pt x="11020" y="6055"/>
                </a:cubicBezTo>
                <a:cubicBezTo>
                  <a:pt x="11014" y="6036"/>
                  <a:pt x="11038" y="5964"/>
                  <a:pt x="11038" y="5964"/>
                </a:cubicBezTo>
                <a:lnTo>
                  <a:pt x="11038" y="6048"/>
                </a:lnTo>
                <a:cubicBezTo>
                  <a:pt x="11038" y="6048"/>
                  <a:pt x="11050" y="6012"/>
                  <a:pt x="11050" y="5964"/>
                </a:cubicBezTo>
                <a:cubicBezTo>
                  <a:pt x="11068" y="6006"/>
                  <a:pt x="11068" y="6103"/>
                  <a:pt x="11068" y="6103"/>
                </a:cubicBezTo>
                <a:cubicBezTo>
                  <a:pt x="11068" y="6103"/>
                  <a:pt x="11074" y="6055"/>
                  <a:pt x="11074" y="6006"/>
                </a:cubicBezTo>
                <a:cubicBezTo>
                  <a:pt x="11087" y="6036"/>
                  <a:pt x="11087" y="6103"/>
                  <a:pt x="11087" y="6103"/>
                </a:cubicBezTo>
                <a:cubicBezTo>
                  <a:pt x="11087" y="6103"/>
                  <a:pt x="11099" y="6067"/>
                  <a:pt x="11087" y="6006"/>
                </a:cubicBezTo>
                <a:lnTo>
                  <a:pt x="11087" y="6006"/>
                </a:lnTo>
                <a:cubicBezTo>
                  <a:pt x="11111" y="6036"/>
                  <a:pt x="11111" y="6115"/>
                  <a:pt x="11111" y="6133"/>
                </a:cubicBezTo>
                <a:cubicBezTo>
                  <a:pt x="11117" y="6127"/>
                  <a:pt x="11135" y="6097"/>
                  <a:pt x="11129" y="6024"/>
                </a:cubicBezTo>
                <a:lnTo>
                  <a:pt x="11129" y="6024"/>
                </a:lnTo>
                <a:cubicBezTo>
                  <a:pt x="11147" y="6067"/>
                  <a:pt x="11141" y="6115"/>
                  <a:pt x="11135" y="6139"/>
                </a:cubicBezTo>
                <a:cubicBezTo>
                  <a:pt x="11146" y="6128"/>
                  <a:pt x="11158" y="6111"/>
                  <a:pt x="11149" y="6075"/>
                </a:cubicBezTo>
                <a:lnTo>
                  <a:pt x="11149" y="6075"/>
                </a:lnTo>
                <a:cubicBezTo>
                  <a:pt x="11154" y="6086"/>
                  <a:pt x="11165" y="6101"/>
                  <a:pt x="11172" y="6109"/>
                </a:cubicBezTo>
                <a:lnTo>
                  <a:pt x="11172" y="6109"/>
                </a:lnTo>
                <a:cubicBezTo>
                  <a:pt x="11160" y="6089"/>
                  <a:pt x="11141" y="6023"/>
                  <a:pt x="11141" y="6012"/>
                </a:cubicBezTo>
                <a:lnTo>
                  <a:pt x="11141" y="6012"/>
                </a:lnTo>
                <a:cubicBezTo>
                  <a:pt x="11147" y="6018"/>
                  <a:pt x="11171" y="6073"/>
                  <a:pt x="11177" y="6097"/>
                </a:cubicBezTo>
                <a:cubicBezTo>
                  <a:pt x="11177" y="6097"/>
                  <a:pt x="11190" y="6048"/>
                  <a:pt x="11147" y="5994"/>
                </a:cubicBezTo>
                <a:lnTo>
                  <a:pt x="11147" y="5994"/>
                </a:lnTo>
                <a:cubicBezTo>
                  <a:pt x="11165" y="6006"/>
                  <a:pt x="11171" y="6018"/>
                  <a:pt x="11190" y="6036"/>
                </a:cubicBezTo>
                <a:cubicBezTo>
                  <a:pt x="11165" y="5988"/>
                  <a:pt x="11081" y="5891"/>
                  <a:pt x="11008" y="5824"/>
                </a:cubicBezTo>
                <a:cubicBezTo>
                  <a:pt x="11014" y="5800"/>
                  <a:pt x="11020" y="5770"/>
                  <a:pt x="11038" y="5746"/>
                </a:cubicBezTo>
                <a:lnTo>
                  <a:pt x="11038" y="5746"/>
                </a:lnTo>
                <a:cubicBezTo>
                  <a:pt x="11026" y="5770"/>
                  <a:pt x="11026" y="5831"/>
                  <a:pt x="11038" y="5831"/>
                </a:cubicBezTo>
                <a:cubicBezTo>
                  <a:pt x="11026" y="5800"/>
                  <a:pt x="11056" y="5758"/>
                  <a:pt x="11056" y="5758"/>
                </a:cubicBezTo>
                <a:lnTo>
                  <a:pt x="11056" y="5758"/>
                </a:lnTo>
                <a:cubicBezTo>
                  <a:pt x="11056" y="5758"/>
                  <a:pt x="11056" y="5824"/>
                  <a:pt x="11050" y="5837"/>
                </a:cubicBezTo>
                <a:cubicBezTo>
                  <a:pt x="11056" y="5837"/>
                  <a:pt x="11074" y="5800"/>
                  <a:pt x="11081" y="5758"/>
                </a:cubicBezTo>
                <a:lnTo>
                  <a:pt x="11081" y="5758"/>
                </a:lnTo>
                <a:cubicBezTo>
                  <a:pt x="11093" y="5771"/>
                  <a:pt x="11085" y="5802"/>
                  <a:pt x="11079" y="5819"/>
                </a:cubicBezTo>
                <a:lnTo>
                  <a:pt x="11079" y="5819"/>
                </a:lnTo>
                <a:cubicBezTo>
                  <a:pt x="11084" y="5807"/>
                  <a:pt x="11091" y="5787"/>
                  <a:pt x="11099" y="5764"/>
                </a:cubicBezTo>
                <a:lnTo>
                  <a:pt x="11099" y="5824"/>
                </a:lnTo>
                <a:cubicBezTo>
                  <a:pt x="11111" y="5800"/>
                  <a:pt x="11111" y="5764"/>
                  <a:pt x="11111" y="5764"/>
                </a:cubicBezTo>
                <a:cubicBezTo>
                  <a:pt x="11111" y="5764"/>
                  <a:pt x="11129" y="5800"/>
                  <a:pt x="11129" y="5831"/>
                </a:cubicBezTo>
                <a:cubicBezTo>
                  <a:pt x="11129" y="5831"/>
                  <a:pt x="11135" y="5800"/>
                  <a:pt x="11135" y="5770"/>
                </a:cubicBezTo>
                <a:cubicBezTo>
                  <a:pt x="11141" y="5788"/>
                  <a:pt x="11165" y="5831"/>
                  <a:pt x="11190" y="5831"/>
                </a:cubicBezTo>
                <a:cubicBezTo>
                  <a:pt x="11165" y="5818"/>
                  <a:pt x="11147" y="5746"/>
                  <a:pt x="11147" y="5746"/>
                </a:cubicBezTo>
                <a:lnTo>
                  <a:pt x="11147" y="5746"/>
                </a:lnTo>
                <a:cubicBezTo>
                  <a:pt x="11147" y="5746"/>
                  <a:pt x="11177" y="5800"/>
                  <a:pt x="11196" y="5818"/>
                </a:cubicBezTo>
                <a:cubicBezTo>
                  <a:pt x="11196" y="5818"/>
                  <a:pt x="11190" y="5776"/>
                  <a:pt x="11165" y="5740"/>
                </a:cubicBezTo>
                <a:lnTo>
                  <a:pt x="11165" y="5740"/>
                </a:lnTo>
                <a:cubicBezTo>
                  <a:pt x="11202" y="5764"/>
                  <a:pt x="11256" y="5843"/>
                  <a:pt x="11256" y="5843"/>
                </a:cubicBezTo>
                <a:cubicBezTo>
                  <a:pt x="11256" y="5843"/>
                  <a:pt x="11238" y="5800"/>
                  <a:pt x="11202" y="5764"/>
                </a:cubicBezTo>
                <a:lnTo>
                  <a:pt x="11202" y="5764"/>
                </a:lnTo>
                <a:cubicBezTo>
                  <a:pt x="11232" y="5776"/>
                  <a:pt x="11268" y="5837"/>
                  <a:pt x="11268" y="5837"/>
                </a:cubicBezTo>
                <a:cubicBezTo>
                  <a:pt x="11268" y="5837"/>
                  <a:pt x="11256" y="5800"/>
                  <a:pt x="11220" y="5752"/>
                </a:cubicBezTo>
                <a:lnTo>
                  <a:pt x="11220" y="5752"/>
                </a:lnTo>
                <a:cubicBezTo>
                  <a:pt x="11256" y="5770"/>
                  <a:pt x="11298" y="5831"/>
                  <a:pt x="11311" y="5855"/>
                </a:cubicBezTo>
                <a:cubicBezTo>
                  <a:pt x="11311" y="5843"/>
                  <a:pt x="11298" y="5806"/>
                  <a:pt x="11256" y="5752"/>
                </a:cubicBezTo>
                <a:lnTo>
                  <a:pt x="11256" y="5752"/>
                </a:lnTo>
                <a:cubicBezTo>
                  <a:pt x="11292" y="5776"/>
                  <a:pt x="11317" y="5824"/>
                  <a:pt x="11323" y="5843"/>
                </a:cubicBezTo>
                <a:cubicBezTo>
                  <a:pt x="11323" y="5831"/>
                  <a:pt x="11323" y="5818"/>
                  <a:pt x="11298" y="5776"/>
                </a:cubicBezTo>
                <a:lnTo>
                  <a:pt x="11298" y="5776"/>
                </a:lnTo>
                <a:cubicBezTo>
                  <a:pt x="11309" y="5786"/>
                  <a:pt x="11337" y="5801"/>
                  <a:pt x="11349" y="5801"/>
                </a:cubicBezTo>
                <a:cubicBezTo>
                  <a:pt x="11351" y="5801"/>
                  <a:pt x="11352" y="5801"/>
                  <a:pt x="11353" y="5800"/>
                </a:cubicBezTo>
                <a:cubicBezTo>
                  <a:pt x="11341" y="5800"/>
                  <a:pt x="11280" y="5746"/>
                  <a:pt x="11262" y="5734"/>
                </a:cubicBezTo>
                <a:lnTo>
                  <a:pt x="11262" y="5734"/>
                </a:lnTo>
                <a:cubicBezTo>
                  <a:pt x="11268" y="5734"/>
                  <a:pt x="11323" y="5764"/>
                  <a:pt x="11341" y="5788"/>
                </a:cubicBezTo>
                <a:cubicBezTo>
                  <a:pt x="11341" y="5788"/>
                  <a:pt x="11317" y="5740"/>
                  <a:pt x="11262" y="5715"/>
                </a:cubicBezTo>
                <a:cubicBezTo>
                  <a:pt x="11280" y="5715"/>
                  <a:pt x="11292" y="5728"/>
                  <a:pt x="11311" y="5728"/>
                </a:cubicBezTo>
                <a:cubicBezTo>
                  <a:pt x="11262" y="5697"/>
                  <a:pt x="11135" y="5667"/>
                  <a:pt x="11026" y="5649"/>
                </a:cubicBezTo>
                <a:cubicBezTo>
                  <a:pt x="11020" y="5625"/>
                  <a:pt x="11014" y="5594"/>
                  <a:pt x="11014" y="5576"/>
                </a:cubicBezTo>
                <a:lnTo>
                  <a:pt x="11014" y="5576"/>
                </a:lnTo>
                <a:cubicBezTo>
                  <a:pt x="11020" y="5594"/>
                  <a:pt x="11050" y="5649"/>
                  <a:pt x="11056" y="5649"/>
                </a:cubicBezTo>
                <a:cubicBezTo>
                  <a:pt x="11044" y="5625"/>
                  <a:pt x="11038" y="5576"/>
                  <a:pt x="11038" y="5576"/>
                </a:cubicBezTo>
                <a:lnTo>
                  <a:pt x="11038" y="5576"/>
                </a:lnTo>
                <a:cubicBezTo>
                  <a:pt x="11038" y="5576"/>
                  <a:pt x="11068" y="5625"/>
                  <a:pt x="11068" y="5649"/>
                </a:cubicBezTo>
                <a:cubicBezTo>
                  <a:pt x="11068" y="5643"/>
                  <a:pt x="11068" y="5613"/>
                  <a:pt x="11044" y="5558"/>
                </a:cubicBezTo>
                <a:lnTo>
                  <a:pt x="11044" y="5558"/>
                </a:lnTo>
                <a:cubicBezTo>
                  <a:pt x="11068" y="5576"/>
                  <a:pt x="11081" y="5625"/>
                  <a:pt x="11081" y="5625"/>
                </a:cubicBezTo>
                <a:cubicBezTo>
                  <a:pt x="11081" y="5625"/>
                  <a:pt x="11081" y="5588"/>
                  <a:pt x="11068" y="5558"/>
                </a:cubicBezTo>
                <a:lnTo>
                  <a:pt x="11068" y="5558"/>
                </a:lnTo>
                <a:cubicBezTo>
                  <a:pt x="11068" y="5558"/>
                  <a:pt x="11087" y="5594"/>
                  <a:pt x="11099" y="5613"/>
                </a:cubicBezTo>
                <a:cubicBezTo>
                  <a:pt x="11099" y="5588"/>
                  <a:pt x="11081" y="5552"/>
                  <a:pt x="11081" y="5552"/>
                </a:cubicBezTo>
                <a:lnTo>
                  <a:pt x="11081" y="5552"/>
                </a:lnTo>
                <a:cubicBezTo>
                  <a:pt x="11081" y="5552"/>
                  <a:pt x="11111" y="5576"/>
                  <a:pt x="11129" y="5607"/>
                </a:cubicBezTo>
                <a:cubicBezTo>
                  <a:pt x="11129" y="5594"/>
                  <a:pt x="11117" y="5576"/>
                  <a:pt x="11105" y="5552"/>
                </a:cubicBezTo>
                <a:lnTo>
                  <a:pt x="11105" y="5552"/>
                </a:lnTo>
                <a:cubicBezTo>
                  <a:pt x="11117" y="5558"/>
                  <a:pt x="11165" y="5582"/>
                  <a:pt x="11177" y="5582"/>
                </a:cubicBezTo>
                <a:cubicBezTo>
                  <a:pt x="11159" y="5582"/>
                  <a:pt x="11105" y="5528"/>
                  <a:pt x="11105" y="5528"/>
                </a:cubicBezTo>
                <a:lnTo>
                  <a:pt x="11105" y="5528"/>
                </a:lnTo>
                <a:cubicBezTo>
                  <a:pt x="11105" y="5528"/>
                  <a:pt x="11159" y="5552"/>
                  <a:pt x="11177" y="5564"/>
                </a:cubicBezTo>
                <a:cubicBezTo>
                  <a:pt x="11177" y="5564"/>
                  <a:pt x="11147" y="5534"/>
                  <a:pt x="11111" y="5522"/>
                </a:cubicBezTo>
                <a:cubicBezTo>
                  <a:pt x="11147" y="5522"/>
                  <a:pt x="11238" y="5564"/>
                  <a:pt x="11238" y="5564"/>
                </a:cubicBezTo>
                <a:cubicBezTo>
                  <a:pt x="11238" y="5564"/>
                  <a:pt x="11202" y="5534"/>
                  <a:pt x="11147" y="5522"/>
                </a:cubicBezTo>
                <a:cubicBezTo>
                  <a:pt x="11177" y="5522"/>
                  <a:pt x="11250" y="5552"/>
                  <a:pt x="11250" y="5552"/>
                </a:cubicBezTo>
                <a:lnTo>
                  <a:pt x="11250" y="5552"/>
                </a:lnTo>
                <a:cubicBezTo>
                  <a:pt x="11250" y="5552"/>
                  <a:pt x="11220" y="5522"/>
                  <a:pt x="11159" y="5516"/>
                </a:cubicBezTo>
                <a:cubicBezTo>
                  <a:pt x="11165" y="5514"/>
                  <a:pt x="11172" y="5513"/>
                  <a:pt x="11179" y="5513"/>
                </a:cubicBezTo>
                <a:cubicBezTo>
                  <a:pt x="11217" y="5513"/>
                  <a:pt x="11271" y="5537"/>
                  <a:pt x="11286" y="5552"/>
                </a:cubicBezTo>
                <a:cubicBezTo>
                  <a:pt x="11286" y="5540"/>
                  <a:pt x="11268" y="5534"/>
                  <a:pt x="11250" y="5522"/>
                </a:cubicBezTo>
                <a:lnTo>
                  <a:pt x="11256" y="5516"/>
                </a:lnTo>
                <a:cubicBezTo>
                  <a:pt x="11268" y="5522"/>
                  <a:pt x="11286" y="5528"/>
                  <a:pt x="11292" y="5534"/>
                </a:cubicBezTo>
                <a:cubicBezTo>
                  <a:pt x="11292" y="5540"/>
                  <a:pt x="11298" y="5552"/>
                  <a:pt x="11311" y="5552"/>
                </a:cubicBezTo>
                <a:cubicBezTo>
                  <a:pt x="11298" y="5534"/>
                  <a:pt x="11298" y="5516"/>
                  <a:pt x="11298" y="5485"/>
                </a:cubicBezTo>
                <a:cubicBezTo>
                  <a:pt x="11298" y="5461"/>
                  <a:pt x="11311" y="5431"/>
                  <a:pt x="11317" y="5407"/>
                </a:cubicBezTo>
                <a:lnTo>
                  <a:pt x="11317" y="5407"/>
                </a:lnTo>
                <a:cubicBezTo>
                  <a:pt x="11311" y="5498"/>
                  <a:pt x="11323" y="5534"/>
                  <a:pt x="11329" y="5540"/>
                </a:cubicBezTo>
                <a:cubicBezTo>
                  <a:pt x="11323" y="5516"/>
                  <a:pt x="11323" y="5413"/>
                  <a:pt x="11353" y="5376"/>
                </a:cubicBezTo>
                <a:lnTo>
                  <a:pt x="11353" y="5376"/>
                </a:lnTo>
                <a:cubicBezTo>
                  <a:pt x="11341" y="5449"/>
                  <a:pt x="11353" y="5498"/>
                  <a:pt x="11353" y="5498"/>
                </a:cubicBezTo>
                <a:cubicBezTo>
                  <a:pt x="11353" y="5498"/>
                  <a:pt x="11353" y="5407"/>
                  <a:pt x="11377" y="5376"/>
                </a:cubicBezTo>
                <a:lnTo>
                  <a:pt x="11377" y="5376"/>
                </a:lnTo>
                <a:cubicBezTo>
                  <a:pt x="11371" y="5443"/>
                  <a:pt x="11383" y="5504"/>
                  <a:pt x="11383" y="5504"/>
                </a:cubicBezTo>
                <a:cubicBezTo>
                  <a:pt x="11383" y="5504"/>
                  <a:pt x="11383" y="5376"/>
                  <a:pt x="11407" y="5334"/>
                </a:cubicBezTo>
                <a:cubicBezTo>
                  <a:pt x="11407" y="5383"/>
                  <a:pt x="11420" y="5431"/>
                  <a:pt x="11420" y="5431"/>
                </a:cubicBezTo>
                <a:lnTo>
                  <a:pt x="11420" y="5322"/>
                </a:lnTo>
                <a:cubicBezTo>
                  <a:pt x="11420" y="5322"/>
                  <a:pt x="11450" y="5407"/>
                  <a:pt x="11438" y="5437"/>
                </a:cubicBezTo>
                <a:cubicBezTo>
                  <a:pt x="11450" y="5419"/>
                  <a:pt x="11450" y="5352"/>
                  <a:pt x="11444" y="5334"/>
                </a:cubicBezTo>
                <a:lnTo>
                  <a:pt x="11444" y="5334"/>
                </a:lnTo>
                <a:cubicBezTo>
                  <a:pt x="11468" y="5364"/>
                  <a:pt x="11480" y="5389"/>
                  <a:pt x="11492" y="5389"/>
                </a:cubicBezTo>
                <a:cubicBezTo>
                  <a:pt x="11474" y="5364"/>
                  <a:pt x="11462" y="5310"/>
                  <a:pt x="11462" y="5310"/>
                </a:cubicBezTo>
                <a:lnTo>
                  <a:pt x="11462" y="5310"/>
                </a:lnTo>
                <a:cubicBezTo>
                  <a:pt x="11462" y="5310"/>
                  <a:pt x="11492" y="5352"/>
                  <a:pt x="11522" y="5364"/>
                </a:cubicBezTo>
                <a:cubicBezTo>
                  <a:pt x="11498" y="5340"/>
                  <a:pt x="11468" y="5304"/>
                  <a:pt x="11474" y="5292"/>
                </a:cubicBezTo>
                <a:lnTo>
                  <a:pt x="11474" y="5292"/>
                </a:lnTo>
                <a:cubicBezTo>
                  <a:pt x="11504" y="5322"/>
                  <a:pt x="11541" y="5346"/>
                  <a:pt x="11541" y="5346"/>
                </a:cubicBezTo>
                <a:cubicBezTo>
                  <a:pt x="11541" y="5346"/>
                  <a:pt x="11492" y="5304"/>
                  <a:pt x="11480" y="5274"/>
                </a:cubicBezTo>
                <a:lnTo>
                  <a:pt x="11480" y="5274"/>
                </a:lnTo>
                <a:cubicBezTo>
                  <a:pt x="11522" y="5322"/>
                  <a:pt x="11565" y="5346"/>
                  <a:pt x="11571" y="5346"/>
                </a:cubicBezTo>
                <a:cubicBezTo>
                  <a:pt x="11553" y="5334"/>
                  <a:pt x="11504" y="5274"/>
                  <a:pt x="11504" y="5274"/>
                </a:cubicBezTo>
                <a:lnTo>
                  <a:pt x="11504" y="5274"/>
                </a:lnTo>
                <a:cubicBezTo>
                  <a:pt x="11504" y="5274"/>
                  <a:pt x="11565" y="5310"/>
                  <a:pt x="11583" y="5340"/>
                </a:cubicBezTo>
                <a:cubicBezTo>
                  <a:pt x="11583" y="5334"/>
                  <a:pt x="11541" y="5261"/>
                  <a:pt x="11522" y="5249"/>
                </a:cubicBezTo>
                <a:lnTo>
                  <a:pt x="11522" y="5249"/>
                </a:lnTo>
                <a:cubicBezTo>
                  <a:pt x="11565" y="5267"/>
                  <a:pt x="11613" y="5310"/>
                  <a:pt x="11619" y="5334"/>
                </a:cubicBezTo>
                <a:cubicBezTo>
                  <a:pt x="11619" y="5316"/>
                  <a:pt x="11583" y="5255"/>
                  <a:pt x="11553" y="5237"/>
                </a:cubicBezTo>
                <a:lnTo>
                  <a:pt x="11553" y="5237"/>
                </a:lnTo>
                <a:cubicBezTo>
                  <a:pt x="11583" y="5255"/>
                  <a:pt x="11625" y="5310"/>
                  <a:pt x="11625" y="5310"/>
                </a:cubicBezTo>
                <a:cubicBezTo>
                  <a:pt x="11625" y="5310"/>
                  <a:pt x="11617" y="5261"/>
                  <a:pt x="11584" y="5234"/>
                </a:cubicBezTo>
                <a:lnTo>
                  <a:pt x="11584" y="5234"/>
                </a:lnTo>
                <a:cubicBezTo>
                  <a:pt x="11608" y="5252"/>
                  <a:pt x="11625" y="5280"/>
                  <a:pt x="11625" y="5280"/>
                </a:cubicBezTo>
                <a:cubicBezTo>
                  <a:pt x="11625" y="5280"/>
                  <a:pt x="11613" y="5237"/>
                  <a:pt x="11571" y="5207"/>
                </a:cubicBezTo>
                <a:lnTo>
                  <a:pt x="11571" y="5207"/>
                </a:lnTo>
                <a:cubicBezTo>
                  <a:pt x="11613" y="5231"/>
                  <a:pt x="11656" y="5267"/>
                  <a:pt x="11656" y="5286"/>
                </a:cubicBezTo>
                <a:cubicBezTo>
                  <a:pt x="11656" y="5261"/>
                  <a:pt x="11613" y="5219"/>
                  <a:pt x="11601" y="5207"/>
                </a:cubicBezTo>
                <a:cubicBezTo>
                  <a:pt x="11619" y="5207"/>
                  <a:pt x="11656" y="5249"/>
                  <a:pt x="11662" y="5255"/>
                </a:cubicBezTo>
                <a:cubicBezTo>
                  <a:pt x="11662" y="5237"/>
                  <a:pt x="11619" y="5195"/>
                  <a:pt x="11619" y="5195"/>
                </a:cubicBezTo>
                <a:lnTo>
                  <a:pt x="11619" y="5195"/>
                </a:lnTo>
                <a:cubicBezTo>
                  <a:pt x="11619" y="5195"/>
                  <a:pt x="11662" y="5225"/>
                  <a:pt x="11674" y="5237"/>
                </a:cubicBezTo>
                <a:cubicBezTo>
                  <a:pt x="11674" y="5231"/>
                  <a:pt x="11656" y="5195"/>
                  <a:pt x="11631" y="5183"/>
                </a:cubicBezTo>
                <a:lnTo>
                  <a:pt x="11631" y="5183"/>
                </a:lnTo>
                <a:cubicBezTo>
                  <a:pt x="11662" y="5195"/>
                  <a:pt x="11686" y="5231"/>
                  <a:pt x="11686" y="5231"/>
                </a:cubicBezTo>
                <a:cubicBezTo>
                  <a:pt x="11686" y="5231"/>
                  <a:pt x="11680" y="5189"/>
                  <a:pt x="11644" y="5158"/>
                </a:cubicBezTo>
                <a:lnTo>
                  <a:pt x="11644" y="5158"/>
                </a:lnTo>
                <a:cubicBezTo>
                  <a:pt x="11680" y="5165"/>
                  <a:pt x="11704" y="5201"/>
                  <a:pt x="11704" y="5201"/>
                </a:cubicBezTo>
                <a:cubicBezTo>
                  <a:pt x="11704" y="5201"/>
                  <a:pt x="11686" y="5165"/>
                  <a:pt x="11656" y="5152"/>
                </a:cubicBezTo>
                <a:cubicBezTo>
                  <a:pt x="11680" y="5152"/>
                  <a:pt x="11710" y="5183"/>
                  <a:pt x="11716" y="5195"/>
                </a:cubicBezTo>
                <a:cubicBezTo>
                  <a:pt x="11716" y="5189"/>
                  <a:pt x="11686" y="5140"/>
                  <a:pt x="11674" y="5134"/>
                </a:cubicBezTo>
                <a:cubicBezTo>
                  <a:pt x="11686" y="5134"/>
                  <a:pt x="11716" y="5158"/>
                  <a:pt x="11716" y="5158"/>
                </a:cubicBezTo>
                <a:cubicBezTo>
                  <a:pt x="11716" y="5158"/>
                  <a:pt x="11692" y="5128"/>
                  <a:pt x="11680" y="5122"/>
                </a:cubicBezTo>
                <a:cubicBezTo>
                  <a:pt x="11684" y="5122"/>
                  <a:pt x="11696" y="5128"/>
                  <a:pt x="11706" y="5133"/>
                </a:cubicBezTo>
                <a:lnTo>
                  <a:pt x="11706" y="5133"/>
                </a:lnTo>
                <a:cubicBezTo>
                  <a:pt x="11698" y="5122"/>
                  <a:pt x="11685" y="5110"/>
                  <a:pt x="11680" y="5110"/>
                </a:cubicBezTo>
                <a:close/>
                <a:moveTo>
                  <a:pt x="21222" y="6208"/>
                </a:moveTo>
                <a:cubicBezTo>
                  <a:pt x="21242" y="6208"/>
                  <a:pt x="21264" y="6219"/>
                  <a:pt x="21282" y="6224"/>
                </a:cubicBezTo>
                <a:lnTo>
                  <a:pt x="21306" y="6224"/>
                </a:lnTo>
                <a:cubicBezTo>
                  <a:pt x="21306" y="6248"/>
                  <a:pt x="21306" y="6260"/>
                  <a:pt x="21294" y="6285"/>
                </a:cubicBezTo>
                <a:cubicBezTo>
                  <a:pt x="21288" y="6333"/>
                  <a:pt x="21264" y="6363"/>
                  <a:pt x="21246" y="6400"/>
                </a:cubicBezTo>
                <a:cubicBezTo>
                  <a:pt x="21246" y="6369"/>
                  <a:pt x="21222" y="6333"/>
                  <a:pt x="21216" y="6303"/>
                </a:cubicBezTo>
                <a:cubicBezTo>
                  <a:pt x="21216" y="6285"/>
                  <a:pt x="21210" y="6279"/>
                  <a:pt x="21197" y="6260"/>
                </a:cubicBezTo>
                <a:cubicBezTo>
                  <a:pt x="21197" y="6248"/>
                  <a:pt x="21203" y="6248"/>
                  <a:pt x="21203" y="6230"/>
                </a:cubicBezTo>
                <a:cubicBezTo>
                  <a:pt x="21203" y="6218"/>
                  <a:pt x="21185" y="6224"/>
                  <a:pt x="21203" y="6212"/>
                </a:cubicBezTo>
                <a:cubicBezTo>
                  <a:pt x="21209" y="6209"/>
                  <a:pt x="21215" y="6208"/>
                  <a:pt x="21222" y="6208"/>
                </a:cubicBezTo>
                <a:close/>
                <a:moveTo>
                  <a:pt x="20067" y="5818"/>
                </a:moveTo>
                <a:cubicBezTo>
                  <a:pt x="20082" y="5818"/>
                  <a:pt x="20100" y="5825"/>
                  <a:pt x="20120" y="5831"/>
                </a:cubicBezTo>
                <a:cubicBezTo>
                  <a:pt x="20102" y="5946"/>
                  <a:pt x="20096" y="6079"/>
                  <a:pt x="20083" y="6200"/>
                </a:cubicBezTo>
                <a:cubicBezTo>
                  <a:pt x="20089" y="6291"/>
                  <a:pt x="20096" y="6381"/>
                  <a:pt x="20120" y="6466"/>
                </a:cubicBezTo>
                <a:cubicBezTo>
                  <a:pt x="20077" y="6442"/>
                  <a:pt x="20035" y="6412"/>
                  <a:pt x="20017" y="6375"/>
                </a:cubicBezTo>
                <a:cubicBezTo>
                  <a:pt x="19999" y="6321"/>
                  <a:pt x="19974" y="6291"/>
                  <a:pt x="19938" y="6248"/>
                </a:cubicBezTo>
                <a:cubicBezTo>
                  <a:pt x="19899" y="6210"/>
                  <a:pt x="19876" y="6182"/>
                  <a:pt x="19834" y="6182"/>
                </a:cubicBezTo>
                <a:cubicBezTo>
                  <a:pt x="19824" y="6182"/>
                  <a:pt x="19812" y="6184"/>
                  <a:pt x="19799" y="6188"/>
                </a:cubicBezTo>
                <a:cubicBezTo>
                  <a:pt x="19794" y="6188"/>
                  <a:pt x="19789" y="6189"/>
                  <a:pt x="19784" y="6189"/>
                </a:cubicBezTo>
                <a:cubicBezTo>
                  <a:pt x="19733" y="6189"/>
                  <a:pt x="19705" y="6160"/>
                  <a:pt x="19678" y="6127"/>
                </a:cubicBezTo>
                <a:cubicBezTo>
                  <a:pt x="19648" y="6091"/>
                  <a:pt x="19611" y="6036"/>
                  <a:pt x="19641" y="5982"/>
                </a:cubicBezTo>
                <a:cubicBezTo>
                  <a:pt x="19648" y="5970"/>
                  <a:pt x="19666" y="5952"/>
                  <a:pt x="19678" y="5940"/>
                </a:cubicBezTo>
                <a:cubicBezTo>
                  <a:pt x="19696" y="5915"/>
                  <a:pt x="19702" y="5909"/>
                  <a:pt x="19702" y="5885"/>
                </a:cubicBezTo>
                <a:lnTo>
                  <a:pt x="19738" y="5885"/>
                </a:lnTo>
                <a:cubicBezTo>
                  <a:pt x="19738" y="5867"/>
                  <a:pt x="19744" y="5867"/>
                  <a:pt x="19744" y="5855"/>
                </a:cubicBezTo>
                <a:cubicBezTo>
                  <a:pt x="19755" y="5847"/>
                  <a:pt x="19770" y="5844"/>
                  <a:pt x="19786" y="5844"/>
                </a:cubicBezTo>
                <a:cubicBezTo>
                  <a:pt x="19816" y="5844"/>
                  <a:pt x="19852" y="5854"/>
                  <a:pt x="19877" y="5854"/>
                </a:cubicBezTo>
                <a:cubicBezTo>
                  <a:pt x="19897" y="5854"/>
                  <a:pt x="19910" y="5847"/>
                  <a:pt x="19908" y="5824"/>
                </a:cubicBezTo>
                <a:lnTo>
                  <a:pt x="19908" y="5824"/>
                </a:lnTo>
                <a:cubicBezTo>
                  <a:pt x="19920" y="5831"/>
                  <a:pt x="19938" y="5837"/>
                  <a:pt x="19944" y="5855"/>
                </a:cubicBezTo>
                <a:cubicBezTo>
                  <a:pt x="19962" y="5848"/>
                  <a:pt x="19980" y="5838"/>
                  <a:pt x="19996" y="5838"/>
                </a:cubicBezTo>
                <a:cubicBezTo>
                  <a:pt x="20006" y="5838"/>
                  <a:pt x="20016" y="5843"/>
                  <a:pt x="20023" y="5855"/>
                </a:cubicBezTo>
                <a:cubicBezTo>
                  <a:pt x="20036" y="5826"/>
                  <a:pt x="20050" y="5818"/>
                  <a:pt x="20067" y="5818"/>
                </a:cubicBezTo>
                <a:close/>
                <a:moveTo>
                  <a:pt x="21585" y="6345"/>
                </a:moveTo>
                <a:lnTo>
                  <a:pt x="21585" y="6345"/>
                </a:lnTo>
                <a:cubicBezTo>
                  <a:pt x="21579" y="6369"/>
                  <a:pt x="21573" y="6381"/>
                  <a:pt x="21585" y="6394"/>
                </a:cubicBezTo>
                <a:cubicBezTo>
                  <a:pt x="21586" y="6394"/>
                  <a:pt x="21588" y="6394"/>
                  <a:pt x="21589" y="6394"/>
                </a:cubicBezTo>
                <a:cubicBezTo>
                  <a:pt x="21605" y="6394"/>
                  <a:pt x="21609" y="6369"/>
                  <a:pt x="21624" y="6369"/>
                </a:cubicBezTo>
                <a:cubicBezTo>
                  <a:pt x="21628" y="6369"/>
                  <a:pt x="21633" y="6371"/>
                  <a:pt x="21639" y="6375"/>
                </a:cubicBezTo>
                <a:cubicBezTo>
                  <a:pt x="21639" y="6375"/>
                  <a:pt x="21645" y="6400"/>
                  <a:pt x="21652" y="6412"/>
                </a:cubicBezTo>
                <a:cubicBezTo>
                  <a:pt x="21652" y="6394"/>
                  <a:pt x="21670" y="6369"/>
                  <a:pt x="21694" y="6357"/>
                </a:cubicBezTo>
                <a:cubicBezTo>
                  <a:pt x="21699" y="6356"/>
                  <a:pt x="21703" y="6355"/>
                  <a:pt x="21706" y="6355"/>
                </a:cubicBezTo>
                <a:cubicBezTo>
                  <a:pt x="21726" y="6355"/>
                  <a:pt x="21714" y="6385"/>
                  <a:pt x="21724" y="6406"/>
                </a:cubicBezTo>
                <a:cubicBezTo>
                  <a:pt x="21730" y="6406"/>
                  <a:pt x="21761" y="6400"/>
                  <a:pt x="21767" y="6400"/>
                </a:cubicBezTo>
                <a:cubicBezTo>
                  <a:pt x="21719" y="6484"/>
                  <a:pt x="21568" y="6504"/>
                  <a:pt x="21489" y="6504"/>
                </a:cubicBezTo>
                <a:cubicBezTo>
                  <a:pt x="21476" y="6504"/>
                  <a:pt x="21466" y="6503"/>
                  <a:pt x="21458" y="6503"/>
                </a:cubicBezTo>
                <a:cubicBezTo>
                  <a:pt x="21482" y="6490"/>
                  <a:pt x="21549" y="6406"/>
                  <a:pt x="21585" y="6345"/>
                </a:cubicBezTo>
                <a:close/>
                <a:moveTo>
                  <a:pt x="21343" y="6248"/>
                </a:moveTo>
                <a:cubicBezTo>
                  <a:pt x="21349" y="6248"/>
                  <a:pt x="21361" y="6248"/>
                  <a:pt x="21367" y="6254"/>
                </a:cubicBezTo>
                <a:cubicBezTo>
                  <a:pt x="21373" y="6254"/>
                  <a:pt x="21379" y="6254"/>
                  <a:pt x="21385" y="6260"/>
                </a:cubicBezTo>
                <a:cubicBezTo>
                  <a:pt x="21397" y="6260"/>
                  <a:pt x="21385" y="6273"/>
                  <a:pt x="21397" y="6279"/>
                </a:cubicBezTo>
                <a:cubicBezTo>
                  <a:pt x="21400" y="6282"/>
                  <a:pt x="21403" y="6282"/>
                  <a:pt x="21408" y="6282"/>
                </a:cubicBezTo>
                <a:cubicBezTo>
                  <a:pt x="21412" y="6282"/>
                  <a:pt x="21418" y="6282"/>
                  <a:pt x="21428" y="6285"/>
                </a:cubicBezTo>
                <a:cubicBezTo>
                  <a:pt x="21446" y="6291"/>
                  <a:pt x="21434" y="6291"/>
                  <a:pt x="21446" y="6309"/>
                </a:cubicBezTo>
                <a:cubicBezTo>
                  <a:pt x="21456" y="6316"/>
                  <a:pt x="21463" y="6319"/>
                  <a:pt x="21471" y="6319"/>
                </a:cubicBezTo>
                <a:cubicBezTo>
                  <a:pt x="21477" y="6319"/>
                  <a:pt x="21484" y="6317"/>
                  <a:pt x="21494" y="6315"/>
                </a:cubicBezTo>
                <a:cubicBezTo>
                  <a:pt x="21494" y="6309"/>
                  <a:pt x="21494" y="6303"/>
                  <a:pt x="21506" y="6291"/>
                </a:cubicBezTo>
                <a:cubicBezTo>
                  <a:pt x="21518" y="6303"/>
                  <a:pt x="21518" y="6315"/>
                  <a:pt x="21524" y="6321"/>
                </a:cubicBezTo>
                <a:cubicBezTo>
                  <a:pt x="21524" y="6309"/>
                  <a:pt x="21555" y="6309"/>
                  <a:pt x="21567" y="6309"/>
                </a:cubicBezTo>
                <a:cubicBezTo>
                  <a:pt x="21567" y="6333"/>
                  <a:pt x="21579" y="6333"/>
                  <a:pt x="21585" y="6333"/>
                </a:cubicBezTo>
                <a:cubicBezTo>
                  <a:pt x="21518" y="6484"/>
                  <a:pt x="21337" y="6575"/>
                  <a:pt x="21155" y="6605"/>
                </a:cubicBezTo>
                <a:cubicBezTo>
                  <a:pt x="21191" y="6533"/>
                  <a:pt x="21270" y="6442"/>
                  <a:pt x="21306" y="6375"/>
                </a:cubicBezTo>
                <a:cubicBezTo>
                  <a:pt x="21331" y="6339"/>
                  <a:pt x="21337" y="6291"/>
                  <a:pt x="21343" y="6248"/>
                </a:cubicBezTo>
                <a:close/>
                <a:moveTo>
                  <a:pt x="21785" y="6412"/>
                </a:moveTo>
                <a:lnTo>
                  <a:pt x="21785" y="6442"/>
                </a:lnTo>
                <a:cubicBezTo>
                  <a:pt x="21791" y="6442"/>
                  <a:pt x="21803" y="6442"/>
                  <a:pt x="21815" y="6436"/>
                </a:cubicBezTo>
                <a:lnTo>
                  <a:pt x="21815" y="6436"/>
                </a:lnTo>
                <a:cubicBezTo>
                  <a:pt x="21773" y="6490"/>
                  <a:pt x="21742" y="6551"/>
                  <a:pt x="21724" y="6612"/>
                </a:cubicBezTo>
                <a:cubicBezTo>
                  <a:pt x="21633" y="6605"/>
                  <a:pt x="21452" y="6581"/>
                  <a:pt x="21421" y="6545"/>
                </a:cubicBezTo>
                <a:cubicBezTo>
                  <a:pt x="21561" y="6521"/>
                  <a:pt x="21712" y="6515"/>
                  <a:pt x="21785" y="6412"/>
                </a:cubicBezTo>
                <a:close/>
                <a:moveTo>
                  <a:pt x="21371" y="6573"/>
                </a:moveTo>
                <a:cubicBezTo>
                  <a:pt x="21422" y="6573"/>
                  <a:pt x="21475" y="6586"/>
                  <a:pt x="21518" y="6593"/>
                </a:cubicBezTo>
                <a:cubicBezTo>
                  <a:pt x="21579" y="6612"/>
                  <a:pt x="21639" y="6612"/>
                  <a:pt x="21700" y="6612"/>
                </a:cubicBezTo>
                <a:cubicBezTo>
                  <a:pt x="21664" y="6739"/>
                  <a:pt x="21615" y="6866"/>
                  <a:pt x="21573" y="6999"/>
                </a:cubicBezTo>
                <a:cubicBezTo>
                  <a:pt x="21331" y="7011"/>
                  <a:pt x="21107" y="7041"/>
                  <a:pt x="20889" y="7078"/>
                </a:cubicBezTo>
                <a:cubicBezTo>
                  <a:pt x="20895" y="7072"/>
                  <a:pt x="20895" y="7066"/>
                  <a:pt x="20907" y="7060"/>
                </a:cubicBezTo>
                <a:cubicBezTo>
                  <a:pt x="20913" y="7047"/>
                  <a:pt x="20913" y="7041"/>
                  <a:pt x="20919" y="7035"/>
                </a:cubicBezTo>
                <a:cubicBezTo>
                  <a:pt x="20925" y="7029"/>
                  <a:pt x="20925" y="7017"/>
                  <a:pt x="20937" y="7011"/>
                </a:cubicBezTo>
                <a:cubicBezTo>
                  <a:pt x="20943" y="6999"/>
                  <a:pt x="20949" y="6987"/>
                  <a:pt x="20949" y="6975"/>
                </a:cubicBezTo>
                <a:cubicBezTo>
                  <a:pt x="20955" y="6969"/>
                  <a:pt x="20955" y="6957"/>
                  <a:pt x="20955" y="6951"/>
                </a:cubicBezTo>
                <a:lnTo>
                  <a:pt x="20955" y="6945"/>
                </a:lnTo>
                <a:lnTo>
                  <a:pt x="20943" y="6945"/>
                </a:lnTo>
                <a:lnTo>
                  <a:pt x="20943" y="6951"/>
                </a:lnTo>
                <a:cubicBezTo>
                  <a:pt x="20943" y="6957"/>
                  <a:pt x="20937" y="6969"/>
                  <a:pt x="20937" y="6975"/>
                </a:cubicBezTo>
                <a:cubicBezTo>
                  <a:pt x="20925" y="6981"/>
                  <a:pt x="20925" y="6999"/>
                  <a:pt x="20919" y="7005"/>
                </a:cubicBezTo>
                <a:cubicBezTo>
                  <a:pt x="20913" y="7011"/>
                  <a:pt x="20913" y="7017"/>
                  <a:pt x="20907" y="7029"/>
                </a:cubicBezTo>
                <a:cubicBezTo>
                  <a:pt x="20895" y="7035"/>
                  <a:pt x="20895" y="7041"/>
                  <a:pt x="20889" y="7047"/>
                </a:cubicBezTo>
                <a:lnTo>
                  <a:pt x="20883" y="7060"/>
                </a:lnTo>
                <a:cubicBezTo>
                  <a:pt x="20877" y="7041"/>
                  <a:pt x="20858" y="6987"/>
                  <a:pt x="20877" y="6945"/>
                </a:cubicBezTo>
                <a:lnTo>
                  <a:pt x="20864" y="6945"/>
                </a:lnTo>
                <a:cubicBezTo>
                  <a:pt x="20852" y="6999"/>
                  <a:pt x="20877" y="7066"/>
                  <a:pt x="20883" y="7066"/>
                </a:cubicBezTo>
                <a:lnTo>
                  <a:pt x="20877" y="7072"/>
                </a:lnTo>
                <a:lnTo>
                  <a:pt x="20864" y="7078"/>
                </a:lnTo>
                <a:cubicBezTo>
                  <a:pt x="20768" y="7096"/>
                  <a:pt x="20671" y="7120"/>
                  <a:pt x="20580" y="7132"/>
                </a:cubicBezTo>
                <a:lnTo>
                  <a:pt x="20580" y="7120"/>
                </a:lnTo>
                <a:lnTo>
                  <a:pt x="20574" y="7120"/>
                </a:lnTo>
                <a:lnTo>
                  <a:pt x="20574" y="7132"/>
                </a:lnTo>
                <a:cubicBezTo>
                  <a:pt x="20501" y="7150"/>
                  <a:pt x="20435" y="7162"/>
                  <a:pt x="20368" y="7169"/>
                </a:cubicBezTo>
                <a:lnTo>
                  <a:pt x="20368" y="7156"/>
                </a:lnTo>
                <a:cubicBezTo>
                  <a:pt x="20380" y="7078"/>
                  <a:pt x="20422" y="6969"/>
                  <a:pt x="20453" y="6951"/>
                </a:cubicBezTo>
                <a:cubicBezTo>
                  <a:pt x="20495" y="6926"/>
                  <a:pt x="20556" y="6896"/>
                  <a:pt x="20592" y="6866"/>
                </a:cubicBezTo>
                <a:cubicBezTo>
                  <a:pt x="20634" y="6836"/>
                  <a:pt x="20634" y="6799"/>
                  <a:pt x="20653" y="6769"/>
                </a:cubicBezTo>
                <a:cubicBezTo>
                  <a:pt x="20677" y="6739"/>
                  <a:pt x="20713" y="6727"/>
                  <a:pt x="20743" y="6702"/>
                </a:cubicBezTo>
                <a:cubicBezTo>
                  <a:pt x="20786" y="6672"/>
                  <a:pt x="20798" y="6642"/>
                  <a:pt x="20858" y="6636"/>
                </a:cubicBezTo>
                <a:cubicBezTo>
                  <a:pt x="20907" y="6636"/>
                  <a:pt x="20949" y="6654"/>
                  <a:pt x="21004" y="6654"/>
                </a:cubicBezTo>
                <a:cubicBezTo>
                  <a:pt x="21107" y="6654"/>
                  <a:pt x="21191" y="6624"/>
                  <a:pt x="21288" y="6587"/>
                </a:cubicBezTo>
                <a:cubicBezTo>
                  <a:pt x="21314" y="6577"/>
                  <a:pt x="21342" y="6573"/>
                  <a:pt x="21371" y="6573"/>
                </a:cubicBezTo>
                <a:close/>
                <a:moveTo>
                  <a:pt x="19623" y="7271"/>
                </a:moveTo>
                <a:lnTo>
                  <a:pt x="19623" y="7284"/>
                </a:lnTo>
                <a:lnTo>
                  <a:pt x="19623" y="7290"/>
                </a:lnTo>
                <a:lnTo>
                  <a:pt x="19611" y="7290"/>
                </a:lnTo>
                <a:cubicBezTo>
                  <a:pt x="19617" y="7284"/>
                  <a:pt x="19617" y="7278"/>
                  <a:pt x="19623" y="7271"/>
                </a:cubicBezTo>
                <a:close/>
                <a:moveTo>
                  <a:pt x="18924" y="7272"/>
                </a:moveTo>
                <a:cubicBezTo>
                  <a:pt x="18931" y="7272"/>
                  <a:pt x="18939" y="7286"/>
                  <a:pt x="18939" y="7302"/>
                </a:cubicBezTo>
                <a:lnTo>
                  <a:pt x="18879" y="7302"/>
                </a:lnTo>
                <a:cubicBezTo>
                  <a:pt x="18883" y="7288"/>
                  <a:pt x="18891" y="7281"/>
                  <a:pt x="18902" y="7281"/>
                </a:cubicBezTo>
                <a:cubicBezTo>
                  <a:pt x="18906" y="7281"/>
                  <a:pt x="18910" y="7282"/>
                  <a:pt x="18915" y="7284"/>
                </a:cubicBezTo>
                <a:cubicBezTo>
                  <a:pt x="18917" y="7276"/>
                  <a:pt x="18920" y="7272"/>
                  <a:pt x="18924" y="7272"/>
                </a:cubicBezTo>
                <a:close/>
                <a:moveTo>
                  <a:pt x="19545" y="7162"/>
                </a:moveTo>
                <a:cubicBezTo>
                  <a:pt x="19551" y="7162"/>
                  <a:pt x="19557" y="7169"/>
                  <a:pt x="19563" y="7169"/>
                </a:cubicBezTo>
                <a:cubicBezTo>
                  <a:pt x="19579" y="7169"/>
                  <a:pt x="19598" y="7163"/>
                  <a:pt x="19616" y="7163"/>
                </a:cubicBezTo>
                <a:cubicBezTo>
                  <a:pt x="19625" y="7163"/>
                  <a:pt x="19633" y="7165"/>
                  <a:pt x="19641" y="7169"/>
                </a:cubicBezTo>
                <a:cubicBezTo>
                  <a:pt x="19654" y="7187"/>
                  <a:pt x="19635" y="7187"/>
                  <a:pt x="19635" y="7193"/>
                </a:cubicBezTo>
                <a:lnTo>
                  <a:pt x="19635" y="7223"/>
                </a:lnTo>
                <a:cubicBezTo>
                  <a:pt x="19623" y="7241"/>
                  <a:pt x="19617" y="7247"/>
                  <a:pt x="19611" y="7259"/>
                </a:cubicBezTo>
                <a:cubicBezTo>
                  <a:pt x="19605" y="7278"/>
                  <a:pt x="19587" y="7290"/>
                  <a:pt x="19581" y="7302"/>
                </a:cubicBezTo>
                <a:lnTo>
                  <a:pt x="19532" y="7302"/>
                </a:lnTo>
                <a:cubicBezTo>
                  <a:pt x="19526" y="7278"/>
                  <a:pt x="19520" y="7253"/>
                  <a:pt x="19526" y="7223"/>
                </a:cubicBezTo>
                <a:cubicBezTo>
                  <a:pt x="19526" y="7199"/>
                  <a:pt x="19532" y="7187"/>
                  <a:pt x="19545" y="7162"/>
                </a:cubicBezTo>
                <a:close/>
                <a:moveTo>
                  <a:pt x="19024" y="7271"/>
                </a:moveTo>
                <a:cubicBezTo>
                  <a:pt x="19036" y="7284"/>
                  <a:pt x="19036" y="7290"/>
                  <a:pt x="19042" y="7308"/>
                </a:cubicBezTo>
                <a:cubicBezTo>
                  <a:pt x="19012" y="7302"/>
                  <a:pt x="18982" y="7302"/>
                  <a:pt x="18951" y="7302"/>
                </a:cubicBezTo>
                <a:cubicBezTo>
                  <a:pt x="18951" y="7290"/>
                  <a:pt x="18957" y="7284"/>
                  <a:pt x="18975" y="7284"/>
                </a:cubicBezTo>
                <a:cubicBezTo>
                  <a:pt x="18988" y="7284"/>
                  <a:pt x="19006" y="7290"/>
                  <a:pt x="19018" y="7302"/>
                </a:cubicBezTo>
                <a:cubicBezTo>
                  <a:pt x="19018" y="7290"/>
                  <a:pt x="19024" y="7278"/>
                  <a:pt x="19024" y="7271"/>
                </a:cubicBezTo>
                <a:close/>
                <a:moveTo>
                  <a:pt x="19496" y="7193"/>
                </a:moveTo>
                <a:cubicBezTo>
                  <a:pt x="19490" y="7223"/>
                  <a:pt x="19490" y="7271"/>
                  <a:pt x="19496" y="7308"/>
                </a:cubicBezTo>
                <a:lnTo>
                  <a:pt x="19278" y="7308"/>
                </a:lnTo>
                <a:cubicBezTo>
                  <a:pt x="19260" y="7278"/>
                  <a:pt x="19254" y="7247"/>
                  <a:pt x="19248" y="7217"/>
                </a:cubicBezTo>
                <a:cubicBezTo>
                  <a:pt x="19254" y="7217"/>
                  <a:pt x="19266" y="7217"/>
                  <a:pt x="19266" y="7193"/>
                </a:cubicBezTo>
                <a:cubicBezTo>
                  <a:pt x="19284" y="7193"/>
                  <a:pt x="19315" y="7193"/>
                  <a:pt x="19308" y="7217"/>
                </a:cubicBezTo>
                <a:cubicBezTo>
                  <a:pt x="19321" y="7205"/>
                  <a:pt x="19321" y="7193"/>
                  <a:pt x="19327" y="7193"/>
                </a:cubicBezTo>
                <a:cubicBezTo>
                  <a:pt x="19339" y="7199"/>
                  <a:pt x="19339" y="7211"/>
                  <a:pt x="19339" y="7217"/>
                </a:cubicBezTo>
                <a:cubicBezTo>
                  <a:pt x="19348" y="7220"/>
                  <a:pt x="19355" y="7222"/>
                  <a:pt x="19362" y="7222"/>
                </a:cubicBezTo>
                <a:cubicBezTo>
                  <a:pt x="19369" y="7222"/>
                  <a:pt x="19375" y="7220"/>
                  <a:pt x="19381" y="7217"/>
                </a:cubicBezTo>
                <a:cubicBezTo>
                  <a:pt x="19399" y="7205"/>
                  <a:pt x="19387" y="7199"/>
                  <a:pt x="19411" y="7199"/>
                </a:cubicBezTo>
                <a:lnTo>
                  <a:pt x="19442" y="7199"/>
                </a:lnTo>
                <a:cubicBezTo>
                  <a:pt x="19442" y="7199"/>
                  <a:pt x="19442" y="7193"/>
                  <a:pt x="19448" y="7193"/>
                </a:cubicBezTo>
                <a:close/>
                <a:moveTo>
                  <a:pt x="19105" y="7233"/>
                </a:moveTo>
                <a:cubicBezTo>
                  <a:pt x="19110" y="7233"/>
                  <a:pt x="19117" y="7236"/>
                  <a:pt x="19127" y="7241"/>
                </a:cubicBezTo>
                <a:cubicBezTo>
                  <a:pt x="19145" y="7253"/>
                  <a:pt x="19157" y="7278"/>
                  <a:pt x="19145" y="7302"/>
                </a:cubicBezTo>
                <a:cubicBezTo>
                  <a:pt x="19157" y="7290"/>
                  <a:pt x="19163" y="7271"/>
                  <a:pt x="19169" y="7271"/>
                </a:cubicBezTo>
                <a:cubicBezTo>
                  <a:pt x="19174" y="7269"/>
                  <a:pt x="19178" y="7267"/>
                  <a:pt x="19181" y="7267"/>
                </a:cubicBezTo>
                <a:cubicBezTo>
                  <a:pt x="19198" y="7267"/>
                  <a:pt x="19197" y="7302"/>
                  <a:pt x="19218" y="7302"/>
                </a:cubicBezTo>
                <a:cubicBezTo>
                  <a:pt x="19230" y="7302"/>
                  <a:pt x="19230" y="7278"/>
                  <a:pt x="19230" y="7259"/>
                </a:cubicBezTo>
                <a:lnTo>
                  <a:pt x="19254" y="7332"/>
                </a:lnTo>
                <a:cubicBezTo>
                  <a:pt x="19187" y="7308"/>
                  <a:pt x="19127" y="7308"/>
                  <a:pt x="19066" y="7308"/>
                </a:cubicBezTo>
                <a:cubicBezTo>
                  <a:pt x="19048" y="7290"/>
                  <a:pt x="19042" y="7278"/>
                  <a:pt x="19036" y="7259"/>
                </a:cubicBezTo>
                <a:cubicBezTo>
                  <a:pt x="19048" y="7259"/>
                  <a:pt x="19072" y="7271"/>
                  <a:pt x="19078" y="7278"/>
                </a:cubicBezTo>
                <a:cubicBezTo>
                  <a:pt x="19092" y="7259"/>
                  <a:pt x="19088" y="7233"/>
                  <a:pt x="19105" y="7233"/>
                </a:cubicBezTo>
                <a:close/>
                <a:moveTo>
                  <a:pt x="35451" y="0"/>
                </a:moveTo>
                <a:cubicBezTo>
                  <a:pt x="35415" y="0"/>
                  <a:pt x="35388" y="22"/>
                  <a:pt x="35365" y="55"/>
                </a:cubicBezTo>
                <a:cubicBezTo>
                  <a:pt x="35346" y="37"/>
                  <a:pt x="35332" y="30"/>
                  <a:pt x="35321" y="30"/>
                </a:cubicBezTo>
                <a:cubicBezTo>
                  <a:pt x="35278" y="30"/>
                  <a:pt x="35280" y="141"/>
                  <a:pt x="35219" y="141"/>
                </a:cubicBezTo>
                <a:cubicBezTo>
                  <a:pt x="35215" y="141"/>
                  <a:pt x="35211" y="140"/>
                  <a:pt x="35207" y="139"/>
                </a:cubicBezTo>
                <a:cubicBezTo>
                  <a:pt x="35207" y="97"/>
                  <a:pt x="35183" y="103"/>
                  <a:pt x="35171" y="67"/>
                </a:cubicBezTo>
                <a:cubicBezTo>
                  <a:pt x="35165" y="79"/>
                  <a:pt x="35153" y="85"/>
                  <a:pt x="35141" y="103"/>
                </a:cubicBezTo>
                <a:cubicBezTo>
                  <a:pt x="35131" y="101"/>
                  <a:pt x="35123" y="100"/>
                  <a:pt x="35115" y="100"/>
                </a:cubicBezTo>
                <a:cubicBezTo>
                  <a:pt x="35030" y="100"/>
                  <a:pt x="35020" y="212"/>
                  <a:pt x="35020" y="279"/>
                </a:cubicBezTo>
                <a:cubicBezTo>
                  <a:pt x="35032" y="277"/>
                  <a:pt x="35043" y="276"/>
                  <a:pt x="35053" y="276"/>
                </a:cubicBezTo>
                <a:cubicBezTo>
                  <a:pt x="35160" y="276"/>
                  <a:pt x="35138" y="390"/>
                  <a:pt x="35171" y="478"/>
                </a:cubicBezTo>
                <a:cubicBezTo>
                  <a:pt x="35164" y="477"/>
                  <a:pt x="35157" y="477"/>
                  <a:pt x="35150" y="477"/>
                </a:cubicBezTo>
                <a:cubicBezTo>
                  <a:pt x="35080" y="477"/>
                  <a:pt x="35053" y="533"/>
                  <a:pt x="35080" y="593"/>
                </a:cubicBezTo>
                <a:cubicBezTo>
                  <a:pt x="35069" y="593"/>
                  <a:pt x="35059" y="592"/>
                  <a:pt x="35050" y="592"/>
                </a:cubicBezTo>
                <a:cubicBezTo>
                  <a:pt x="34939" y="592"/>
                  <a:pt x="34997" y="659"/>
                  <a:pt x="34935" y="715"/>
                </a:cubicBezTo>
                <a:cubicBezTo>
                  <a:pt x="34915" y="730"/>
                  <a:pt x="34897" y="735"/>
                  <a:pt x="34880" y="735"/>
                </a:cubicBezTo>
                <a:cubicBezTo>
                  <a:pt x="34851" y="735"/>
                  <a:pt x="34826" y="720"/>
                  <a:pt x="34800" y="720"/>
                </a:cubicBezTo>
                <a:cubicBezTo>
                  <a:pt x="34783" y="720"/>
                  <a:pt x="34766" y="727"/>
                  <a:pt x="34747" y="751"/>
                </a:cubicBezTo>
                <a:cubicBezTo>
                  <a:pt x="34759" y="775"/>
                  <a:pt x="34765" y="824"/>
                  <a:pt x="34790" y="836"/>
                </a:cubicBezTo>
                <a:cubicBezTo>
                  <a:pt x="34786" y="835"/>
                  <a:pt x="34782" y="835"/>
                  <a:pt x="34778" y="835"/>
                </a:cubicBezTo>
                <a:cubicBezTo>
                  <a:pt x="34747" y="835"/>
                  <a:pt x="34720" y="854"/>
                  <a:pt x="34693" y="854"/>
                </a:cubicBezTo>
                <a:cubicBezTo>
                  <a:pt x="34693" y="866"/>
                  <a:pt x="34687" y="890"/>
                  <a:pt x="34687" y="914"/>
                </a:cubicBezTo>
                <a:cubicBezTo>
                  <a:pt x="34681" y="911"/>
                  <a:pt x="34674" y="910"/>
                  <a:pt x="34667" y="910"/>
                </a:cubicBezTo>
                <a:cubicBezTo>
                  <a:pt x="34645" y="910"/>
                  <a:pt x="34620" y="920"/>
                  <a:pt x="34602" y="920"/>
                </a:cubicBezTo>
                <a:cubicBezTo>
                  <a:pt x="34632" y="1072"/>
                  <a:pt x="34420" y="993"/>
                  <a:pt x="34366" y="1078"/>
                </a:cubicBezTo>
                <a:cubicBezTo>
                  <a:pt x="34360" y="1078"/>
                  <a:pt x="34336" y="1072"/>
                  <a:pt x="34329" y="1072"/>
                </a:cubicBezTo>
                <a:cubicBezTo>
                  <a:pt x="34305" y="1217"/>
                  <a:pt x="34118" y="1108"/>
                  <a:pt x="34142" y="1229"/>
                </a:cubicBezTo>
                <a:lnTo>
                  <a:pt x="34105" y="1229"/>
                </a:lnTo>
                <a:cubicBezTo>
                  <a:pt x="34093" y="1278"/>
                  <a:pt x="34057" y="1381"/>
                  <a:pt x="34021" y="1417"/>
                </a:cubicBezTo>
                <a:cubicBezTo>
                  <a:pt x="33972" y="1465"/>
                  <a:pt x="33875" y="1429"/>
                  <a:pt x="33894" y="1538"/>
                </a:cubicBezTo>
                <a:cubicBezTo>
                  <a:pt x="33863" y="1568"/>
                  <a:pt x="33839" y="1599"/>
                  <a:pt x="33809" y="1629"/>
                </a:cubicBezTo>
                <a:cubicBezTo>
                  <a:pt x="33791" y="1653"/>
                  <a:pt x="33754" y="1647"/>
                  <a:pt x="33742" y="1659"/>
                </a:cubicBezTo>
                <a:cubicBezTo>
                  <a:pt x="33718" y="1683"/>
                  <a:pt x="33742" y="1732"/>
                  <a:pt x="33718" y="1750"/>
                </a:cubicBezTo>
                <a:cubicBezTo>
                  <a:pt x="33651" y="1823"/>
                  <a:pt x="33536" y="1780"/>
                  <a:pt x="33500" y="1889"/>
                </a:cubicBezTo>
                <a:cubicBezTo>
                  <a:pt x="33506" y="1889"/>
                  <a:pt x="33512" y="1889"/>
                  <a:pt x="33518" y="1895"/>
                </a:cubicBezTo>
                <a:cubicBezTo>
                  <a:pt x="33518" y="1974"/>
                  <a:pt x="33470" y="1974"/>
                  <a:pt x="33409" y="1980"/>
                </a:cubicBezTo>
                <a:cubicBezTo>
                  <a:pt x="33408" y="1980"/>
                  <a:pt x="33406" y="1980"/>
                  <a:pt x="33405" y="1980"/>
                </a:cubicBezTo>
                <a:cubicBezTo>
                  <a:pt x="33380" y="1980"/>
                  <a:pt x="33369" y="1942"/>
                  <a:pt x="33354" y="1942"/>
                </a:cubicBezTo>
                <a:cubicBezTo>
                  <a:pt x="33352" y="1942"/>
                  <a:pt x="33350" y="1942"/>
                  <a:pt x="33349" y="1944"/>
                </a:cubicBezTo>
                <a:cubicBezTo>
                  <a:pt x="33330" y="1950"/>
                  <a:pt x="33306" y="1980"/>
                  <a:pt x="33306" y="1980"/>
                </a:cubicBezTo>
                <a:cubicBezTo>
                  <a:pt x="33307" y="1980"/>
                  <a:pt x="33308" y="1980"/>
                  <a:pt x="33309" y="1980"/>
                </a:cubicBezTo>
                <a:cubicBezTo>
                  <a:pt x="33323" y="1980"/>
                  <a:pt x="33267" y="2032"/>
                  <a:pt x="33259" y="2040"/>
                </a:cubicBezTo>
                <a:lnTo>
                  <a:pt x="33259" y="2040"/>
                </a:lnTo>
                <a:cubicBezTo>
                  <a:pt x="33259" y="2039"/>
                  <a:pt x="33257" y="2039"/>
                  <a:pt x="33254" y="2039"/>
                </a:cubicBezTo>
                <a:cubicBezTo>
                  <a:pt x="33235" y="2039"/>
                  <a:pt x="33174" y="2047"/>
                  <a:pt x="33179" y="2047"/>
                </a:cubicBezTo>
                <a:cubicBezTo>
                  <a:pt x="33158" y="2047"/>
                  <a:pt x="33140" y="2050"/>
                  <a:pt x="33124" y="2050"/>
                </a:cubicBezTo>
                <a:cubicBezTo>
                  <a:pt x="33098" y="2050"/>
                  <a:pt x="33077" y="2041"/>
                  <a:pt x="33058" y="1992"/>
                </a:cubicBezTo>
                <a:cubicBezTo>
                  <a:pt x="33039" y="2009"/>
                  <a:pt x="33021" y="2017"/>
                  <a:pt x="33005" y="2017"/>
                </a:cubicBezTo>
                <a:cubicBezTo>
                  <a:pt x="32969" y="2017"/>
                  <a:pt x="32943" y="1980"/>
                  <a:pt x="32943" y="1925"/>
                </a:cubicBezTo>
                <a:cubicBezTo>
                  <a:pt x="32901" y="1956"/>
                  <a:pt x="32834" y="1950"/>
                  <a:pt x="32773" y="1962"/>
                </a:cubicBezTo>
                <a:cubicBezTo>
                  <a:pt x="32749" y="1925"/>
                  <a:pt x="32749" y="1944"/>
                  <a:pt x="32719" y="1913"/>
                </a:cubicBezTo>
                <a:cubicBezTo>
                  <a:pt x="32719" y="1883"/>
                  <a:pt x="32701" y="1865"/>
                  <a:pt x="32701" y="1835"/>
                </a:cubicBezTo>
                <a:cubicBezTo>
                  <a:pt x="32671" y="1859"/>
                  <a:pt x="32634" y="1853"/>
                  <a:pt x="32604" y="1859"/>
                </a:cubicBezTo>
                <a:cubicBezTo>
                  <a:pt x="32634" y="1780"/>
                  <a:pt x="32580" y="1762"/>
                  <a:pt x="32549" y="1701"/>
                </a:cubicBezTo>
                <a:cubicBezTo>
                  <a:pt x="32508" y="1701"/>
                  <a:pt x="32481" y="1707"/>
                  <a:pt x="32458" y="1707"/>
                </a:cubicBezTo>
                <a:cubicBezTo>
                  <a:pt x="32424" y="1707"/>
                  <a:pt x="32402" y="1694"/>
                  <a:pt x="32362" y="1629"/>
                </a:cubicBezTo>
                <a:cubicBezTo>
                  <a:pt x="32307" y="1653"/>
                  <a:pt x="32289" y="1701"/>
                  <a:pt x="32289" y="1762"/>
                </a:cubicBezTo>
                <a:cubicBezTo>
                  <a:pt x="32274" y="1764"/>
                  <a:pt x="32261" y="1765"/>
                  <a:pt x="32249" y="1765"/>
                </a:cubicBezTo>
                <a:cubicBezTo>
                  <a:pt x="32221" y="1765"/>
                  <a:pt x="32199" y="1759"/>
                  <a:pt x="32174" y="1738"/>
                </a:cubicBezTo>
                <a:cubicBezTo>
                  <a:pt x="32126" y="1774"/>
                  <a:pt x="31902" y="1853"/>
                  <a:pt x="32083" y="1913"/>
                </a:cubicBezTo>
                <a:cubicBezTo>
                  <a:pt x="32035" y="1925"/>
                  <a:pt x="31986" y="1950"/>
                  <a:pt x="31986" y="2010"/>
                </a:cubicBezTo>
                <a:cubicBezTo>
                  <a:pt x="32023" y="2034"/>
                  <a:pt x="32005" y="2040"/>
                  <a:pt x="32017" y="2083"/>
                </a:cubicBezTo>
                <a:cubicBezTo>
                  <a:pt x="31994" y="2071"/>
                  <a:pt x="31977" y="2066"/>
                  <a:pt x="31965" y="2066"/>
                </a:cubicBezTo>
                <a:cubicBezTo>
                  <a:pt x="31930" y="2066"/>
                  <a:pt x="31929" y="2107"/>
                  <a:pt x="31883" y="2125"/>
                </a:cubicBezTo>
                <a:cubicBezTo>
                  <a:pt x="31853" y="2137"/>
                  <a:pt x="31750" y="2143"/>
                  <a:pt x="31732" y="2156"/>
                </a:cubicBezTo>
                <a:cubicBezTo>
                  <a:pt x="31635" y="2204"/>
                  <a:pt x="31732" y="2222"/>
                  <a:pt x="31696" y="2283"/>
                </a:cubicBezTo>
                <a:cubicBezTo>
                  <a:pt x="31659" y="2337"/>
                  <a:pt x="31599" y="2307"/>
                  <a:pt x="31550" y="2343"/>
                </a:cubicBezTo>
                <a:cubicBezTo>
                  <a:pt x="31569" y="2380"/>
                  <a:pt x="31581" y="2410"/>
                  <a:pt x="31611" y="2434"/>
                </a:cubicBezTo>
                <a:lnTo>
                  <a:pt x="31611" y="2495"/>
                </a:lnTo>
                <a:cubicBezTo>
                  <a:pt x="31550" y="2549"/>
                  <a:pt x="31563" y="2585"/>
                  <a:pt x="31460" y="2616"/>
                </a:cubicBezTo>
                <a:cubicBezTo>
                  <a:pt x="31575" y="2743"/>
                  <a:pt x="31187" y="2688"/>
                  <a:pt x="31211" y="2864"/>
                </a:cubicBezTo>
                <a:cubicBezTo>
                  <a:pt x="31221" y="2848"/>
                  <a:pt x="31237" y="2839"/>
                  <a:pt x="31255" y="2839"/>
                </a:cubicBezTo>
                <a:cubicBezTo>
                  <a:pt x="31272" y="2839"/>
                  <a:pt x="31291" y="2847"/>
                  <a:pt x="31308" y="2864"/>
                </a:cubicBezTo>
                <a:cubicBezTo>
                  <a:pt x="31302" y="2900"/>
                  <a:pt x="31290" y="2943"/>
                  <a:pt x="31278" y="2979"/>
                </a:cubicBezTo>
                <a:cubicBezTo>
                  <a:pt x="31278" y="2979"/>
                  <a:pt x="31302" y="2949"/>
                  <a:pt x="31302" y="2943"/>
                </a:cubicBezTo>
                <a:cubicBezTo>
                  <a:pt x="31333" y="2943"/>
                  <a:pt x="31369" y="2949"/>
                  <a:pt x="31399" y="2961"/>
                </a:cubicBezTo>
                <a:cubicBezTo>
                  <a:pt x="31399" y="3009"/>
                  <a:pt x="31369" y="3039"/>
                  <a:pt x="31333" y="3052"/>
                </a:cubicBezTo>
                <a:cubicBezTo>
                  <a:pt x="31333" y="3094"/>
                  <a:pt x="31308" y="3112"/>
                  <a:pt x="31278" y="3136"/>
                </a:cubicBezTo>
                <a:cubicBezTo>
                  <a:pt x="31060" y="3263"/>
                  <a:pt x="30993" y="3403"/>
                  <a:pt x="30769" y="3827"/>
                </a:cubicBezTo>
                <a:cubicBezTo>
                  <a:pt x="30697" y="3972"/>
                  <a:pt x="30618" y="4099"/>
                  <a:pt x="30545" y="4220"/>
                </a:cubicBezTo>
                <a:cubicBezTo>
                  <a:pt x="30509" y="4250"/>
                  <a:pt x="30467" y="4287"/>
                  <a:pt x="30436" y="4305"/>
                </a:cubicBezTo>
                <a:cubicBezTo>
                  <a:pt x="30394" y="4323"/>
                  <a:pt x="30358" y="4323"/>
                  <a:pt x="30309" y="4353"/>
                </a:cubicBezTo>
                <a:cubicBezTo>
                  <a:pt x="30273" y="4384"/>
                  <a:pt x="30255" y="4438"/>
                  <a:pt x="30194" y="4468"/>
                </a:cubicBezTo>
                <a:cubicBezTo>
                  <a:pt x="30176" y="4453"/>
                  <a:pt x="30157" y="4443"/>
                  <a:pt x="30135" y="4443"/>
                </a:cubicBezTo>
                <a:cubicBezTo>
                  <a:pt x="30122" y="4443"/>
                  <a:pt x="30108" y="4447"/>
                  <a:pt x="30091" y="4456"/>
                </a:cubicBezTo>
                <a:cubicBezTo>
                  <a:pt x="30082" y="4368"/>
                  <a:pt x="30051" y="4341"/>
                  <a:pt x="30010" y="4341"/>
                </a:cubicBezTo>
                <a:cubicBezTo>
                  <a:pt x="29975" y="4341"/>
                  <a:pt x="29933" y="4361"/>
                  <a:pt x="29892" y="4377"/>
                </a:cubicBezTo>
                <a:cubicBezTo>
                  <a:pt x="29899" y="4330"/>
                  <a:pt x="29878" y="4319"/>
                  <a:pt x="29848" y="4319"/>
                </a:cubicBezTo>
                <a:cubicBezTo>
                  <a:pt x="29820" y="4319"/>
                  <a:pt x="29784" y="4328"/>
                  <a:pt x="29753" y="4328"/>
                </a:cubicBezTo>
                <a:cubicBezTo>
                  <a:pt x="29705" y="4328"/>
                  <a:pt x="29669" y="4306"/>
                  <a:pt x="29698" y="4190"/>
                </a:cubicBezTo>
                <a:cubicBezTo>
                  <a:pt x="29637" y="4184"/>
                  <a:pt x="29631" y="4123"/>
                  <a:pt x="29637" y="4063"/>
                </a:cubicBezTo>
                <a:cubicBezTo>
                  <a:pt x="29634" y="4062"/>
                  <a:pt x="29630" y="4062"/>
                  <a:pt x="29626" y="4062"/>
                </a:cubicBezTo>
                <a:cubicBezTo>
                  <a:pt x="29586" y="4062"/>
                  <a:pt x="29527" y="4089"/>
                  <a:pt x="29488" y="4089"/>
                </a:cubicBezTo>
                <a:cubicBezTo>
                  <a:pt x="29456" y="4089"/>
                  <a:pt x="29437" y="4072"/>
                  <a:pt x="29450" y="4008"/>
                </a:cubicBezTo>
                <a:cubicBezTo>
                  <a:pt x="29434" y="4004"/>
                  <a:pt x="29420" y="4002"/>
                  <a:pt x="29407" y="4002"/>
                </a:cubicBezTo>
                <a:cubicBezTo>
                  <a:pt x="29333" y="4002"/>
                  <a:pt x="29308" y="4069"/>
                  <a:pt x="29256" y="4105"/>
                </a:cubicBezTo>
                <a:cubicBezTo>
                  <a:pt x="29220" y="4132"/>
                  <a:pt x="29231" y="4146"/>
                  <a:pt x="29203" y="4146"/>
                </a:cubicBezTo>
                <a:cubicBezTo>
                  <a:pt x="29194" y="4146"/>
                  <a:pt x="29180" y="4144"/>
                  <a:pt x="29159" y="4141"/>
                </a:cubicBezTo>
                <a:cubicBezTo>
                  <a:pt x="29117" y="4135"/>
                  <a:pt x="29129" y="4093"/>
                  <a:pt x="29068" y="4093"/>
                </a:cubicBezTo>
                <a:cubicBezTo>
                  <a:pt x="29056" y="4081"/>
                  <a:pt x="29038" y="4069"/>
                  <a:pt x="29014" y="4051"/>
                </a:cubicBezTo>
                <a:cubicBezTo>
                  <a:pt x="29008" y="4063"/>
                  <a:pt x="29002" y="4075"/>
                  <a:pt x="28996" y="4075"/>
                </a:cubicBezTo>
                <a:cubicBezTo>
                  <a:pt x="28947" y="4038"/>
                  <a:pt x="28923" y="4008"/>
                  <a:pt x="28923" y="3954"/>
                </a:cubicBezTo>
                <a:cubicBezTo>
                  <a:pt x="28921" y="3952"/>
                  <a:pt x="28918" y="3951"/>
                  <a:pt x="28915" y="3951"/>
                </a:cubicBezTo>
                <a:cubicBezTo>
                  <a:pt x="28909" y="3951"/>
                  <a:pt x="28901" y="3954"/>
                  <a:pt x="28893" y="3954"/>
                </a:cubicBezTo>
                <a:cubicBezTo>
                  <a:pt x="28862" y="3923"/>
                  <a:pt x="28887" y="3923"/>
                  <a:pt x="28844" y="3923"/>
                </a:cubicBezTo>
                <a:cubicBezTo>
                  <a:pt x="28826" y="3917"/>
                  <a:pt x="28796" y="3887"/>
                  <a:pt x="28784" y="3881"/>
                </a:cubicBezTo>
                <a:cubicBezTo>
                  <a:pt x="28826" y="3863"/>
                  <a:pt x="28850" y="3833"/>
                  <a:pt x="28880" y="3802"/>
                </a:cubicBezTo>
                <a:cubicBezTo>
                  <a:pt x="28735" y="3718"/>
                  <a:pt x="28977" y="3699"/>
                  <a:pt x="28850" y="3627"/>
                </a:cubicBezTo>
                <a:cubicBezTo>
                  <a:pt x="28772" y="3584"/>
                  <a:pt x="28669" y="3615"/>
                  <a:pt x="28578" y="3560"/>
                </a:cubicBezTo>
                <a:cubicBezTo>
                  <a:pt x="28572" y="3475"/>
                  <a:pt x="28487" y="3506"/>
                  <a:pt x="28426" y="3475"/>
                </a:cubicBezTo>
                <a:cubicBezTo>
                  <a:pt x="28372" y="3548"/>
                  <a:pt x="28275" y="3584"/>
                  <a:pt x="28196" y="3615"/>
                </a:cubicBezTo>
                <a:cubicBezTo>
                  <a:pt x="28191" y="3616"/>
                  <a:pt x="28185" y="3617"/>
                  <a:pt x="28180" y="3617"/>
                </a:cubicBezTo>
                <a:cubicBezTo>
                  <a:pt x="28162" y="3617"/>
                  <a:pt x="28146" y="3610"/>
                  <a:pt x="28131" y="3610"/>
                </a:cubicBezTo>
                <a:cubicBezTo>
                  <a:pt x="28117" y="3610"/>
                  <a:pt x="28103" y="3616"/>
                  <a:pt x="28087" y="3639"/>
                </a:cubicBezTo>
                <a:cubicBezTo>
                  <a:pt x="28063" y="3669"/>
                  <a:pt x="28069" y="3736"/>
                  <a:pt x="28075" y="3766"/>
                </a:cubicBezTo>
                <a:cubicBezTo>
                  <a:pt x="28033" y="3802"/>
                  <a:pt x="27978" y="3802"/>
                  <a:pt x="27942" y="3839"/>
                </a:cubicBezTo>
                <a:cubicBezTo>
                  <a:pt x="27954" y="3851"/>
                  <a:pt x="27972" y="3863"/>
                  <a:pt x="27997" y="3869"/>
                </a:cubicBezTo>
                <a:cubicBezTo>
                  <a:pt x="27978" y="3948"/>
                  <a:pt x="28106" y="4063"/>
                  <a:pt x="28003" y="4081"/>
                </a:cubicBezTo>
                <a:cubicBezTo>
                  <a:pt x="27984" y="4105"/>
                  <a:pt x="27984" y="4129"/>
                  <a:pt x="27984" y="4153"/>
                </a:cubicBezTo>
                <a:cubicBezTo>
                  <a:pt x="27998" y="4150"/>
                  <a:pt x="28009" y="4149"/>
                  <a:pt x="28018" y="4149"/>
                </a:cubicBezTo>
                <a:cubicBezTo>
                  <a:pt x="28080" y="4149"/>
                  <a:pt x="28040" y="4216"/>
                  <a:pt x="28087" y="4232"/>
                </a:cubicBezTo>
                <a:cubicBezTo>
                  <a:pt x="28124" y="4256"/>
                  <a:pt x="28215" y="4250"/>
                  <a:pt x="28269" y="4256"/>
                </a:cubicBezTo>
                <a:cubicBezTo>
                  <a:pt x="28269" y="4273"/>
                  <a:pt x="28274" y="4289"/>
                  <a:pt x="28270" y="4310"/>
                </a:cubicBezTo>
                <a:lnTo>
                  <a:pt x="28270" y="4310"/>
                </a:lnTo>
                <a:cubicBezTo>
                  <a:pt x="28280" y="4268"/>
                  <a:pt x="28303" y="4253"/>
                  <a:pt x="28326" y="4253"/>
                </a:cubicBezTo>
                <a:cubicBezTo>
                  <a:pt x="28353" y="4253"/>
                  <a:pt x="28381" y="4271"/>
                  <a:pt x="28396" y="4293"/>
                </a:cubicBezTo>
                <a:cubicBezTo>
                  <a:pt x="28408" y="4323"/>
                  <a:pt x="28372" y="4365"/>
                  <a:pt x="28390" y="4396"/>
                </a:cubicBezTo>
                <a:cubicBezTo>
                  <a:pt x="28390" y="4402"/>
                  <a:pt x="28469" y="4456"/>
                  <a:pt x="28481" y="4462"/>
                </a:cubicBezTo>
                <a:cubicBezTo>
                  <a:pt x="28463" y="4480"/>
                  <a:pt x="28439" y="4517"/>
                  <a:pt x="28426" y="4535"/>
                </a:cubicBezTo>
                <a:cubicBezTo>
                  <a:pt x="28406" y="4521"/>
                  <a:pt x="28385" y="4514"/>
                  <a:pt x="28368" y="4514"/>
                </a:cubicBezTo>
                <a:cubicBezTo>
                  <a:pt x="28339" y="4514"/>
                  <a:pt x="28320" y="4536"/>
                  <a:pt x="28336" y="4589"/>
                </a:cubicBezTo>
                <a:cubicBezTo>
                  <a:pt x="28308" y="4572"/>
                  <a:pt x="28267" y="4545"/>
                  <a:pt x="28236" y="4545"/>
                </a:cubicBezTo>
                <a:cubicBezTo>
                  <a:pt x="28213" y="4545"/>
                  <a:pt x="28196" y="4561"/>
                  <a:pt x="28196" y="4608"/>
                </a:cubicBezTo>
                <a:cubicBezTo>
                  <a:pt x="28193" y="4608"/>
                  <a:pt x="28189" y="4608"/>
                  <a:pt x="28186" y="4608"/>
                </a:cubicBezTo>
                <a:cubicBezTo>
                  <a:pt x="28144" y="4608"/>
                  <a:pt x="28117" y="4573"/>
                  <a:pt x="28106" y="4523"/>
                </a:cubicBezTo>
                <a:cubicBezTo>
                  <a:pt x="28095" y="4521"/>
                  <a:pt x="28086" y="4520"/>
                  <a:pt x="28078" y="4520"/>
                </a:cubicBezTo>
                <a:cubicBezTo>
                  <a:pt x="27995" y="4520"/>
                  <a:pt x="28047" y="4630"/>
                  <a:pt x="28069" y="4680"/>
                </a:cubicBezTo>
                <a:cubicBezTo>
                  <a:pt x="28015" y="4680"/>
                  <a:pt x="27972" y="4698"/>
                  <a:pt x="27972" y="4759"/>
                </a:cubicBezTo>
                <a:cubicBezTo>
                  <a:pt x="27918" y="4765"/>
                  <a:pt x="27888" y="4807"/>
                  <a:pt x="27845" y="4832"/>
                </a:cubicBezTo>
                <a:cubicBezTo>
                  <a:pt x="27844" y="4832"/>
                  <a:pt x="27843" y="4832"/>
                  <a:pt x="27842" y="4832"/>
                </a:cubicBezTo>
                <a:cubicBezTo>
                  <a:pt x="27831" y="4832"/>
                  <a:pt x="27805" y="4819"/>
                  <a:pt x="27784" y="4819"/>
                </a:cubicBezTo>
                <a:cubicBezTo>
                  <a:pt x="27763" y="4819"/>
                  <a:pt x="27746" y="4833"/>
                  <a:pt x="27754" y="4892"/>
                </a:cubicBezTo>
                <a:cubicBezTo>
                  <a:pt x="27741" y="4895"/>
                  <a:pt x="27729" y="4896"/>
                  <a:pt x="27718" y="4896"/>
                </a:cubicBezTo>
                <a:cubicBezTo>
                  <a:pt x="27633" y="4896"/>
                  <a:pt x="27614" y="4825"/>
                  <a:pt x="27549" y="4825"/>
                </a:cubicBezTo>
                <a:cubicBezTo>
                  <a:pt x="27547" y="4825"/>
                  <a:pt x="27545" y="4825"/>
                  <a:pt x="27542" y="4826"/>
                </a:cubicBezTo>
                <a:cubicBezTo>
                  <a:pt x="27528" y="4848"/>
                  <a:pt x="27511" y="4857"/>
                  <a:pt x="27497" y="4857"/>
                </a:cubicBezTo>
                <a:cubicBezTo>
                  <a:pt x="27464" y="4857"/>
                  <a:pt x="27439" y="4811"/>
                  <a:pt x="27452" y="4765"/>
                </a:cubicBezTo>
                <a:cubicBezTo>
                  <a:pt x="27409" y="4759"/>
                  <a:pt x="27403" y="4735"/>
                  <a:pt x="27367" y="4735"/>
                </a:cubicBezTo>
                <a:lnTo>
                  <a:pt x="27367" y="4674"/>
                </a:lnTo>
                <a:lnTo>
                  <a:pt x="27403" y="4674"/>
                </a:lnTo>
                <a:lnTo>
                  <a:pt x="27403" y="4626"/>
                </a:lnTo>
                <a:cubicBezTo>
                  <a:pt x="27373" y="4614"/>
                  <a:pt x="27373" y="4595"/>
                  <a:pt x="27343" y="4583"/>
                </a:cubicBezTo>
                <a:cubicBezTo>
                  <a:pt x="27371" y="4526"/>
                  <a:pt x="27357" y="4508"/>
                  <a:pt x="27324" y="4508"/>
                </a:cubicBezTo>
                <a:cubicBezTo>
                  <a:pt x="27260" y="4508"/>
                  <a:pt x="27124" y="4577"/>
                  <a:pt x="27080" y="4577"/>
                </a:cubicBezTo>
                <a:cubicBezTo>
                  <a:pt x="27078" y="4577"/>
                  <a:pt x="27077" y="4577"/>
                  <a:pt x="27076" y="4577"/>
                </a:cubicBezTo>
                <a:lnTo>
                  <a:pt x="27076" y="4577"/>
                </a:lnTo>
                <a:cubicBezTo>
                  <a:pt x="27088" y="4623"/>
                  <a:pt x="27067" y="4675"/>
                  <a:pt x="27013" y="4675"/>
                </a:cubicBezTo>
                <a:cubicBezTo>
                  <a:pt x="27010" y="4675"/>
                  <a:pt x="27007" y="4674"/>
                  <a:pt x="27004" y="4674"/>
                </a:cubicBezTo>
                <a:cubicBezTo>
                  <a:pt x="27004" y="4698"/>
                  <a:pt x="26979" y="4717"/>
                  <a:pt x="26973" y="4741"/>
                </a:cubicBezTo>
                <a:cubicBezTo>
                  <a:pt x="26953" y="4741"/>
                  <a:pt x="26917" y="4738"/>
                  <a:pt x="26888" y="4738"/>
                </a:cubicBezTo>
                <a:cubicBezTo>
                  <a:pt x="26873" y="4738"/>
                  <a:pt x="26860" y="4739"/>
                  <a:pt x="26852" y="4741"/>
                </a:cubicBezTo>
                <a:cubicBezTo>
                  <a:pt x="26816" y="4765"/>
                  <a:pt x="26828" y="4807"/>
                  <a:pt x="26804" y="4819"/>
                </a:cubicBezTo>
                <a:cubicBezTo>
                  <a:pt x="26795" y="4826"/>
                  <a:pt x="26769" y="4827"/>
                  <a:pt x="26746" y="4827"/>
                </a:cubicBezTo>
                <a:cubicBezTo>
                  <a:pt x="26722" y="4827"/>
                  <a:pt x="26701" y="4826"/>
                  <a:pt x="26701" y="4826"/>
                </a:cubicBezTo>
                <a:cubicBezTo>
                  <a:pt x="26671" y="4850"/>
                  <a:pt x="26652" y="4886"/>
                  <a:pt x="26640" y="4898"/>
                </a:cubicBezTo>
                <a:cubicBezTo>
                  <a:pt x="26604" y="4941"/>
                  <a:pt x="26652" y="4941"/>
                  <a:pt x="26580" y="4959"/>
                </a:cubicBezTo>
                <a:cubicBezTo>
                  <a:pt x="26570" y="4962"/>
                  <a:pt x="26561" y="4964"/>
                  <a:pt x="26553" y="4964"/>
                </a:cubicBezTo>
                <a:cubicBezTo>
                  <a:pt x="26519" y="4964"/>
                  <a:pt x="26494" y="4941"/>
                  <a:pt x="26465" y="4941"/>
                </a:cubicBezTo>
                <a:cubicBezTo>
                  <a:pt x="26460" y="4939"/>
                  <a:pt x="26456" y="4939"/>
                  <a:pt x="26452" y="4939"/>
                </a:cubicBezTo>
                <a:cubicBezTo>
                  <a:pt x="26433" y="4939"/>
                  <a:pt x="26428" y="4954"/>
                  <a:pt x="26409" y="4954"/>
                </a:cubicBezTo>
                <a:cubicBezTo>
                  <a:pt x="26399" y="4954"/>
                  <a:pt x="26387" y="4951"/>
                  <a:pt x="26368" y="4941"/>
                </a:cubicBezTo>
                <a:cubicBezTo>
                  <a:pt x="26350" y="4928"/>
                  <a:pt x="26338" y="4862"/>
                  <a:pt x="26289" y="4838"/>
                </a:cubicBezTo>
                <a:cubicBezTo>
                  <a:pt x="26277" y="4850"/>
                  <a:pt x="26241" y="4856"/>
                  <a:pt x="26229" y="4862"/>
                </a:cubicBezTo>
                <a:cubicBezTo>
                  <a:pt x="26241" y="4856"/>
                  <a:pt x="26247" y="4826"/>
                  <a:pt x="26253" y="4819"/>
                </a:cubicBezTo>
                <a:cubicBezTo>
                  <a:pt x="26217" y="4801"/>
                  <a:pt x="26174" y="4765"/>
                  <a:pt x="26162" y="4717"/>
                </a:cubicBezTo>
                <a:cubicBezTo>
                  <a:pt x="26198" y="4704"/>
                  <a:pt x="26198" y="4680"/>
                  <a:pt x="26229" y="4650"/>
                </a:cubicBezTo>
                <a:cubicBezTo>
                  <a:pt x="26180" y="4638"/>
                  <a:pt x="26162" y="4608"/>
                  <a:pt x="26186" y="4559"/>
                </a:cubicBezTo>
                <a:cubicBezTo>
                  <a:pt x="26156" y="4547"/>
                  <a:pt x="26114" y="4529"/>
                  <a:pt x="26077" y="4523"/>
                </a:cubicBezTo>
                <a:cubicBezTo>
                  <a:pt x="26077" y="4529"/>
                  <a:pt x="26077" y="4535"/>
                  <a:pt x="26071" y="4547"/>
                </a:cubicBezTo>
                <a:cubicBezTo>
                  <a:pt x="26059" y="4547"/>
                  <a:pt x="26011" y="4535"/>
                  <a:pt x="25993" y="4529"/>
                </a:cubicBezTo>
                <a:cubicBezTo>
                  <a:pt x="25993" y="4523"/>
                  <a:pt x="25993" y="4523"/>
                  <a:pt x="25980" y="4511"/>
                </a:cubicBezTo>
                <a:cubicBezTo>
                  <a:pt x="25999" y="4493"/>
                  <a:pt x="26011" y="4468"/>
                  <a:pt x="26011" y="4444"/>
                </a:cubicBezTo>
                <a:cubicBezTo>
                  <a:pt x="26035" y="4444"/>
                  <a:pt x="26041" y="4414"/>
                  <a:pt x="26035" y="4402"/>
                </a:cubicBezTo>
                <a:cubicBezTo>
                  <a:pt x="26053" y="4402"/>
                  <a:pt x="26095" y="4341"/>
                  <a:pt x="26089" y="4317"/>
                </a:cubicBezTo>
                <a:cubicBezTo>
                  <a:pt x="26089" y="4293"/>
                  <a:pt x="26089" y="4262"/>
                  <a:pt x="26065" y="4262"/>
                </a:cubicBezTo>
                <a:cubicBezTo>
                  <a:pt x="26071" y="4250"/>
                  <a:pt x="26065" y="4232"/>
                  <a:pt x="26053" y="4232"/>
                </a:cubicBezTo>
                <a:cubicBezTo>
                  <a:pt x="26053" y="4220"/>
                  <a:pt x="26053" y="4196"/>
                  <a:pt x="26035" y="4196"/>
                </a:cubicBezTo>
                <a:cubicBezTo>
                  <a:pt x="26040" y="4176"/>
                  <a:pt x="26041" y="4156"/>
                  <a:pt x="26024" y="4156"/>
                </a:cubicBezTo>
                <a:cubicBezTo>
                  <a:pt x="26021" y="4156"/>
                  <a:pt x="26016" y="4157"/>
                  <a:pt x="26011" y="4160"/>
                </a:cubicBezTo>
                <a:cubicBezTo>
                  <a:pt x="26023" y="4141"/>
                  <a:pt x="26011" y="4135"/>
                  <a:pt x="25999" y="4129"/>
                </a:cubicBezTo>
                <a:cubicBezTo>
                  <a:pt x="25999" y="4107"/>
                  <a:pt x="26004" y="4074"/>
                  <a:pt x="25981" y="4074"/>
                </a:cubicBezTo>
                <a:cubicBezTo>
                  <a:pt x="25979" y="4074"/>
                  <a:pt x="25977" y="4074"/>
                  <a:pt x="25974" y="4075"/>
                </a:cubicBezTo>
                <a:cubicBezTo>
                  <a:pt x="25974" y="4053"/>
                  <a:pt x="25969" y="4026"/>
                  <a:pt x="25945" y="4026"/>
                </a:cubicBezTo>
                <a:cubicBezTo>
                  <a:pt x="25943" y="4026"/>
                  <a:pt x="25941" y="4026"/>
                  <a:pt x="25938" y="4026"/>
                </a:cubicBezTo>
                <a:cubicBezTo>
                  <a:pt x="25949" y="4021"/>
                  <a:pt x="25965" y="3976"/>
                  <a:pt x="25941" y="3976"/>
                </a:cubicBezTo>
                <a:cubicBezTo>
                  <a:pt x="25939" y="3976"/>
                  <a:pt x="25936" y="3977"/>
                  <a:pt x="25932" y="3978"/>
                </a:cubicBezTo>
                <a:cubicBezTo>
                  <a:pt x="25932" y="3954"/>
                  <a:pt x="25920" y="3936"/>
                  <a:pt x="25908" y="3936"/>
                </a:cubicBezTo>
                <a:cubicBezTo>
                  <a:pt x="25913" y="3919"/>
                  <a:pt x="25904" y="3892"/>
                  <a:pt x="25879" y="3892"/>
                </a:cubicBezTo>
                <a:cubicBezTo>
                  <a:pt x="25877" y="3892"/>
                  <a:pt x="25874" y="3893"/>
                  <a:pt x="25871" y="3893"/>
                </a:cubicBezTo>
                <a:cubicBezTo>
                  <a:pt x="25871" y="3877"/>
                  <a:pt x="25863" y="3872"/>
                  <a:pt x="25854" y="3872"/>
                </a:cubicBezTo>
                <a:cubicBezTo>
                  <a:pt x="25850" y="3872"/>
                  <a:pt x="25845" y="3873"/>
                  <a:pt x="25841" y="3875"/>
                </a:cubicBezTo>
                <a:cubicBezTo>
                  <a:pt x="25829" y="3899"/>
                  <a:pt x="25811" y="3887"/>
                  <a:pt x="25787" y="3899"/>
                </a:cubicBezTo>
                <a:cubicBezTo>
                  <a:pt x="25769" y="3887"/>
                  <a:pt x="25762" y="3833"/>
                  <a:pt x="25738" y="3833"/>
                </a:cubicBezTo>
                <a:cubicBezTo>
                  <a:pt x="25738" y="3814"/>
                  <a:pt x="25731" y="3791"/>
                  <a:pt x="25716" y="3791"/>
                </a:cubicBezTo>
                <a:cubicBezTo>
                  <a:pt x="25712" y="3791"/>
                  <a:pt x="25707" y="3792"/>
                  <a:pt x="25702" y="3796"/>
                </a:cubicBezTo>
                <a:cubicBezTo>
                  <a:pt x="25702" y="3781"/>
                  <a:pt x="25698" y="3770"/>
                  <a:pt x="25686" y="3770"/>
                </a:cubicBezTo>
                <a:cubicBezTo>
                  <a:pt x="25684" y="3770"/>
                  <a:pt x="25681" y="3771"/>
                  <a:pt x="25678" y="3772"/>
                </a:cubicBezTo>
                <a:cubicBezTo>
                  <a:pt x="25674" y="3762"/>
                  <a:pt x="25669" y="3756"/>
                  <a:pt x="25663" y="3756"/>
                </a:cubicBezTo>
                <a:cubicBezTo>
                  <a:pt x="25657" y="3756"/>
                  <a:pt x="25650" y="3761"/>
                  <a:pt x="25641" y="3772"/>
                </a:cubicBezTo>
                <a:cubicBezTo>
                  <a:pt x="25641" y="3756"/>
                  <a:pt x="25631" y="3745"/>
                  <a:pt x="25620" y="3745"/>
                </a:cubicBezTo>
                <a:cubicBezTo>
                  <a:pt x="25614" y="3745"/>
                  <a:pt x="25609" y="3748"/>
                  <a:pt x="25605" y="3754"/>
                </a:cubicBezTo>
                <a:cubicBezTo>
                  <a:pt x="25602" y="3738"/>
                  <a:pt x="25592" y="3730"/>
                  <a:pt x="25580" y="3730"/>
                </a:cubicBezTo>
                <a:cubicBezTo>
                  <a:pt x="25569" y="3730"/>
                  <a:pt x="25556" y="3736"/>
                  <a:pt x="25545" y="3748"/>
                </a:cubicBezTo>
                <a:cubicBezTo>
                  <a:pt x="25542" y="3734"/>
                  <a:pt x="25531" y="3727"/>
                  <a:pt x="25519" y="3727"/>
                </a:cubicBezTo>
                <a:cubicBezTo>
                  <a:pt x="25505" y="3727"/>
                  <a:pt x="25490" y="3735"/>
                  <a:pt x="25484" y="3748"/>
                </a:cubicBezTo>
                <a:cubicBezTo>
                  <a:pt x="25480" y="3733"/>
                  <a:pt x="25470" y="3725"/>
                  <a:pt x="25458" y="3725"/>
                </a:cubicBezTo>
                <a:cubicBezTo>
                  <a:pt x="25451" y="3725"/>
                  <a:pt x="25443" y="3729"/>
                  <a:pt x="25436" y="3736"/>
                </a:cubicBezTo>
                <a:cubicBezTo>
                  <a:pt x="25433" y="3727"/>
                  <a:pt x="25428" y="3722"/>
                  <a:pt x="25422" y="3722"/>
                </a:cubicBezTo>
                <a:cubicBezTo>
                  <a:pt x="25416" y="3722"/>
                  <a:pt x="25408" y="3727"/>
                  <a:pt x="25399" y="3736"/>
                </a:cubicBezTo>
                <a:cubicBezTo>
                  <a:pt x="25395" y="3724"/>
                  <a:pt x="25384" y="3717"/>
                  <a:pt x="25375" y="3717"/>
                </a:cubicBezTo>
                <a:cubicBezTo>
                  <a:pt x="25369" y="3717"/>
                  <a:pt x="25365" y="3719"/>
                  <a:pt x="25363" y="3724"/>
                </a:cubicBezTo>
                <a:cubicBezTo>
                  <a:pt x="25358" y="3709"/>
                  <a:pt x="25329" y="3690"/>
                  <a:pt x="25309" y="3690"/>
                </a:cubicBezTo>
                <a:cubicBezTo>
                  <a:pt x="25304" y="3690"/>
                  <a:pt x="25300" y="3691"/>
                  <a:pt x="25296" y="3693"/>
                </a:cubicBezTo>
                <a:cubicBezTo>
                  <a:pt x="25290" y="3689"/>
                  <a:pt x="25283" y="3687"/>
                  <a:pt x="25277" y="3687"/>
                </a:cubicBezTo>
                <a:cubicBezTo>
                  <a:pt x="25265" y="3687"/>
                  <a:pt x="25254" y="3695"/>
                  <a:pt x="25254" y="3711"/>
                </a:cubicBezTo>
                <a:cubicBezTo>
                  <a:pt x="25249" y="3701"/>
                  <a:pt x="25240" y="3696"/>
                  <a:pt x="25231" y="3696"/>
                </a:cubicBezTo>
                <a:cubicBezTo>
                  <a:pt x="25220" y="3696"/>
                  <a:pt x="25209" y="3704"/>
                  <a:pt x="25205" y="3718"/>
                </a:cubicBezTo>
                <a:cubicBezTo>
                  <a:pt x="25196" y="3711"/>
                  <a:pt x="25186" y="3708"/>
                  <a:pt x="25176" y="3708"/>
                </a:cubicBezTo>
                <a:cubicBezTo>
                  <a:pt x="25166" y="3708"/>
                  <a:pt x="25157" y="3711"/>
                  <a:pt x="25151" y="3718"/>
                </a:cubicBezTo>
                <a:cubicBezTo>
                  <a:pt x="25147" y="3711"/>
                  <a:pt x="25138" y="3704"/>
                  <a:pt x="25129" y="3704"/>
                </a:cubicBezTo>
                <a:cubicBezTo>
                  <a:pt x="25123" y="3704"/>
                  <a:pt x="25117" y="3707"/>
                  <a:pt x="25115" y="3718"/>
                </a:cubicBezTo>
                <a:cubicBezTo>
                  <a:pt x="25105" y="3714"/>
                  <a:pt x="25097" y="3712"/>
                  <a:pt x="25089" y="3712"/>
                </a:cubicBezTo>
                <a:cubicBezTo>
                  <a:pt x="25073" y="3712"/>
                  <a:pt x="25059" y="3719"/>
                  <a:pt x="25042" y="3724"/>
                </a:cubicBezTo>
                <a:cubicBezTo>
                  <a:pt x="25035" y="3724"/>
                  <a:pt x="25026" y="3722"/>
                  <a:pt x="25016" y="3722"/>
                </a:cubicBezTo>
                <a:cubicBezTo>
                  <a:pt x="25003" y="3722"/>
                  <a:pt x="24989" y="3726"/>
                  <a:pt x="24981" y="3748"/>
                </a:cubicBezTo>
                <a:cubicBezTo>
                  <a:pt x="24979" y="3746"/>
                  <a:pt x="24975" y="3746"/>
                  <a:pt x="24972" y="3746"/>
                </a:cubicBezTo>
                <a:cubicBezTo>
                  <a:pt x="24962" y="3746"/>
                  <a:pt x="24951" y="3754"/>
                  <a:pt x="24951" y="3772"/>
                </a:cubicBezTo>
                <a:cubicBezTo>
                  <a:pt x="24947" y="3765"/>
                  <a:pt x="24941" y="3763"/>
                  <a:pt x="24934" y="3763"/>
                </a:cubicBezTo>
                <a:cubicBezTo>
                  <a:pt x="24924" y="3763"/>
                  <a:pt x="24913" y="3770"/>
                  <a:pt x="24909" y="3778"/>
                </a:cubicBezTo>
                <a:lnTo>
                  <a:pt x="24903" y="3778"/>
                </a:lnTo>
                <a:cubicBezTo>
                  <a:pt x="24891" y="3766"/>
                  <a:pt x="24879" y="3724"/>
                  <a:pt x="24860" y="3724"/>
                </a:cubicBezTo>
                <a:cubicBezTo>
                  <a:pt x="24860" y="3718"/>
                  <a:pt x="24860" y="3711"/>
                  <a:pt x="24854" y="3705"/>
                </a:cubicBezTo>
                <a:cubicBezTo>
                  <a:pt x="24860" y="3687"/>
                  <a:pt x="24860" y="3675"/>
                  <a:pt x="24860" y="3657"/>
                </a:cubicBezTo>
                <a:lnTo>
                  <a:pt x="24860" y="3512"/>
                </a:lnTo>
                <a:lnTo>
                  <a:pt x="24860" y="3475"/>
                </a:lnTo>
                <a:cubicBezTo>
                  <a:pt x="24860" y="3479"/>
                  <a:pt x="24867" y="3485"/>
                  <a:pt x="24872" y="3485"/>
                </a:cubicBezTo>
                <a:cubicBezTo>
                  <a:pt x="24876" y="3485"/>
                  <a:pt x="24879" y="3482"/>
                  <a:pt x="24879" y="3475"/>
                </a:cubicBezTo>
                <a:cubicBezTo>
                  <a:pt x="24879" y="3485"/>
                  <a:pt x="24882" y="3490"/>
                  <a:pt x="24888" y="3490"/>
                </a:cubicBezTo>
                <a:cubicBezTo>
                  <a:pt x="24892" y="3490"/>
                  <a:pt x="24897" y="3487"/>
                  <a:pt x="24903" y="3481"/>
                </a:cubicBezTo>
                <a:cubicBezTo>
                  <a:pt x="24903" y="3491"/>
                  <a:pt x="24903" y="3501"/>
                  <a:pt x="24909" y="3501"/>
                </a:cubicBezTo>
                <a:cubicBezTo>
                  <a:pt x="24911" y="3501"/>
                  <a:pt x="24913" y="3501"/>
                  <a:pt x="24915" y="3500"/>
                </a:cubicBezTo>
                <a:cubicBezTo>
                  <a:pt x="24915" y="3504"/>
                  <a:pt x="24915" y="3508"/>
                  <a:pt x="24917" y="3508"/>
                </a:cubicBezTo>
                <a:cubicBezTo>
                  <a:pt x="24918" y="3508"/>
                  <a:pt x="24919" y="3507"/>
                  <a:pt x="24921" y="3506"/>
                </a:cubicBezTo>
                <a:cubicBezTo>
                  <a:pt x="24921" y="3516"/>
                  <a:pt x="24925" y="3523"/>
                  <a:pt x="24930" y="3523"/>
                </a:cubicBezTo>
                <a:cubicBezTo>
                  <a:pt x="24933" y="3523"/>
                  <a:pt x="24937" y="3519"/>
                  <a:pt x="24939" y="3512"/>
                </a:cubicBezTo>
                <a:cubicBezTo>
                  <a:pt x="24939" y="3518"/>
                  <a:pt x="24942" y="3521"/>
                  <a:pt x="24945" y="3521"/>
                </a:cubicBezTo>
                <a:cubicBezTo>
                  <a:pt x="24948" y="3521"/>
                  <a:pt x="24951" y="3518"/>
                  <a:pt x="24951" y="3512"/>
                </a:cubicBezTo>
                <a:cubicBezTo>
                  <a:pt x="24951" y="3518"/>
                  <a:pt x="24954" y="3521"/>
                  <a:pt x="24957" y="3521"/>
                </a:cubicBezTo>
                <a:cubicBezTo>
                  <a:pt x="24960" y="3521"/>
                  <a:pt x="24963" y="3518"/>
                  <a:pt x="24963" y="3512"/>
                </a:cubicBezTo>
                <a:cubicBezTo>
                  <a:pt x="24963" y="3518"/>
                  <a:pt x="24967" y="3523"/>
                  <a:pt x="24970" y="3523"/>
                </a:cubicBezTo>
                <a:cubicBezTo>
                  <a:pt x="24973" y="3523"/>
                  <a:pt x="24975" y="3520"/>
                  <a:pt x="24975" y="3512"/>
                </a:cubicBezTo>
                <a:cubicBezTo>
                  <a:pt x="24981" y="3512"/>
                  <a:pt x="24994" y="3506"/>
                  <a:pt x="24994" y="3500"/>
                </a:cubicBezTo>
                <a:cubicBezTo>
                  <a:pt x="24996" y="3502"/>
                  <a:pt x="24997" y="3502"/>
                  <a:pt x="24998" y="3502"/>
                </a:cubicBezTo>
                <a:cubicBezTo>
                  <a:pt x="25000" y="3502"/>
                  <a:pt x="25002" y="3500"/>
                  <a:pt x="25006" y="3500"/>
                </a:cubicBezTo>
                <a:cubicBezTo>
                  <a:pt x="25007" y="3501"/>
                  <a:pt x="25010" y="3502"/>
                  <a:pt x="25012" y="3502"/>
                </a:cubicBezTo>
                <a:cubicBezTo>
                  <a:pt x="25018" y="3502"/>
                  <a:pt x="25026" y="3498"/>
                  <a:pt x="25030" y="3494"/>
                </a:cubicBezTo>
                <a:cubicBezTo>
                  <a:pt x="25036" y="3481"/>
                  <a:pt x="25054" y="3481"/>
                  <a:pt x="25036" y="3475"/>
                </a:cubicBezTo>
                <a:cubicBezTo>
                  <a:pt x="25042" y="3469"/>
                  <a:pt x="25054" y="3445"/>
                  <a:pt x="25036" y="3445"/>
                </a:cubicBezTo>
                <a:cubicBezTo>
                  <a:pt x="25042" y="3439"/>
                  <a:pt x="25042" y="3415"/>
                  <a:pt x="25030" y="3415"/>
                </a:cubicBezTo>
                <a:cubicBezTo>
                  <a:pt x="25035" y="3404"/>
                  <a:pt x="25027" y="3389"/>
                  <a:pt x="25013" y="3389"/>
                </a:cubicBezTo>
                <a:cubicBezTo>
                  <a:pt x="25011" y="3389"/>
                  <a:pt x="25008" y="3390"/>
                  <a:pt x="25006" y="3391"/>
                </a:cubicBezTo>
                <a:cubicBezTo>
                  <a:pt x="25006" y="3379"/>
                  <a:pt x="25000" y="3379"/>
                  <a:pt x="25000" y="3360"/>
                </a:cubicBezTo>
                <a:lnTo>
                  <a:pt x="24994" y="3354"/>
                </a:lnTo>
                <a:lnTo>
                  <a:pt x="24994" y="3342"/>
                </a:lnTo>
                <a:lnTo>
                  <a:pt x="24975" y="3324"/>
                </a:lnTo>
                <a:cubicBezTo>
                  <a:pt x="24971" y="3324"/>
                  <a:pt x="24967" y="3321"/>
                  <a:pt x="24965" y="3321"/>
                </a:cubicBezTo>
                <a:cubicBezTo>
                  <a:pt x="24964" y="3321"/>
                  <a:pt x="24963" y="3322"/>
                  <a:pt x="24963" y="3324"/>
                </a:cubicBezTo>
                <a:cubicBezTo>
                  <a:pt x="24963" y="3322"/>
                  <a:pt x="24961" y="3321"/>
                  <a:pt x="24958" y="3321"/>
                </a:cubicBezTo>
                <a:cubicBezTo>
                  <a:pt x="24953" y="3321"/>
                  <a:pt x="24943" y="3324"/>
                  <a:pt x="24939" y="3324"/>
                </a:cubicBezTo>
                <a:lnTo>
                  <a:pt x="24933" y="3324"/>
                </a:lnTo>
                <a:lnTo>
                  <a:pt x="24933" y="3312"/>
                </a:lnTo>
                <a:cubicBezTo>
                  <a:pt x="24939" y="3300"/>
                  <a:pt x="24933" y="3294"/>
                  <a:pt x="24915" y="3294"/>
                </a:cubicBezTo>
                <a:cubicBezTo>
                  <a:pt x="24915" y="3288"/>
                  <a:pt x="24909" y="3270"/>
                  <a:pt x="24891" y="3270"/>
                </a:cubicBezTo>
                <a:cubicBezTo>
                  <a:pt x="24891" y="3265"/>
                  <a:pt x="24887" y="3256"/>
                  <a:pt x="24879" y="3256"/>
                </a:cubicBezTo>
                <a:cubicBezTo>
                  <a:pt x="24877" y="3256"/>
                  <a:pt x="24875" y="3256"/>
                  <a:pt x="24872" y="3257"/>
                </a:cubicBezTo>
                <a:cubicBezTo>
                  <a:pt x="24872" y="3252"/>
                  <a:pt x="24864" y="3238"/>
                  <a:pt x="24857" y="3238"/>
                </a:cubicBezTo>
                <a:cubicBezTo>
                  <a:pt x="24856" y="3238"/>
                  <a:pt x="24855" y="3238"/>
                  <a:pt x="24854" y="3239"/>
                </a:cubicBezTo>
                <a:cubicBezTo>
                  <a:pt x="24859" y="3234"/>
                  <a:pt x="24856" y="3225"/>
                  <a:pt x="24848" y="3225"/>
                </a:cubicBezTo>
                <a:cubicBezTo>
                  <a:pt x="24847" y="3225"/>
                  <a:pt x="24845" y="3226"/>
                  <a:pt x="24842" y="3227"/>
                </a:cubicBezTo>
                <a:cubicBezTo>
                  <a:pt x="24842" y="3223"/>
                  <a:pt x="24834" y="3216"/>
                  <a:pt x="24826" y="3216"/>
                </a:cubicBezTo>
                <a:cubicBezTo>
                  <a:pt x="24823" y="3216"/>
                  <a:pt x="24820" y="3217"/>
                  <a:pt x="24818" y="3221"/>
                </a:cubicBezTo>
                <a:cubicBezTo>
                  <a:pt x="24818" y="3213"/>
                  <a:pt x="24814" y="3210"/>
                  <a:pt x="24810" y="3210"/>
                </a:cubicBezTo>
                <a:cubicBezTo>
                  <a:pt x="24804" y="3210"/>
                  <a:pt x="24797" y="3214"/>
                  <a:pt x="24794" y="3221"/>
                </a:cubicBezTo>
                <a:cubicBezTo>
                  <a:pt x="24794" y="3209"/>
                  <a:pt x="24788" y="3209"/>
                  <a:pt x="24782" y="3209"/>
                </a:cubicBezTo>
                <a:cubicBezTo>
                  <a:pt x="24782" y="3203"/>
                  <a:pt x="24770" y="3203"/>
                  <a:pt x="24763" y="3203"/>
                </a:cubicBezTo>
                <a:cubicBezTo>
                  <a:pt x="24763" y="3197"/>
                  <a:pt x="24763" y="3197"/>
                  <a:pt x="24757" y="3197"/>
                </a:cubicBezTo>
                <a:cubicBezTo>
                  <a:pt x="24754" y="3194"/>
                  <a:pt x="24750" y="3192"/>
                  <a:pt x="24746" y="3192"/>
                </a:cubicBezTo>
                <a:cubicBezTo>
                  <a:pt x="24742" y="3192"/>
                  <a:pt x="24739" y="3194"/>
                  <a:pt x="24739" y="3197"/>
                </a:cubicBezTo>
                <a:cubicBezTo>
                  <a:pt x="24736" y="3194"/>
                  <a:pt x="24733" y="3192"/>
                  <a:pt x="24731" y="3192"/>
                </a:cubicBezTo>
                <a:cubicBezTo>
                  <a:pt x="24729" y="3192"/>
                  <a:pt x="24727" y="3194"/>
                  <a:pt x="24727" y="3197"/>
                </a:cubicBezTo>
                <a:cubicBezTo>
                  <a:pt x="24727" y="3190"/>
                  <a:pt x="24724" y="3187"/>
                  <a:pt x="24721" y="3187"/>
                </a:cubicBezTo>
                <a:cubicBezTo>
                  <a:pt x="24716" y="3187"/>
                  <a:pt x="24709" y="3193"/>
                  <a:pt x="24709" y="3197"/>
                </a:cubicBezTo>
                <a:cubicBezTo>
                  <a:pt x="24703" y="3197"/>
                  <a:pt x="24697" y="3209"/>
                  <a:pt x="24691" y="3209"/>
                </a:cubicBezTo>
                <a:cubicBezTo>
                  <a:pt x="24691" y="3205"/>
                  <a:pt x="24685" y="3200"/>
                  <a:pt x="24679" y="3200"/>
                </a:cubicBezTo>
                <a:cubicBezTo>
                  <a:pt x="24677" y="3200"/>
                  <a:pt x="24674" y="3201"/>
                  <a:pt x="24673" y="3203"/>
                </a:cubicBezTo>
                <a:cubicBezTo>
                  <a:pt x="24673" y="3197"/>
                  <a:pt x="24673" y="3197"/>
                  <a:pt x="24667" y="3197"/>
                </a:cubicBezTo>
                <a:cubicBezTo>
                  <a:pt x="24673" y="3179"/>
                  <a:pt x="24648" y="3179"/>
                  <a:pt x="24642" y="3179"/>
                </a:cubicBezTo>
                <a:cubicBezTo>
                  <a:pt x="24638" y="3174"/>
                  <a:pt x="24634" y="3170"/>
                  <a:pt x="24627" y="3170"/>
                </a:cubicBezTo>
                <a:cubicBezTo>
                  <a:pt x="24625" y="3170"/>
                  <a:pt x="24622" y="3171"/>
                  <a:pt x="24618" y="3173"/>
                </a:cubicBezTo>
                <a:cubicBezTo>
                  <a:pt x="24618" y="3167"/>
                  <a:pt x="24612" y="3167"/>
                  <a:pt x="24606" y="3167"/>
                </a:cubicBezTo>
                <a:cubicBezTo>
                  <a:pt x="24606" y="3161"/>
                  <a:pt x="24588" y="3161"/>
                  <a:pt x="24582" y="3161"/>
                </a:cubicBezTo>
                <a:cubicBezTo>
                  <a:pt x="24582" y="3152"/>
                  <a:pt x="24579" y="3146"/>
                  <a:pt x="24574" y="3146"/>
                </a:cubicBezTo>
                <a:cubicBezTo>
                  <a:pt x="24573" y="3146"/>
                  <a:pt x="24571" y="3147"/>
                  <a:pt x="24570" y="3148"/>
                </a:cubicBezTo>
                <a:cubicBezTo>
                  <a:pt x="24570" y="3144"/>
                  <a:pt x="24564" y="3140"/>
                  <a:pt x="24558" y="3140"/>
                </a:cubicBezTo>
                <a:cubicBezTo>
                  <a:pt x="24556" y="3140"/>
                  <a:pt x="24553" y="3141"/>
                  <a:pt x="24552" y="3142"/>
                </a:cubicBezTo>
                <a:cubicBezTo>
                  <a:pt x="24549" y="3139"/>
                  <a:pt x="24543" y="3138"/>
                  <a:pt x="24536" y="3138"/>
                </a:cubicBezTo>
                <a:cubicBezTo>
                  <a:pt x="24530" y="3138"/>
                  <a:pt x="24524" y="3139"/>
                  <a:pt x="24521" y="3142"/>
                </a:cubicBezTo>
                <a:cubicBezTo>
                  <a:pt x="24521" y="3139"/>
                  <a:pt x="24520" y="3138"/>
                  <a:pt x="24518" y="3138"/>
                </a:cubicBezTo>
                <a:cubicBezTo>
                  <a:pt x="24515" y="3138"/>
                  <a:pt x="24512" y="3139"/>
                  <a:pt x="24509" y="3142"/>
                </a:cubicBezTo>
                <a:cubicBezTo>
                  <a:pt x="24509" y="3139"/>
                  <a:pt x="24506" y="3138"/>
                  <a:pt x="24502" y="3138"/>
                </a:cubicBezTo>
                <a:cubicBezTo>
                  <a:pt x="24499" y="3138"/>
                  <a:pt x="24494" y="3139"/>
                  <a:pt x="24491" y="3142"/>
                </a:cubicBezTo>
                <a:cubicBezTo>
                  <a:pt x="24488" y="3139"/>
                  <a:pt x="24485" y="3138"/>
                  <a:pt x="24483" y="3138"/>
                </a:cubicBezTo>
                <a:cubicBezTo>
                  <a:pt x="24480" y="3138"/>
                  <a:pt x="24479" y="3139"/>
                  <a:pt x="24479" y="3142"/>
                </a:cubicBezTo>
                <a:cubicBezTo>
                  <a:pt x="24479" y="3138"/>
                  <a:pt x="24470" y="3134"/>
                  <a:pt x="24462" y="3134"/>
                </a:cubicBezTo>
                <a:cubicBezTo>
                  <a:pt x="24459" y="3134"/>
                  <a:pt x="24456" y="3135"/>
                  <a:pt x="24455" y="3136"/>
                </a:cubicBezTo>
                <a:cubicBezTo>
                  <a:pt x="24451" y="3133"/>
                  <a:pt x="24445" y="3127"/>
                  <a:pt x="24440" y="3127"/>
                </a:cubicBezTo>
                <a:cubicBezTo>
                  <a:pt x="24436" y="3127"/>
                  <a:pt x="24433" y="3129"/>
                  <a:pt x="24430" y="3136"/>
                </a:cubicBezTo>
                <a:cubicBezTo>
                  <a:pt x="24427" y="3133"/>
                  <a:pt x="24424" y="3132"/>
                  <a:pt x="24422" y="3132"/>
                </a:cubicBezTo>
                <a:cubicBezTo>
                  <a:pt x="24420" y="3132"/>
                  <a:pt x="24418" y="3133"/>
                  <a:pt x="24418" y="3136"/>
                </a:cubicBezTo>
                <a:cubicBezTo>
                  <a:pt x="24418" y="3133"/>
                  <a:pt x="24415" y="3132"/>
                  <a:pt x="24412" y="3132"/>
                </a:cubicBezTo>
                <a:cubicBezTo>
                  <a:pt x="24408" y="3132"/>
                  <a:pt x="24403" y="3133"/>
                  <a:pt x="24400" y="3136"/>
                </a:cubicBezTo>
                <a:cubicBezTo>
                  <a:pt x="24394" y="3136"/>
                  <a:pt x="24394" y="3136"/>
                  <a:pt x="24388" y="3142"/>
                </a:cubicBezTo>
                <a:cubicBezTo>
                  <a:pt x="24385" y="3141"/>
                  <a:pt x="24382" y="3140"/>
                  <a:pt x="24379" y="3140"/>
                </a:cubicBezTo>
                <a:cubicBezTo>
                  <a:pt x="24373" y="3140"/>
                  <a:pt x="24370" y="3144"/>
                  <a:pt x="24370" y="3148"/>
                </a:cubicBezTo>
                <a:cubicBezTo>
                  <a:pt x="24369" y="3148"/>
                  <a:pt x="24369" y="3147"/>
                  <a:pt x="24368" y="3147"/>
                </a:cubicBezTo>
                <a:cubicBezTo>
                  <a:pt x="24362" y="3147"/>
                  <a:pt x="24356" y="3167"/>
                  <a:pt x="24346" y="3167"/>
                </a:cubicBezTo>
                <a:cubicBezTo>
                  <a:pt x="24340" y="3161"/>
                  <a:pt x="24334" y="3161"/>
                  <a:pt x="24334" y="3148"/>
                </a:cubicBezTo>
                <a:cubicBezTo>
                  <a:pt x="24331" y="3145"/>
                  <a:pt x="24326" y="3144"/>
                  <a:pt x="24322" y="3144"/>
                </a:cubicBezTo>
                <a:cubicBezTo>
                  <a:pt x="24318" y="3144"/>
                  <a:pt x="24315" y="3145"/>
                  <a:pt x="24315" y="3148"/>
                </a:cubicBezTo>
                <a:cubicBezTo>
                  <a:pt x="24314" y="3147"/>
                  <a:pt x="24312" y="3146"/>
                  <a:pt x="24311" y="3146"/>
                </a:cubicBezTo>
                <a:cubicBezTo>
                  <a:pt x="24307" y="3146"/>
                  <a:pt x="24303" y="3153"/>
                  <a:pt x="24303" y="3167"/>
                </a:cubicBezTo>
                <a:cubicBezTo>
                  <a:pt x="24297" y="3167"/>
                  <a:pt x="24285" y="3167"/>
                  <a:pt x="24285" y="3173"/>
                </a:cubicBezTo>
                <a:cubicBezTo>
                  <a:pt x="24284" y="3172"/>
                  <a:pt x="24283" y="3172"/>
                  <a:pt x="24282" y="3172"/>
                </a:cubicBezTo>
                <a:cubicBezTo>
                  <a:pt x="24273" y="3172"/>
                  <a:pt x="24274" y="3191"/>
                  <a:pt x="24279" y="3197"/>
                </a:cubicBezTo>
                <a:cubicBezTo>
                  <a:pt x="24278" y="3195"/>
                  <a:pt x="24276" y="3194"/>
                  <a:pt x="24274" y="3194"/>
                </a:cubicBezTo>
                <a:cubicBezTo>
                  <a:pt x="24269" y="3194"/>
                  <a:pt x="24264" y="3200"/>
                  <a:pt x="24255" y="3209"/>
                </a:cubicBezTo>
                <a:cubicBezTo>
                  <a:pt x="24254" y="3208"/>
                  <a:pt x="24253" y="3208"/>
                  <a:pt x="24252" y="3208"/>
                </a:cubicBezTo>
                <a:cubicBezTo>
                  <a:pt x="24247" y="3208"/>
                  <a:pt x="24243" y="3222"/>
                  <a:pt x="24243" y="3227"/>
                </a:cubicBezTo>
                <a:cubicBezTo>
                  <a:pt x="24237" y="3227"/>
                  <a:pt x="24237" y="3227"/>
                  <a:pt x="24237" y="3233"/>
                </a:cubicBezTo>
                <a:cubicBezTo>
                  <a:pt x="24234" y="3232"/>
                  <a:pt x="24231" y="3231"/>
                  <a:pt x="24229" y="3231"/>
                </a:cubicBezTo>
                <a:cubicBezTo>
                  <a:pt x="24222" y="3231"/>
                  <a:pt x="24219" y="3238"/>
                  <a:pt x="24219" y="3251"/>
                </a:cubicBezTo>
                <a:cubicBezTo>
                  <a:pt x="24213" y="3251"/>
                  <a:pt x="24213" y="3257"/>
                  <a:pt x="24213" y="3263"/>
                </a:cubicBezTo>
                <a:cubicBezTo>
                  <a:pt x="24206" y="3263"/>
                  <a:pt x="24206" y="3263"/>
                  <a:pt x="24206" y="3270"/>
                </a:cubicBezTo>
                <a:cubicBezTo>
                  <a:pt x="24205" y="3269"/>
                  <a:pt x="24203" y="3268"/>
                  <a:pt x="24202" y="3268"/>
                </a:cubicBezTo>
                <a:cubicBezTo>
                  <a:pt x="24193" y="3268"/>
                  <a:pt x="24188" y="3282"/>
                  <a:pt x="24188" y="3288"/>
                </a:cubicBezTo>
                <a:cubicBezTo>
                  <a:pt x="24182" y="3294"/>
                  <a:pt x="24194" y="3324"/>
                  <a:pt x="24194" y="3324"/>
                </a:cubicBezTo>
                <a:cubicBezTo>
                  <a:pt x="24188" y="3330"/>
                  <a:pt x="24188" y="3342"/>
                  <a:pt x="24194" y="3342"/>
                </a:cubicBezTo>
                <a:cubicBezTo>
                  <a:pt x="24188" y="3354"/>
                  <a:pt x="24194" y="3379"/>
                  <a:pt x="24213" y="3385"/>
                </a:cubicBezTo>
                <a:lnTo>
                  <a:pt x="24213" y="3403"/>
                </a:lnTo>
                <a:cubicBezTo>
                  <a:pt x="24206" y="3403"/>
                  <a:pt x="24206" y="3409"/>
                  <a:pt x="24206" y="3415"/>
                </a:cubicBezTo>
                <a:cubicBezTo>
                  <a:pt x="24194" y="3421"/>
                  <a:pt x="24206" y="3421"/>
                  <a:pt x="24206" y="3433"/>
                </a:cubicBezTo>
                <a:lnTo>
                  <a:pt x="24206" y="3439"/>
                </a:lnTo>
                <a:cubicBezTo>
                  <a:pt x="24194" y="3445"/>
                  <a:pt x="24213" y="3475"/>
                  <a:pt x="24219" y="3475"/>
                </a:cubicBezTo>
                <a:cubicBezTo>
                  <a:pt x="24219" y="3481"/>
                  <a:pt x="24219" y="3500"/>
                  <a:pt x="24225" y="3500"/>
                </a:cubicBezTo>
                <a:cubicBezTo>
                  <a:pt x="24225" y="3504"/>
                  <a:pt x="24232" y="3516"/>
                  <a:pt x="24238" y="3516"/>
                </a:cubicBezTo>
                <a:cubicBezTo>
                  <a:pt x="24240" y="3516"/>
                  <a:pt x="24241" y="3515"/>
                  <a:pt x="24243" y="3512"/>
                </a:cubicBezTo>
                <a:cubicBezTo>
                  <a:pt x="24243" y="3525"/>
                  <a:pt x="24246" y="3532"/>
                  <a:pt x="24256" y="3532"/>
                </a:cubicBezTo>
                <a:cubicBezTo>
                  <a:pt x="24259" y="3532"/>
                  <a:pt x="24262" y="3531"/>
                  <a:pt x="24267" y="3530"/>
                </a:cubicBezTo>
                <a:cubicBezTo>
                  <a:pt x="24267" y="3534"/>
                  <a:pt x="24270" y="3538"/>
                  <a:pt x="24274" y="3538"/>
                </a:cubicBezTo>
                <a:cubicBezTo>
                  <a:pt x="24276" y="3538"/>
                  <a:pt x="24277" y="3538"/>
                  <a:pt x="24279" y="3536"/>
                </a:cubicBezTo>
                <a:lnTo>
                  <a:pt x="24279" y="3536"/>
                </a:lnTo>
                <a:cubicBezTo>
                  <a:pt x="24275" y="3550"/>
                  <a:pt x="24280" y="3556"/>
                  <a:pt x="24291" y="3556"/>
                </a:cubicBezTo>
                <a:cubicBezTo>
                  <a:pt x="24295" y="3556"/>
                  <a:pt x="24299" y="3556"/>
                  <a:pt x="24303" y="3554"/>
                </a:cubicBezTo>
                <a:cubicBezTo>
                  <a:pt x="24303" y="3561"/>
                  <a:pt x="24308" y="3564"/>
                  <a:pt x="24311" y="3564"/>
                </a:cubicBezTo>
                <a:cubicBezTo>
                  <a:pt x="24313" y="3564"/>
                  <a:pt x="24315" y="3563"/>
                  <a:pt x="24315" y="3560"/>
                </a:cubicBezTo>
                <a:cubicBezTo>
                  <a:pt x="24315" y="3565"/>
                  <a:pt x="24319" y="3567"/>
                  <a:pt x="24322" y="3567"/>
                </a:cubicBezTo>
                <a:cubicBezTo>
                  <a:pt x="24328" y="3567"/>
                  <a:pt x="24334" y="3564"/>
                  <a:pt x="24334" y="3560"/>
                </a:cubicBezTo>
                <a:cubicBezTo>
                  <a:pt x="24334" y="3566"/>
                  <a:pt x="24337" y="3568"/>
                  <a:pt x="24341" y="3568"/>
                </a:cubicBezTo>
                <a:cubicBezTo>
                  <a:pt x="24346" y="3568"/>
                  <a:pt x="24352" y="3566"/>
                  <a:pt x="24358" y="3566"/>
                </a:cubicBezTo>
                <a:cubicBezTo>
                  <a:pt x="24358" y="3573"/>
                  <a:pt x="24360" y="3576"/>
                  <a:pt x="24362" y="3576"/>
                </a:cubicBezTo>
                <a:cubicBezTo>
                  <a:pt x="24366" y="3576"/>
                  <a:pt x="24372" y="3570"/>
                  <a:pt x="24376" y="3566"/>
                </a:cubicBezTo>
                <a:cubicBezTo>
                  <a:pt x="24380" y="3573"/>
                  <a:pt x="24385" y="3575"/>
                  <a:pt x="24389" y="3575"/>
                </a:cubicBezTo>
                <a:cubicBezTo>
                  <a:pt x="24395" y="3575"/>
                  <a:pt x="24400" y="3568"/>
                  <a:pt x="24400" y="3560"/>
                </a:cubicBezTo>
                <a:cubicBezTo>
                  <a:pt x="24401" y="3561"/>
                  <a:pt x="24402" y="3561"/>
                  <a:pt x="24402" y="3561"/>
                </a:cubicBezTo>
                <a:cubicBezTo>
                  <a:pt x="24409" y="3561"/>
                  <a:pt x="24417" y="3541"/>
                  <a:pt x="24406" y="3536"/>
                </a:cubicBezTo>
                <a:cubicBezTo>
                  <a:pt x="24423" y="3536"/>
                  <a:pt x="24430" y="3525"/>
                  <a:pt x="24420" y="3519"/>
                </a:cubicBezTo>
                <a:lnTo>
                  <a:pt x="24420" y="3519"/>
                </a:lnTo>
                <a:cubicBezTo>
                  <a:pt x="24421" y="3519"/>
                  <a:pt x="24421" y="3519"/>
                  <a:pt x="24421" y="3519"/>
                </a:cubicBezTo>
                <a:cubicBezTo>
                  <a:pt x="24426" y="3519"/>
                  <a:pt x="24430" y="3505"/>
                  <a:pt x="24424" y="3500"/>
                </a:cubicBezTo>
                <a:lnTo>
                  <a:pt x="24424" y="3500"/>
                </a:lnTo>
                <a:cubicBezTo>
                  <a:pt x="24455" y="3518"/>
                  <a:pt x="24497" y="3536"/>
                  <a:pt x="24515" y="3572"/>
                </a:cubicBezTo>
                <a:cubicBezTo>
                  <a:pt x="24539" y="3615"/>
                  <a:pt x="24546" y="3627"/>
                  <a:pt x="24570" y="3669"/>
                </a:cubicBezTo>
                <a:cubicBezTo>
                  <a:pt x="24570" y="3675"/>
                  <a:pt x="24576" y="3675"/>
                  <a:pt x="24576" y="3681"/>
                </a:cubicBezTo>
                <a:cubicBezTo>
                  <a:pt x="24570" y="3681"/>
                  <a:pt x="24558" y="3687"/>
                  <a:pt x="24552" y="3699"/>
                </a:cubicBezTo>
                <a:cubicBezTo>
                  <a:pt x="24546" y="3691"/>
                  <a:pt x="24536" y="3686"/>
                  <a:pt x="24526" y="3686"/>
                </a:cubicBezTo>
                <a:cubicBezTo>
                  <a:pt x="24514" y="3686"/>
                  <a:pt x="24501" y="3692"/>
                  <a:pt x="24491" y="3705"/>
                </a:cubicBezTo>
                <a:cubicBezTo>
                  <a:pt x="24484" y="3698"/>
                  <a:pt x="24477" y="3695"/>
                  <a:pt x="24472" y="3695"/>
                </a:cubicBezTo>
                <a:cubicBezTo>
                  <a:pt x="24458" y="3695"/>
                  <a:pt x="24450" y="3713"/>
                  <a:pt x="24455" y="3730"/>
                </a:cubicBezTo>
                <a:cubicBezTo>
                  <a:pt x="24448" y="3718"/>
                  <a:pt x="24439" y="3714"/>
                  <a:pt x="24431" y="3714"/>
                </a:cubicBezTo>
                <a:cubicBezTo>
                  <a:pt x="24418" y="3714"/>
                  <a:pt x="24406" y="3727"/>
                  <a:pt x="24406" y="3742"/>
                </a:cubicBezTo>
                <a:cubicBezTo>
                  <a:pt x="24401" y="3733"/>
                  <a:pt x="24395" y="3729"/>
                  <a:pt x="24389" y="3729"/>
                </a:cubicBezTo>
                <a:cubicBezTo>
                  <a:pt x="24374" y="3729"/>
                  <a:pt x="24358" y="3749"/>
                  <a:pt x="24346" y="3766"/>
                </a:cubicBezTo>
                <a:cubicBezTo>
                  <a:pt x="24338" y="3762"/>
                  <a:pt x="24332" y="3760"/>
                  <a:pt x="24326" y="3760"/>
                </a:cubicBezTo>
                <a:cubicBezTo>
                  <a:pt x="24307" y="3760"/>
                  <a:pt x="24294" y="3778"/>
                  <a:pt x="24285" y="3796"/>
                </a:cubicBezTo>
                <a:cubicBezTo>
                  <a:pt x="24281" y="3795"/>
                  <a:pt x="24276" y="3794"/>
                  <a:pt x="24272" y="3794"/>
                </a:cubicBezTo>
                <a:cubicBezTo>
                  <a:pt x="24256" y="3794"/>
                  <a:pt x="24239" y="3803"/>
                  <a:pt x="24249" y="3827"/>
                </a:cubicBezTo>
                <a:cubicBezTo>
                  <a:pt x="24237" y="3827"/>
                  <a:pt x="24225" y="3839"/>
                  <a:pt x="24237" y="3857"/>
                </a:cubicBezTo>
                <a:lnTo>
                  <a:pt x="24213" y="3857"/>
                </a:lnTo>
                <a:cubicBezTo>
                  <a:pt x="24208" y="3842"/>
                  <a:pt x="24174" y="3831"/>
                  <a:pt x="24159" y="3831"/>
                </a:cubicBezTo>
                <a:cubicBezTo>
                  <a:pt x="24155" y="3831"/>
                  <a:pt x="24153" y="3832"/>
                  <a:pt x="24152" y="3833"/>
                </a:cubicBezTo>
                <a:cubicBezTo>
                  <a:pt x="24134" y="3820"/>
                  <a:pt x="24122" y="3820"/>
                  <a:pt x="24104" y="3820"/>
                </a:cubicBezTo>
                <a:lnTo>
                  <a:pt x="24061" y="3839"/>
                </a:lnTo>
                <a:cubicBezTo>
                  <a:pt x="24055" y="3851"/>
                  <a:pt x="24043" y="3863"/>
                  <a:pt x="24037" y="3869"/>
                </a:cubicBezTo>
                <a:cubicBezTo>
                  <a:pt x="24031" y="3875"/>
                  <a:pt x="24025" y="3875"/>
                  <a:pt x="24013" y="3875"/>
                </a:cubicBezTo>
                <a:cubicBezTo>
                  <a:pt x="23995" y="3893"/>
                  <a:pt x="23976" y="3899"/>
                  <a:pt x="23970" y="3929"/>
                </a:cubicBezTo>
                <a:cubicBezTo>
                  <a:pt x="23964" y="3926"/>
                  <a:pt x="23958" y="3924"/>
                  <a:pt x="23951" y="3924"/>
                </a:cubicBezTo>
                <a:cubicBezTo>
                  <a:pt x="23927" y="3924"/>
                  <a:pt x="23904" y="3949"/>
                  <a:pt x="23904" y="3978"/>
                </a:cubicBezTo>
                <a:cubicBezTo>
                  <a:pt x="23873" y="3978"/>
                  <a:pt x="23843" y="4038"/>
                  <a:pt x="23861" y="4051"/>
                </a:cubicBezTo>
                <a:cubicBezTo>
                  <a:pt x="23825" y="4051"/>
                  <a:pt x="23831" y="4105"/>
                  <a:pt x="23843" y="4129"/>
                </a:cubicBezTo>
                <a:cubicBezTo>
                  <a:pt x="23813" y="4153"/>
                  <a:pt x="23843" y="4166"/>
                  <a:pt x="23855" y="4184"/>
                </a:cubicBezTo>
                <a:cubicBezTo>
                  <a:pt x="23861" y="4190"/>
                  <a:pt x="23880" y="4214"/>
                  <a:pt x="23904" y="4214"/>
                </a:cubicBezTo>
                <a:cubicBezTo>
                  <a:pt x="23908" y="4223"/>
                  <a:pt x="23913" y="4228"/>
                  <a:pt x="23922" y="4228"/>
                </a:cubicBezTo>
                <a:cubicBezTo>
                  <a:pt x="23925" y="4228"/>
                  <a:pt x="23929" y="4228"/>
                  <a:pt x="23934" y="4226"/>
                </a:cubicBezTo>
                <a:lnTo>
                  <a:pt x="23934" y="4226"/>
                </a:lnTo>
                <a:cubicBezTo>
                  <a:pt x="23922" y="4244"/>
                  <a:pt x="23934" y="4262"/>
                  <a:pt x="23952" y="4275"/>
                </a:cubicBezTo>
                <a:cubicBezTo>
                  <a:pt x="23952" y="4288"/>
                  <a:pt x="23958" y="4293"/>
                  <a:pt x="23966" y="4293"/>
                </a:cubicBezTo>
                <a:cubicBezTo>
                  <a:pt x="23975" y="4293"/>
                  <a:pt x="23988" y="4285"/>
                  <a:pt x="23995" y="4275"/>
                </a:cubicBezTo>
                <a:cubicBezTo>
                  <a:pt x="23997" y="4283"/>
                  <a:pt x="24000" y="4286"/>
                  <a:pt x="24004" y="4286"/>
                </a:cubicBezTo>
                <a:cubicBezTo>
                  <a:pt x="24009" y="4286"/>
                  <a:pt x="24015" y="4281"/>
                  <a:pt x="24025" y="4275"/>
                </a:cubicBezTo>
                <a:cubicBezTo>
                  <a:pt x="24028" y="4285"/>
                  <a:pt x="24039" y="4294"/>
                  <a:pt x="24048" y="4294"/>
                </a:cubicBezTo>
                <a:cubicBezTo>
                  <a:pt x="24053" y="4294"/>
                  <a:pt x="24059" y="4290"/>
                  <a:pt x="24061" y="4281"/>
                </a:cubicBezTo>
                <a:cubicBezTo>
                  <a:pt x="24067" y="4295"/>
                  <a:pt x="24077" y="4303"/>
                  <a:pt x="24087" y="4303"/>
                </a:cubicBezTo>
                <a:cubicBezTo>
                  <a:pt x="24098" y="4303"/>
                  <a:pt x="24109" y="4294"/>
                  <a:pt x="24116" y="4275"/>
                </a:cubicBezTo>
                <a:cubicBezTo>
                  <a:pt x="24119" y="4276"/>
                  <a:pt x="24121" y="4277"/>
                  <a:pt x="24123" y="4277"/>
                </a:cubicBezTo>
                <a:cubicBezTo>
                  <a:pt x="24131" y="4277"/>
                  <a:pt x="24137" y="4269"/>
                  <a:pt x="24146" y="4250"/>
                </a:cubicBezTo>
                <a:cubicBezTo>
                  <a:pt x="24151" y="4259"/>
                  <a:pt x="24156" y="4262"/>
                  <a:pt x="24161" y="4262"/>
                </a:cubicBezTo>
                <a:cubicBezTo>
                  <a:pt x="24173" y="4262"/>
                  <a:pt x="24184" y="4239"/>
                  <a:pt x="24188" y="4226"/>
                </a:cubicBezTo>
                <a:cubicBezTo>
                  <a:pt x="24199" y="4240"/>
                  <a:pt x="24209" y="4250"/>
                  <a:pt x="24220" y="4250"/>
                </a:cubicBezTo>
                <a:cubicBezTo>
                  <a:pt x="24228" y="4250"/>
                  <a:pt x="24235" y="4245"/>
                  <a:pt x="24243" y="4232"/>
                </a:cubicBezTo>
                <a:cubicBezTo>
                  <a:pt x="24243" y="4248"/>
                  <a:pt x="24252" y="4254"/>
                  <a:pt x="24261" y="4254"/>
                </a:cubicBezTo>
                <a:cubicBezTo>
                  <a:pt x="24268" y="4254"/>
                  <a:pt x="24276" y="4250"/>
                  <a:pt x="24279" y="4244"/>
                </a:cubicBezTo>
                <a:lnTo>
                  <a:pt x="24279" y="4244"/>
                </a:lnTo>
                <a:cubicBezTo>
                  <a:pt x="24273" y="4275"/>
                  <a:pt x="24267" y="4305"/>
                  <a:pt x="24255" y="4323"/>
                </a:cubicBezTo>
                <a:cubicBezTo>
                  <a:pt x="24255" y="4341"/>
                  <a:pt x="24249" y="4347"/>
                  <a:pt x="24249" y="4353"/>
                </a:cubicBezTo>
                <a:cubicBezTo>
                  <a:pt x="24249" y="4353"/>
                  <a:pt x="24243" y="4353"/>
                  <a:pt x="24243" y="4365"/>
                </a:cubicBezTo>
                <a:lnTo>
                  <a:pt x="24243" y="4384"/>
                </a:lnTo>
                <a:cubicBezTo>
                  <a:pt x="24243" y="4377"/>
                  <a:pt x="24237" y="4371"/>
                  <a:pt x="24225" y="4365"/>
                </a:cubicBezTo>
                <a:lnTo>
                  <a:pt x="24206" y="4365"/>
                </a:lnTo>
                <a:cubicBezTo>
                  <a:pt x="24194" y="4353"/>
                  <a:pt x="24194" y="4353"/>
                  <a:pt x="24188" y="4353"/>
                </a:cubicBezTo>
                <a:cubicBezTo>
                  <a:pt x="24182" y="4347"/>
                  <a:pt x="24164" y="4323"/>
                  <a:pt x="24158" y="4323"/>
                </a:cubicBezTo>
                <a:cubicBezTo>
                  <a:pt x="24158" y="4315"/>
                  <a:pt x="24148" y="4305"/>
                  <a:pt x="24139" y="4305"/>
                </a:cubicBezTo>
                <a:cubicBezTo>
                  <a:pt x="24134" y="4305"/>
                  <a:pt x="24130" y="4308"/>
                  <a:pt x="24128" y="4317"/>
                </a:cubicBezTo>
                <a:cubicBezTo>
                  <a:pt x="24125" y="4314"/>
                  <a:pt x="24119" y="4312"/>
                  <a:pt x="24113" y="4312"/>
                </a:cubicBezTo>
                <a:cubicBezTo>
                  <a:pt x="24107" y="4312"/>
                  <a:pt x="24101" y="4314"/>
                  <a:pt x="24098" y="4317"/>
                </a:cubicBezTo>
                <a:cubicBezTo>
                  <a:pt x="24093" y="4313"/>
                  <a:pt x="24083" y="4308"/>
                  <a:pt x="24075" y="4308"/>
                </a:cubicBezTo>
                <a:cubicBezTo>
                  <a:pt x="24072" y="4308"/>
                  <a:pt x="24069" y="4309"/>
                  <a:pt x="24067" y="4311"/>
                </a:cubicBezTo>
                <a:cubicBezTo>
                  <a:pt x="24061" y="4311"/>
                  <a:pt x="24043" y="4311"/>
                  <a:pt x="24055" y="4323"/>
                </a:cubicBezTo>
                <a:cubicBezTo>
                  <a:pt x="24051" y="4321"/>
                  <a:pt x="24046" y="4319"/>
                  <a:pt x="24042" y="4319"/>
                </a:cubicBezTo>
                <a:cubicBezTo>
                  <a:pt x="24036" y="4319"/>
                  <a:pt x="24031" y="4324"/>
                  <a:pt x="24031" y="4335"/>
                </a:cubicBezTo>
                <a:cubicBezTo>
                  <a:pt x="24029" y="4331"/>
                  <a:pt x="24027" y="4330"/>
                  <a:pt x="24024" y="4330"/>
                </a:cubicBezTo>
                <a:cubicBezTo>
                  <a:pt x="24018" y="4330"/>
                  <a:pt x="24011" y="4337"/>
                  <a:pt x="24007" y="4341"/>
                </a:cubicBezTo>
                <a:cubicBezTo>
                  <a:pt x="24003" y="4331"/>
                  <a:pt x="23995" y="4325"/>
                  <a:pt x="23988" y="4325"/>
                </a:cubicBezTo>
                <a:cubicBezTo>
                  <a:pt x="23982" y="4325"/>
                  <a:pt x="23976" y="4330"/>
                  <a:pt x="23976" y="4341"/>
                </a:cubicBezTo>
                <a:cubicBezTo>
                  <a:pt x="23973" y="4340"/>
                  <a:pt x="23969" y="4339"/>
                  <a:pt x="23966" y="4339"/>
                </a:cubicBezTo>
                <a:cubicBezTo>
                  <a:pt x="23955" y="4339"/>
                  <a:pt x="23945" y="4344"/>
                  <a:pt x="23940" y="4353"/>
                </a:cubicBezTo>
                <a:cubicBezTo>
                  <a:pt x="23938" y="4352"/>
                  <a:pt x="23935" y="4352"/>
                  <a:pt x="23933" y="4352"/>
                </a:cubicBezTo>
                <a:cubicBezTo>
                  <a:pt x="23919" y="4352"/>
                  <a:pt x="23911" y="4367"/>
                  <a:pt x="23916" y="4377"/>
                </a:cubicBezTo>
                <a:cubicBezTo>
                  <a:pt x="23912" y="4374"/>
                  <a:pt x="23909" y="4373"/>
                  <a:pt x="23905" y="4373"/>
                </a:cubicBezTo>
                <a:cubicBezTo>
                  <a:pt x="23896" y="4373"/>
                  <a:pt x="23887" y="4383"/>
                  <a:pt x="23892" y="4396"/>
                </a:cubicBezTo>
                <a:cubicBezTo>
                  <a:pt x="23889" y="4391"/>
                  <a:pt x="23885" y="4389"/>
                  <a:pt x="23881" y="4389"/>
                </a:cubicBezTo>
                <a:cubicBezTo>
                  <a:pt x="23871" y="4389"/>
                  <a:pt x="23860" y="4405"/>
                  <a:pt x="23855" y="4414"/>
                </a:cubicBezTo>
                <a:cubicBezTo>
                  <a:pt x="23854" y="4413"/>
                  <a:pt x="23853" y="4413"/>
                  <a:pt x="23851" y="4413"/>
                </a:cubicBezTo>
                <a:cubicBezTo>
                  <a:pt x="23839" y="4413"/>
                  <a:pt x="23824" y="4433"/>
                  <a:pt x="23819" y="4444"/>
                </a:cubicBezTo>
                <a:cubicBezTo>
                  <a:pt x="23817" y="4443"/>
                  <a:pt x="23814" y="4443"/>
                  <a:pt x="23812" y="4443"/>
                </a:cubicBezTo>
                <a:cubicBezTo>
                  <a:pt x="23796" y="4443"/>
                  <a:pt x="23784" y="4458"/>
                  <a:pt x="23795" y="4468"/>
                </a:cubicBezTo>
                <a:cubicBezTo>
                  <a:pt x="23789" y="4474"/>
                  <a:pt x="23789" y="4486"/>
                  <a:pt x="23789" y="4493"/>
                </a:cubicBezTo>
                <a:cubicBezTo>
                  <a:pt x="23783" y="4493"/>
                  <a:pt x="23783" y="4493"/>
                  <a:pt x="23771" y="4499"/>
                </a:cubicBezTo>
                <a:cubicBezTo>
                  <a:pt x="23766" y="4494"/>
                  <a:pt x="23750" y="4490"/>
                  <a:pt x="23741" y="4490"/>
                </a:cubicBezTo>
                <a:cubicBezTo>
                  <a:pt x="23737" y="4490"/>
                  <a:pt x="23734" y="4491"/>
                  <a:pt x="23734" y="4493"/>
                </a:cubicBezTo>
                <a:cubicBezTo>
                  <a:pt x="23731" y="4489"/>
                  <a:pt x="23725" y="4488"/>
                  <a:pt x="23719" y="4488"/>
                </a:cubicBezTo>
                <a:cubicBezTo>
                  <a:pt x="23713" y="4488"/>
                  <a:pt x="23707" y="4489"/>
                  <a:pt x="23704" y="4493"/>
                </a:cubicBezTo>
                <a:cubicBezTo>
                  <a:pt x="23704" y="4493"/>
                  <a:pt x="23680" y="4517"/>
                  <a:pt x="23674" y="4517"/>
                </a:cubicBezTo>
                <a:cubicBezTo>
                  <a:pt x="23668" y="4523"/>
                  <a:pt x="23668" y="4529"/>
                  <a:pt x="23668" y="4535"/>
                </a:cubicBezTo>
                <a:cubicBezTo>
                  <a:pt x="23668" y="4547"/>
                  <a:pt x="23662" y="4547"/>
                  <a:pt x="23649" y="4547"/>
                </a:cubicBezTo>
                <a:cubicBezTo>
                  <a:pt x="23643" y="4559"/>
                  <a:pt x="23631" y="4565"/>
                  <a:pt x="23631" y="4583"/>
                </a:cubicBezTo>
                <a:cubicBezTo>
                  <a:pt x="23628" y="4583"/>
                  <a:pt x="23625" y="4582"/>
                  <a:pt x="23622" y="4582"/>
                </a:cubicBezTo>
                <a:cubicBezTo>
                  <a:pt x="23603" y="4582"/>
                  <a:pt x="23589" y="4599"/>
                  <a:pt x="23589" y="4620"/>
                </a:cubicBezTo>
                <a:cubicBezTo>
                  <a:pt x="23571" y="4626"/>
                  <a:pt x="23559" y="4668"/>
                  <a:pt x="23577" y="4674"/>
                </a:cubicBezTo>
                <a:cubicBezTo>
                  <a:pt x="23553" y="4674"/>
                  <a:pt x="23559" y="4710"/>
                  <a:pt x="23577" y="4729"/>
                </a:cubicBezTo>
                <a:cubicBezTo>
                  <a:pt x="23559" y="4747"/>
                  <a:pt x="23577" y="4747"/>
                  <a:pt x="23589" y="4759"/>
                </a:cubicBezTo>
                <a:cubicBezTo>
                  <a:pt x="23601" y="4765"/>
                  <a:pt x="23613" y="4771"/>
                  <a:pt x="23619" y="4771"/>
                </a:cubicBezTo>
                <a:cubicBezTo>
                  <a:pt x="23628" y="4775"/>
                  <a:pt x="23630" y="4782"/>
                  <a:pt x="23635" y="4782"/>
                </a:cubicBezTo>
                <a:cubicBezTo>
                  <a:pt x="23637" y="4782"/>
                  <a:pt x="23640" y="4781"/>
                  <a:pt x="23643" y="4777"/>
                </a:cubicBezTo>
                <a:cubicBezTo>
                  <a:pt x="23643" y="4795"/>
                  <a:pt x="23649" y="4801"/>
                  <a:pt x="23662" y="4801"/>
                </a:cubicBezTo>
                <a:cubicBezTo>
                  <a:pt x="23662" y="4813"/>
                  <a:pt x="23666" y="4817"/>
                  <a:pt x="23670" y="4817"/>
                </a:cubicBezTo>
                <a:cubicBezTo>
                  <a:pt x="23675" y="4817"/>
                  <a:pt x="23680" y="4811"/>
                  <a:pt x="23680" y="4801"/>
                </a:cubicBezTo>
                <a:cubicBezTo>
                  <a:pt x="23686" y="4804"/>
                  <a:pt x="23690" y="4806"/>
                  <a:pt x="23693" y="4806"/>
                </a:cubicBezTo>
                <a:cubicBezTo>
                  <a:pt x="23696" y="4806"/>
                  <a:pt x="23698" y="4804"/>
                  <a:pt x="23698" y="4801"/>
                </a:cubicBezTo>
                <a:cubicBezTo>
                  <a:pt x="23701" y="4810"/>
                  <a:pt x="23707" y="4815"/>
                  <a:pt x="23713" y="4815"/>
                </a:cubicBezTo>
                <a:cubicBezTo>
                  <a:pt x="23719" y="4815"/>
                  <a:pt x="23725" y="4810"/>
                  <a:pt x="23728" y="4801"/>
                </a:cubicBezTo>
                <a:cubicBezTo>
                  <a:pt x="23734" y="4810"/>
                  <a:pt x="23742" y="4814"/>
                  <a:pt x="23749" y="4814"/>
                </a:cubicBezTo>
                <a:cubicBezTo>
                  <a:pt x="23756" y="4814"/>
                  <a:pt x="23762" y="4808"/>
                  <a:pt x="23758" y="4795"/>
                </a:cubicBezTo>
                <a:cubicBezTo>
                  <a:pt x="23771" y="4795"/>
                  <a:pt x="23771" y="4795"/>
                  <a:pt x="23771" y="4777"/>
                </a:cubicBezTo>
                <a:cubicBezTo>
                  <a:pt x="23775" y="4782"/>
                  <a:pt x="23779" y="4784"/>
                  <a:pt x="23782" y="4784"/>
                </a:cubicBezTo>
                <a:cubicBezTo>
                  <a:pt x="23791" y="4784"/>
                  <a:pt x="23795" y="4768"/>
                  <a:pt x="23795" y="4759"/>
                </a:cubicBezTo>
                <a:cubicBezTo>
                  <a:pt x="23798" y="4766"/>
                  <a:pt x="23807" y="4770"/>
                  <a:pt x="23814" y="4770"/>
                </a:cubicBezTo>
                <a:cubicBezTo>
                  <a:pt x="23820" y="4770"/>
                  <a:pt x="23825" y="4767"/>
                  <a:pt x="23825" y="4759"/>
                </a:cubicBezTo>
                <a:cubicBezTo>
                  <a:pt x="23828" y="4764"/>
                  <a:pt x="23832" y="4766"/>
                  <a:pt x="23837" y="4766"/>
                </a:cubicBezTo>
                <a:cubicBezTo>
                  <a:pt x="23844" y="4766"/>
                  <a:pt x="23852" y="4762"/>
                  <a:pt x="23855" y="4759"/>
                </a:cubicBezTo>
                <a:cubicBezTo>
                  <a:pt x="23855" y="4770"/>
                  <a:pt x="23866" y="4779"/>
                  <a:pt x="23876" y="4779"/>
                </a:cubicBezTo>
                <a:cubicBezTo>
                  <a:pt x="23883" y="4779"/>
                  <a:pt x="23889" y="4775"/>
                  <a:pt x="23892" y="4765"/>
                </a:cubicBezTo>
                <a:cubicBezTo>
                  <a:pt x="23898" y="4768"/>
                  <a:pt x="23903" y="4770"/>
                  <a:pt x="23907" y="4770"/>
                </a:cubicBezTo>
                <a:cubicBezTo>
                  <a:pt x="23919" y="4770"/>
                  <a:pt x="23922" y="4758"/>
                  <a:pt x="23922" y="4741"/>
                </a:cubicBezTo>
                <a:cubicBezTo>
                  <a:pt x="23927" y="4743"/>
                  <a:pt x="23931" y="4745"/>
                  <a:pt x="23934" y="4745"/>
                </a:cubicBezTo>
                <a:cubicBezTo>
                  <a:pt x="23939" y="4745"/>
                  <a:pt x="23943" y="4742"/>
                  <a:pt x="23946" y="4735"/>
                </a:cubicBezTo>
                <a:cubicBezTo>
                  <a:pt x="23951" y="4739"/>
                  <a:pt x="23962" y="4753"/>
                  <a:pt x="23970" y="4753"/>
                </a:cubicBezTo>
                <a:cubicBezTo>
                  <a:pt x="23972" y="4753"/>
                  <a:pt x="23975" y="4752"/>
                  <a:pt x="23976" y="4747"/>
                </a:cubicBezTo>
                <a:cubicBezTo>
                  <a:pt x="23976" y="4765"/>
                  <a:pt x="23982" y="4771"/>
                  <a:pt x="24001" y="4771"/>
                </a:cubicBezTo>
                <a:cubicBezTo>
                  <a:pt x="24001" y="4785"/>
                  <a:pt x="24015" y="4799"/>
                  <a:pt x="24025" y="4799"/>
                </a:cubicBezTo>
                <a:cubicBezTo>
                  <a:pt x="24027" y="4799"/>
                  <a:pt x="24030" y="4798"/>
                  <a:pt x="24031" y="4795"/>
                </a:cubicBezTo>
                <a:cubicBezTo>
                  <a:pt x="24031" y="4805"/>
                  <a:pt x="24038" y="4825"/>
                  <a:pt x="24050" y="4825"/>
                </a:cubicBezTo>
                <a:cubicBezTo>
                  <a:pt x="24053" y="4825"/>
                  <a:pt x="24057" y="4823"/>
                  <a:pt x="24061" y="4819"/>
                </a:cubicBezTo>
                <a:cubicBezTo>
                  <a:pt x="24065" y="4831"/>
                  <a:pt x="24075" y="4842"/>
                  <a:pt x="24084" y="4842"/>
                </a:cubicBezTo>
                <a:cubicBezTo>
                  <a:pt x="24090" y="4842"/>
                  <a:pt x="24095" y="4837"/>
                  <a:pt x="24098" y="4826"/>
                </a:cubicBezTo>
                <a:cubicBezTo>
                  <a:pt x="24101" y="4833"/>
                  <a:pt x="24109" y="4836"/>
                  <a:pt x="24116" y="4836"/>
                </a:cubicBezTo>
                <a:cubicBezTo>
                  <a:pt x="24121" y="4836"/>
                  <a:pt x="24125" y="4834"/>
                  <a:pt x="24128" y="4832"/>
                </a:cubicBezTo>
                <a:lnTo>
                  <a:pt x="24128" y="4832"/>
                </a:lnTo>
                <a:cubicBezTo>
                  <a:pt x="24128" y="4916"/>
                  <a:pt x="24146" y="4989"/>
                  <a:pt x="24104" y="5062"/>
                </a:cubicBezTo>
                <a:cubicBezTo>
                  <a:pt x="24055" y="5152"/>
                  <a:pt x="23976" y="5183"/>
                  <a:pt x="23946" y="5292"/>
                </a:cubicBezTo>
                <a:cubicBezTo>
                  <a:pt x="23946" y="5304"/>
                  <a:pt x="23946" y="5304"/>
                  <a:pt x="23940" y="5310"/>
                </a:cubicBezTo>
                <a:cubicBezTo>
                  <a:pt x="23649" y="5407"/>
                  <a:pt x="23395" y="5576"/>
                  <a:pt x="23189" y="5849"/>
                </a:cubicBezTo>
                <a:cubicBezTo>
                  <a:pt x="23020" y="5793"/>
                  <a:pt x="22865" y="5768"/>
                  <a:pt x="22723" y="5768"/>
                </a:cubicBezTo>
                <a:cubicBezTo>
                  <a:pt x="22324" y="5768"/>
                  <a:pt x="22033" y="5972"/>
                  <a:pt x="21827" y="6285"/>
                </a:cubicBezTo>
                <a:lnTo>
                  <a:pt x="21821" y="6285"/>
                </a:lnTo>
                <a:cubicBezTo>
                  <a:pt x="21814" y="6283"/>
                  <a:pt x="21809" y="6282"/>
                  <a:pt x="21806" y="6282"/>
                </a:cubicBezTo>
                <a:cubicBezTo>
                  <a:pt x="21795" y="6282"/>
                  <a:pt x="21799" y="6290"/>
                  <a:pt x="21785" y="6309"/>
                </a:cubicBezTo>
                <a:cubicBezTo>
                  <a:pt x="21754" y="6291"/>
                  <a:pt x="21730" y="6260"/>
                  <a:pt x="21694" y="6254"/>
                </a:cubicBezTo>
                <a:cubicBezTo>
                  <a:pt x="21700" y="6242"/>
                  <a:pt x="21700" y="6224"/>
                  <a:pt x="21724" y="6224"/>
                </a:cubicBezTo>
                <a:cubicBezTo>
                  <a:pt x="21728" y="6224"/>
                  <a:pt x="21754" y="6235"/>
                  <a:pt x="21772" y="6235"/>
                </a:cubicBezTo>
                <a:cubicBezTo>
                  <a:pt x="21781" y="6235"/>
                  <a:pt x="21789" y="6232"/>
                  <a:pt x="21791" y="6224"/>
                </a:cubicBezTo>
                <a:cubicBezTo>
                  <a:pt x="21797" y="6218"/>
                  <a:pt x="21785" y="6212"/>
                  <a:pt x="21773" y="6200"/>
                </a:cubicBezTo>
                <a:lnTo>
                  <a:pt x="21773" y="6182"/>
                </a:lnTo>
                <a:cubicBezTo>
                  <a:pt x="21773" y="6157"/>
                  <a:pt x="21773" y="6151"/>
                  <a:pt x="21742" y="6139"/>
                </a:cubicBezTo>
                <a:cubicBezTo>
                  <a:pt x="21754" y="6127"/>
                  <a:pt x="21706" y="6109"/>
                  <a:pt x="21694" y="6109"/>
                </a:cubicBezTo>
                <a:cubicBezTo>
                  <a:pt x="21670" y="6109"/>
                  <a:pt x="21645" y="6097"/>
                  <a:pt x="21621" y="6097"/>
                </a:cubicBezTo>
                <a:cubicBezTo>
                  <a:pt x="21603" y="6097"/>
                  <a:pt x="21585" y="6109"/>
                  <a:pt x="21555" y="6109"/>
                </a:cubicBezTo>
                <a:cubicBezTo>
                  <a:pt x="21547" y="6109"/>
                  <a:pt x="21533" y="6114"/>
                  <a:pt x="21518" y="6114"/>
                </a:cubicBezTo>
                <a:cubicBezTo>
                  <a:pt x="21510" y="6114"/>
                  <a:pt x="21502" y="6113"/>
                  <a:pt x="21494" y="6109"/>
                </a:cubicBezTo>
                <a:cubicBezTo>
                  <a:pt x="21494" y="6103"/>
                  <a:pt x="21500" y="6103"/>
                  <a:pt x="21500" y="6097"/>
                </a:cubicBezTo>
                <a:cubicBezTo>
                  <a:pt x="21506" y="6094"/>
                  <a:pt x="21512" y="6094"/>
                  <a:pt x="21518" y="6094"/>
                </a:cubicBezTo>
                <a:cubicBezTo>
                  <a:pt x="21523" y="6094"/>
                  <a:pt x="21527" y="6094"/>
                  <a:pt x="21530" y="6091"/>
                </a:cubicBezTo>
                <a:cubicBezTo>
                  <a:pt x="21543" y="6079"/>
                  <a:pt x="21543" y="6073"/>
                  <a:pt x="21549" y="6067"/>
                </a:cubicBezTo>
                <a:cubicBezTo>
                  <a:pt x="21555" y="6064"/>
                  <a:pt x="21558" y="6064"/>
                  <a:pt x="21561" y="6064"/>
                </a:cubicBezTo>
                <a:cubicBezTo>
                  <a:pt x="21565" y="6064"/>
                  <a:pt x="21570" y="6064"/>
                  <a:pt x="21579" y="6061"/>
                </a:cubicBezTo>
                <a:cubicBezTo>
                  <a:pt x="21599" y="6051"/>
                  <a:pt x="21622" y="6041"/>
                  <a:pt x="21650" y="6041"/>
                </a:cubicBezTo>
                <a:cubicBezTo>
                  <a:pt x="21657" y="6041"/>
                  <a:pt x="21663" y="6041"/>
                  <a:pt x="21670" y="6042"/>
                </a:cubicBezTo>
                <a:cubicBezTo>
                  <a:pt x="21682" y="6042"/>
                  <a:pt x="21700" y="6048"/>
                  <a:pt x="21706" y="6061"/>
                </a:cubicBezTo>
                <a:cubicBezTo>
                  <a:pt x="21724" y="6067"/>
                  <a:pt x="21724" y="6079"/>
                  <a:pt x="21736" y="6091"/>
                </a:cubicBezTo>
                <a:cubicBezTo>
                  <a:pt x="21754" y="6097"/>
                  <a:pt x="21815" y="6097"/>
                  <a:pt x="21833" y="6097"/>
                </a:cubicBezTo>
                <a:cubicBezTo>
                  <a:pt x="21833" y="6079"/>
                  <a:pt x="21827" y="6067"/>
                  <a:pt x="21821" y="6048"/>
                </a:cubicBezTo>
                <a:cubicBezTo>
                  <a:pt x="21797" y="6030"/>
                  <a:pt x="21791" y="6030"/>
                  <a:pt x="21821" y="6012"/>
                </a:cubicBezTo>
                <a:cubicBezTo>
                  <a:pt x="21833" y="6010"/>
                  <a:pt x="21845" y="6007"/>
                  <a:pt x="21855" y="6007"/>
                </a:cubicBezTo>
                <a:cubicBezTo>
                  <a:pt x="21870" y="6007"/>
                  <a:pt x="21883" y="6012"/>
                  <a:pt x="21894" y="6030"/>
                </a:cubicBezTo>
                <a:cubicBezTo>
                  <a:pt x="21906" y="6042"/>
                  <a:pt x="21912" y="6067"/>
                  <a:pt x="21936" y="6073"/>
                </a:cubicBezTo>
                <a:cubicBezTo>
                  <a:pt x="21918" y="6061"/>
                  <a:pt x="21924" y="6042"/>
                  <a:pt x="21924" y="6030"/>
                </a:cubicBezTo>
                <a:cubicBezTo>
                  <a:pt x="21924" y="6006"/>
                  <a:pt x="21918" y="5988"/>
                  <a:pt x="21912" y="5976"/>
                </a:cubicBezTo>
                <a:cubicBezTo>
                  <a:pt x="21906" y="5952"/>
                  <a:pt x="21894" y="5946"/>
                  <a:pt x="21888" y="5921"/>
                </a:cubicBezTo>
                <a:cubicBezTo>
                  <a:pt x="21882" y="5909"/>
                  <a:pt x="21888" y="5885"/>
                  <a:pt x="21882" y="5879"/>
                </a:cubicBezTo>
                <a:lnTo>
                  <a:pt x="21857" y="5879"/>
                </a:lnTo>
                <a:cubicBezTo>
                  <a:pt x="21851" y="5879"/>
                  <a:pt x="21845" y="5867"/>
                  <a:pt x="21833" y="5867"/>
                </a:cubicBezTo>
                <a:cubicBezTo>
                  <a:pt x="21829" y="5866"/>
                  <a:pt x="21825" y="5866"/>
                  <a:pt x="21821" y="5866"/>
                </a:cubicBezTo>
                <a:cubicBezTo>
                  <a:pt x="21797" y="5866"/>
                  <a:pt x="21780" y="5879"/>
                  <a:pt x="21754" y="5879"/>
                </a:cubicBezTo>
                <a:cubicBezTo>
                  <a:pt x="21746" y="5863"/>
                  <a:pt x="21725" y="5857"/>
                  <a:pt x="21704" y="5857"/>
                </a:cubicBezTo>
                <a:cubicBezTo>
                  <a:pt x="21694" y="5857"/>
                  <a:pt x="21684" y="5859"/>
                  <a:pt x="21676" y="5861"/>
                </a:cubicBezTo>
                <a:cubicBezTo>
                  <a:pt x="21645" y="5879"/>
                  <a:pt x="21652" y="5897"/>
                  <a:pt x="21633" y="5915"/>
                </a:cubicBezTo>
                <a:cubicBezTo>
                  <a:pt x="21619" y="5930"/>
                  <a:pt x="21602" y="5938"/>
                  <a:pt x="21584" y="5938"/>
                </a:cubicBezTo>
                <a:cubicBezTo>
                  <a:pt x="21572" y="5938"/>
                  <a:pt x="21561" y="5935"/>
                  <a:pt x="21549" y="5927"/>
                </a:cubicBezTo>
                <a:cubicBezTo>
                  <a:pt x="21543" y="5927"/>
                  <a:pt x="21549" y="5915"/>
                  <a:pt x="21543" y="5915"/>
                </a:cubicBezTo>
                <a:lnTo>
                  <a:pt x="21518" y="5915"/>
                </a:lnTo>
                <a:cubicBezTo>
                  <a:pt x="21500" y="5909"/>
                  <a:pt x="21494" y="5897"/>
                  <a:pt x="21482" y="5891"/>
                </a:cubicBezTo>
                <a:cubicBezTo>
                  <a:pt x="21473" y="5888"/>
                  <a:pt x="21467" y="5888"/>
                  <a:pt x="21461" y="5888"/>
                </a:cubicBezTo>
                <a:cubicBezTo>
                  <a:pt x="21455" y="5888"/>
                  <a:pt x="21449" y="5888"/>
                  <a:pt x="21440" y="5885"/>
                </a:cubicBezTo>
                <a:cubicBezTo>
                  <a:pt x="21428" y="5885"/>
                  <a:pt x="21428" y="5879"/>
                  <a:pt x="21403" y="5879"/>
                </a:cubicBezTo>
                <a:cubicBezTo>
                  <a:pt x="21391" y="5879"/>
                  <a:pt x="21373" y="5885"/>
                  <a:pt x="21361" y="5891"/>
                </a:cubicBezTo>
                <a:cubicBezTo>
                  <a:pt x="21337" y="5897"/>
                  <a:pt x="21319" y="5897"/>
                  <a:pt x="21300" y="5909"/>
                </a:cubicBezTo>
                <a:cubicBezTo>
                  <a:pt x="21270" y="5915"/>
                  <a:pt x="21282" y="5909"/>
                  <a:pt x="21270" y="5927"/>
                </a:cubicBezTo>
                <a:cubicBezTo>
                  <a:pt x="21258" y="5940"/>
                  <a:pt x="21258" y="5946"/>
                  <a:pt x="21252" y="5946"/>
                </a:cubicBezTo>
                <a:lnTo>
                  <a:pt x="21240" y="5946"/>
                </a:lnTo>
                <a:cubicBezTo>
                  <a:pt x="21222" y="5958"/>
                  <a:pt x="21228" y="5958"/>
                  <a:pt x="21216" y="5976"/>
                </a:cubicBezTo>
                <a:cubicBezTo>
                  <a:pt x="21207" y="5979"/>
                  <a:pt x="21194" y="5979"/>
                  <a:pt x="21183" y="5979"/>
                </a:cubicBezTo>
                <a:cubicBezTo>
                  <a:pt x="21172" y="5979"/>
                  <a:pt x="21161" y="5979"/>
                  <a:pt x="21155" y="5982"/>
                </a:cubicBezTo>
                <a:cubicBezTo>
                  <a:pt x="21149" y="5988"/>
                  <a:pt x="21149" y="6000"/>
                  <a:pt x="21137" y="6000"/>
                </a:cubicBezTo>
                <a:cubicBezTo>
                  <a:pt x="21137" y="6000"/>
                  <a:pt x="21125" y="6006"/>
                  <a:pt x="21119" y="6006"/>
                </a:cubicBezTo>
                <a:cubicBezTo>
                  <a:pt x="21107" y="6012"/>
                  <a:pt x="21107" y="6018"/>
                  <a:pt x="21107" y="6030"/>
                </a:cubicBezTo>
                <a:cubicBezTo>
                  <a:pt x="21101" y="6061"/>
                  <a:pt x="21095" y="6061"/>
                  <a:pt x="21058" y="6061"/>
                </a:cubicBezTo>
                <a:cubicBezTo>
                  <a:pt x="21028" y="6061"/>
                  <a:pt x="21004" y="6048"/>
                  <a:pt x="20979" y="6048"/>
                </a:cubicBezTo>
                <a:cubicBezTo>
                  <a:pt x="20970" y="6047"/>
                  <a:pt x="20963" y="6046"/>
                  <a:pt x="20957" y="6046"/>
                </a:cubicBezTo>
                <a:cubicBezTo>
                  <a:pt x="20936" y="6046"/>
                  <a:pt x="20933" y="6055"/>
                  <a:pt x="20919" y="6079"/>
                </a:cubicBezTo>
                <a:cubicBezTo>
                  <a:pt x="20913" y="6103"/>
                  <a:pt x="20907" y="6091"/>
                  <a:pt x="20889" y="6103"/>
                </a:cubicBezTo>
                <a:cubicBezTo>
                  <a:pt x="20889" y="6103"/>
                  <a:pt x="20889" y="6121"/>
                  <a:pt x="20883" y="6121"/>
                </a:cubicBezTo>
                <a:lnTo>
                  <a:pt x="20858" y="6121"/>
                </a:lnTo>
                <a:cubicBezTo>
                  <a:pt x="20846" y="6127"/>
                  <a:pt x="20768" y="6139"/>
                  <a:pt x="20816" y="6164"/>
                </a:cubicBezTo>
                <a:lnTo>
                  <a:pt x="20846" y="6164"/>
                </a:lnTo>
                <a:cubicBezTo>
                  <a:pt x="20852" y="6164"/>
                  <a:pt x="20846" y="6182"/>
                  <a:pt x="20852" y="6182"/>
                </a:cubicBezTo>
                <a:cubicBezTo>
                  <a:pt x="20858" y="6188"/>
                  <a:pt x="20852" y="6188"/>
                  <a:pt x="20864" y="6188"/>
                </a:cubicBezTo>
                <a:cubicBezTo>
                  <a:pt x="20877" y="6188"/>
                  <a:pt x="20895" y="6182"/>
                  <a:pt x="20907" y="6182"/>
                </a:cubicBezTo>
                <a:cubicBezTo>
                  <a:pt x="20915" y="6182"/>
                  <a:pt x="20934" y="6174"/>
                  <a:pt x="20949" y="6174"/>
                </a:cubicBezTo>
                <a:cubicBezTo>
                  <a:pt x="20957" y="6174"/>
                  <a:pt x="20963" y="6176"/>
                  <a:pt x="20967" y="6182"/>
                </a:cubicBezTo>
                <a:cubicBezTo>
                  <a:pt x="20973" y="6188"/>
                  <a:pt x="20967" y="6200"/>
                  <a:pt x="20949" y="6200"/>
                </a:cubicBezTo>
                <a:cubicBezTo>
                  <a:pt x="20943" y="6218"/>
                  <a:pt x="20967" y="6224"/>
                  <a:pt x="20986" y="6224"/>
                </a:cubicBezTo>
                <a:cubicBezTo>
                  <a:pt x="20998" y="6242"/>
                  <a:pt x="20973" y="6242"/>
                  <a:pt x="20973" y="6254"/>
                </a:cubicBezTo>
                <a:cubicBezTo>
                  <a:pt x="20973" y="6273"/>
                  <a:pt x="20979" y="6260"/>
                  <a:pt x="20979" y="6279"/>
                </a:cubicBezTo>
                <a:cubicBezTo>
                  <a:pt x="20979" y="6291"/>
                  <a:pt x="20973" y="6321"/>
                  <a:pt x="20986" y="6321"/>
                </a:cubicBezTo>
                <a:cubicBezTo>
                  <a:pt x="20986" y="6339"/>
                  <a:pt x="20973" y="6351"/>
                  <a:pt x="20979" y="6369"/>
                </a:cubicBezTo>
                <a:cubicBezTo>
                  <a:pt x="20990" y="6369"/>
                  <a:pt x="21000" y="6370"/>
                  <a:pt x="21009" y="6370"/>
                </a:cubicBezTo>
                <a:cubicBezTo>
                  <a:pt x="21029" y="6370"/>
                  <a:pt x="21046" y="6367"/>
                  <a:pt x="21058" y="6351"/>
                </a:cubicBezTo>
                <a:cubicBezTo>
                  <a:pt x="21064" y="6345"/>
                  <a:pt x="21064" y="6339"/>
                  <a:pt x="21070" y="6333"/>
                </a:cubicBezTo>
                <a:cubicBezTo>
                  <a:pt x="21073" y="6327"/>
                  <a:pt x="21078" y="6327"/>
                  <a:pt x="21082" y="6327"/>
                </a:cubicBezTo>
                <a:cubicBezTo>
                  <a:pt x="21087" y="6327"/>
                  <a:pt x="21091" y="6327"/>
                  <a:pt x="21095" y="6321"/>
                </a:cubicBezTo>
                <a:cubicBezTo>
                  <a:pt x="21119" y="6309"/>
                  <a:pt x="21119" y="6315"/>
                  <a:pt x="21119" y="6291"/>
                </a:cubicBezTo>
                <a:lnTo>
                  <a:pt x="21119" y="6285"/>
                </a:lnTo>
                <a:cubicBezTo>
                  <a:pt x="21125" y="6309"/>
                  <a:pt x="21137" y="6333"/>
                  <a:pt x="21149" y="6351"/>
                </a:cubicBezTo>
                <a:cubicBezTo>
                  <a:pt x="21167" y="6430"/>
                  <a:pt x="21095" y="6484"/>
                  <a:pt x="21040" y="6527"/>
                </a:cubicBezTo>
                <a:cubicBezTo>
                  <a:pt x="20999" y="6564"/>
                  <a:pt x="20961" y="6590"/>
                  <a:pt x="20911" y="6590"/>
                </a:cubicBezTo>
                <a:cubicBezTo>
                  <a:pt x="20895" y="6590"/>
                  <a:pt x="20877" y="6587"/>
                  <a:pt x="20858" y="6581"/>
                </a:cubicBezTo>
                <a:cubicBezTo>
                  <a:pt x="20833" y="6573"/>
                  <a:pt x="20812" y="6569"/>
                  <a:pt x="20792" y="6569"/>
                </a:cubicBezTo>
                <a:cubicBezTo>
                  <a:pt x="20744" y="6569"/>
                  <a:pt x="20709" y="6593"/>
                  <a:pt x="20653" y="6624"/>
                </a:cubicBezTo>
                <a:cubicBezTo>
                  <a:pt x="20586" y="6672"/>
                  <a:pt x="20544" y="6708"/>
                  <a:pt x="20495" y="6769"/>
                </a:cubicBezTo>
                <a:cubicBezTo>
                  <a:pt x="20453" y="6823"/>
                  <a:pt x="20374" y="6854"/>
                  <a:pt x="20289" y="6878"/>
                </a:cubicBezTo>
                <a:cubicBezTo>
                  <a:pt x="20271" y="6696"/>
                  <a:pt x="20162" y="6460"/>
                  <a:pt x="20132" y="6285"/>
                </a:cubicBezTo>
                <a:cubicBezTo>
                  <a:pt x="20108" y="6139"/>
                  <a:pt x="20108" y="5976"/>
                  <a:pt x="20132" y="5831"/>
                </a:cubicBezTo>
                <a:cubicBezTo>
                  <a:pt x="20150" y="5837"/>
                  <a:pt x="20156" y="5849"/>
                  <a:pt x="20162" y="5861"/>
                </a:cubicBezTo>
                <a:cubicBezTo>
                  <a:pt x="20184" y="5888"/>
                  <a:pt x="20171" y="5916"/>
                  <a:pt x="20210" y="5916"/>
                </a:cubicBezTo>
                <a:cubicBezTo>
                  <a:pt x="20214" y="5916"/>
                  <a:pt x="20218" y="5916"/>
                  <a:pt x="20223" y="5915"/>
                </a:cubicBezTo>
                <a:cubicBezTo>
                  <a:pt x="20247" y="5915"/>
                  <a:pt x="20259" y="5891"/>
                  <a:pt x="20283" y="5891"/>
                </a:cubicBezTo>
                <a:cubicBezTo>
                  <a:pt x="20307" y="5891"/>
                  <a:pt x="20344" y="5915"/>
                  <a:pt x="20374" y="5915"/>
                </a:cubicBezTo>
                <a:cubicBezTo>
                  <a:pt x="20404" y="5915"/>
                  <a:pt x="20422" y="5915"/>
                  <a:pt x="20453" y="5897"/>
                </a:cubicBezTo>
                <a:cubicBezTo>
                  <a:pt x="20453" y="5915"/>
                  <a:pt x="20459" y="5927"/>
                  <a:pt x="20453" y="5946"/>
                </a:cubicBezTo>
                <a:cubicBezTo>
                  <a:pt x="20471" y="5952"/>
                  <a:pt x="20501" y="5952"/>
                  <a:pt x="20525" y="5958"/>
                </a:cubicBezTo>
                <a:cubicBezTo>
                  <a:pt x="20515" y="6007"/>
                  <a:pt x="20572" y="6031"/>
                  <a:pt x="20624" y="6031"/>
                </a:cubicBezTo>
                <a:cubicBezTo>
                  <a:pt x="20629" y="6031"/>
                  <a:pt x="20635" y="6031"/>
                  <a:pt x="20640" y="6030"/>
                </a:cubicBezTo>
                <a:lnTo>
                  <a:pt x="20640" y="6030"/>
                </a:lnTo>
                <a:cubicBezTo>
                  <a:pt x="20634" y="6042"/>
                  <a:pt x="20634" y="6061"/>
                  <a:pt x="20634" y="6073"/>
                </a:cubicBezTo>
                <a:cubicBezTo>
                  <a:pt x="20638" y="6069"/>
                  <a:pt x="20642" y="6068"/>
                  <a:pt x="20646" y="6066"/>
                </a:cubicBezTo>
                <a:lnTo>
                  <a:pt x="20646" y="6066"/>
                </a:lnTo>
                <a:cubicBezTo>
                  <a:pt x="20630" y="6078"/>
                  <a:pt x="20616" y="6095"/>
                  <a:pt x="20616" y="6121"/>
                </a:cubicBezTo>
                <a:cubicBezTo>
                  <a:pt x="20622" y="6122"/>
                  <a:pt x="20628" y="6122"/>
                  <a:pt x="20634" y="6122"/>
                </a:cubicBezTo>
                <a:cubicBezTo>
                  <a:pt x="20689" y="6122"/>
                  <a:pt x="20764" y="6100"/>
                  <a:pt x="20786" y="6073"/>
                </a:cubicBezTo>
                <a:cubicBezTo>
                  <a:pt x="20792" y="6061"/>
                  <a:pt x="20798" y="6030"/>
                  <a:pt x="20816" y="6018"/>
                </a:cubicBezTo>
                <a:cubicBezTo>
                  <a:pt x="20821" y="6016"/>
                  <a:pt x="20826" y="6015"/>
                  <a:pt x="20832" y="6015"/>
                </a:cubicBezTo>
                <a:cubicBezTo>
                  <a:pt x="20855" y="6015"/>
                  <a:pt x="20880" y="6031"/>
                  <a:pt x="20900" y="6031"/>
                </a:cubicBezTo>
                <a:cubicBezTo>
                  <a:pt x="20902" y="6031"/>
                  <a:pt x="20905" y="6031"/>
                  <a:pt x="20907" y="6030"/>
                </a:cubicBezTo>
                <a:cubicBezTo>
                  <a:pt x="20937" y="6018"/>
                  <a:pt x="20919" y="6000"/>
                  <a:pt x="20967" y="5988"/>
                </a:cubicBezTo>
                <a:cubicBezTo>
                  <a:pt x="20976" y="5987"/>
                  <a:pt x="20983" y="5986"/>
                  <a:pt x="20990" y="5986"/>
                </a:cubicBezTo>
                <a:cubicBezTo>
                  <a:pt x="21010" y="5986"/>
                  <a:pt x="21022" y="5994"/>
                  <a:pt x="21040" y="6012"/>
                </a:cubicBezTo>
                <a:cubicBezTo>
                  <a:pt x="21064" y="6030"/>
                  <a:pt x="21028" y="6048"/>
                  <a:pt x="21070" y="6048"/>
                </a:cubicBezTo>
                <a:cubicBezTo>
                  <a:pt x="21101" y="6048"/>
                  <a:pt x="21107" y="6018"/>
                  <a:pt x="21088" y="6006"/>
                </a:cubicBezTo>
                <a:cubicBezTo>
                  <a:pt x="21101" y="5988"/>
                  <a:pt x="21131" y="5970"/>
                  <a:pt x="21119" y="5946"/>
                </a:cubicBezTo>
                <a:cubicBezTo>
                  <a:pt x="21112" y="5939"/>
                  <a:pt x="21105" y="5937"/>
                  <a:pt x="21098" y="5937"/>
                </a:cubicBezTo>
                <a:cubicBezTo>
                  <a:pt x="21089" y="5937"/>
                  <a:pt x="21080" y="5941"/>
                  <a:pt x="21074" y="5941"/>
                </a:cubicBezTo>
                <a:cubicBezTo>
                  <a:pt x="21073" y="5941"/>
                  <a:pt x="21071" y="5940"/>
                  <a:pt x="21070" y="5940"/>
                </a:cubicBezTo>
                <a:cubicBezTo>
                  <a:pt x="21058" y="5921"/>
                  <a:pt x="21058" y="5915"/>
                  <a:pt x="21040" y="5897"/>
                </a:cubicBezTo>
                <a:lnTo>
                  <a:pt x="20998" y="5855"/>
                </a:lnTo>
                <a:cubicBezTo>
                  <a:pt x="20994" y="5852"/>
                  <a:pt x="20991" y="5850"/>
                  <a:pt x="20987" y="5850"/>
                </a:cubicBezTo>
                <a:cubicBezTo>
                  <a:pt x="20979" y="5850"/>
                  <a:pt x="20969" y="5856"/>
                  <a:pt x="20961" y="5856"/>
                </a:cubicBezTo>
                <a:cubicBezTo>
                  <a:pt x="20959" y="5856"/>
                  <a:pt x="20957" y="5856"/>
                  <a:pt x="20955" y="5855"/>
                </a:cubicBezTo>
                <a:cubicBezTo>
                  <a:pt x="20949" y="5843"/>
                  <a:pt x="20943" y="5831"/>
                  <a:pt x="20943" y="5831"/>
                </a:cubicBezTo>
                <a:cubicBezTo>
                  <a:pt x="20937" y="5831"/>
                  <a:pt x="20889" y="5824"/>
                  <a:pt x="20889" y="5824"/>
                </a:cubicBezTo>
                <a:cubicBezTo>
                  <a:pt x="20864" y="5806"/>
                  <a:pt x="20883" y="5788"/>
                  <a:pt x="20852" y="5770"/>
                </a:cubicBezTo>
                <a:cubicBezTo>
                  <a:pt x="20839" y="5762"/>
                  <a:pt x="20816" y="5760"/>
                  <a:pt x="20791" y="5760"/>
                </a:cubicBezTo>
                <a:cubicBezTo>
                  <a:pt x="20758" y="5760"/>
                  <a:pt x="20722" y="5764"/>
                  <a:pt x="20701" y="5764"/>
                </a:cubicBezTo>
                <a:lnTo>
                  <a:pt x="20701" y="5715"/>
                </a:lnTo>
                <a:cubicBezTo>
                  <a:pt x="20695" y="5715"/>
                  <a:pt x="20683" y="5709"/>
                  <a:pt x="20671" y="5709"/>
                </a:cubicBezTo>
                <a:cubicBezTo>
                  <a:pt x="20676" y="5681"/>
                  <a:pt x="20662" y="5673"/>
                  <a:pt x="20643" y="5673"/>
                </a:cubicBezTo>
                <a:cubicBezTo>
                  <a:pt x="20623" y="5673"/>
                  <a:pt x="20598" y="5681"/>
                  <a:pt x="20583" y="5681"/>
                </a:cubicBezTo>
                <a:cubicBezTo>
                  <a:pt x="20579" y="5681"/>
                  <a:pt x="20576" y="5681"/>
                  <a:pt x="20574" y="5679"/>
                </a:cubicBezTo>
                <a:cubicBezTo>
                  <a:pt x="20555" y="5665"/>
                  <a:pt x="20558" y="5615"/>
                  <a:pt x="20530" y="5615"/>
                </a:cubicBezTo>
                <a:cubicBezTo>
                  <a:pt x="20522" y="5615"/>
                  <a:pt x="20510" y="5620"/>
                  <a:pt x="20495" y="5631"/>
                </a:cubicBezTo>
                <a:cubicBezTo>
                  <a:pt x="20465" y="5619"/>
                  <a:pt x="20435" y="5613"/>
                  <a:pt x="20398" y="5613"/>
                </a:cubicBezTo>
                <a:cubicBezTo>
                  <a:pt x="20398" y="5619"/>
                  <a:pt x="20392" y="5631"/>
                  <a:pt x="20398" y="5643"/>
                </a:cubicBezTo>
                <a:cubicBezTo>
                  <a:pt x="20396" y="5643"/>
                  <a:pt x="20392" y="5644"/>
                  <a:pt x="20389" y="5644"/>
                </a:cubicBezTo>
                <a:cubicBezTo>
                  <a:pt x="20353" y="5644"/>
                  <a:pt x="20277" y="5616"/>
                  <a:pt x="20271" y="5594"/>
                </a:cubicBezTo>
                <a:cubicBezTo>
                  <a:pt x="20254" y="5597"/>
                  <a:pt x="20243" y="5598"/>
                  <a:pt x="20235" y="5598"/>
                </a:cubicBezTo>
                <a:cubicBezTo>
                  <a:pt x="20224" y="5598"/>
                  <a:pt x="20216" y="5595"/>
                  <a:pt x="20198" y="5588"/>
                </a:cubicBezTo>
                <a:cubicBezTo>
                  <a:pt x="20192" y="5588"/>
                  <a:pt x="20192" y="5564"/>
                  <a:pt x="20186" y="5558"/>
                </a:cubicBezTo>
                <a:cubicBezTo>
                  <a:pt x="20180" y="5556"/>
                  <a:pt x="20176" y="5555"/>
                  <a:pt x="20172" y="5555"/>
                </a:cubicBezTo>
                <a:cubicBezTo>
                  <a:pt x="20166" y="5555"/>
                  <a:pt x="20161" y="5557"/>
                  <a:pt x="20156" y="5558"/>
                </a:cubicBezTo>
                <a:lnTo>
                  <a:pt x="20156" y="5558"/>
                </a:lnTo>
                <a:cubicBezTo>
                  <a:pt x="20162" y="5527"/>
                  <a:pt x="20162" y="5491"/>
                  <a:pt x="20168" y="5461"/>
                </a:cubicBezTo>
                <a:lnTo>
                  <a:pt x="20168" y="5443"/>
                </a:lnTo>
                <a:cubicBezTo>
                  <a:pt x="20162" y="5443"/>
                  <a:pt x="20162" y="5449"/>
                  <a:pt x="20156" y="5449"/>
                </a:cubicBezTo>
                <a:cubicBezTo>
                  <a:pt x="20154" y="5451"/>
                  <a:pt x="20152" y="5452"/>
                  <a:pt x="20150" y="5453"/>
                </a:cubicBezTo>
                <a:lnTo>
                  <a:pt x="20150" y="5453"/>
                </a:lnTo>
                <a:lnTo>
                  <a:pt x="20150" y="5383"/>
                </a:lnTo>
                <a:lnTo>
                  <a:pt x="20150" y="5376"/>
                </a:lnTo>
                <a:cubicBezTo>
                  <a:pt x="20156" y="5376"/>
                  <a:pt x="20162" y="5383"/>
                  <a:pt x="20168" y="5383"/>
                </a:cubicBezTo>
                <a:cubicBezTo>
                  <a:pt x="20211" y="5376"/>
                  <a:pt x="20198" y="5352"/>
                  <a:pt x="20229" y="5346"/>
                </a:cubicBezTo>
                <a:lnTo>
                  <a:pt x="20229" y="5346"/>
                </a:lnTo>
                <a:cubicBezTo>
                  <a:pt x="20229" y="5389"/>
                  <a:pt x="20223" y="5419"/>
                  <a:pt x="20283" y="5431"/>
                </a:cubicBezTo>
                <a:cubicBezTo>
                  <a:pt x="20307" y="5431"/>
                  <a:pt x="20338" y="5413"/>
                  <a:pt x="20332" y="5413"/>
                </a:cubicBezTo>
                <a:cubicBezTo>
                  <a:pt x="20374" y="5413"/>
                  <a:pt x="20350" y="5431"/>
                  <a:pt x="20380" y="5443"/>
                </a:cubicBezTo>
                <a:cubicBezTo>
                  <a:pt x="20398" y="5449"/>
                  <a:pt x="20380" y="5461"/>
                  <a:pt x="20404" y="5467"/>
                </a:cubicBezTo>
                <a:cubicBezTo>
                  <a:pt x="20422" y="5467"/>
                  <a:pt x="20422" y="5449"/>
                  <a:pt x="20429" y="5449"/>
                </a:cubicBezTo>
                <a:lnTo>
                  <a:pt x="20483" y="5449"/>
                </a:lnTo>
                <a:cubicBezTo>
                  <a:pt x="20544" y="5437"/>
                  <a:pt x="20531" y="5437"/>
                  <a:pt x="20531" y="5376"/>
                </a:cubicBezTo>
                <a:lnTo>
                  <a:pt x="20531" y="5376"/>
                </a:lnTo>
                <a:cubicBezTo>
                  <a:pt x="20550" y="5382"/>
                  <a:pt x="20569" y="5387"/>
                  <a:pt x="20584" y="5387"/>
                </a:cubicBezTo>
                <a:cubicBezTo>
                  <a:pt x="20604" y="5387"/>
                  <a:pt x="20617" y="5377"/>
                  <a:pt x="20610" y="5346"/>
                </a:cubicBezTo>
                <a:lnTo>
                  <a:pt x="20610" y="5346"/>
                </a:lnTo>
                <a:cubicBezTo>
                  <a:pt x="20612" y="5346"/>
                  <a:pt x="20614" y="5347"/>
                  <a:pt x="20616" y="5347"/>
                </a:cubicBezTo>
                <a:cubicBezTo>
                  <a:pt x="20642" y="5347"/>
                  <a:pt x="20685" y="5323"/>
                  <a:pt x="20712" y="5323"/>
                </a:cubicBezTo>
                <a:cubicBezTo>
                  <a:pt x="20726" y="5323"/>
                  <a:pt x="20735" y="5329"/>
                  <a:pt x="20737" y="5346"/>
                </a:cubicBezTo>
                <a:cubicBezTo>
                  <a:pt x="20743" y="5345"/>
                  <a:pt x="20749" y="5344"/>
                  <a:pt x="20754" y="5344"/>
                </a:cubicBezTo>
                <a:cubicBezTo>
                  <a:pt x="20772" y="5344"/>
                  <a:pt x="20786" y="5352"/>
                  <a:pt x="20786" y="5370"/>
                </a:cubicBezTo>
                <a:cubicBezTo>
                  <a:pt x="20792" y="5358"/>
                  <a:pt x="20798" y="5370"/>
                  <a:pt x="20804" y="5352"/>
                </a:cubicBezTo>
                <a:cubicBezTo>
                  <a:pt x="20811" y="5367"/>
                  <a:pt x="20821" y="5371"/>
                  <a:pt x="20830" y="5371"/>
                </a:cubicBezTo>
                <a:cubicBezTo>
                  <a:pt x="20840" y="5371"/>
                  <a:pt x="20849" y="5367"/>
                  <a:pt x="20856" y="5367"/>
                </a:cubicBezTo>
                <a:cubicBezTo>
                  <a:pt x="20859" y="5367"/>
                  <a:pt x="20862" y="5368"/>
                  <a:pt x="20864" y="5370"/>
                </a:cubicBezTo>
                <a:cubicBezTo>
                  <a:pt x="20889" y="5370"/>
                  <a:pt x="20907" y="5383"/>
                  <a:pt x="20937" y="5383"/>
                </a:cubicBezTo>
                <a:cubicBezTo>
                  <a:pt x="20940" y="5368"/>
                  <a:pt x="20947" y="5362"/>
                  <a:pt x="20955" y="5362"/>
                </a:cubicBezTo>
                <a:cubicBezTo>
                  <a:pt x="20963" y="5362"/>
                  <a:pt x="20973" y="5370"/>
                  <a:pt x="20979" y="5383"/>
                </a:cubicBezTo>
                <a:cubicBezTo>
                  <a:pt x="21004" y="5383"/>
                  <a:pt x="21010" y="5376"/>
                  <a:pt x="21016" y="5370"/>
                </a:cubicBezTo>
                <a:cubicBezTo>
                  <a:pt x="20986" y="5346"/>
                  <a:pt x="20949" y="5346"/>
                  <a:pt x="20943" y="5316"/>
                </a:cubicBezTo>
                <a:cubicBezTo>
                  <a:pt x="20937" y="5298"/>
                  <a:pt x="20955" y="5280"/>
                  <a:pt x="20955" y="5255"/>
                </a:cubicBezTo>
                <a:cubicBezTo>
                  <a:pt x="20967" y="5255"/>
                  <a:pt x="20979" y="5255"/>
                  <a:pt x="20990" y="5255"/>
                </a:cubicBezTo>
                <a:cubicBezTo>
                  <a:pt x="21017" y="5255"/>
                  <a:pt x="21041" y="5258"/>
                  <a:pt x="21058" y="5280"/>
                </a:cubicBezTo>
                <a:cubicBezTo>
                  <a:pt x="21058" y="5255"/>
                  <a:pt x="21067" y="5248"/>
                  <a:pt x="21079" y="5248"/>
                </a:cubicBezTo>
                <a:cubicBezTo>
                  <a:pt x="21091" y="5248"/>
                  <a:pt x="21107" y="5255"/>
                  <a:pt x="21119" y="5261"/>
                </a:cubicBezTo>
                <a:cubicBezTo>
                  <a:pt x="21137" y="5280"/>
                  <a:pt x="21101" y="5292"/>
                  <a:pt x="21155" y="5298"/>
                </a:cubicBezTo>
                <a:cubicBezTo>
                  <a:pt x="21166" y="5302"/>
                  <a:pt x="21179" y="5305"/>
                  <a:pt x="21191" y="5305"/>
                </a:cubicBezTo>
                <a:cubicBezTo>
                  <a:pt x="21229" y="5305"/>
                  <a:pt x="21265" y="5285"/>
                  <a:pt x="21252" y="5249"/>
                </a:cubicBezTo>
                <a:cubicBezTo>
                  <a:pt x="21228" y="5249"/>
                  <a:pt x="21197" y="5237"/>
                  <a:pt x="21179" y="5231"/>
                </a:cubicBezTo>
                <a:cubicBezTo>
                  <a:pt x="21188" y="5216"/>
                  <a:pt x="21199" y="5214"/>
                  <a:pt x="21211" y="5214"/>
                </a:cubicBezTo>
                <a:cubicBezTo>
                  <a:pt x="21214" y="5214"/>
                  <a:pt x="21217" y="5215"/>
                  <a:pt x="21220" y="5215"/>
                </a:cubicBezTo>
                <a:cubicBezTo>
                  <a:pt x="21230" y="5215"/>
                  <a:pt x="21241" y="5214"/>
                  <a:pt x="21252" y="5207"/>
                </a:cubicBezTo>
                <a:cubicBezTo>
                  <a:pt x="21276" y="5201"/>
                  <a:pt x="21306" y="5171"/>
                  <a:pt x="21319" y="5146"/>
                </a:cubicBezTo>
                <a:cubicBezTo>
                  <a:pt x="21331" y="5134"/>
                  <a:pt x="21319" y="5116"/>
                  <a:pt x="21331" y="5104"/>
                </a:cubicBezTo>
                <a:cubicBezTo>
                  <a:pt x="21337" y="5098"/>
                  <a:pt x="21367" y="5098"/>
                  <a:pt x="21373" y="5080"/>
                </a:cubicBezTo>
                <a:cubicBezTo>
                  <a:pt x="21397" y="5043"/>
                  <a:pt x="21349" y="5037"/>
                  <a:pt x="21349" y="5007"/>
                </a:cubicBezTo>
                <a:cubicBezTo>
                  <a:pt x="21341" y="5007"/>
                  <a:pt x="21327" y="5002"/>
                  <a:pt x="21316" y="5002"/>
                </a:cubicBezTo>
                <a:cubicBezTo>
                  <a:pt x="21310" y="5002"/>
                  <a:pt x="21304" y="5003"/>
                  <a:pt x="21300" y="5007"/>
                </a:cubicBezTo>
                <a:cubicBezTo>
                  <a:pt x="21300" y="4983"/>
                  <a:pt x="21312" y="4977"/>
                  <a:pt x="21337" y="4977"/>
                </a:cubicBezTo>
                <a:cubicBezTo>
                  <a:pt x="21306" y="4971"/>
                  <a:pt x="21276" y="4971"/>
                  <a:pt x="21246" y="4971"/>
                </a:cubicBezTo>
                <a:cubicBezTo>
                  <a:pt x="21216" y="4971"/>
                  <a:pt x="21185" y="4971"/>
                  <a:pt x="21155" y="4965"/>
                </a:cubicBezTo>
                <a:cubicBezTo>
                  <a:pt x="21197" y="4928"/>
                  <a:pt x="21331" y="4916"/>
                  <a:pt x="21306" y="4844"/>
                </a:cubicBezTo>
                <a:lnTo>
                  <a:pt x="21306" y="4844"/>
                </a:lnTo>
                <a:cubicBezTo>
                  <a:pt x="21276" y="4856"/>
                  <a:pt x="21246" y="4856"/>
                  <a:pt x="21216" y="4862"/>
                </a:cubicBezTo>
                <a:lnTo>
                  <a:pt x="21216" y="4838"/>
                </a:lnTo>
                <a:cubicBezTo>
                  <a:pt x="21212" y="4837"/>
                  <a:pt x="21209" y="4837"/>
                  <a:pt x="21206" y="4837"/>
                </a:cubicBezTo>
                <a:cubicBezTo>
                  <a:pt x="21176" y="4837"/>
                  <a:pt x="21158" y="4862"/>
                  <a:pt x="21131" y="4868"/>
                </a:cubicBezTo>
                <a:cubicBezTo>
                  <a:pt x="21137" y="4862"/>
                  <a:pt x="21131" y="4856"/>
                  <a:pt x="21131" y="4838"/>
                </a:cubicBezTo>
                <a:cubicBezTo>
                  <a:pt x="21127" y="4837"/>
                  <a:pt x="21122" y="4837"/>
                  <a:pt x="21118" y="4837"/>
                </a:cubicBezTo>
                <a:cubicBezTo>
                  <a:pt x="21099" y="4837"/>
                  <a:pt x="21080" y="4843"/>
                  <a:pt x="21063" y="4843"/>
                </a:cubicBezTo>
                <a:cubicBezTo>
                  <a:pt x="21052" y="4843"/>
                  <a:pt x="21042" y="4840"/>
                  <a:pt x="21034" y="4832"/>
                </a:cubicBezTo>
                <a:cubicBezTo>
                  <a:pt x="21058" y="4807"/>
                  <a:pt x="21088" y="4801"/>
                  <a:pt x="21107" y="4783"/>
                </a:cubicBezTo>
                <a:lnTo>
                  <a:pt x="21040" y="4783"/>
                </a:lnTo>
                <a:cubicBezTo>
                  <a:pt x="21076" y="4777"/>
                  <a:pt x="21088" y="4741"/>
                  <a:pt x="21088" y="4704"/>
                </a:cubicBezTo>
                <a:lnTo>
                  <a:pt x="21088" y="4704"/>
                </a:lnTo>
                <a:cubicBezTo>
                  <a:pt x="21051" y="4721"/>
                  <a:pt x="21032" y="4742"/>
                  <a:pt x="20985" y="4742"/>
                </a:cubicBezTo>
                <a:cubicBezTo>
                  <a:pt x="20980" y="4742"/>
                  <a:pt x="20974" y="4741"/>
                  <a:pt x="20967" y="4741"/>
                </a:cubicBezTo>
                <a:cubicBezTo>
                  <a:pt x="20973" y="4735"/>
                  <a:pt x="20979" y="4717"/>
                  <a:pt x="20986" y="4704"/>
                </a:cubicBezTo>
                <a:lnTo>
                  <a:pt x="20986" y="4704"/>
                </a:lnTo>
                <a:cubicBezTo>
                  <a:pt x="20955" y="4710"/>
                  <a:pt x="20943" y="4735"/>
                  <a:pt x="20907" y="4735"/>
                </a:cubicBezTo>
                <a:cubicBezTo>
                  <a:pt x="20911" y="4712"/>
                  <a:pt x="20896" y="4700"/>
                  <a:pt x="20875" y="4700"/>
                </a:cubicBezTo>
                <a:cubicBezTo>
                  <a:pt x="20868" y="4700"/>
                  <a:pt x="20860" y="4701"/>
                  <a:pt x="20852" y="4704"/>
                </a:cubicBezTo>
                <a:cubicBezTo>
                  <a:pt x="20842" y="4722"/>
                  <a:pt x="20822" y="4729"/>
                  <a:pt x="20803" y="4729"/>
                </a:cubicBezTo>
                <a:cubicBezTo>
                  <a:pt x="20767" y="4729"/>
                  <a:pt x="20730" y="4705"/>
                  <a:pt x="20737" y="4674"/>
                </a:cubicBezTo>
                <a:cubicBezTo>
                  <a:pt x="20683" y="4674"/>
                  <a:pt x="20671" y="4674"/>
                  <a:pt x="20665" y="4626"/>
                </a:cubicBezTo>
                <a:cubicBezTo>
                  <a:pt x="20640" y="4632"/>
                  <a:pt x="20610" y="4632"/>
                  <a:pt x="20586" y="4632"/>
                </a:cubicBezTo>
                <a:cubicBezTo>
                  <a:pt x="20562" y="4632"/>
                  <a:pt x="20544" y="4614"/>
                  <a:pt x="20525" y="4614"/>
                </a:cubicBezTo>
                <a:cubicBezTo>
                  <a:pt x="20519" y="4612"/>
                  <a:pt x="20514" y="4611"/>
                  <a:pt x="20508" y="4611"/>
                </a:cubicBezTo>
                <a:cubicBezTo>
                  <a:pt x="20481" y="4611"/>
                  <a:pt x="20459" y="4632"/>
                  <a:pt x="20429" y="4632"/>
                </a:cubicBezTo>
                <a:cubicBezTo>
                  <a:pt x="20429" y="4620"/>
                  <a:pt x="20422" y="4601"/>
                  <a:pt x="20429" y="4595"/>
                </a:cubicBezTo>
                <a:lnTo>
                  <a:pt x="20483" y="4595"/>
                </a:lnTo>
                <a:cubicBezTo>
                  <a:pt x="20459" y="4589"/>
                  <a:pt x="20429" y="4583"/>
                  <a:pt x="20422" y="4559"/>
                </a:cubicBezTo>
                <a:cubicBezTo>
                  <a:pt x="20435" y="4553"/>
                  <a:pt x="20441" y="4553"/>
                  <a:pt x="20441" y="4535"/>
                </a:cubicBezTo>
                <a:cubicBezTo>
                  <a:pt x="20459" y="4541"/>
                  <a:pt x="20465" y="4559"/>
                  <a:pt x="20489" y="4565"/>
                </a:cubicBezTo>
                <a:cubicBezTo>
                  <a:pt x="20513" y="4571"/>
                  <a:pt x="20525" y="4571"/>
                  <a:pt x="20550" y="4571"/>
                </a:cubicBezTo>
                <a:cubicBezTo>
                  <a:pt x="20501" y="4559"/>
                  <a:pt x="20483" y="4541"/>
                  <a:pt x="20501" y="4505"/>
                </a:cubicBezTo>
                <a:lnTo>
                  <a:pt x="20501" y="4505"/>
                </a:lnTo>
                <a:cubicBezTo>
                  <a:pt x="20519" y="4511"/>
                  <a:pt x="20550" y="4511"/>
                  <a:pt x="20556" y="4529"/>
                </a:cubicBezTo>
                <a:cubicBezTo>
                  <a:pt x="20562" y="4511"/>
                  <a:pt x="20562" y="4499"/>
                  <a:pt x="20550" y="4499"/>
                </a:cubicBezTo>
                <a:cubicBezTo>
                  <a:pt x="20550" y="4480"/>
                  <a:pt x="20550" y="4468"/>
                  <a:pt x="20556" y="4450"/>
                </a:cubicBezTo>
                <a:cubicBezTo>
                  <a:pt x="20559" y="4449"/>
                  <a:pt x="20562" y="4449"/>
                  <a:pt x="20565" y="4449"/>
                </a:cubicBezTo>
                <a:cubicBezTo>
                  <a:pt x="20582" y="4449"/>
                  <a:pt x="20589" y="4462"/>
                  <a:pt x="20604" y="4462"/>
                </a:cubicBezTo>
                <a:cubicBezTo>
                  <a:pt x="20620" y="4462"/>
                  <a:pt x="20617" y="4443"/>
                  <a:pt x="20638" y="4443"/>
                </a:cubicBezTo>
                <a:cubicBezTo>
                  <a:pt x="20640" y="4443"/>
                  <a:pt x="20643" y="4443"/>
                  <a:pt x="20646" y="4444"/>
                </a:cubicBezTo>
                <a:cubicBezTo>
                  <a:pt x="20644" y="4465"/>
                  <a:pt x="20652" y="4473"/>
                  <a:pt x="20664" y="4473"/>
                </a:cubicBezTo>
                <a:cubicBezTo>
                  <a:pt x="20682" y="4473"/>
                  <a:pt x="20710" y="4455"/>
                  <a:pt x="20725" y="4444"/>
                </a:cubicBezTo>
                <a:cubicBezTo>
                  <a:pt x="20725" y="4450"/>
                  <a:pt x="20731" y="4468"/>
                  <a:pt x="20743" y="4474"/>
                </a:cubicBezTo>
                <a:cubicBezTo>
                  <a:pt x="20771" y="4469"/>
                  <a:pt x="20773" y="4443"/>
                  <a:pt x="20806" y="4443"/>
                </a:cubicBezTo>
                <a:cubicBezTo>
                  <a:pt x="20809" y="4443"/>
                  <a:pt x="20812" y="4444"/>
                  <a:pt x="20816" y="4444"/>
                </a:cubicBezTo>
                <a:cubicBezTo>
                  <a:pt x="20828" y="4450"/>
                  <a:pt x="20828" y="4468"/>
                  <a:pt x="20834" y="4468"/>
                </a:cubicBezTo>
                <a:cubicBezTo>
                  <a:pt x="20852" y="4468"/>
                  <a:pt x="20858" y="4462"/>
                  <a:pt x="20877" y="4450"/>
                </a:cubicBezTo>
                <a:cubicBezTo>
                  <a:pt x="20888" y="4448"/>
                  <a:pt x="20898" y="4447"/>
                  <a:pt x="20908" y="4447"/>
                </a:cubicBezTo>
                <a:cubicBezTo>
                  <a:pt x="20930" y="4447"/>
                  <a:pt x="20947" y="4453"/>
                  <a:pt x="20955" y="4474"/>
                </a:cubicBezTo>
                <a:cubicBezTo>
                  <a:pt x="20968" y="4488"/>
                  <a:pt x="20975" y="4510"/>
                  <a:pt x="20989" y="4510"/>
                </a:cubicBezTo>
                <a:cubicBezTo>
                  <a:pt x="20995" y="4510"/>
                  <a:pt x="21001" y="4507"/>
                  <a:pt x="21010" y="4499"/>
                </a:cubicBezTo>
                <a:cubicBezTo>
                  <a:pt x="21028" y="4480"/>
                  <a:pt x="21010" y="4450"/>
                  <a:pt x="21028" y="4438"/>
                </a:cubicBezTo>
                <a:cubicBezTo>
                  <a:pt x="21034" y="4432"/>
                  <a:pt x="21046" y="4432"/>
                  <a:pt x="21064" y="4420"/>
                </a:cubicBezTo>
                <a:cubicBezTo>
                  <a:pt x="21070" y="4408"/>
                  <a:pt x="21070" y="4402"/>
                  <a:pt x="21070" y="4384"/>
                </a:cubicBezTo>
                <a:cubicBezTo>
                  <a:pt x="21076" y="4359"/>
                  <a:pt x="21101" y="4329"/>
                  <a:pt x="21046" y="4329"/>
                </a:cubicBezTo>
                <a:cubicBezTo>
                  <a:pt x="21058" y="4329"/>
                  <a:pt x="21016" y="4347"/>
                  <a:pt x="21016" y="4347"/>
                </a:cubicBezTo>
                <a:cubicBezTo>
                  <a:pt x="21004" y="4353"/>
                  <a:pt x="20979" y="4341"/>
                  <a:pt x="20986" y="4371"/>
                </a:cubicBezTo>
                <a:cubicBezTo>
                  <a:pt x="20967" y="4359"/>
                  <a:pt x="20919" y="4359"/>
                  <a:pt x="20913" y="4341"/>
                </a:cubicBezTo>
                <a:cubicBezTo>
                  <a:pt x="20924" y="4341"/>
                  <a:pt x="20938" y="4342"/>
                  <a:pt x="20951" y="4342"/>
                </a:cubicBezTo>
                <a:cubicBezTo>
                  <a:pt x="20988" y="4342"/>
                  <a:pt x="21025" y="4335"/>
                  <a:pt x="21016" y="4287"/>
                </a:cubicBezTo>
                <a:cubicBezTo>
                  <a:pt x="21001" y="4287"/>
                  <a:pt x="20983" y="4294"/>
                  <a:pt x="20964" y="4294"/>
                </a:cubicBezTo>
                <a:cubicBezTo>
                  <a:pt x="20959" y="4294"/>
                  <a:pt x="20954" y="4294"/>
                  <a:pt x="20949" y="4293"/>
                </a:cubicBezTo>
                <a:cubicBezTo>
                  <a:pt x="20949" y="4281"/>
                  <a:pt x="20949" y="4269"/>
                  <a:pt x="20943" y="4262"/>
                </a:cubicBezTo>
                <a:lnTo>
                  <a:pt x="20943" y="4262"/>
                </a:lnTo>
                <a:cubicBezTo>
                  <a:pt x="20949" y="4268"/>
                  <a:pt x="20967" y="4268"/>
                  <a:pt x="20973" y="4268"/>
                </a:cubicBezTo>
                <a:cubicBezTo>
                  <a:pt x="20986" y="4256"/>
                  <a:pt x="21016" y="4262"/>
                  <a:pt x="21010" y="4232"/>
                </a:cubicBezTo>
                <a:lnTo>
                  <a:pt x="21040" y="4232"/>
                </a:lnTo>
                <a:cubicBezTo>
                  <a:pt x="21040" y="4196"/>
                  <a:pt x="21040" y="4141"/>
                  <a:pt x="20979" y="4141"/>
                </a:cubicBezTo>
                <a:lnTo>
                  <a:pt x="20979" y="4172"/>
                </a:lnTo>
                <a:lnTo>
                  <a:pt x="20955" y="4172"/>
                </a:lnTo>
                <a:cubicBezTo>
                  <a:pt x="20964" y="4189"/>
                  <a:pt x="20954" y="4206"/>
                  <a:pt x="20941" y="4206"/>
                </a:cubicBezTo>
                <a:cubicBezTo>
                  <a:pt x="20936" y="4206"/>
                  <a:pt x="20930" y="4203"/>
                  <a:pt x="20925" y="4196"/>
                </a:cubicBezTo>
                <a:cubicBezTo>
                  <a:pt x="20920" y="4181"/>
                  <a:pt x="20940" y="4157"/>
                  <a:pt x="20922" y="4157"/>
                </a:cubicBezTo>
                <a:cubicBezTo>
                  <a:pt x="20918" y="4157"/>
                  <a:pt x="20914" y="4158"/>
                  <a:pt x="20907" y="4160"/>
                </a:cubicBezTo>
                <a:cubicBezTo>
                  <a:pt x="20907" y="4166"/>
                  <a:pt x="20895" y="4166"/>
                  <a:pt x="20895" y="4172"/>
                </a:cubicBezTo>
                <a:cubicBezTo>
                  <a:pt x="20892" y="4158"/>
                  <a:pt x="20885" y="4154"/>
                  <a:pt x="20875" y="4154"/>
                </a:cubicBezTo>
                <a:cubicBezTo>
                  <a:pt x="20859" y="4154"/>
                  <a:pt x="20837" y="4166"/>
                  <a:pt x="20822" y="4166"/>
                </a:cubicBezTo>
                <a:cubicBezTo>
                  <a:pt x="20816" y="4166"/>
                  <a:pt x="20792" y="4160"/>
                  <a:pt x="20786" y="4160"/>
                </a:cubicBezTo>
                <a:cubicBezTo>
                  <a:pt x="20774" y="4160"/>
                  <a:pt x="20759" y="4162"/>
                  <a:pt x="20747" y="4162"/>
                </a:cubicBezTo>
                <a:cubicBezTo>
                  <a:pt x="20741" y="4162"/>
                  <a:pt x="20735" y="4162"/>
                  <a:pt x="20731" y="4160"/>
                </a:cubicBezTo>
                <a:cubicBezTo>
                  <a:pt x="20707" y="4147"/>
                  <a:pt x="20713" y="4135"/>
                  <a:pt x="20707" y="4129"/>
                </a:cubicBezTo>
                <a:cubicBezTo>
                  <a:pt x="20704" y="4123"/>
                  <a:pt x="20696" y="4123"/>
                  <a:pt x="20689" y="4123"/>
                </a:cubicBezTo>
                <a:cubicBezTo>
                  <a:pt x="20681" y="4123"/>
                  <a:pt x="20674" y="4123"/>
                  <a:pt x="20671" y="4117"/>
                </a:cubicBezTo>
                <a:cubicBezTo>
                  <a:pt x="20655" y="4107"/>
                  <a:pt x="20670" y="4071"/>
                  <a:pt x="20642" y="4071"/>
                </a:cubicBezTo>
                <a:cubicBezTo>
                  <a:pt x="20637" y="4071"/>
                  <a:pt x="20631" y="4072"/>
                  <a:pt x="20622" y="4075"/>
                </a:cubicBezTo>
                <a:cubicBezTo>
                  <a:pt x="20634" y="4099"/>
                  <a:pt x="20586" y="4117"/>
                  <a:pt x="20580" y="4141"/>
                </a:cubicBezTo>
                <a:cubicBezTo>
                  <a:pt x="20580" y="4147"/>
                  <a:pt x="20574" y="4178"/>
                  <a:pt x="20562" y="4178"/>
                </a:cubicBezTo>
                <a:cubicBezTo>
                  <a:pt x="20556" y="4190"/>
                  <a:pt x="20551" y="4193"/>
                  <a:pt x="20544" y="4193"/>
                </a:cubicBezTo>
                <a:cubicBezTo>
                  <a:pt x="20538" y="4193"/>
                  <a:pt x="20528" y="4190"/>
                  <a:pt x="20513" y="4190"/>
                </a:cubicBezTo>
                <a:lnTo>
                  <a:pt x="20513" y="4202"/>
                </a:lnTo>
                <a:cubicBezTo>
                  <a:pt x="20511" y="4202"/>
                  <a:pt x="20508" y="4203"/>
                  <a:pt x="20506" y="4203"/>
                </a:cubicBezTo>
                <a:cubicBezTo>
                  <a:pt x="20489" y="4203"/>
                  <a:pt x="20469" y="4194"/>
                  <a:pt x="20454" y="4194"/>
                </a:cubicBezTo>
                <a:cubicBezTo>
                  <a:pt x="20441" y="4194"/>
                  <a:pt x="20431" y="4200"/>
                  <a:pt x="20429" y="4220"/>
                </a:cubicBezTo>
                <a:cubicBezTo>
                  <a:pt x="20392" y="4202"/>
                  <a:pt x="20380" y="4166"/>
                  <a:pt x="20344" y="4166"/>
                </a:cubicBezTo>
                <a:cubicBezTo>
                  <a:pt x="20320" y="4166"/>
                  <a:pt x="20298" y="4182"/>
                  <a:pt x="20277" y="4182"/>
                </a:cubicBezTo>
                <a:cubicBezTo>
                  <a:pt x="20267" y="4182"/>
                  <a:pt x="20257" y="4178"/>
                  <a:pt x="20247" y="4166"/>
                </a:cubicBezTo>
                <a:lnTo>
                  <a:pt x="20247" y="4166"/>
                </a:lnTo>
                <a:cubicBezTo>
                  <a:pt x="20212" y="4177"/>
                  <a:pt x="20256" y="4257"/>
                  <a:pt x="20188" y="4257"/>
                </a:cubicBezTo>
                <a:cubicBezTo>
                  <a:pt x="20186" y="4257"/>
                  <a:pt x="20183" y="4257"/>
                  <a:pt x="20180" y="4256"/>
                </a:cubicBezTo>
                <a:cubicBezTo>
                  <a:pt x="20168" y="4220"/>
                  <a:pt x="20211" y="4190"/>
                  <a:pt x="20198" y="4147"/>
                </a:cubicBezTo>
                <a:cubicBezTo>
                  <a:pt x="20195" y="4147"/>
                  <a:pt x="20192" y="4146"/>
                  <a:pt x="20190" y="4146"/>
                </a:cubicBezTo>
                <a:cubicBezTo>
                  <a:pt x="20168" y="4146"/>
                  <a:pt x="20167" y="4166"/>
                  <a:pt x="20156" y="4172"/>
                </a:cubicBezTo>
                <a:cubicBezTo>
                  <a:pt x="20153" y="4173"/>
                  <a:pt x="20150" y="4173"/>
                  <a:pt x="20148" y="4173"/>
                </a:cubicBezTo>
                <a:cubicBezTo>
                  <a:pt x="20139" y="4173"/>
                  <a:pt x="20130" y="4169"/>
                  <a:pt x="20123" y="4169"/>
                </a:cubicBezTo>
                <a:cubicBezTo>
                  <a:pt x="20117" y="4169"/>
                  <a:pt x="20112" y="4171"/>
                  <a:pt x="20108" y="4178"/>
                </a:cubicBezTo>
                <a:cubicBezTo>
                  <a:pt x="20100" y="4180"/>
                  <a:pt x="20093" y="4181"/>
                  <a:pt x="20088" y="4181"/>
                </a:cubicBezTo>
                <a:cubicBezTo>
                  <a:pt x="20064" y="4181"/>
                  <a:pt x="20061" y="4161"/>
                  <a:pt x="20071" y="4141"/>
                </a:cubicBezTo>
                <a:cubicBezTo>
                  <a:pt x="20077" y="4135"/>
                  <a:pt x="20126" y="4105"/>
                  <a:pt x="20071" y="4105"/>
                </a:cubicBezTo>
                <a:cubicBezTo>
                  <a:pt x="20076" y="4085"/>
                  <a:pt x="20065" y="4065"/>
                  <a:pt x="20044" y="4065"/>
                </a:cubicBezTo>
                <a:cubicBezTo>
                  <a:pt x="20040" y="4065"/>
                  <a:pt x="20034" y="4066"/>
                  <a:pt x="20029" y="4069"/>
                </a:cubicBezTo>
                <a:cubicBezTo>
                  <a:pt x="20007" y="4074"/>
                  <a:pt x="20015" y="4100"/>
                  <a:pt x="19989" y="4100"/>
                </a:cubicBezTo>
                <a:cubicBezTo>
                  <a:pt x="19987" y="4100"/>
                  <a:pt x="19984" y="4100"/>
                  <a:pt x="19981" y="4099"/>
                </a:cubicBezTo>
                <a:cubicBezTo>
                  <a:pt x="19968" y="4087"/>
                  <a:pt x="19981" y="4075"/>
                  <a:pt x="19968" y="4069"/>
                </a:cubicBezTo>
                <a:cubicBezTo>
                  <a:pt x="19964" y="4065"/>
                  <a:pt x="19960" y="4063"/>
                  <a:pt x="19956" y="4063"/>
                </a:cubicBezTo>
                <a:cubicBezTo>
                  <a:pt x="19948" y="4063"/>
                  <a:pt x="19938" y="4069"/>
                  <a:pt x="19926" y="4069"/>
                </a:cubicBezTo>
                <a:cubicBezTo>
                  <a:pt x="19916" y="4069"/>
                  <a:pt x="19895" y="4063"/>
                  <a:pt x="19879" y="4063"/>
                </a:cubicBezTo>
                <a:cubicBezTo>
                  <a:pt x="19865" y="4063"/>
                  <a:pt x="19853" y="4067"/>
                  <a:pt x="19853" y="4081"/>
                </a:cubicBezTo>
                <a:lnTo>
                  <a:pt x="19859" y="4129"/>
                </a:lnTo>
                <a:cubicBezTo>
                  <a:pt x="19859" y="4141"/>
                  <a:pt x="19857" y="4145"/>
                  <a:pt x="19854" y="4145"/>
                </a:cubicBezTo>
                <a:cubicBezTo>
                  <a:pt x="19845" y="4145"/>
                  <a:pt x="19827" y="4114"/>
                  <a:pt x="19823" y="4105"/>
                </a:cubicBezTo>
                <a:cubicBezTo>
                  <a:pt x="19821" y="4104"/>
                  <a:pt x="19817" y="4104"/>
                  <a:pt x="19813" y="4104"/>
                </a:cubicBezTo>
                <a:cubicBezTo>
                  <a:pt x="19793" y="4104"/>
                  <a:pt x="19753" y="4110"/>
                  <a:pt x="19721" y="4110"/>
                </a:cubicBezTo>
                <a:cubicBezTo>
                  <a:pt x="19690" y="4110"/>
                  <a:pt x="19666" y="4105"/>
                  <a:pt x="19666" y="4087"/>
                </a:cubicBezTo>
                <a:cubicBezTo>
                  <a:pt x="19700" y="4082"/>
                  <a:pt x="19679" y="4073"/>
                  <a:pt x="19657" y="4073"/>
                </a:cubicBezTo>
                <a:cubicBezTo>
                  <a:pt x="19651" y="4073"/>
                  <a:pt x="19646" y="4074"/>
                  <a:pt x="19641" y="4075"/>
                </a:cubicBezTo>
                <a:cubicBezTo>
                  <a:pt x="19645" y="4059"/>
                  <a:pt x="19628" y="4050"/>
                  <a:pt x="19615" y="4050"/>
                </a:cubicBezTo>
                <a:cubicBezTo>
                  <a:pt x="19603" y="4050"/>
                  <a:pt x="19594" y="4057"/>
                  <a:pt x="19605" y="4075"/>
                </a:cubicBezTo>
                <a:lnTo>
                  <a:pt x="19545" y="4075"/>
                </a:lnTo>
                <a:cubicBezTo>
                  <a:pt x="19532" y="4105"/>
                  <a:pt x="19581" y="4111"/>
                  <a:pt x="19587" y="4135"/>
                </a:cubicBezTo>
                <a:lnTo>
                  <a:pt x="19581" y="4178"/>
                </a:lnTo>
                <a:cubicBezTo>
                  <a:pt x="19575" y="4196"/>
                  <a:pt x="19563" y="4202"/>
                  <a:pt x="19545" y="4202"/>
                </a:cubicBezTo>
                <a:cubicBezTo>
                  <a:pt x="19534" y="4218"/>
                  <a:pt x="19571" y="4258"/>
                  <a:pt x="19541" y="4258"/>
                </a:cubicBezTo>
                <a:cubicBezTo>
                  <a:pt x="19537" y="4258"/>
                  <a:pt x="19532" y="4258"/>
                  <a:pt x="19526" y="4256"/>
                </a:cubicBezTo>
                <a:cubicBezTo>
                  <a:pt x="19526" y="4237"/>
                  <a:pt x="19522" y="4217"/>
                  <a:pt x="19504" y="4217"/>
                </a:cubicBezTo>
                <a:cubicBezTo>
                  <a:pt x="19500" y="4217"/>
                  <a:pt x="19496" y="4218"/>
                  <a:pt x="19490" y="4220"/>
                </a:cubicBezTo>
                <a:cubicBezTo>
                  <a:pt x="19490" y="4232"/>
                  <a:pt x="19484" y="4250"/>
                  <a:pt x="19484" y="4256"/>
                </a:cubicBezTo>
                <a:cubicBezTo>
                  <a:pt x="19484" y="4268"/>
                  <a:pt x="19502" y="4287"/>
                  <a:pt x="19496" y="4299"/>
                </a:cubicBezTo>
                <a:cubicBezTo>
                  <a:pt x="19490" y="4317"/>
                  <a:pt x="19472" y="4317"/>
                  <a:pt x="19472" y="4347"/>
                </a:cubicBezTo>
                <a:cubicBezTo>
                  <a:pt x="19472" y="4357"/>
                  <a:pt x="19479" y="4377"/>
                  <a:pt x="19491" y="4377"/>
                </a:cubicBezTo>
                <a:cubicBezTo>
                  <a:pt x="19494" y="4377"/>
                  <a:pt x="19498" y="4375"/>
                  <a:pt x="19502" y="4371"/>
                </a:cubicBezTo>
                <a:cubicBezTo>
                  <a:pt x="19519" y="4371"/>
                  <a:pt x="19537" y="4372"/>
                  <a:pt x="19554" y="4372"/>
                </a:cubicBezTo>
                <a:cubicBezTo>
                  <a:pt x="19580" y="4372"/>
                  <a:pt x="19605" y="4370"/>
                  <a:pt x="19623" y="4359"/>
                </a:cubicBezTo>
                <a:cubicBezTo>
                  <a:pt x="19641" y="4353"/>
                  <a:pt x="19654" y="4353"/>
                  <a:pt x="19666" y="4341"/>
                </a:cubicBezTo>
                <a:cubicBezTo>
                  <a:pt x="19672" y="4323"/>
                  <a:pt x="19648" y="4317"/>
                  <a:pt x="19648" y="4299"/>
                </a:cubicBezTo>
                <a:cubicBezTo>
                  <a:pt x="19651" y="4298"/>
                  <a:pt x="19654" y="4298"/>
                  <a:pt x="19656" y="4298"/>
                </a:cubicBezTo>
                <a:cubicBezTo>
                  <a:pt x="19684" y="4298"/>
                  <a:pt x="19684" y="4325"/>
                  <a:pt x="19684" y="4341"/>
                </a:cubicBezTo>
                <a:cubicBezTo>
                  <a:pt x="19684" y="4353"/>
                  <a:pt x="19684" y="4359"/>
                  <a:pt x="19696" y="4377"/>
                </a:cubicBezTo>
                <a:cubicBezTo>
                  <a:pt x="19702" y="4408"/>
                  <a:pt x="19696" y="4402"/>
                  <a:pt x="19678" y="4432"/>
                </a:cubicBezTo>
                <a:cubicBezTo>
                  <a:pt x="19666" y="4432"/>
                  <a:pt x="19654" y="4432"/>
                  <a:pt x="19648" y="4420"/>
                </a:cubicBezTo>
                <a:cubicBezTo>
                  <a:pt x="19648" y="4432"/>
                  <a:pt x="19641" y="4438"/>
                  <a:pt x="19641" y="4444"/>
                </a:cubicBezTo>
                <a:cubicBezTo>
                  <a:pt x="19633" y="4439"/>
                  <a:pt x="19625" y="4436"/>
                  <a:pt x="19618" y="4436"/>
                </a:cubicBezTo>
                <a:cubicBezTo>
                  <a:pt x="19608" y="4436"/>
                  <a:pt x="19600" y="4440"/>
                  <a:pt x="19593" y="4450"/>
                </a:cubicBezTo>
                <a:cubicBezTo>
                  <a:pt x="19575" y="4450"/>
                  <a:pt x="19520" y="4450"/>
                  <a:pt x="19520" y="4432"/>
                </a:cubicBezTo>
                <a:cubicBezTo>
                  <a:pt x="19514" y="4438"/>
                  <a:pt x="19502" y="4432"/>
                  <a:pt x="19502" y="4450"/>
                </a:cubicBezTo>
                <a:lnTo>
                  <a:pt x="19484" y="4432"/>
                </a:lnTo>
                <a:cubicBezTo>
                  <a:pt x="19475" y="4438"/>
                  <a:pt x="19464" y="4440"/>
                  <a:pt x="19454" y="4440"/>
                </a:cubicBezTo>
                <a:cubicBezTo>
                  <a:pt x="19443" y="4440"/>
                  <a:pt x="19433" y="4438"/>
                  <a:pt x="19423" y="4438"/>
                </a:cubicBezTo>
                <a:cubicBezTo>
                  <a:pt x="19436" y="4450"/>
                  <a:pt x="19454" y="4468"/>
                  <a:pt x="19430" y="4493"/>
                </a:cubicBezTo>
                <a:cubicBezTo>
                  <a:pt x="19436" y="4499"/>
                  <a:pt x="19454" y="4511"/>
                  <a:pt x="19466" y="4523"/>
                </a:cubicBezTo>
                <a:cubicBezTo>
                  <a:pt x="19460" y="4523"/>
                  <a:pt x="19460" y="4535"/>
                  <a:pt x="19454" y="4535"/>
                </a:cubicBezTo>
                <a:cubicBezTo>
                  <a:pt x="19466" y="4535"/>
                  <a:pt x="19472" y="4541"/>
                  <a:pt x="19484" y="4541"/>
                </a:cubicBezTo>
                <a:cubicBezTo>
                  <a:pt x="19490" y="4571"/>
                  <a:pt x="19454" y="4559"/>
                  <a:pt x="19454" y="4583"/>
                </a:cubicBezTo>
                <a:cubicBezTo>
                  <a:pt x="19454" y="4595"/>
                  <a:pt x="19484" y="4601"/>
                  <a:pt x="19484" y="4626"/>
                </a:cubicBezTo>
                <a:cubicBezTo>
                  <a:pt x="19460" y="4626"/>
                  <a:pt x="19442" y="4626"/>
                  <a:pt x="19436" y="4614"/>
                </a:cubicBezTo>
                <a:lnTo>
                  <a:pt x="19399" y="4614"/>
                </a:lnTo>
                <a:lnTo>
                  <a:pt x="19399" y="4620"/>
                </a:lnTo>
                <a:cubicBezTo>
                  <a:pt x="19369" y="4620"/>
                  <a:pt x="19369" y="4644"/>
                  <a:pt x="19375" y="4656"/>
                </a:cubicBezTo>
                <a:cubicBezTo>
                  <a:pt x="19375" y="4656"/>
                  <a:pt x="19399" y="4662"/>
                  <a:pt x="19405" y="4662"/>
                </a:cubicBezTo>
                <a:lnTo>
                  <a:pt x="19405" y="4686"/>
                </a:lnTo>
                <a:cubicBezTo>
                  <a:pt x="19423" y="4686"/>
                  <a:pt x="19442" y="4686"/>
                  <a:pt x="19442" y="4704"/>
                </a:cubicBezTo>
                <a:cubicBezTo>
                  <a:pt x="19472" y="4704"/>
                  <a:pt x="19460" y="4735"/>
                  <a:pt x="19460" y="4753"/>
                </a:cubicBezTo>
                <a:lnTo>
                  <a:pt x="19490" y="4753"/>
                </a:lnTo>
                <a:lnTo>
                  <a:pt x="19490" y="4801"/>
                </a:lnTo>
                <a:cubicBezTo>
                  <a:pt x="19497" y="4803"/>
                  <a:pt x="19503" y="4803"/>
                  <a:pt x="19509" y="4803"/>
                </a:cubicBezTo>
                <a:cubicBezTo>
                  <a:pt x="19530" y="4803"/>
                  <a:pt x="19545" y="4794"/>
                  <a:pt x="19545" y="4771"/>
                </a:cubicBezTo>
                <a:cubicBezTo>
                  <a:pt x="19551" y="4783"/>
                  <a:pt x="19563" y="4801"/>
                  <a:pt x="19557" y="4826"/>
                </a:cubicBezTo>
                <a:lnTo>
                  <a:pt x="19575" y="4826"/>
                </a:lnTo>
                <a:lnTo>
                  <a:pt x="19575" y="4801"/>
                </a:lnTo>
                <a:cubicBezTo>
                  <a:pt x="19587" y="4807"/>
                  <a:pt x="19587" y="4838"/>
                  <a:pt x="19611" y="4838"/>
                </a:cubicBezTo>
                <a:cubicBezTo>
                  <a:pt x="19619" y="4813"/>
                  <a:pt x="19644" y="4783"/>
                  <a:pt x="19669" y="4783"/>
                </a:cubicBezTo>
                <a:cubicBezTo>
                  <a:pt x="19681" y="4783"/>
                  <a:pt x="19692" y="4790"/>
                  <a:pt x="19702" y="4807"/>
                </a:cubicBezTo>
                <a:cubicBezTo>
                  <a:pt x="19702" y="4807"/>
                  <a:pt x="19702" y="4801"/>
                  <a:pt x="19708" y="4795"/>
                </a:cubicBezTo>
                <a:lnTo>
                  <a:pt x="19732" y="4795"/>
                </a:lnTo>
                <a:cubicBezTo>
                  <a:pt x="19738" y="4813"/>
                  <a:pt x="19732" y="4832"/>
                  <a:pt x="19756" y="4838"/>
                </a:cubicBezTo>
                <a:cubicBezTo>
                  <a:pt x="19760" y="4839"/>
                  <a:pt x="19764" y="4840"/>
                  <a:pt x="19769" y="4840"/>
                </a:cubicBezTo>
                <a:cubicBezTo>
                  <a:pt x="19783" y="4840"/>
                  <a:pt x="19799" y="4834"/>
                  <a:pt x="19799" y="4826"/>
                </a:cubicBezTo>
                <a:cubicBezTo>
                  <a:pt x="19802" y="4826"/>
                  <a:pt x="19805" y="4826"/>
                  <a:pt x="19808" y="4826"/>
                </a:cubicBezTo>
                <a:cubicBezTo>
                  <a:pt x="19830" y="4826"/>
                  <a:pt x="19835" y="4806"/>
                  <a:pt x="19835" y="4795"/>
                </a:cubicBezTo>
                <a:cubicBezTo>
                  <a:pt x="19865" y="4795"/>
                  <a:pt x="19890" y="4783"/>
                  <a:pt x="19920" y="4783"/>
                </a:cubicBezTo>
                <a:cubicBezTo>
                  <a:pt x="19920" y="4765"/>
                  <a:pt x="19865" y="4747"/>
                  <a:pt x="19847" y="4735"/>
                </a:cubicBezTo>
                <a:lnTo>
                  <a:pt x="19847" y="4723"/>
                </a:lnTo>
                <a:cubicBezTo>
                  <a:pt x="19859" y="4723"/>
                  <a:pt x="19877" y="4720"/>
                  <a:pt x="19893" y="4720"/>
                </a:cubicBezTo>
                <a:cubicBezTo>
                  <a:pt x="19900" y="4720"/>
                  <a:pt x="19908" y="4721"/>
                  <a:pt x="19914" y="4723"/>
                </a:cubicBezTo>
                <a:lnTo>
                  <a:pt x="19914" y="4704"/>
                </a:lnTo>
                <a:cubicBezTo>
                  <a:pt x="19931" y="4709"/>
                  <a:pt x="19942" y="4713"/>
                  <a:pt x="19956" y="4713"/>
                </a:cubicBezTo>
                <a:cubicBezTo>
                  <a:pt x="19961" y="4713"/>
                  <a:pt x="19967" y="4712"/>
                  <a:pt x="19974" y="4710"/>
                </a:cubicBezTo>
                <a:cubicBezTo>
                  <a:pt x="19978" y="4701"/>
                  <a:pt x="19978" y="4694"/>
                  <a:pt x="19976" y="4689"/>
                </a:cubicBezTo>
                <a:lnTo>
                  <a:pt x="19976" y="4689"/>
                </a:lnTo>
                <a:lnTo>
                  <a:pt x="19999" y="4710"/>
                </a:lnTo>
                <a:cubicBezTo>
                  <a:pt x="20041" y="4765"/>
                  <a:pt x="20089" y="4813"/>
                  <a:pt x="20102" y="4874"/>
                </a:cubicBezTo>
                <a:cubicBezTo>
                  <a:pt x="20108" y="4916"/>
                  <a:pt x="20120" y="4947"/>
                  <a:pt x="20120" y="4983"/>
                </a:cubicBezTo>
                <a:lnTo>
                  <a:pt x="20108" y="4983"/>
                </a:lnTo>
                <a:cubicBezTo>
                  <a:pt x="20108" y="4955"/>
                  <a:pt x="20101" y="4899"/>
                  <a:pt x="20070" y="4899"/>
                </a:cubicBezTo>
                <a:cubicBezTo>
                  <a:pt x="20060" y="4899"/>
                  <a:pt x="20049" y="4904"/>
                  <a:pt x="20035" y="4916"/>
                </a:cubicBezTo>
                <a:cubicBezTo>
                  <a:pt x="20039" y="4873"/>
                  <a:pt x="20029" y="4864"/>
                  <a:pt x="20009" y="4864"/>
                </a:cubicBezTo>
                <a:cubicBezTo>
                  <a:pt x="19996" y="4864"/>
                  <a:pt x="19978" y="4868"/>
                  <a:pt x="19956" y="4868"/>
                </a:cubicBezTo>
                <a:lnTo>
                  <a:pt x="19956" y="4898"/>
                </a:lnTo>
                <a:cubicBezTo>
                  <a:pt x="19884" y="4904"/>
                  <a:pt x="19859" y="4928"/>
                  <a:pt x="19908" y="4977"/>
                </a:cubicBezTo>
                <a:cubicBezTo>
                  <a:pt x="19893" y="4980"/>
                  <a:pt x="19879" y="4980"/>
                  <a:pt x="19865" y="4980"/>
                </a:cubicBezTo>
                <a:cubicBezTo>
                  <a:pt x="19852" y="4980"/>
                  <a:pt x="19838" y="4980"/>
                  <a:pt x="19823" y="4983"/>
                </a:cubicBezTo>
                <a:lnTo>
                  <a:pt x="19823" y="5007"/>
                </a:lnTo>
                <a:cubicBezTo>
                  <a:pt x="19816" y="5009"/>
                  <a:pt x="19810" y="5009"/>
                  <a:pt x="19805" y="5009"/>
                </a:cubicBezTo>
                <a:cubicBezTo>
                  <a:pt x="19770" y="5009"/>
                  <a:pt x="19795" y="4975"/>
                  <a:pt x="19769" y="4965"/>
                </a:cubicBezTo>
                <a:cubicBezTo>
                  <a:pt x="19763" y="4963"/>
                  <a:pt x="19759" y="4963"/>
                  <a:pt x="19754" y="4963"/>
                </a:cubicBezTo>
                <a:cubicBezTo>
                  <a:pt x="19723" y="4963"/>
                  <a:pt x="19712" y="4998"/>
                  <a:pt x="19738" y="5019"/>
                </a:cubicBezTo>
                <a:cubicBezTo>
                  <a:pt x="19696" y="5019"/>
                  <a:pt x="19714" y="5146"/>
                  <a:pt x="19738" y="5171"/>
                </a:cubicBezTo>
                <a:cubicBezTo>
                  <a:pt x="19732" y="5171"/>
                  <a:pt x="19714" y="5165"/>
                  <a:pt x="19702" y="5165"/>
                </a:cubicBezTo>
                <a:cubicBezTo>
                  <a:pt x="19696" y="5195"/>
                  <a:pt x="19666" y="5195"/>
                  <a:pt x="19654" y="5225"/>
                </a:cubicBezTo>
                <a:cubicBezTo>
                  <a:pt x="19654" y="5231"/>
                  <a:pt x="19672" y="5261"/>
                  <a:pt x="19666" y="5280"/>
                </a:cubicBezTo>
                <a:cubicBezTo>
                  <a:pt x="19623" y="5280"/>
                  <a:pt x="19581" y="5298"/>
                  <a:pt x="19611" y="5328"/>
                </a:cubicBezTo>
                <a:cubicBezTo>
                  <a:pt x="19604" y="5327"/>
                  <a:pt x="19597" y="5327"/>
                  <a:pt x="19590" y="5327"/>
                </a:cubicBezTo>
                <a:cubicBezTo>
                  <a:pt x="19545" y="5327"/>
                  <a:pt x="19527" y="5346"/>
                  <a:pt x="19532" y="5389"/>
                </a:cubicBezTo>
                <a:cubicBezTo>
                  <a:pt x="19529" y="5388"/>
                  <a:pt x="19526" y="5388"/>
                  <a:pt x="19524" y="5388"/>
                </a:cubicBezTo>
                <a:cubicBezTo>
                  <a:pt x="19495" y="5388"/>
                  <a:pt x="19490" y="5415"/>
                  <a:pt x="19490" y="5443"/>
                </a:cubicBezTo>
                <a:lnTo>
                  <a:pt x="19436" y="5443"/>
                </a:lnTo>
                <a:cubicBezTo>
                  <a:pt x="19436" y="5475"/>
                  <a:pt x="19426" y="5486"/>
                  <a:pt x="19410" y="5486"/>
                </a:cubicBezTo>
                <a:cubicBezTo>
                  <a:pt x="19372" y="5486"/>
                  <a:pt x="19300" y="5419"/>
                  <a:pt x="19255" y="5419"/>
                </a:cubicBezTo>
                <a:cubicBezTo>
                  <a:pt x="19245" y="5419"/>
                  <a:pt x="19236" y="5423"/>
                  <a:pt x="19230" y="5431"/>
                </a:cubicBezTo>
                <a:cubicBezTo>
                  <a:pt x="19220" y="5431"/>
                  <a:pt x="19203" y="5315"/>
                  <a:pt x="19165" y="5315"/>
                </a:cubicBezTo>
                <a:cubicBezTo>
                  <a:pt x="19156" y="5315"/>
                  <a:pt x="19145" y="5322"/>
                  <a:pt x="19133" y="5340"/>
                </a:cubicBezTo>
                <a:cubicBezTo>
                  <a:pt x="19121" y="5322"/>
                  <a:pt x="19121" y="5286"/>
                  <a:pt x="19078" y="5286"/>
                </a:cubicBezTo>
                <a:cubicBezTo>
                  <a:pt x="19078" y="5292"/>
                  <a:pt x="19072" y="5310"/>
                  <a:pt x="19078" y="5322"/>
                </a:cubicBezTo>
                <a:cubicBezTo>
                  <a:pt x="19048" y="5328"/>
                  <a:pt x="19012" y="5328"/>
                  <a:pt x="18982" y="5328"/>
                </a:cubicBezTo>
                <a:cubicBezTo>
                  <a:pt x="18988" y="5340"/>
                  <a:pt x="18982" y="5358"/>
                  <a:pt x="18988" y="5370"/>
                </a:cubicBezTo>
                <a:lnTo>
                  <a:pt x="18915" y="5370"/>
                </a:lnTo>
                <a:cubicBezTo>
                  <a:pt x="18915" y="5376"/>
                  <a:pt x="18909" y="5389"/>
                  <a:pt x="18915" y="5401"/>
                </a:cubicBezTo>
                <a:cubicBezTo>
                  <a:pt x="18818" y="5401"/>
                  <a:pt x="18885" y="5419"/>
                  <a:pt x="18848" y="5467"/>
                </a:cubicBezTo>
                <a:cubicBezTo>
                  <a:pt x="18818" y="5504"/>
                  <a:pt x="18745" y="5467"/>
                  <a:pt x="18770" y="5534"/>
                </a:cubicBezTo>
                <a:lnTo>
                  <a:pt x="18685" y="5534"/>
                </a:lnTo>
                <a:cubicBezTo>
                  <a:pt x="18667" y="5564"/>
                  <a:pt x="18685" y="5588"/>
                  <a:pt x="18685" y="5619"/>
                </a:cubicBezTo>
                <a:cubicBezTo>
                  <a:pt x="18745" y="5631"/>
                  <a:pt x="18818" y="5619"/>
                  <a:pt x="18818" y="5691"/>
                </a:cubicBezTo>
                <a:cubicBezTo>
                  <a:pt x="18764" y="5691"/>
                  <a:pt x="18776" y="5740"/>
                  <a:pt x="18788" y="5770"/>
                </a:cubicBezTo>
                <a:cubicBezTo>
                  <a:pt x="18739" y="5770"/>
                  <a:pt x="18715" y="5776"/>
                  <a:pt x="18685" y="5794"/>
                </a:cubicBezTo>
                <a:cubicBezTo>
                  <a:pt x="18667" y="5800"/>
                  <a:pt x="18618" y="5806"/>
                  <a:pt x="18594" y="5812"/>
                </a:cubicBezTo>
                <a:cubicBezTo>
                  <a:pt x="18606" y="5843"/>
                  <a:pt x="18624" y="5861"/>
                  <a:pt x="18588" y="5873"/>
                </a:cubicBezTo>
                <a:cubicBezTo>
                  <a:pt x="18606" y="5885"/>
                  <a:pt x="18624" y="5897"/>
                  <a:pt x="18618" y="5921"/>
                </a:cubicBezTo>
                <a:cubicBezTo>
                  <a:pt x="18594" y="5927"/>
                  <a:pt x="18594" y="5933"/>
                  <a:pt x="18606" y="5958"/>
                </a:cubicBezTo>
                <a:lnTo>
                  <a:pt x="18667" y="5958"/>
                </a:lnTo>
                <a:cubicBezTo>
                  <a:pt x="18669" y="5979"/>
                  <a:pt x="18683" y="5985"/>
                  <a:pt x="18700" y="5985"/>
                </a:cubicBezTo>
                <a:cubicBezTo>
                  <a:pt x="18721" y="5985"/>
                  <a:pt x="18747" y="5976"/>
                  <a:pt x="18764" y="5976"/>
                </a:cubicBezTo>
                <a:cubicBezTo>
                  <a:pt x="18809" y="5981"/>
                  <a:pt x="18804" y="6024"/>
                  <a:pt x="18833" y="6024"/>
                </a:cubicBezTo>
                <a:cubicBezTo>
                  <a:pt x="18838" y="6024"/>
                  <a:pt x="18845" y="6022"/>
                  <a:pt x="18854" y="6018"/>
                </a:cubicBezTo>
                <a:lnTo>
                  <a:pt x="18854" y="6018"/>
                </a:lnTo>
                <a:cubicBezTo>
                  <a:pt x="18860" y="6073"/>
                  <a:pt x="18806" y="6079"/>
                  <a:pt x="18818" y="6133"/>
                </a:cubicBezTo>
                <a:cubicBezTo>
                  <a:pt x="18818" y="6188"/>
                  <a:pt x="18836" y="6164"/>
                  <a:pt x="18866" y="6188"/>
                </a:cubicBezTo>
                <a:cubicBezTo>
                  <a:pt x="18885" y="6200"/>
                  <a:pt x="18891" y="6224"/>
                  <a:pt x="18915" y="6236"/>
                </a:cubicBezTo>
                <a:cubicBezTo>
                  <a:pt x="18920" y="6225"/>
                  <a:pt x="18926" y="6205"/>
                  <a:pt x="18944" y="6205"/>
                </a:cubicBezTo>
                <a:cubicBezTo>
                  <a:pt x="18946" y="6205"/>
                  <a:pt x="18949" y="6205"/>
                  <a:pt x="18951" y="6206"/>
                </a:cubicBezTo>
                <a:cubicBezTo>
                  <a:pt x="18969" y="6218"/>
                  <a:pt x="18951" y="6236"/>
                  <a:pt x="18957" y="6248"/>
                </a:cubicBezTo>
                <a:cubicBezTo>
                  <a:pt x="18980" y="6276"/>
                  <a:pt x="19003" y="6279"/>
                  <a:pt x="19033" y="6279"/>
                </a:cubicBezTo>
                <a:cubicBezTo>
                  <a:pt x="19043" y="6279"/>
                  <a:pt x="19054" y="6279"/>
                  <a:pt x="19066" y="6279"/>
                </a:cubicBezTo>
                <a:cubicBezTo>
                  <a:pt x="19072" y="6260"/>
                  <a:pt x="19078" y="6254"/>
                  <a:pt x="19078" y="6230"/>
                </a:cubicBezTo>
                <a:cubicBezTo>
                  <a:pt x="19087" y="6233"/>
                  <a:pt x="19095" y="6233"/>
                  <a:pt x="19103" y="6233"/>
                </a:cubicBezTo>
                <a:cubicBezTo>
                  <a:pt x="19110" y="6233"/>
                  <a:pt x="19118" y="6233"/>
                  <a:pt x="19127" y="6236"/>
                </a:cubicBezTo>
                <a:cubicBezTo>
                  <a:pt x="19132" y="6222"/>
                  <a:pt x="19137" y="6125"/>
                  <a:pt x="19166" y="6125"/>
                </a:cubicBezTo>
                <a:cubicBezTo>
                  <a:pt x="19174" y="6125"/>
                  <a:pt x="19183" y="6131"/>
                  <a:pt x="19193" y="6145"/>
                </a:cubicBezTo>
                <a:cubicBezTo>
                  <a:pt x="19199" y="6133"/>
                  <a:pt x="19199" y="6115"/>
                  <a:pt x="19193" y="6103"/>
                </a:cubicBezTo>
                <a:lnTo>
                  <a:pt x="19193" y="6103"/>
                </a:lnTo>
                <a:cubicBezTo>
                  <a:pt x="19224" y="6109"/>
                  <a:pt x="19254" y="6109"/>
                  <a:pt x="19290" y="6109"/>
                </a:cubicBezTo>
                <a:cubicBezTo>
                  <a:pt x="19306" y="6109"/>
                  <a:pt x="19322" y="6109"/>
                  <a:pt x="19339" y="6109"/>
                </a:cubicBezTo>
                <a:cubicBezTo>
                  <a:pt x="19381" y="6109"/>
                  <a:pt x="19425" y="6112"/>
                  <a:pt x="19460" y="6133"/>
                </a:cubicBezTo>
                <a:cubicBezTo>
                  <a:pt x="19520" y="6176"/>
                  <a:pt x="19575" y="6206"/>
                  <a:pt x="19648" y="6224"/>
                </a:cubicBezTo>
                <a:cubicBezTo>
                  <a:pt x="19655" y="6225"/>
                  <a:pt x="19663" y="6226"/>
                  <a:pt x="19671" y="6226"/>
                </a:cubicBezTo>
                <a:cubicBezTo>
                  <a:pt x="19693" y="6226"/>
                  <a:pt x="19716" y="6222"/>
                  <a:pt x="19736" y="6222"/>
                </a:cubicBezTo>
                <a:cubicBezTo>
                  <a:pt x="19743" y="6222"/>
                  <a:pt x="19750" y="6223"/>
                  <a:pt x="19756" y="6224"/>
                </a:cubicBezTo>
                <a:cubicBezTo>
                  <a:pt x="19793" y="6230"/>
                  <a:pt x="19799" y="6260"/>
                  <a:pt x="19823" y="6285"/>
                </a:cubicBezTo>
                <a:cubicBezTo>
                  <a:pt x="19835" y="6309"/>
                  <a:pt x="19865" y="6321"/>
                  <a:pt x="19878" y="6345"/>
                </a:cubicBezTo>
                <a:cubicBezTo>
                  <a:pt x="19884" y="6375"/>
                  <a:pt x="19878" y="6400"/>
                  <a:pt x="19896" y="6418"/>
                </a:cubicBezTo>
                <a:cubicBezTo>
                  <a:pt x="19920" y="6448"/>
                  <a:pt x="19950" y="6472"/>
                  <a:pt x="19987" y="6497"/>
                </a:cubicBezTo>
                <a:cubicBezTo>
                  <a:pt x="20005" y="6509"/>
                  <a:pt x="20071" y="6612"/>
                  <a:pt x="20108" y="6684"/>
                </a:cubicBezTo>
                <a:cubicBezTo>
                  <a:pt x="20108" y="6690"/>
                  <a:pt x="20120" y="6702"/>
                  <a:pt x="20120" y="6708"/>
                </a:cubicBezTo>
                <a:cubicBezTo>
                  <a:pt x="20162" y="6823"/>
                  <a:pt x="20186" y="6926"/>
                  <a:pt x="20186" y="7041"/>
                </a:cubicBezTo>
                <a:cubicBezTo>
                  <a:pt x="20168" y="7035"/>
                  <a:pt x="20150" y="7017"/>
                  <a:pt x="20126" y="7005"/>
                </a:cubicBezTo>
                <a:cubicBezTo>
                  <a:pt x="20102" y="6987"/>
                  <a:pt x="20071" y="6975"/>
                  <a:pt x="20047" y="6957"/>
                </a:cubicBezTo>
                <a:cubicBezTo>
                  <a:pt x="20041" y="6951"/>
                  <a:pt x="20017" y="6896"/>
                  <a:pt x="19981" y="6842"/>
                </a:cubicBezTo>
                <a:cubicBezTo>
                  <a:pt x="19987" y="6830"/>
                  <a:pt x="20005" y="6769"/>
                  <a:pt x="19987" y="6721"/>
                </a:cubicBezTo>
                <a:lnTo>
                  <a:pt x="19981" y="6721"/>
                </a:lnTo>
                <a:cubicBezTo>
                  <a:pt x="19987" y="6769"/>
                  <a:pt x="19981" y="6811"/>
                  <a:pt x="19974" y="6836"/>
                </a:cubicBezTo>
                <a:cubicBezTo>
                  <a:pt x="19950" y="6805"/>
                  <a:pt x="19926" y="6775"/>
                  <a:pt x="19914" y="6763"/>
                </a:cubicBezTo>
                <a:lnTo>
                  <a:pt x="19908" y="6769"/>
                </a:lnTo>
                <a:cubicBezTo>
                  <a:pt x="19938" y="6799"/>
                  <a:pt x="19999" y="6902"/>
                  <a:pt x="20017" y="6945"/>
                </a:cubicBezTo>
                <a:cubicBezTo>
                  <a:pt x="19974" y="6914"/>
                  <a:pt x="19920" y="6884"/>
                  <a:pt x="19878" y="6842"/>
                </a:cubicBezTo>
                <a:cubicBezTo>
                  <a:pt x="19853" y="6830"/>
                  <a:pt x="19835" y="6811"/>
                  <a:pt x="19817" y="6799"/>
                </a:cubicBezTo>
                <a:cubicBezTo>
                  <a:pt x="19793" y="6781"/>
                  <a:pt x="19775" y="6769"/>
                  <a:pt x="19763" y="6751"/>
                </a:cubicBezTo>
                <a:lnTo>
                  <a:pt x="19738" y="6733"/>
                </a:lnTo>
                <a:lnTo>
                  <a:pt x="19714" y="6708"/>
                </a:lnTo>
                <a:lnTo>
                  <a:pt x="19696" y="6684"/>
                </a:lnTo>
                <a:lnTo>
                  <a:pt x="19684" y="6678"/>
                </a:lnTo>
                <a:cubicBezTo>
                  <a:pt x="19684" y="6672"/>
                  <a:pt x="19708" y="6612"/>
                  <a:pt x="19702" y="6557"/>
                </a:cubicBezTo>
                <a:lnTo>
                  <a:pt x="19696" y="6557"/>
                </a:lnTo>
                <a:cubicBezTo>
                  <a:pt x="19708" y="6599"/>
                  <a:pt x="19684" y="6654"/>
                  <a:pt x="19684" y="6672"/>
                </a:cubicBezTo>
                <a:cubicBezTo>
                  <a:pt x="19684" y="6660"/>
                  <a:pt x="19678" y="6660"/>
                  <a:pt x="19678" y="6660"/>
                </a:cubicBezTo>
                <a:cubicBezTo>
                  <a:pt x="19672" y="6654"/>
                  <a:pt x="19672" y="6648"/>
                  <a:pt x="19666" y="6642"/>
                </a:cubicBezTo>
                <a:cubicBezTo>
                  <a:pt x="19654" y="6630"/>
                  <a:pt x="19654" y="6624"/>
                  <a:pt x="19648" y="6618"/>
                </a:cubicBezTo>
                <a:cubicBezTo>
                  <a:pt x="19641" y="6599"/>
                  <a:pt x="19635" y="6593"/>
                  <a:pt x="19635" y="6587"/>
                </a:cubicBezTo>
                <a:cubicBezTo>
                  <a:pt x="19623" y="6581"/>
                  <a:pt x="19623" y="6569"/>
                  <a:pt x="19623" y="6563"/>
                </a:cubicBezTo>
                <a:lnTo>
                  <a:pt x="19623" y="6557"/>
                </a:lnTo>
                <a:lnTo>
                  <a:pt x="19611" y="6557"/>
                </a:lnTo>
                <a:lnTo>
                  <a:pt x="19611" y="6563"/>
                </a:lnTo>
                <a:cubicBezTo>
                  <a:pt x="19611" y="6569"/>
                  <a:pt x="19617" y="6581"/>
                  <a:pt x="19617" y="6587"/>
                </a:cubicBezTo>
                <a:cubicBezTo>
                  <a:pt x="19623" y="6593"/>
                  <a:pt x="19623" y="6612"/>
                  <a:pt x="19635" y="6624"/>
                </a:cubicBezTo>
                <a:cubicBezTo>
                  <a:pt x="19641" y="6630"/>
                  <a:pt x="19641" y="6642"/>
                  <a:pt x="19648" y="6648"/>
                </a:cubicBezTo>
                <a:cubicBezTo>
                  <a:pt x="19654" y="6654"/>
                  <a:pt x="19654" y="6660"/>
                  <a:pt x="19666" y="6672"/>
                </a:cubicBezTo>
                <a:lnTo>
                  <a:pt x="19684" y="6690"/>
                </a:lnTo>
                <a:lnTo>
                  <a:pt x="19708" y="6714"/>
                </a:lnTo>
                <a:lnTo>
                  <a:pt x="19732" y="6739"/>
                </a:lnTo>
                <a:lnTo>
                  <a:pt x="19756" y="6763"/>
                </a:lnTo>
                <a:cubicBezTo>
                  <a:pt x="19763" y="6769"/>
                  <a:pt x="19769" y="6775"/>
                  <a:pt x="19787" y="6781"/>
                </a:cubicBezTo>
                <a:cubicBezTo>
                  <a:pt x="19738" y="6781"/>
                  <a:pt x="19617" y="6769"/>
                  <a:pt x="19490" y="6702"/>
                </a:cubicBezTo>
                <a:lnTo>
                  <a:pt x="19484" y="6708"/>
                </a:lnTo>
                <a:cubicBezTo>
                  <a:pt x="19526" y="6739"/>
                  <a:pt x="19581" y="6751"/>
                  <a:pt x="19623" y="6769"/>
                </a:cubicBezTo>
                <a:cubicBezTo>
                  <a:pt x="19563" y="6793"/>
                  <a:pt x="19490" y="6793"/>
                  <a:pt x="19490" y="6793"/>
                </a:cubicBezTo>
                <a:lnTo>
                  <a:pt x="19490" y="6799"/>
                </a:lnTo>
                <a:cubicBezTo>
                  <a:pt x="19490" y="6799"/>
                  <a:pt x="19575" y="6799"/>
                  <a:pt x="19635" y="6775"/>
                </a:cubicBezTo>
                <a:cubicBezTo>
                  <a:pt x="19714" y="6799"/>
                  <a:pt x="19787" y="6799"/>
                  <a:pt x="19799" y="6799"/>
                </a:cubicBezTo>
                <a:lnTo>
                  <a:pt x="19817" y="6811"/>
                </a:lnTo>
                <a:cubicBezTo>
                  <a:pt x="19835" y="6830"/>
                  <a:pt x="19853" y="6842"/>
                  <a:pt x="19878" y="6860"/>
                </a:cubicBezTo>
                <a:cubicBezTo>
                  <a:pt x="19956" y="6920"/>
                  <a:pt x="20047" y="6981"/>
                  <a:pt x="20120" y="7023"/>
                </a:cubicBezTo>
                <a:cubicBezTo>
                  <a:pt x="20150" y="7041"/>
                  <a:pt x="20168" y="7054"/>
                  <a:pt x="20192" y="7072"/>
                </a:cubicBezTo>
                <a:lnTo>
                  <a:pt x="20192" y="7199"/>
                </a:lnTo>
                <a:cubicBezTo>
                  <a:pt x="20029" y="7229"/>
                  <a:pt x="19860" y="7259"/>
                  <a:pt x="19696" y="7284"/>
                </a:cubicBezTo>
                <a:lnTo>
                  <a:pt x="19696" y="7284"/>
                </a:lnTo>
                <a:cubicBezTo>
                  <a:pt x="19697" y="7283"/>
                  <a:pt x="19702" y="7281"/>
                  <a:pt x="19702" y="7265"/>
                </a:cubicBezTo>
                <a:cubicBezTo>
                  <a:pt x="19702" y="7253"/>
                  <a:pt x="19684" y="7253"/>
                  <a:pt x="19696" y="7235"/>
                </a:cubicBezTo>
                <a:cubicBezTo>
                  <a:pt x="19708" y="7235"/>
                  <a:pt x="19732" y="7235"/>
                  <a:pt x="19732" y="7223"/>
                </a:cubicBezTo>
                <a:cubicBezTo>
                  <a:pt x="19726" y="7223"/>
                  <a:pt x="19714" y="7205"/>
                  <a:pt x="19726" y="7199"/>
                </a:cubicBezTo>
                <a:cubicBezTo>
                  <a:pt x="19728" y="7198"/>
                  <a:pt x="19731" y="7197"/>
                  <a:pt x="19735" y="7197"/>
                </a:cubicBezTo>
                <a:cubicBezTo>
                  <a:pt x="19749" y="7197"/>
                  <a:pt x="19772" y="7207"/>
                  <a:pt x="19787" y="7217"/>
                </a:cubicBezTo>
                <a:cubicBezTo>
                  <a:pt x="19793" y="7217"/>
                  <a:pt x="19805" y="7229"/>
                  <a:pt x="19817" y="7229"/>
                </a:cubicBezTo>
                <a:cubicBezTo>
                  <a:pt x="19829" y="7229"/>
                  <a:pt x="19823" y="7223"/>
                  <a:pt x="19829" y="7223"/>
                </a:cubicBezTo>
                <a:cubicBezTo>
                  <a:pt x="19829" y="7223"/>
                  <a:pt x="19829" y="7217"/>
                  <a:pt x="19835" y="7205"/>
                </a:cubicBezTo>
                <a:cubicBezTo>
                  <a:pt x="19847" y="7205"/>
                  <a:pt x="19859" y="7217"/>
                  <a:pt x="19859" y="7217"/>
                </a:cubicBezTo>
                <a:cubicBezTo>
                  <a:pt x="19914" y="7199"/>
                  <a:pt x="19847" y="7169"/>
                  <a:pt x="19829" y="7162"/>
                </a:cubicBezTo>
                <a:cubicBezTo>
                  <a:pt x="19826" y="7159"/>
                  <a:pt x="19823" y="7159"/>
                  <a:pt x="19821" y="7159"/>
                </a:cubicBezTo>
                <a:cubicBezTo>
                  <a:pt x="19819" y="7159"/>
                  <a:pt x="19817" y="7159"/>
                  <a:pt x="19817" y="7156"/>
                </a:cubicBezTo>
                <a:lnTo>
                  <a:pt x="19817" y="7138"/>
                </a:lnTo>
                <a:cubicBezTo>
                  <a:pt x="19805" y="7126"/>
                  <a:pt x="19799" y="7132"/>
                  <a:pt x="19793" y="7114"/>
                </a:cubicBezTo>
                <a:cubicBezTo>
                  <a:pt x="19787" y="7084"/>
                  <a:pt x="19787" y="7078"/>
                  <a:pt x="19738" y="7078"/>
                </a:cubicBezTo>
                <a:cubicBezTo>
                  <a:pt x="19714" y="7078"/>
                  <a:pt x="19684" y="7078"/>
                  <a:pt x="19666" y="7072"/>
                </a:cubicBezTo>
                <a:cubicBezTo>
                  <a:pt x="19635" y="7066"/>
                  <a:pt x="19617" y="7066"/>
                  <a:pt x="19617" y="7035"/>
                </a:cubicBezTo>
                <a:cubicBezTo>
                  <a:pt x="19617" y="7017"/>
                  <a:pt x="19623" y="7017"/>
                  <a:pt x="19617" y="7011"/>
                </a:cubicBezTo>
                <a:lnTo>
                  <a:pt x="19605" y="7005"/>
                </a:lnTo>
                <a:cubicBezTo>
                  <a:pt x="19593" y="6993"/>
                  <a:pt x="19605" y="6987"/>
                  <a:pt x="19593" y="6987"/>
                </a:cubicBezTo>
                <a:cubicBezTo>
                  <a:pt x="19581" y="6981"/>
                  <a:pt x="19551" y="6975"/>
                  <a:pt x="19545" y="6963"/>
                </a:cubicBezTo>
                <a:cubicBezTo>
                  <a:pt x="19526" y="6951"/>
                  <a:pt x="19532" y="6951"/>
                  <a:pt x="19526" y="6932"/>
                </a:cubicBezTo>
                <a:lnTo>
                  <a:pt x="19514" y="6932"/>
                </a:lnTo>
                <a:cubicBezTo>
                  <a:pt x="19502" y="6926"/>
                  <a:pt x="19502" y="6920"/>
                  <a:pt x="19502" y="6914"/>
                </a:cubicBezTo>
                <a:cubicBezTo>
                  <a:pt x="19490" y="6890"/>
                  <a:pt x="19502" y="6896"/>
                  <a:pt x="19484" y="6890"/>
                </a:cubicBezTo>
                <a:cubicBezTo>
                  <a:pt x="19460" y="6884"/>
                  <a:pt x="19442" y="6872"/>
                  <a:pt x="19430" y="6866"/>
                </a:cubicBezTo>
                <a:cubicBezTo>
                  <a:pt x="19411" y="6860"/>
                  <a:pt x="19405" y="6842"/>
                  <a:pt x="19393" y="6842"/>
                </a:cubicBezTo>
                <a:cubicBezTo>
                  <a:pt x="19385" y="6840"/>
                  <a:pt x="19380" y="6839"/>
                  <a:pt x="19376" y="6839"/>
                </a:cubicBezTo>
                <a:cubicBezTo>
                  <a:pt x="19367" y="6839"/>
                  <a:pt x="19363" y="6842"/>
                  <a:pt x="19351" y="6842"/>
                </a:cubicBezTo>
                <a:cubicBezTo>
                  <a:pt x="19343" y="6842"/>
                  <a:pt x="19337" y="6839"/>
                  <a:pt x="19329" y="6839"/>
                </a:cubicBezTo>
                <a:cubicBezTo>
                  <a:pt x="19325" y="6839"/>
                  <a:pt x="19321" y="6840"/>
                  <a:pt x="19315" y="6842"/>
                </a:cubicBezTo>
                <a:cubicBezTo>
                  <a:pt x="19302" y="6842"/>
                  <a:pt x="19284" y="6854"/>
                  <a:pt x="19272" y="6860"/>
                </a:cubicBezTo>
                <a:cubicBezTo>
                  <a:pt x="19264" y="6860"/>
                  <a:pt x="19259" y="6857"/>
                  <a:pt x="19254" y="6857"/>
                </a:cubicBezTo>
                <a:cubicBezTo>
                  <a:pt x="19252" y="6857"/>
                  <a:pt x="19250" y="6858"/>
                  <a:pt x="19248" y="6860"/>
                </a:cubicBezTo>
                <a:cubicBezTo>
                  <a:pt x="19242" y="6860"/>
                  <a:pt x="19248" y="6872"/>
                  <a:pt x="19242" y="6872"/>
                </a:cubicBezTo>
                <a:cubicBezTo>
                  <a:pt x="19234" y="6875"/>
                  <a:pt x="19226" y="6877"/>
                  <a:pt x="19219" y="6877"/>
                </a:cubicBezTo>
                <a:cubicBezTo>
                  <a:pt x="19197" y="6877"/>
                  <a:pt x="19177" y="6864"/>
                  <a:pt x="19163" y="6842"/>
                </a:cubicBezTo>
                <a:cubicBezTo>
                  <a:pt x="19151" y="6823"/>
                  <a:pt x="19163" y="6799"/>
                  <a:pt x="19133" y="6781"/>
                </a:cubicBezTo>
                <a:cubicBezTo>
                  <a:pt x="19126" y="6774"/>
                  <a:pt x="19109" y="6770"/>
                  <a:pt x="19092" y="6770"/>
                </a:cubicBezTo>
                <a:cubicBezTo>
                  <a:pt x="19079" y="6770"/>
                  <a:pt x="19066" y="6773"/>
                  <a:pt x="19060" y="6781"/>
                </a:cubicBezTo>
                <a:cubicBezTo>
                  <a:pt x="19030" y="6781"/>
                  <a:pt x="19006" y="6763"/>
                  <a:pt x="18982" y="6763"/>
                </a:cubicBezTo>
                <a:cubicBezTo>
                  <a:pt x="18975" y="6763"/>
                  <a:pt x="18969" y="6769"/>
                  <a:pt x="18957" y="6769"/>
                </a:cubicBezTo>
                <a:cubicBezTo>
                  <a:pt x="18951" y="6769"/>
                  <a:pt x="18945" y="6763"/>
                  <a:pt x="18939" y="6763"/>
                </a:cubicBezTo>
                <a:cubicBezTo>
                  <a:pt x="18927" y="6775"/>
                  <a:pt x="18927" y="6799"/>
                  <a:pt x="18921" y="6805"/>
                </a:cubicBezTo>
                <a:cubicBezTo>
                  <a:pt x="18909" y="6823"/>
                  <a:pt x="18891" y="6830"/>
                  <a:pt x="18885" y="6854"/>
                </a:cubicBezTo>
                <a:cubicBezTo>
                  <a:pt x="18879" y="6866"/>
                  <a:pt x="18860" y="6884"/>
                  <a:pt x="18860" y="6902"/>
                </a:cubicBezTo>
                <a:cubicBezTo>
                  <a:pt x="18854" y="6920"/>
                  <a:pt x="18860" y="6945"/>
                  <a:pt x="18836" y="6951"/>
                </a:cubicBezTo>
                <a:cubicBezTo>
                  <a:pt x="18860" y="6951"/>
                  <a:pt x="18879" y="6926"/>
                  <a:pt x="18891" y="6914"/>
                </a:cubicBezTo>
                <a:cubicBezTo>
                  <a:pt x="18902" y="6903"/>
                  <a:pt x="18915" y="6898"/>
                  <a:pt x="18927" y="6898"/>
                </a:cubicBezTo>
                <a:cubicBezTo>
                  <a:pt x="18942" y="6898"/>
                  <a:pt x="18956" y="6905"/>
                  <a:pt x="18969" y="6914"/>
                </a:cubicBezTo>
                <a:cubicBezTo>
                  <a:pt x="19000" y="6926"/>
                  <a:pt x="18982" y="6926"/>
                  <a:pt x="18957" y="6951"/>
                </a:cubicBezTo>
                <a:cubicBezTo>
                  <a:pt x="18945" y="6957"/>
                  <a:pt x="18939" y="6975"/>
                  <a:pt x="18939" y="6987"/>
                </a:cubicBezTo>
                <a:cubicBezTo>
                  <a:pt x="18952" y="6996"/>
                  <a:pt x="18985" y="7001"/>
                  <a:pt x="19011" y="7001"/>
                </a:cubicBezTo>
                <a:cubicBezTo>
                  <a:pt x="19021" y="7001"/>
                  <a:pt x="19030" y="7001"/>
                  <a:pt x="19036" y="6999"/>
                </a:cubicBezTo>
                <a:cubicBezTo>
                  <a:pt x="19048" y="6987"/>
                  <a:pt x="19060" y="6975"/>
                  <a:pt x="19072" y="6975"/>
                </a:cubicBezTo>
                <a:cubicBezTo>
                  <a:pt x="19091" y="6969"/>
                  <a:pt x="19103" y="6969"/>
                  <a:pt x="19121" y="6969"/>
                </a:cubicBezTo>
                <a:cubicBezTo>
                  <a:pt x="19157" y="6969"/>
                  <a:pt x="19181" y="6981"/>
                  <a:pt x="19199" y="6999"/>
                </a:cubicBezTo>
                <a:cubicBezTo>
                  <a:pt x="19218" y="7005"/>
                  <a:pt x="19218" y="6999"/>
                  <a:pt x="19230" y="7011"/>
                </a:cubicBezTo>
                <a:cubicBezTo>
                  <a:pt x="19242" y="7017"/>
                  <a:pt x="19230" y="7029"/>
                  <a:pt x="19242" y="7035"/>
                </a:cubicBezTo>
                <a:cubicBezTo>
                  <a:pt x="19245" y="7038"/>
                  <a:pt x="19248" y="7038"/>
                  <a:pt x="19251" y="7038"/>
                </a:cubicBezTo>
                <a:cubicBezTo>
                  <a:pt x="19254" y="7038"/>
                  <a:pt x="19257" y="7038"/>
                  <a:pt x="19260" y="7041"/>
                </a:cubicBezTo>
                <a:cubicBezTo>
                  <a:pt x="19272" y="7047"/>
                  <a:pt x="19272" y="7047"/>
                  <a:pt x="19272" y="7060"/>
                </a:cubicBezTo>
                <a:cubicBezTo>
                  <a:pt x="19254" y="7060"/>
                  <a:pt x="19230" y="7047"/>
                  <a:pt x="19218" y="7041"/>
                </a:cubicBezTo>
                <a:cubicBezTo>
                  <a:pt x="19193" y="7035"/>
                  <a:pt x="19181" y="7017"/>
                  <a:pt x="19157" y="7017"/>
                </a:cubicBezTo>
                <a:cubicBezTo>
                  <a:pt x="19149" y="7015"/>
                  <a:pt x="19141" y="7015"/>
                  <a:pt x="19133" y="7015"/>
                </a:cubicBezTo>
                <a:cubicBezTo>
                  <a:pt x="19116" y="7015"/>
                  <a:pt x="19099" y="7017"/>
                  <a:pt x="19078" y="7017"/>
                </a:cubicBezTo>
                <a:cubicBezTo>
                  <a:pt x="19066" y="7017"/>
                  <a:pt x="19018" y="7017"/>
                  <a:pt x="19018" y="7041"/>
                </a:cubicBezTo>
                <a:cubicBezTo>
                  <a:pt x="19013" y="7040"/>
                  <a:pt x="19008" y="7040"/>
                  <a:pt x="19004" y="7040"/>
                </a:cubicBezTo>
                <a:cubicBezTo>
                  <a:pt x="18986" y="7040"/>
                  <a:pt x="18982" y="7052"/>
                  <a:pt x="18982" y="7072"/>
                </a:cubicBezTo>
                <a:lnTo>
                  <a:pt x="18982" y="7096"/>
                </a:lnTo>
                <a:cubicBezTo>
                  <a:pt x="18982" y="7102"/>
                  <a:pt x="18957" y="7102"/>
                  <a:pt x="18969" y="7114"/>
                </a:cubicBezTo>
                <a:cubicBezTo>
                  <a:pt x="18972" y="7126"/>
                  <a:pt x="18988" y="7129"/>
                  <a:pt x="19003" y="7129"/>
                </a:cubicBezTo>
                <a:cubicBezTo>
                  <a:pt x="19018" y="7129"/>
                  <a:pt x="19033" y="7126"/>
                  <a:pt x="19036" y="7126"/>
                </a:cubicBezTo>
                <a:cubicBezTo>
                  <a:pt x="19060" y="7132"/>
                  <a:pt x="19048" y="7144"/>
                  <a:pt x="19060" y="7162"/>
                </a:cubicBezTo>
                <a:cubicBezTo>
                  <a:pt x="19018" y="7162"/>
                  <a:pt x="19000" y="7187"/>
                  <a:pt x="18957" y="7193"/>
                </a:cubicBezTo>
                <a:cubicBezTo>
                  <a:pt x="18945" y="7169"/>
                  <a:pt x="18957" y="7162"/>
                  <a:pt x="18927" y="7162"/>
                </a:cubicBezTo>
                <a:cubicBezTo>
                  <a:pt x="18921" y="7162"/>
                  <a:pt x="18909" y="7169"/>
                  <a:pt x="18897" y="7169"/>
                </a:cubicBezTo>
                <a:cubicBezTo>
                  <a:pt x="18897" y="7169"/>
                  <a:pt x="18885" y="7162"/>
                  <a:pt x="18879" y="7162"/>
                </a:cubicBezTo>
                <a:cubicBezTo>
                  <a:pt x="18854" y="7187"/>
                  <a:pt x="18848" y="7205"/>
                  <a:pt x="18824" y="7223"/>
                </a:cubicBezTo>
                <a:cubicBezTo>
                  <a:pt x="18816" y="7219"/>
                  <a:pt x="18809" y="7217"/>
                  <a:pt x="18802" y="7217"/>
                </a:cubicBezTo>
                <a:cubicBezTo>
                  <a:pt x="18767" y="7217"/>
                  <a:pt x="18744" y="7264"/>
                  <a:pt x="18739" y="7290"/>
                </a:cubicBezTo>
                <a:cubicBezTo>
                  <a:pt x="18732" y="7286"/>
                  <a:pt x="18716" y="7264"/>
                  <a:pt x="18703" y="7264"/>
                </a:cubicBezTo>
                <a:cubicBezTo>
                  <a:pt x="18696" y="7264"/>
                  <a:pt x="18689" y="7270"/>
                  <a:pt x="18685" y="7290"/>
                </a:cubicBezTo>
                <a:cubicBezTo>
                  <a:pt x="18672" y="7286"/>
                  <a:pt x="18654" y="7276"/>
                  <a:pt x="18636" y="7276"/>
                </a:cubicBezTo>
                <a:cubicBezTo>
                  <a:pt x="18628" y="7276"/>
                  <a:pt x="18620" y="7278"/>
                  <a:pt x="18612" y="7284"/>
                </a:cubicBezTo>
                <a:cubicBezTo>
                  <a:pt x="18606" y="7290"/>
                  <a:pt x="18594" y="7320"/>
                  <a:pt x="18588" y="7326"/>
                </a:cubicBezTo>
                <a:cubicBezTo>
                  <a:pt x="18596" y="7329"/>
                  <a:pt x="18601" y="7330"/>
                  <a:pt x="18605" y="7330"/>
                </a:cubicBezTo>
                <a:cubicBezTo>
                  <a:pt x="18617" y="7330"/>
                  <a:pt x="18618" y="7320"/>
                  <a:pt x="18636" y="7320"/>
                </a:cubicBezTo>
                <a:cubicBezTo>
                  <a:pt x="18640" y="7319"/>
                  <a:pt x="18643" y="7319"/>
                  <a:pt x="18645" y="7319"/>
                </a:cubicBezTo>
                <a:cubicBezTo>
                  <a:pt x="18666" y="7319"/>
                  <a:pt x="18665" y="7339"/>
                  <a:pt x="18649" y="7350"/>
                </a:cubicBezTo>
                <a:lnTo>
                  <a:pt x="18642" y="7356"/>
                </a:lnTo>
                <a:cubicBezTo>
                  <a:pt x="18588" y="7368"/>
                  <a:pt x="18527" y="7380"/>
                  <a:pt x="18467" y="7405"/>
                </a:cubicBezTo>
                <a:cubicBezTo>
                  <a:pt x="18194" y="7489"/>
                  <a:pt x="17952" y="7804"/>
                  <a:pt x="17734" y="7956"/>
                </a:cubicBezTo>
                <a:cubicBezTo>
                  <a:pt x="17667" y="7956"/>
                  <a:pt x="17577" y="7992"/>
                  <a:pt x="17511" y="7992"/>
                </a:cubicBezTo>
                <a:cubicBezTo>
                  <a:pt x="17453" y="7992"/>
                  <a:pt x="17414" y="7964"/>
                  <a:pt x="17426" y="7859"/>
                </a:cubicBezTo>
                <a:cubicBezTo>
                  <a:pt x="17301" y="7834"/>
                  <a:pt x="17287" y="7748"/>
                  <a:pt x="17179" y="7748"/>
                </a:cubicBezTo>
                <a:cubicBezTo>
                  <a:pt x="17156" y="7748"/>
                  <a:pt x="17127" y="7752"/>
                  <a:pt x="17093" y="7762"/>
                </a:cubicBezTo>
                <a:cubicBezTo>
                  <a:pt x="17068" y="7641"/>
                  <a:pt x="16887" y="7623"/>
                  <a:pt x="16856" y="7441"/>
                </a:cubicBezTo>
                <a:cubicBezTo>
                  <a:pt x="16911" y="7411"/>
                  <a:pt x="16929" y="7368"/>
                  <a:pt x="16947" y="7308"/>
                </a:cubicBezTo>
                <a:cubicBezTo>
                  <a:pt x="16826" y="7259"/>
                  <a:pt x="16802" y="7175"/>
                  <a:pt x="16705" y="7096"/>
                </a:cubicBezTo>
                <a:cubicBezTo>
                  <a:pt x="16741" y="7035"/>
                  <a:pt x="16747" y="6945"/>
                  <a:pt x="16705" y="6890"/>
                </a:cubicBezTo>
                <a:cubicBezTo>
                  <a:pt x="16729" y="6872"/>
                  <a:pt x="16741" y="6842"/>
                  <a:pt x="16760" y="6836"/>
                </a:cubicBezTo>
                <a:cubicBezTo>
                  <a:pt x="16734" y="6807"/>
                  <a:pt x="16697" y="6793"/>
                  <a:pt x="16660" y="6793"/>
                </a:cubicBezTo>
                <a:cubicBezTo>
                  <a:pt x="16610" y="6793"/>
                  <a:pt x="16557" y="6819"/>
                  <a:pt x="16529" y="6872"/>
                </a:cubicBezTo>
                <a:cubicBezTo>
                  <a:pt x="16457" y="6751"/>
                  <a:pt x="16493" y="6624"/>
                  <a:pt x="16342" y="6557"/>
                </a:cubicBezTo>
                <a:cubicBezTo>
                  <a:pt x="16324" y="6550"/>
                  <a:pt x="16307" y="6548"/>
                  <a:pt x="16292" y="6548"/>
                </a:cubicBezTo>
                <a:cubicBezTo>
                  <a:pt x="16267" y="6548"/>
                  <a:pt x="16245" y="6554"/>
                  <a:pt x="16223" y="6554"/>
                </a:cubicBezTo>
                <a:cubicBezTo>
                  <a:pt x="16200" y="6554"/>
                  <a:pt x="16178" y="6547"/>
                  <a:pt x="16154" y="6521"/>
                </a:cubicBezTo>
                <a:cubicBezTo>
                  <a:pt x="16124" y="6490"/>
                  <a:pt x="16154" y="6369"/>
                  <a:pt x="16112" y="6315"/>
                </a:cubicBezTo>
                <a:cubicBezTo>
                  <a:pt x="16066" y="6315"/>
                  <a:pt x="16011" y="6305"/>
                  <a:pt x="15953" y="6305"/>
                </a:cubicBezTo>
                <a:cubicBezTo>
                  <a:pt x="15933" y="6305"/>
                  <a:pt x="15913" y="6306"/>
                  <a:pt x="15894" y="6309"/>
                </a:cubicBezTo>
                <a:cubicBezTo>
                  <a:pt x="15886" y="6255"/>
                  <a:pt x="15854" y="6228"/>
                  <a:pt x="15814" y="6228"/>
                </a:cubicBezTo>
                <a:cubicBezTo>
                  <a:pt x="15792" y="6228"/>
                  <a:pt x="15767" y="6237"/>
                  <a:pt x="15742" y="6254"/>
                </a:cubicBezTo>
                <a:cubicBezTo>
                  <a:pt x="15736" y="6236"/>
                  <a:pt x="15712" y="6224"/>
                  <a:pt x="15706" y="6200"/>
                </a:cubicBezTo>
                <a:cubicBezTo>
                  <a:pt x="15704" y="6200"/>
                  <a:pt x="15702" y="6200"/>
                  <a:pt x="15699" y="6200"/>
                </a:cubicBezTo>
                <a:cubicBezTo>
                  <a:pt x="15605" y="6200"/>
                  <a:pt x="15507" y="6323"/>
                  <a:pt x="15518" y="6400"/>
                </a:cubicBezTo>
                <a:cubicBezTo>
                  <a:pt x="15397" y="6521"/>
                  <a:pt x="15549" y="6593"/>
                  <a:pt x="15494" y="6721"/>
                </a:cubicBezTo>
                <a:cubicBezTo>
                  <a:pt x="15489" y="6720"/>
                  <a:pt x="15483" y="6720"/>
                  <a:pt x="15477" y="6720"/>
                </a:cubicBezTo>
                <a:cubicBezTo>
                  <a:pt x="15438" y="6720"/>
                  <a:pt x="15394" y="6734"/>
                  <a:pt x="15362" y="6734"/>
                </a:cubicBezTo>
                <a:cubicBezTo>
                  <a:pt x="15357" y="6734"/>
                  <a:pt x="15353" y="6733"/>
                  <a:pt x="15349" y="6733"/>
                </a:cubicBezTo>
                <a:lnTo>
                  <a:pt x="15349" y="6733"/>
                </a:lnTo>
                <a:cubicBezTo>
                  <a:pt x="15355" y="6763"/>
                  <a:pt x="15337" y="6805"/>
                  <a:pt x="15343" y="6836"/>
                </a:cubicBezTo>
                <a:cubicBezTo>
                  <a:pt x="15338" y="6835"/>
                  <a:pt x="15334" y="6835"/>
                  <a:pt x="15329" y="6835"/>
                </a:cubicBezTo>
                <a:cubicBezTo>
                  <a:pt x="15274" y="6835"/>
                  <a:pt x="15224" y="6866"/>
                  <a:pt x="15173" y="6866"/>
                </a:cubicBezTo>
                <a:cubicBezTo>
                  <a:pt x="15095" y="6866"/>
                  <a:pt x="15095" y="6842"/>
                  <a:pt x="15022" y="6823"/>
                </a:cubicBezTo>
                <a:cubicBezTo>
                  <a:pt x="14925" y="6793"/>
                  <a:pt x="14840" y="6751"/>
                  <a:pt x="14774" y="6672"/>
                </a:cubicBezTo>
                <a:cubicBezTo>
                  <a:pt x="14840" y="6599"/>
                  <a:pt x="14828" y="6539"/>
                  <a:pt x="14743" y="6509"/>
                </a:cubicBezTo>
                <a:cubicBezTo>
                  <a:pt x="14719" y="6472"/>
                  <a:pt x="14743" y="6478"/>
                  <a:pt x="14707" y="6448"/>
                </a:cubicBezTo>
                <a:cubicBezTo>
                  <a:pt x="14737" y="6430"/>
                  <a:pt x="14743" y="6381"/>
                  <a:pt x="14762" y="6357"/>
                </a:cubicBezTo>
                <a:cubicBezTo>
                  <a:pt x="14647" y="6345"/>
                  <a:pt x="14677" y="6230"/>
                  <a:pt x="14592" y="6170"/>
                </a:cubicBezTo>
                <a:cubicBezTo>
                  <a:pt x="14587" y="6166"/>
                  <a:pt x="14581" y="6165"/>
                  <a:pt x="14575" y="6165"/>
                </a:cubicBezTo>
                <a:cubicBezTo>
                  <a:pt x="14546" y="6165"/>
                  <a:pt x="14510" y="6199"/>
                  <a:pt x="14478" y="6199"/>
                </a:cubicBezTo>
                <a:cubicBezTo>
                  <a:pt x="14472" y="6199"/>
                  <a:pt x="14465" y="6197"/>
                  <a:pt x="14459" y="6194"/>
                </a:cubicBezTo>
                <a:cubicBezTo>
                  <a:pt x="14410" y="6170"/>
                  <a:pt x="14410" y="6085"/>
                  <a:pt x="14398" y="6079"/>
                </a:cubicBezTo>
                <a:cubicBezTo>
                  <a:pt x="14365" y="6062"/>
                  <a:pt x="14328" y="6055"/>
                  <a:pt x="14288" y="6055"/>
                </a:cubicBezTo>
                <a:cubicBezTo>
                  <a:pt x="14172" y="6055"/>
                  <a:pt x="14034" y="6111"/>
                  <a:pt x="13890" y="6115"/>
                </a:cubicBezTo>
                <a:cubicBezTo>
                  <a:pt x="13890" y="6127"/>
                  <a:pt x="13884" y="6139"/>
                  <a:pt x="13884" y="6145"/>
                </a:cubicBezTo>
                <a:cubicBezTo>
                  <a:pt x="13851" y="6133"/>
                  <a:pt x="13818" y="6125"/>
                  <a:pt x="13787" y="6125"/>
                </a:cubicBezTo>
                <a:cubicBezTo>
                  <a:pt x="13744" y="6125"/>
                  <a:pt x="13708" y="6141"/>
                  <a:pt x="13690" y="6188"/>
                </a:cubicBezTo>
                <a:cubicBezTo>
                  <a:pt x="13681" y="6186"/>
                  <a:pt x="13672" y="6185"/>
                  <a:pt x="13662" y="6185"/>
                </a:cubicBezTo>
                <a:cubicBezTo>
                  <a:pt x="13549" y="6185"/>
                  <a:pt x="13375" y="6306"/>
                  <a:pt x="13375" y="6412"/>
                </a:cubicBezTo>
                <a:cubicBezTo>
                  <a:pt x="13248" y="6436"/>
                  <a:pt x="13103" y="6509"/>
                  <a:pt x="12976" y="6527"/>
                </a:cubicBezTo>
                <a:cubicBezTo>
                  <a:pt x="12969" y="6527"/>
                  <a:pt x="12963" y="6528"/>
                  <a:pt x="12957" y="6528"/>
                </a:cubicBezTo>
                <a:cubicBezTo>
                  <a:pt x="12902" y="6528"/>
                  <a:pt x="12841" y="6507"/>
                  <a:pt x="12795" y="6507"/>
                </a:cubicBezTo>
                <a:cubicBezTo>
                  <a:pt x="12741" y="6507"/>
                  <a:pt x="12709" y="6536"/>
                  <a:pt x="12733" y="6660"/>
                </a:cubicBezTo>
                <a:cubicBezTo>
                  <a:pt x="12695" y="6676"/>
                  <a:pt x="12660" y="6683"/>
                  <a:pt x="12627" y="6683"/>
                </a:cubicBezTo>
                <a:cubicBezTo>
                  <a:pt x="12538" y="6683"/>
                  <a:pt x="12465" y="6632"/>
                  <a:pt x="12376" y="6587"/>
                </a:cubicBezTo>
                <a:cubicBezTo>
                  <a:pt x="12249" y="6527"/>
                  <a:pt x="12164" y="6527"/>
                  <a:pt x="11995" y="6509"/>
                </a:cubicBezTo>
                <a:cubicBezTo>
                  <a:pt x="11946" y="6503"/>
                  <a:pt x="11874" y="6490"/>
                  <a:pt x="11807" y="6472"/>
                </a:cubicBezTo>
                <a:cubicBezTo>
                  <a:pt x="11716" y="6436"/>
                  <a:pt x="11619" y="6388"/>
                  <a:pt x="11522" y="6357"/>
                </a:cubicBezTo>
                <a:cubicBezTo>
                  <a:pt x="11583" y="5831"/>
                  <a:pt x="11722" y="5298"/>
                  <a:pt x="11765" y="5195"/>
                </a:cubicBezTo>
                <a:cubicBezTo>
                  <a:pt x="11771" y="5207"/>
                  <a:pt x="11777" y="5219"/>
                  <a:pt x="11783" y="5225"/>
                </a:cubicBezTo>
                <a:cubicBezTo>
                  <a:pt x="11786" y="5226"/>
                  <a:pt x="11789" y="5227"/>
                  <a:pt x="11792" y="5227"/>
                </a:cubicBezTo>
                <a:cubicBezTo>
                  <a:pt x="11793" y="5227"/>
                  <a:pt x="11794" y="5227"/>
                  <a:pt x="11796" y="5226"/>
                </a:cubicBezTo>
                <a:lnTo>
                  <a:pt x="11796" y="5226"/>
                </a:lnTo>
                <a:cubicBezTo>
                  <a:pt x="11776" y="5235"/>
                  <a:pt x="11765" y="5245"/>
                  <a:pt x="11765" y="5255"/>
                </a:cubicBezTo>
                <a:cubicBezTo>
                  <a:pt x="11774" y="5242"/>
                  <a:pt x="11803" y="5235"/>
                  <a:pt x="11823" y="5235"/>
                </a:cubicBezTo>
                <a:cubicBezTo>
                  <a:pt x="11829" y="5235"/>
                  <a:pt x="11834" y="5236"/>
                  <a:pt x="11837" y="5237"/>
                </a:cubicBezTo>
                <a:cubicBezTo>
                  <a:pt x="11825" y="5237"/>
                  <a:pt x="11783" y="5255"/>
                  <a:pt x="11783" y="5255"/>
                </a:cubicBezTo>
                <a:cubicBezTo>
                  <a:pt x="11783" y="5255"/>
                  <a:pt x="11807" y="5247"/>
                  <a:pt x="11825" y="5247"/>
                </a:cubicBezTo>
                <a:cubicBezTo>
                  <a:pt x="11834" y="5247"/>
                  <a:pt x="11841" y="5249"/>
                  <a:pt x="11843" y="5255"/>
                </a:cubicBezTo>
                <a:cubicBezTo>
                  <a:pt x="11831" y="5255"/>
                  <a:pt x="11795" y="5267"/>
                  <a:pt x="11795" y="5267"/>
                </a:cubicBezTo>
                <a:cubicBezTo>
                  <a:pt x="11795" y="5267"/>
                  <a:pt x="11814" y="5265"/>
                  <a:pt x="11828" y="5265"/>
                </a:cubicBezTo>
                <a:cubicBezTo>
                  <a:pt x="11835" y="5265"/>
                  <a:pt x="11841" y="5265"/>
                  <a:pt x="11843" y="5267"/>
                </a:cubicBezTo>
                <a:cubicBezTo>
                  <a:pt x="11825" y="5267"/>
                  <a:pt x="11777" y="5292"/>
                  <a:pt x="11777" y="5298"/>
                </a:cubicBezTo>
                <a:cubicBezTo>
                  <a:pt x="11790" y="5293"/>
                  <a:pt x="11812" y="5289"/>
                  <a:pt x="11832" y="5289"/>
                </a:cubicBezTo>
                <a:cubicBezTo>
                  <a:pt x="11840" y="5289"/>
                  <a:pt x="11848" y="5290"/>
                  <a:pt x="11855" y="5292"/>
                </a:cubicBezTo>
                <a:cubicBezTo>
                  <a:pt x="11813" y="5292"/>
                  <a:pt x="11783" y="5316"/>
                  <a:pt x="11783" y="5316"/>
                </a:cubicBezTo>
                <a:cubicBezTo>
                  <a:pt x="11783" y="5316"/>
                  <a:pt x="11807" y="5306"/>
                  <a:pt x="11831" y="5306"/>
                </a:cubicBezTo>
                <a:cubicBezTo>
                  <a:pt x="11840" y="5306"/>
                  <a:pt x="11848" y="5307"/>
                  <a:pt x="11855" y="5310"/>
                </a:cubicBezTo>
                <a:cubicBezTo>
                  <a:pt x="11807" y="5310"/>
                  <a:pt x="11777" y="5352"/>
                  <a:pt x="11777" y="5352"/>
                </a:cubicBezTo>
                <a:cubicBezTo>
                  <a:pt x="11777" y="5352"/>
                  <a:pt x="11813" y="5328"/>
                  <a:pt x="11855" y="5328"/>
                </a:cubicBezTo>
                <a:lnTo>
                  <a:pt x="11855" y="5328"/>
                </a:lnTo>
                <a:cubicBezTo>
                  <a:pt x="11831" y="5340"/>
                  <a:pt x="11795" y="5352"/>
                  <a:pt x="11795" y="5370"/>
                </a:cubicBezTo>
                <a:cubicBezTo>
                  <a:pt x="11807" y="5352"/>
                  <a:pt x="11862" y="5352"/>
                  <a:pt x="11862" y="5352"/>
                </a:cubicBezTo>
                <a:lnTo>
                  <a:pt x="11862" y="5352"/>
                </a:lnTo>
                <a:cubicBezTo>
                  <a:pt x="11862" y="5352"/>
                  <a:pt x="11801" y="5376"/>
                  <a:pt x="11795" y="5383"/>
                </a:cubicBezTo>
                <a:cubicBezTo>
                  <a:pt x="11795" y="5383"/>
                  <a:pt x="11826" y="5375"/>
                  <a:pt x="11848" y="5375"/>
                </a:cubicBezTo>
                <a:cubicBezTo>
                  <a:pt x="11853" y="5375"/>
                  <a:pt x="11858" y="5375"/>
                  <a:pt x="11862" y="5376"/>
                </a:cubicBezTo>
                <a:cubicBezTo>
                  <a:pt x="11855" y="5376"/>
                  <a:pt x="11807" y="5389"/>
                  <a:pt x="11783" y="5413"/>
                </a:cubicBezTo>
                <a:cubicBezTo>
                  <a:pt x="11801" y="5407"/>
                  <a:pt x="11855" y="5401"/>
                  <a:pt x="11892" y="5401"/>
                </a:cubicBezTo>
                <a:cubicBezTo>
                  <a:pt x="11843" y="5401"/>
                  <a:pt x="11813" y="5431"/>
                  <a:pt x="11813" y="5431"/>
                </a:cubicBezTo>
                <a:cubicBezTo>
                  <a:pt x="11813" y="5431"/>
                  <a:pt x="11856" y="5412"/>
                  <a:pt x="11891" y="5412"/>
                </a:cubicBezTo>
                <a:cubicBezTo>
                  <a:pt x="11896" y="5412"/>
                  <a:pt x="11900" y="5412"/>
                  <a:pt x="11904" y="5413"/>
                </a:cubicBezTo>
                <a:cubicBezTo>
                  <a:pt x="11843" y="5413"/>
                  <a:pt x="11801" y="5461"/>
                  <a:pt x="11801" y="5461"/>
                </a:cubicBezTo>
                <a:cubicBezTo>
                  <a:pt x="11801" y="5461"/>
                  <a:pt x="11853" y="5442"/>
                  <a:pt x="11886" y="5438"/>
                </a:cubicBezTo>
                <a:lnTo>
                  <a:pt x="11886" y="5438"/>
                </a:lnTo>
                <a:cubicBezTo>
                  <a:pt x="11850" y="5443"/>
                  <a:pt x="11800" y="5469"/>
                  <a:pt x="11795" y="5479"/>
                </a:cubicBezTo>
                <a:cubicBezTo>
                  <a:pt x="11813" y="5467"/>
                  <a:pt x="11874" y="5461"/>
                  <a:pt x="11922" y="5461"/>
                </a:cubicBezTo>
                <a:lnTo>
                  <a:pt x="11922" y="5461"/>
                </a:lnTo>
                <a:cubicBezTo>
                  <a:pt x="11892" y="5461"/>
                  <a:pt x="11825" y="5498"/>
                  <a:pt x="11825" y="5504"/>
                </a:cubicBezTo>
                <a:cubicBezTo>
                  <a:pt x="11855" y="5479"/>
                  <a:pt x="11922" y="5479"/>
                  <a:pt x="11922" y="5479"/>
                </a:cubicBezTo>
                <a:lnTo>
                  <a:pt x="11922" y="5479"/>
                </a:lnTo>
                <a:cubicBezTo>
                  <a:pt x="11922" y="5479"/>
                  <a:pt x="11843" y="5510"/>
                  <a:pt x="11825" y="5522"/>
                </a:cubicBezTo>
                <a:cubicBezTo>
                  <a:pt x="11827" y="5522"/>
                  <a:pt x="11833" y="5522"/>
                  <a:pt x="11843" y="5522"/>
                </a:cubicBezTo>
                <a:cubicBezTo>
                  <a:pt x="11862" y="5522"/>
                  <a:pt x="11894" y="5520"/>
                  <a:pt x="11934" y="5504"/>
                </a:cubicBezTo>
                <a:lnTo>
                  <a:pt x="11934" y="5504"/>
                </a:lnTo>
                <a:cubicBezTo>
                  <a:pt x="11922" y="5528"/>
                  <a:pt x="11843" y="5540"/>
                  <a:pt x="11843" y="5540"/>
                </a:cubicBezTo>
                <a:cubicBezTo>
                  <a:pt x="11843" y="5540"/>
                  <a:pt x="11892" y="5540"/>
                  <a:pt x="11934" y="5534"/>
                </a:cubicBezTo>
                <a:lnTo>
                  <a:pt x="11934" y="5534"/>
                </a:lnTo>
                <a:cubicBezTo>
                  <a:pt x="11934" y="5540"/>
                  <a:pt x="11892" y="5558"/>
                  <a:pt x="11862" y="5564"/>
                </a:cubicBezTo>
                <a:cubicBezTo>
                  <a:pt x="11866" y="5565"/>
                  <a:pt x="11870" y="5565"/>
                  <a:pt x="11875" y="5565"/>
                </a:cubicBezTo>
                <a:cubicBezTo>
                  <a:pt x="11903" y="5565"/>
                  <a:pt x="11934" y="5552"/>
                  <a:pt x="11934" y="5552"/>
                </a:cubicBezTo>
                <a:lnTo>
                  <a:pt x="11934" y="5552"/>
                </a:lnTo>
                <a:cubicBezTo>
                  <a:pt x="11934" y="5552"/>
                  <a:pt x="11898" y="5588"/>
                  <a:pt x="11868" y="5600"/>
                </a:cubicBezTo>
                <a:cubicBezTo>
                  <a:pt x="11874" y="5600"/>
                  <a:pt x="11904" y="5594"/>
                  <a:pt x="11934" y="5570"/>
                </a:cubicBezTo>
                <a:lnTo>
                  <a:pt x="11934" y="5570"/>
                </a:lnTo>
                <a:cubicBezTo>
                  <a:pt x="11922" y="5588"/>
                  <a:pt x="11892" y="5643"/>
                  <a:pt x="11892" y="5661"/>
                </a:cubicBezTo>
                <a:cubicBezTo>
                  <a:pt x="11898" y="5631"/>
                  <a:pt x="11958" y="5570"/>
                  <a:pt x="11958" y="5570"/>
                </a:cubicBezTo>
                <a:lnTo>
                  <a:pt x="11958" y="5570"/>
                </a:lnTo>
                <a:cubicBezTo>
                  <a:pt x="11958" y="5570"/>
                  <a:pt x="11922" y="5643"/>
                  <a:pt x="11904" y="5661"/>
                </a:cubicBezTo>
                <a:cubicBezTo>
                  <a:pt x="11904" y="5661"/>
                  <a:pt x="11946" y="5631"/>
                  <a:pt x="11977" y="5588"/>
                </a:cubicBezTo>
                <a:lnTo>
                  <a:pt x="11977" y="5588"/>
                </a:lnTo>
                <a:cubicBezTo>
                  <a:pt x="11977" y="5643"/>
                  <a:pt x="11904" y="5746"/>
                  <a:pt x="11904" y="5746"/>
                </a:cubicBezTo>
                <a:cubicBezTo>
                  <a:pt x="11904" y="5746"/>
                  <a:pt x="11946" y="5703"/>
                  <a:pt x="11977" y="5643"/>
                </a:cubicBezTo>
                <a:lnTo>
                  <a:pt x="11977" y="5643"/>
                </a:lnTo>
                <a:cubicBezTo>
                  <a:pt x="11977" y="5685"/>
                  <a:pt x="11928" y="5752"/>
                  <a:pt x="11928" y="5752"/>
                </a:cubicBezTo>
                <a:cubicBezTo>
                  <a:pt x="11928" y="5752"/>
                  <a:pt x="11964" y="5715"/>
                  <a:pt x="11989" y="5649"/>
                </a:cubicBezTo>
                <a:lnTo>
                  <a:pt x="11989" y="5649"/>
                </a:lnTo>
                <a:cubicBezTo>
                  <a:pt x="11995" y="5691"/>
                  <a:pt x="11946" y="5782"/>
                  <a:pt x="11928" y="5806"/>
                </a:cubicBezTo>
                <a:cubicBezTo>
                  <a:pt x="11934" y="5806"/>
                  <a:pt x="11977" y="5776"/>
                  <a:pt x="12013" y="5691"/>
                </a:cubicBezTo>
                <a:lnTo>
                  <a:pt x="12013" y="5691"/>
                </a:lnTo>
                <a:cubicBezTo>
                  <a:pt x="12013" y="5752"/>
                  <a:pt x="11977" y="5800"/>
                  <a:pt x="11946" y="5824"/>
                </a:cubicBezTo>
                <a:cubicBezTo>
                  <a:pt x="11964" y="5812"/>
                  <a:pt x="11983" y="5806"/>
                  <a:pt x="12013" y="5752"/>
                </a:cubicBezTo>
                <a:lnTo>
                  <a:pt x="12013" y="5752"/>
                </a:lnTo>
                <a:cubicBezTo>
                  <a:pt x="12007" y="5770"/>
                  <a:pt x="12007" y="5824"/>
                  <a:pt x="12013" y="5831"/>
                </a:cubicBezTo>
                <a:cubicBezTo>
                  <a:pt x="12007" y="5806"/>
                  <a:pt x="12037" y="5710"/>
                  <a:pt x="12037" y="5685"/>
                </a:cubicBezTo>
                <a:lnTo>
                  <a:pt x="12037" y="5685"/>
                </a:lnTo>
                <a:cubicBezTo>
                  <a:pt x="12037" y="5703"/>
                  <a:pt x="12037" y="5770"/>
                  <a:pt x="12019" y="5800"/>
                </a:cubicBezTo>
                <a:cubicBezTo>
                  <a:pt x="12019" y="5800"/>
                  <a:pt x="12055" y="5746"/>
                  <a:pt x="12049" y="5673"/>
                </a:cubicBezTo>
                <a:lnTo>
                  <a:pt x="12049" y="5673"/>
                </a:lnTo>
                <a:cubicBezTo>
                  <a:pt x="12055" y="5691"/>
                  <a:pt x="12067" y="5709"/>
                  <a:pt x="12067" y="5734"/>
                </a:cubicBezTo>
                <a:cubicBezTo>
                  <a:pt x="12073" y="5661"/>
                  <a:pt x="12043" y="5510"/>
                  <a:pt x="11995" y="5389"/>
                </a:cubicBezTo>
                <a:cubicBezTo>
                  <a:pt x="12013" y="5370"/>
                  <a:pt x="12049" y="5346"/>
                  <a:pt x="12079" y="5322"/>
                </a:cubicBezTo>
                <a:lnTo>
                  <a:pt x="12079" y="5322"/>
                </a:lnTo>
                <a:cubicBezTo>
                  <a:pt x="12055" y="5346"/>
                  <a:pt x="12019" y="5407"/>
                  <a:pt x="12025" y="5413"/>
                </a:cubicBezTo>
                <a:cubicBezTo>
                  <a:pt x="12043" y="5383"/>
                  <a:pt x="12098" y="5340"/>
                  <a:pt x="12098" y="5340"/>
                </a:cubicBezTo>
                <a:lnTo>
                  <a:pt x="12098" y="5340"/>
                </a:lnTo>
                <a:cubicBezTo>
                  <a:pt x="12098" y="5340"/>
                  <a:pt x="12049" y="5407"/>
                  <a:pt x="12037" y="5419"/>
                </a:cubicBezTo>
                <a:cubicBezTo>
                  <a:pt x="12043" y="5419"/>
                  <a:pt x="12079" y="5401"/>
                  <a:pt x="12116" y="5346"/>
                </a:cubicBezTo>
                <a:lnTo>
                  <a:pt x="12116" y="5346"/>
                </a:lnTo>
                <a:cubicBezTo>
                  <a:pt x="12116" y="5376"/>
                  <a:pt x="12067" y="5419"/>
                  <a:pt x="12067" y="5419"/>
                </a:cubicBezTo>
                <a:cubicBezTo>
                  <a:pt x="12067" y="5419"/>
                  <a:pt x="12104" y="5401"/>
                  <a:pt x="12134" y="5358"/>
                </a:cubicBezTo>
                <a:lnTo>
                  <a:pt x="12134" y="5358"/>
                </a:lnTo>
                <a:lnTo>
                  <a:pt x="12086" y="5431"/>
                </a:lnTo>
                <a:cubicBezTo>
                  <a:pt x="12116" y="5413"/>
                  <a:pt x="12146" y="5376"/>
                  <a:pt x="12146" y="5376"/>
                </a:cubicBezTo>
                <a:lnTo>
                  <a:pt x="12146" y="5376"/>
                </a:lnTo>
                <a:cubicBezTo>
                  <a:pt x="12146" y="5376"/>
                  <a:pt x="12140" y="5419"/>
                  <a:pt x="12116" y="5461"/>
                </a:cubicBezTo>
                <a:cubicBezTo>
                  <a:pt x="12128" y="5461"/>
                  <a:pt x="12146" y="5431"/>
                  <a:pt x="12164" y="5401"/>
                </a:cubicBezTo>
                <a:cubicBezTo>
                  <a:pt x="12164" y="5419"/>
                  <a:pt x="12164" y="5479"/>
                  <a:pt x="12176" y="5498"/>
                </a:cubicBezTo>
                <a:cubicBezTo>
                  <a:pt x="12164" y="5467"/>
                  <a:pt x="12188" y="5383"/>
                  <a:pt x="12188" y="5383"/>
                </a:cubicBezTo>
                <a:cubicBezTo>
                  <a:pt x="12188" y="5383"/>
                  <a:pt x="12195" y="5461"/>
                  <a:pt x="12195" y="5491"/>
                </a:cubicBezTo>
                <a:cubicBezTo>
                  <a:pt x="12195" y="5491"/>
                  <a:pt x="12207" y="5437"/>
                  <a:pt x="12207" y="5383"/>
                </a:cubicBezTo>
                <a:cubicBezTo>
                  <a:pt x="12231" y="5431"/>
                  <a:pt x="12237" y="5558"/>
                  <a:pt x="12237" y="5558"/>
                </a:cubicBezTo>
                <a:cubicBezTo>
                  <a:pt x="12237" y="5558"/>
                  <a:pt x="12249" y="5498"/>
                  <a:pt x="12237" y="5431"/>
                </a:cubicBezTo>
                <a:lnTo>
                  <a:pt x="12237" y="5431"/>
                </a:lnTo>
                <a:cubicBezTo>
                  <a:pt x="12261" y="5467"/>
                  <a:pt x="12267" y="5552"/>
                  <a:pt x="12267" y="5552"/>
                </a:cubicBezTo>
                <a:cubicBezTo>
                  <a:pt x="12267" y="5552"/>
                  <a:pt x="12279" y="5498"/>
                  <a:pt x="12261" y="5431"/>
                </a:cubicBezTo>
                <a:lnTo>
                  <a:pt x="12261" y="5431"/>
                </a:lnTo>
                <a:cubicBezTo>
                  <a:pt x="12291" y="5467"/>
                  <a:pt x="12297" y="5564"/>
                  <a:pt x="12297" y="5594"/>
                </a:cubicBezTo>
                <a:cubicBezTo>
                  <a:pt x="12310" y="5588"/>
                  <a:pt x="12322" y="5540"/>
                  <a:pt x="12310" y="5461"/>
                </a:cubicBezTo>
                <a:lnTo>
                  <a:pt x="12310" y="5461"/>
                </a:lnTo>
                <a:cubicBezTo>
                  <a:pt x="12340" y="5504"/>
                  <a:pt x="12328" y="5564"/>
                  <a:pt x="12322" y="5600"/>
                </a:cubicBezTo>
                <a:cubicBezTo>
                  <a:pt x="12340" y="5588"/>
                  <a:pt x="12346" y="5564"/>
                  <a:pt x="12340" y="5510"/>
                </a:cubicBezTo>
                <a:lnTo>
                  <a:pt x="12340" y="5510"/>
                </a:lnTo>
                <a:cubicBezTo>
                  <a:pt x="12346" y="5528"/>
                  <a:pt x="12370" y="5570"/>
                  <a:pt x="12382" y="5570"/>
                </a:cubicBezTo>
                <a:cubicBezTo>
                  <a:pt x="12370" y="5558"/>
                  <a:pt x="12328" y="5461"/>
                  <a:pt x="12322" y="5443"/>
                </a:cubicBezTo>
                <a:lnTo>
                  <a:pt x="12322" y="5443"/>
                </a:lnTo>
                <a:cubicBezTo>
                  <a:pt x="12328" y="5449"/>
                  <a:pt x="12370" y="5510"/>
                  <a:pt x="12376" y="5552"/>
                </a:cubicBezTo>
                <a:cubicBezTo>
                  <a:pt x="12376" y="5552"/>
                  <a:pt x="12376" y="5491"/>
                  <a:pt x="12328" y="5431"/>
                </a:cubicBezTo>
                <a:lnTo>
                  <a:pt x="12328" y="5431"/>
                </a:lnTo>
                <a:cubicBezTo>
                  <a:pt x="12346" y="5443"/>
                  <a:pt x="12358" y="5449"/>
                  <a:pt x="12376" y="5467"/>
                </a:cubicBezTo>
                <a:cubicBezTo>
                  <a:pt x="12340" y="5407"/>
                  <a:pt x="12231" y="5286"/>
                  <a:pt x="12116" y="5207"/>
                </a:cubicBezTo>
                <a:cubicBezTo>
                  <a:pt x="12125" y="5185"/>
                  <a:pt x="12130" y="5159"/>
                  <a:pt x="12138" y="5135"/>
                </a:cubicBezTo>
                <a:lnTo>
                  <a:pt x="12138" y="5135"/>
                </a:lnTo>
                <a:cubicBezTo>
                  <a:pt x="12139" y="5136"/>
                  <a:pt x="12139" y="5137"/>
                  <a:pt x="12140" y="5138"/>
                </a:cubicBezTo>
                <a:lnTo>
                  <a:pt x="12140" y="5138"/>
                </a:lnTo>
                <a:cubicBezTo>
                  <a:pt x="12141" y="5127"/>
                  <a:pt x="12143" y="5117"/>
                  <a:pt x="12146" y="5110"/>
                </a:cubicBezTo>
                <a:lnTo>
                  <a:pt x="12146" y="5110"/>
                </a:lnTo>
                <a:cubicBezTo>
                  <a:pt x="12143" y="5118"/>
                  <a:pt x="12140" y="5127"/>
                  <a:pt x="12138" y="5135"/>
                </a:cubicBezTo>
                <a:lnTo>
                  <a:pt x="12138" y="5135"/>
                </a:lnTo>
                <a:cubicBezTo>
                  <a:pt x="12137" y="5135"/>
                  <a:pt x="12135" y="5134"/>
                  <a:pt x="12134" y="5134"/>
                </a:cubicBezTo>
                <a:cubicBezTo>
                  <a:pt x="12134" y="5110"/>
                  <a:pt x="12140" y="5080"/>
                  <a:pt x="12152" y="5068"/>
                </a:cubicBezTo>
                <a:lnTo>
                  <a:pt x="12152" y="5068"/>
                </a:lnTo>
                <a:cubicBezTo>
                  <a:pt x="12146" y="5092"/>
                  <a:pt x="12146" y="5122"/>
                  <a:pt x="12146" y="5140"/>
                </a:cubicBezTo>
                <a:cubicBezTo>
                  <a:pt x="12143" y="5140"/>
                  <a:pt x="12142" y="5139"/>
                  <a:pt x="12140" y="5138"/>
                </a:cubicBezTo>
                <a:lnTo>
                  <a:pt x="12140" y="5138"/>
                </a:lnTo>
                <a:cubicBezTo>
                  <a:pt x="12137" y="5173"/>
                  <a:pt x="12141" y="5219"/>
                  <a:pt x="12146" y="5219"/>
                </a:cubicBezTo>
                <a:cubicBezTo>
                  <a:pt x="12142" y="5187"/>
                  <a:pt x="12157" y="5145"/>
                  <a:pt x="12166" y="5126"/>
                </a:cubicBezTo>
                <a:lnTo>
                  <a:pt x="12166" y="5126"/>
                </a:lnTo>
                <a:cubicBezTo>
                  <a:pt x="12165" y="5135"/>
                  <a:pt x="12164" y="5144"/>
                  <a:pt x="12164" y="5152"/>
                </a:cubicBezTo>
                <a:cubicBezTo>
                  <a:pt x="12164" y="5144"/>
                  <a:pt x="12165" y="5134"/>
                  <a:pt x="12166" y="5125"/>
                </a:cubicBezTo>
                <a:lnTo>
                  <a:pt x="12166" y="5125"/>
                </a:lnTo>
                <a:cubicBezTo>
                  <a:pt x="12166" y="5125"/>
                  <a:pt x="12166" y="5126"/>
                  <a:pt x="12166" y="5126"/>
                </a:cubicBezTo>
                <a:lnTo>
                  <a:pt x="12166" y="5126"/>
                </a:lnTo>
                <a:cubicBezTo>
                  <a:pt x="12168" y="5106"/>
                  <a:pt x="12172" y="5087"/>
                  <a:pt x="12176" y="5074"/>
                </a:cubicBezTo>
                <a:lnTo>
                  <a:pt x="12176" y="5074"/>
                </a:lnTo>
                <a:cubicBezTo>
                  <a:pt x="12172" y="5089"/>
                  <a:pt x="12169" y="5107"/>
                  <a:pt x="12166" y="5125"/>
                </a:cubicBezTo>
                <a:lnTo>
                  <a:pt x="12166" y="5125"/>
                </a:lnTo>
                <a:cubicBezTo>
                  <a:pt x="12169" y="5119"/>
                  <a:pt x="12170" y="5116"/>
                  <a:pt x="12170" y="5116"/>
                </a:cubicBezTo>
                <a:lnTo>
                  <a:pt x="12170" y="5116"/>
                </a:lnTo>
                <a:cubicBezTo>
                  <a:pt x="12170" y="5116"/>
                  <a:pt x="12170" y="5201"/>
                  <a:pt x="12164" y="5225"/>
                </a:cubicBezTo>
                <a:cubicBezTo>
                  <a:pt x="12170" y="5219"/>
                  <a:pt x="12195" y="5177"/>
                  <a:pt x="12195" y="5110"/>
                </a:cubicBezTo>
                <a:lnTo>
                  <a:pt x="12195" y="5110"/>
                </a:lnTo>
                <a:cubicBezTo>
                  <a:pt x="12207" y="5140"/>
                  <a:pt x="12188" y="5207"/>
                  <a:pt x="12188" y="5207"/>
                </a:cubicBezTo>
                <a:cubicBezTo>
                  <a:pt x="12188" y="5207"/>
                  <a:pt x="12207" y="5171"/>
                  <a:pt x="12219" y="5128"/>
                </a:cubicBezTo>
                <a:cubicBezTo>
                  <a:pt x="12225" y="5128"/>
                  <a:pt x="12219" y="5177"/>
                  <a:pt x="12219" y="5207"/>
                </a:cubicBezTo>
                <a:cubicBezTo>
                  <a:pt x="12231" y="5189"/>
                  <a:pt x="12237" y="5134"/>
                  <a:pt x="12237" y="5134"/>
                </a:cubicBezTo>
                <a:cubicBezTo>
                  <a:pt x="12237" y="5134"/>
                  <a:pt x="12255" y="5177"/>
                  <a:pt x="12261" y="5219"/>
                </a:cubicBezTo>
                <a:cubicBezTo>
                  <a:pt x="12261" y="5207"/>
                  <a:pt x="12267" y="5177"/>
                  <a:pt x="12267" y="5140"/>
                </a:cubicBezTo>
                <a:cubicBezTo>
                  <a:pt x="12279" y="5158"/>
                  <a:pt x="12316" y="5219"/>
                  <a:pt x="12340" y="5225"/>
                </a:cubicBezTo>
                <a:cubicBezTo>
                  <a:pt x="12310" y="5207"/>
                  <a:pt x="12285" y="5116"/>
                  <a:pt x="12285" y="5116"/>
                </a:cubicBezTo>
                <a:lnTo>
                  <a:pt x="12285" y="5116"/>
                </a:lnTo>
                <a:cubicBezTo>
                  <a:pt x="12285" y="5116"/>
                  <a:pt x="12328" y="5177"/>
                  <a:pt x="12346" y="5201"/>
                </a:cubicBezTo>
                <a:cubicBezTo>
                  <a:pt x="12346" y="5201"/>
                  <a:pt x="12328" y="5146"/>
                  <a:pt x="12297" y="5110"/>
                </a:cubicBezTo>
                <a:lnTo>
                  <a:pt x="12297" y="5110"/>
                </a:lnTo>
                <a:cubicBezTo>
                  <a:pt x="12346" y="5134"/>
                  <a:pt x="12412" y="5237"/>
                  <a:pt x="12412" y="5237"/>
                </a:cubicBezTo>
                <a:cubicBezTo>
                  <a:pt x="12412" y="5237"/>
                  <a:pt x="12388" y="5177"/>
                  <a:pt x="12346" y="5134"/>
                </a:cubicBezTo>
                <a:lnTo>
                  <a:pt x="12346" y="5134"/>
                </a:lnTo>
                <a:cubicBezTo>
                  <a:pt x="12382" y="5146"/>
                  <a:pt x="12431" y="5225"/>
                  <a:pt x="12431" y="5225"/>
                </a:cubicBezTo>
                <a:cubicBezTo>
                  <a:pt x="12431" y="5225"/>
                  <a:pt x="12412" y="5177"/>
                  <a:pt x="12358" y="5128"/>
                </a:cubicBezTo>
                <a:lnTo>
                  <a:pt x="12358" y="5128"/>
                </a:lnTo>
                <a:cubicBezTo>
                  <a:pt x="12406" y="5140"/>
                  <a:pt x="12467" y="5225"/>
                  <a:pt x="12473" y="5249"/>
                </a:cubicBezTo>
                <a:cubicBezTo>
                  <a:pt x="12473" y="5237"/>
                  <a:pt x="12467" y="5189"/>
                  <a:pt x="12406" y="5128"/>
                </a:cubicBezTo>
                <a:lnTo>
                  <a:pt x="12406" y="5128"/>
                </a:lnTo>
                <a:cubicBezTo>
                  <a:pt x="12461" y="5146"/>
                  <a:pt x="12479" y="5207"/>
                  <a:pt x="12491" y="5237"/>
                </a:cubicBezTo>
                <a:cubicBezTo>
                  <a:pt x="12491" y="5219"/>
                  <a:pt x="12491" y="5201"/>
                  <a:pt x="12461" y="5146"/>
                </a:cubicBezTo>
                <a:lnTo>
                  <a:pt x="12461" y="5146"/>
                </a:lnTo>
                <a:cubicBezTo>
                  <a:pt x="12471" y="5162"/>
                  <a:pt x="12508" y="5173"/>
                  <a:pt x="12522" y="5176"/>
                </a:cubicBezTo>
                <a:lnTo>
                  <a:pt x="12522" y="5176"/>
                </a:lnTo>
                <a:cubicBezTo>
                  <a:pt x="12494" y="5169"/>
                  <a:pt x="12429" y="5109"/>
                  <a:pt x="12406" y="5098"/>
                </a:cubicBezTo>
                <a:cubicBezTo>
                  <a:pt x="12419" y="5098"/>
                  <a:pt x="12479" y="5134"/>
                  <a:pt x="12503" y="5158"/>
                </a:cubicBezTo>
                <a:cubicBezTo>
                  <a:pt x="12503" y="5158"/>
                  <a:pt x="12473" y="5104"/>
                  <a:pt x="12406" y="5074"/>
                </a:cubicBezTo>
                <a:cubicBezTo>
                  <a:pt x="12431" y="5074"/>
                  <a:pt x="12443" y="5080"/>
                  <a:pt x="12467" y="5080"/>
                </a:cubicBezTo>
                <a:cubicBezTo>
                  <a:pt x="12412" y="5050"/>
                  <a:pt x="12291" y="5013"/>
                  <a:pt x="12170" y="4995"/>
                </a:cubicBezTo>
                <a:cubicBezTo>
                  <a:pt x="12170" y="4991"/>
                  <a:pt x="12170" y="4972"/>
                  <a:pt x="12167" y="4947"/>
                </a:cubicBezTo>
                <a:lnTo>
                  <a:pt x="12164" y="4947"/>
                </a:lnTo>
                <a:cubicBezTo>
                  <a:pt x="12164" y="4922"/>
                  <a:pt x="12152" y="4910"/>
                  <a:pt x="12152" y="4886"/>
                </a:cubicBezTo>
                <a:lnTo>
                  <a:pt x="12152" y="4886"/>
                </a:lnTo>
                <a:cubicBezTo>
                  <a:pt x="12154" y="4890"/>
                  <a:pt x="12156" y="4897"/>
                  <a:pt x="12159" y="4904"/>
                </a:cubicBezTo>
                <a:lnTo>
                  <a:pt x="12159" y="4904"/>
                </a:lnTo>
                <a:cubicBezTo>
                  <a:pt x="12163" y="4906"/>
                  <a:pt x="12169" y="4924"/>
                  <a:pt x="12175" y="4945"/>
                </a:cubicBezTo>
                <a:lnTo>
                  <a:pt x="12175" y="4945"/>
                </a:lnTo>
                <a:cubicBezTo>
                  <a:pt x="12168" y="4933"/>
                  <a:pt x="12163" y="4917"/>
                  <a:pt x="12159" y="4904"/>
                </a:cubicBezTo>
                <a:lnTo>
                  <a:pt x="12159" y="4904"/>
                </a:lnTo>
                <a:cubicBezTo>
                  <a:pt x="12159" y="4904"/>
                  <a:pt x="12158" y="4904"/>
                  <a:pt x="12158" y="4904"/>
                </a:cubicBezTo>
                <a:lnTo>
                  <a:pt x="12158" y="4904"/>
                </a:lnTo>
                <a:cubicBezTo>
                  <a:pt x="12162" y="4919"/>
                  <a:pt x="12165" y="4933"/>
                  <a:pt x="12167" y="4947"/>
                </a:cubicBezTo>
                <a:lnTo>
                  <a:pt x="12176" y="4947"/>
                </a:lnTo>
                <a:cubicBezTo>
                  <a:pt x="12176" y="4946"/>
                  <a:pt x="12175" y="4945"/>
                  <a:pt x="12175" y="4945"/>
                </a:cubicBezTo>
                <a:lnTo>
                  <a:pt x="12175" y="4945"/>
                </a:lnTo>
                <a:cubicBezTo>
                  <a:pt x="12176" y="4945"/>
                  <a:pt x="12176" y="4946"/>
                  <a:pt x="12176" y="4947"/>
                </a:cubicBezTo>
                <a:lnTo>
                  <a:pt x="12176" y="4947"/>
                </a:lnTo>
                <a:cubicBezTo>
                  <a:pt x="12180" y="4959"/>
                  <a:pt x="12184" y="4972"/>
                  <a:pt x="12188" y="4983"/>
                </a:cubicBezTo>
                <a:cubicBezTo>
                  <a:pt x="12191" y="4971"/>
                  <a:pt x="12188" y="4955"/>
                  <a:pt x="12184" y="4941"/>
                </a:cubicBezTo>
                <a:lnTo>
                  <a:pt x="12184" y="4941"/>
                </a:lnTo>
                <a:cubicBezTo>
                  <a:pt x="12186" y="4945"/>
                  <a:pt x="12187" y="4949"/>
                  <a:pt x="12188" y="4953"/>
                </a:cubicBezTo>
                <a:lnTo>
                  <a:pt x="12207" y="4953"/>
                </a:lnTo>
                <a:cubicBezTo>
                  <a:pt x="12206" y="4951"/>
                  <a:pt x="12206" y="4950"/>
                  <a:pt x="12206" y="4949"/>
                </a:cubicBezTo>
                <a:lnTo>
                  <a:pt x="12206" y="4949"/>
                </a:lnTo>
                <a:cubicBezTo>
                  <a:pt x="12213" y="4958"/>
                  <a:pt x="12220" y="4968"/>
                  <a:pt x="12225" y="4977"/>
                </a:cubicBezTo>
                <a:cubicBezTo>
                  <a:pt x="12225" y="4972"/>
                  <a:pt x="12224" y="4963"/>
                  <a:pt x="12220" y="4953"/>
                </a:cubicBezTo>
                <a:lnTo>
                  <a:pt x="12219" y="4953"/>
                </a:lnTo>
                <a:cubicBezTo>
                  <a:pt x="12219" y="4951"/>
                  <a:pt x="12219" y="4949"/>
                  <a:pt x="12219" y="4947"/>
                </a:cubicBezTo>
                <a:lnTo>
                  <a:pt x="12219" y="4947"/>
                </a:lnTo>
                <a:cubicBezTo>
                  <a:pt x="12219" y="4949"/>
                  <a:pt x="12220" y="4951"/>
                  <a:pt x="12220" y="4953"/>
                </a:cubicBezTo>
                <a:lnTo>
                  <a:pt x="12231" y="4953"/>
                </a:lnTo>
                <a:cubicBezTo>
                  <a:pt x="12231" y="4950"/>
                  <a:pt x="12230" y="4941"/>
                  <a:pt x="12228" y="4930"/>
                </a:cubicBezTo>
                <a:lnTo>
                  <a:pt x="12228" y="4930"/>
                </a:lnTo>
                <a:cubicBezTo>
                  <a:pt x="12246" y="4940"/>
                  <a:pt x="12268" y="4950"/>
                  <a:pt x="12280" y="4952"/>
                </a:cubicBezTo>
                <a:lnTo>
                  <a:pt x="12280" y="4952"/>
                </a:lnTo>
                <a:cubicBezTo>
                  <a:pt x="12264" y="4949"/>
                  <a:pt x="12242" y="4931"/>
                  <a:pt x="12224" y="4915"/>
                </a:cubicBezTo>
                <a:lnTo>
                  <a:pt x="12224" y="4915"/>
                </a:lnTo>
                <a:cubicBezTo>
                  <a:pt x="12226" y="4920"/>
                  <a:pt x="12227" y="4925"/>
                  <a:pt x="12228" y="4930"/>
                </a:cubicBezTo>
                <a:lnTo>
                  <a:pt x="12228" y="4930"/>
                </a:lnTo>
                <a:cubicBezTo>
                  <a:pt x="12222" y="4927"/>
                  <a:pt x="12217" y="4923"/>
                  <a:pt x="12212" y="4920"/>
                </a:cubicBezTo>
                <a:lnTo>
                  <a:pt x="12212" y="4920"/>
                </a:lnTo>
                <a:cubicBezTo>
                  <a:pt x="12215" y="4930"/>
                  <a:pt x="12218" y="4938"/>
                  <a:pt x="12219" y="4947"/>
                </a:cubicBezTo>
                <a:lnTo>
                  <a:pt x="12219" y="4947"/>
                </a:lnTo>
                <a:cubicBezTo>
                  <a:pt x="12214" y="4935"/>
                  <a:pt x="12207" y="4921"/>
                  <a:pt x="12197" y="4907"/>
                </a:cubicBezTo>
                <a:lnTo>
                  <a:pt x="12197" y="4907"/>
                </a:lnTo>
                <a:cubicBezTo>
                  <a:pt x="12200" y="4911"/>
                  <a:pt x="12206" y="4916"/>
                  <a:pt x="12212" y="4920"/>
                </a:cubicBezTo>
                <a:lnTo>
                  <a:pt x="12212" y="4920"/>
                </a:lnTo>
                <a:cubicBezTo>
                  <a:pt x="12210" y="4913"/>
                  <a:pt x="12207" y="4905"/>
                  <a:pt x="12203" y="4895"/>
                </a:cubicBezTo>
                <a:lnTo>
                  <a:pt x="12203" y="4895"/>
                </a:lnTo>
                <a:cubicBezTo>
                  <a:pt x="12209" y="4901"/>
                  <a:pt x="12216" y="4908"/>
                  <a:pt x="12224" y="4915"/>
                </a:cubicBezTo>
                <a:lnTo>
                  <a:pt x="12224" y="4915"/>
                </a:lnTo>
                <a:cubicBezTo>
                  <a:pt x="12223" y="4910"/>
                  <a:pt x="12221" y="4904"/>
                  <a:pt x="12218" y="4899"/>
                </a:cubicBezTo>
                <a:lnTo>
                  <a:pt x="12218" y="4899"/>
                </a:lnTo>
                <a:cubicBezTo>
                  <a:pt x="12240" y="4911"/>
                  <a:pt x="12271" y="4927"/>
                  <a:pt x="12285" y="4934"/>
                </a:cubicBezTo>
                <a:cubicBezTo>
                  <a:pt x="12285" y="4934"/>
                  <a:pt x="12249" y="4898"/>
                  <a:pt x="12201" y="4868"/>
                </a:cubicBezTo>
                <a:cubicBezTo>
                  <a:pt x="12255" y="4868"/>
                  <a:pt x="12358" y="4934"/>
                  <a:pt x="12358" y="4934"/>
                </a:cubicBezTo>
                <a:cubicBezTo>
                  <a:pt x="12358" y="4934"/>
                  <a:pt x="12316" y="4898"/>
                  <a:pt x="12255" y="4868"/>
                </a:cubicBezTo>
                <a:cubicBezTo>
                  <a:pt x="12297" y="4868"/>
                  <a:pt x="12376" y="4916"/>
                  <a:pt x="12376" y="4916"/>
                </a:cubicBezTo>
                <a:cubicBezTo>
                  <a:pt x="12376" y="4916"/>
                  <a:pt x="12340" y="4874"/>
                  <a:pt x="12267" y="4856"/>
                </a:cubicBezTo>
                <a:cubicBezTo>
                  <a:pt x="12272" y="4854"/>
                  <a:pt x="12278" y="4854"/>
                  <a:pt x="12284" y="4854"/>
                </a:cubicBezTo>
                <a:cubicBezTo>
                  <a:pt x="12334" y="4854"/>
                  <a:pt x="12409" y="4895"/>
                  <a:pt x="12431" y="4916"/>
                </a:cubicBezTo>
                <a:cubicBezTo>
                  <a:pt x="12419" y="4904"/>
                  <a:pt x="12400" y="4868"/>
                  <a:pt x="12316" y="4832"/>
                </a:cubicBezTo>
                <a:cubicBezTo>
                  <a:pt x="12376" y="4832"/>
                  <a:pt x="12419" y="4868"/>
                  <a:pt x="12443" y="4892"/>
                </a:cubicBezTo>
                <a:cubicBezTo>
                  <a:pt x="12437" y="4868"/>
                  <a:pt x="12431" y="4856"/>
                  <a:pt x="12376" y="4826"/>
                </a:cubicBezTo>
                <a:lnTo>
                  <a:pt x="12376" y="4826"/>
                </a:lnTo>
                <a:cubicBezTo>
                  <a:pt x="12381" y="4828"/>
                  <a:pt x="12391" y="4829"/>
                  <a:pt x="12402" y="4829"/>
                </a:cubicBezTo>
                <a:cubicBezTo>
                  <a:pt x="12422" y="4829"/>
                  <a:pt x="12445" y="4825"/>
                  <a:pt x="12449" y="4813"/>
                </a:cubicBezTo>
                <a:lnTo>
                  <a:pt x="12449" y="4813"/>
                </a:lnTo>
                <a:cubicBezTo>
                  <a:pt x="12445" y="4816"/>
                  <a:pt x="12438" y="4817"/>
                  <a:pt x="12430" y="4817"/>
                </a:cubicBezTo>
                <a:cubicBezTo>
                  <a:pt x="12394" y="4817"/>
                  <a:pt x="12324" y="4800"/>
                  <a:pt x="12310" y="4795"/>
                </a:cubicBezTo>
                <a:cubicBezTo>
                  <a:pt x="12322" y="4795"/>
                  <a:pt x="12388" y="4795"/>
                  <a:pt x="12419" y="4807"/>
                </a:cubicBezTo>
                <a:cubicBezTo>
                  <a:pt x="12419" y="4807"/>
                  <a:pt x="12377" y="4776"/>
                  <a:pt x="12309" y="4776"/>
                </a:cubicBezTo>
                <a:cubicBezTo>
                  <a:pt x="12303" y="4776"/>
                  <a:pt x="12297" y="4777"/>
                  <a:pt x="12291" y="4777"/>
                </a:cubicBezTo>
                <a:cubicBezTo>
                  <a:pt x="12316" y="4771"/>
                  <a:pt x="12328" y="4765"/>
                  <a:pt x="12352" y="4765"/>
                </a:cubicBezTo>
                <a:cubicBezTo>
                  <a:pt x="12285" y="4765"/>
                  <a:pt x="12146" y="4783"/>
                  <a:pt x="12025" y="4832"/>
                </a:cubicBezTo>
                <a:cubicBezTo>
                  <a:pt x="12019" y="4813"/>
                  <a:pt x="11995" y="4783"/>
                  <a:pt x="11952" y="4753"/>
                </a:cubicBezTo>
                <a:cubicBezTo>
                  <a:pt x="11983" y="4753"/>
                  <a:pt x="12037" y="4807"/>
                  <a:pt x="12037" y="4807"/>
                </a:cubicBezTo>
                <a:cubicBezTo>
                  <a:pt x="12037" y="4807"/>
                  <a:pt x="12007" y="4771"/>
                  <a:pt x="11977" y="4741"/>
                </a:cubicBezTo>
                <a:lnTo>
                  <a:pt x="11977" y="4741"/>
                </a:lnTo>
                <a:cubicBezTo>
                  <a:pt x="11977" y="4741"/>
                  <a:pt x="11982" y="4744"/>
                  <a:pt x="11991" y="4749"/>
                </a:cubicBezTo>
                <a:lnTo>
                  <a:pt x="11991" y="4749"/>
                </a:lnTo>
                <a:lnTo>
                  <a:pt x="11989" y="4747"/>
                </a:lnTo>
                <a:lnTo>
                  <a:pt x="11989" y="4747"/>
                </a:lnTo>
                <a:cubicBezTo>
                  <a:pt x="11989" y="4747"/>
                  <a:pt x="11990" y="4748"/>
                  <a:pt x="11991" y="4749"/>
                </a:cubicBezTo>
                <a:lnTo>
                  <a:pt x="11991" y="4749"/>
                </a:lnTo>
                <a:cubicBezTo>
                  <a:pt x="12005" y="4757"/>
                  <a:pt x="12028" y="4769"/>
                  <a:pt x="12043" y="4777"/>
                </a:cubicBezTo>
                <a:cubicBezTo>
                  <a:pt x="12025" y="4747"/>
                  <a:pt x="11983" y="4723"/>
                  <a:pt x="11983" y="4723"/>
                </a:cubicBezTo>
                <a:lnTo>
                  <a:pt x="11983" y="4723"/>
                </a:lnTo>
                <a:cubicBezTo>
                  <a:pt x="11983" y="4723"/>
                  <a:pt x="12025" y="4735"/>
                  <a:pt x="12067" y="4747"/>
                </a:cubicBezTo>
                <a:cubicBezTo>
                  <a:pt x="12067" y="4741"/>
                  <a:pt x="12037" y="4723"/>
                  <a:pt x="12007" y="4710"/>
                </a:cubicBezTo>
                <a:cubicBezTo>
                  <a:pt x="12025" y="4710"/>
                  <a:pt x="12086" y="4710"/>
                  <a:pt x="12104" y="4686"/>
                </a:cubicBezTo>
                <a:lnTo>
                  <a:pt x="12104" y="4686"/>
                </a:lnTo>
                <a:cubicBezTo>
                  <a:pt x="12095" y="4691"/>
                  <a:pt x="12083" y="4693"/>
                  <a:pt x="12070" y="4693"/>
                </a:cubicBezTo>
                <a:cubicBezTo>
                  <a:pt x="12034" y="4693"/>
                  <a:pt x="11989" y="4680"/>
                  <a:pt x="11989" y="4680"/>
                </a:cubicBezTo>
                <a:cubicBezTo>
                  <a:pt x="11989" y="4680"/>
                  <a:pt x="12067" y="4674"/>
                  <a:pt x="12086" y="4674"/>
                </a:cubicBezTo>
                <a:cubicBezTo>
                  <a:pt x="12086" y="4674"/>
                  <a:pt x="12050" y="4661"/>
                  <a:pt x="12005" y="4661"/>
                </a:cubicBezTo>
                <a:cubicBezTo>
                  <a:pt x="11998" y="4661"/>
                  <a:pt x="11990" y="4661"/>
                  <a:pt x="11983" y="4662"/>
                </a:cubicBezTo>
                <a:cubicBezTo>
                  <a:pt x="12019" y="4632"/>
                  <a:pt x="12146" y="4626"/>
                  <a:pt x="12146" y="4626"/>
                </a:cubicBezTo>
                <a:cubicBezTo>
                  <a:pt x="12146" y="4626"/>
                  <a:pt x="12131" y="4624"/>
                  <a:pt x="12108" y="4624"/>
                </a:cubicBezTo>
                <a:cubicBezTo>
                  <a:pt x="12084" y="4624"/>
                  <a:pt x="12052" y="4626"/>
                  <a:pt x="12019" y="4632"/>
                </a:cubicBezTo>
                <a:cubicBezTo>
                  <a:pt x="12049" y="4614"/>
                  <a:pt x="12140" y="4601"/>
                  <a:pt x="12140" y="4601"/>
                </a:cubicBezTo>
                <a:cubicBezTo>
                  <a:pt x="12140" y="4601"/>
                  <a:pt x="12134" y="4601"/>
                  <a:pt x="12123" y="4601"/>
                </a:cubicBezTo>
                <a:cubicBezTo>
                  <a:pt x="12102" y="4601"/>
                  <a:pt x="12063" y="4604"/>
                  <a:pt x="12019" y="4620"/>
                </a:cubicBezTo>
                <a:cubicBezTo>
                  <a:pt x="12055" y="4583"/>
                  <a:pt x="12158" y="4571"/>
                  <a:pt x="12188" y="4571"/>
                </a:cubicBezTo>
                <a:cubicBezTo>
                  <a:pt x="12181" y="4568"/>
                  <a:pt x="12163" y="4562"/>
                  <a:pt x="12130" y="4562"/>
                </a:cubicBezTo>
                <a:cubicBezTo>
                  <a:pt x="12109" y="4562"/>
                  <a:pt x="12082" y="4564"/>
                  <a:pt x="12049" y="4571"/>
                </a:cubicBezTo>
                <a:cubicBezTo>
                  <a:pt x="12079" y="4553"/>
                  <a:pt x="12113" y="4545"/>
                  <a:pt x="12144" y="4545"/>
                </a:cubicBezTo>
                <a:cubicBezTo>
                  <a:pt x="12163" y="4545"/>
                  <a:pt x="12180" y="4548"/>
                  <a:pt x="12195" y="4553"/>
                </a:cubicBezTo>
                <a:cubicBezTo>
                  <a:pt x="12181" y="4539"/>
                  <a:pt x="12167" y="4533"/>
                  <a:pt x="12138" y="4533"/>
                </a:cubicBezTo>
                <a:cubicBezTo>
                  <a:pt x="12129" y="4533"/>
                  <a:pt x="12117" y="4533"/>
                  <a:pt x="12104" y="4535"/>
                </a:cubicBezTo>
                <a:cubicBezTo>
                  <a:pt x="12116" y="4529"/>
                  <a:pt x="12158" y="4499"/>
                  <a:pt x="12164" y="4493"/>
                </a:cubicBezTo>
                <a:lnTo>
                  <a:pt x="12164" y="4493"/>
                </a:lnTo>
                <a:cubicBezTo>
                  <a:pt x="12148" y="4503"/>
                  <a:pt x="12072" y="4534"/>
                  <a:pt x="12044" y="4553"/>
                </a:cubicBezTo>
                <a:lnTo>
                  <a:pt x="12044" y="4553"/>
                </a:lnTo>
                <a:cubicBezTo>
                  <a:pt x="12062" y="4540"/>
                  <a:pt x="12109" y="4509"/>
                  <a:pt x="12134" y="4499"/>
                </a:cubicBezTo>
                <a:lnTo>
                  <a:pt x="12134" y="4499"/>
                </a:lnTo>
                <a:cubicBezTo>
                  <a:pt x="12134" y="4499"/>
                  <a:pt x="12073" y="4499"/>
                  <a:pt x="12013" y="4553"/>
                </a:cubicBezTo>
                <a:cubicBezTo>
                  <a:pt x="12019" y="4535"/>
                  <a:pt x="12037" y="4523"/>
                  <a:pt x="12049" y="4499"/>
                </a:cubicBezTo>
                <a:lnTo>
                  <a:pt x="12049" y="4499"/>
                </a:lnTo>
                <a:cubicBezTo>
                  <a:pt x="11995" y="4529"/>
                  <a:pt x="11904" y="4626"/>
                  <a:pt x="11837" y="4723"/>
                </a:cubicBezTo>
                <a:cubicBezTo>
                  <a:pt x="11831" y="4595"/>
                  <a:pt x="11795" y="4450"/>
                  <a:pt x="11765" y="4390"/>
                </a:cubicBezTo>
                <a:lnTo>
                  <a:pt x="11765" y="4390"/>
                </a:lnTo>
                <a:cubicBezTo>
                  <a:pt x="11765" y="4414"/>
                  <a:pt x="11771" y="4432"/>
                  <a:pt x="11771" y="4450"/>
                </a:cubicBezTo>
                <a:cubicBezTo>
                  <a:pt x="11747" y="4384"/>
                  <a:pt x="11692" y="4347"/>
                  <a:pt x="11692" y="4347"/>
                </a:cubicBezTo>
                <a:lnTo>
                  <a:pt x="11692" y="4347"/>
                </a:lnTo>
                <a:cubicBezTo>
                  <a:pt x="11716" y="4371"/>
                  <a:pt x="11747" y="4432"/>
                  <a:pt x="11753" y="4444"/>
                </a:cubicBezTo>
                <a:cubicBezTo>
                  <a:pt x="11740" y="4420"/>
                  <a:pt x="11680" y="4347"/>
                  <a:pt x="11680" y="4323"/>
                </a:cubicBezTo>
                <a:lnTo>
                  <a:pt x="11680" y="4323"/>
                </a:lnTo>
                <a:cubicBezTo>
                  <a:pt x="11675" y="4337"/>
                  <a:pt x="11685" y="4366"/>
                  <a:pt x="11699" y="4381"/>
                </a:cubicBezTo>
                <a:lnTo>
                  <a:pt x="11699" y="4381"/>
                </a:lnTo>
                <a:cubicBezTo>
                  <a:pt x="11659" y="4353"/>
                  <a:pt x="11642" y="4353"/>
                  <a:pt x="11625" y="4353"/>
                </a:cubicBezTo>
                <a:cubicBezTo>
                  <a:pt x="11656" y="4359"/>
                  <a:pt x="11710" y="4390"/>
                  <a:pt x="11740" y="4444"/>
                </a:cubicBezTo>
                <a:cubicBezTo>
                  <a:pt x="11680" y="4384"/>
                  <a:pt x="11625" y="4377"/>
                  <a:pt x="11619" y="4377"/>
                </a:cubicBezTo>
                <a:cubicBezTo>
                  <a:pt x="11644" y="4384"/>
                  <a:pt x="11722" y="4450"/>
                  <a:pt x="11740" y="4499"/>
                </a:cubicBezTo>
                <a:cubicBezTo>
                  <a:pt x="11692" y="4438"/>
                  <a:pt x="11644" y="4420"/>
                  <a:pt x="11644" y="4420"/>
                </a:cubicBezTo>
                <a:lnTo>
                  <a:pt x="11644" y="4420"/>
                </a:lnTo>
                <a:cubicBezTo>
                  <a:pt x="11644" y="4420"/>
                  <a:pt x="11710" y="4474"/>
                  <a:pt x="11734" y="4511"/>
                </a:cubicBezTo>
                <a:cubicBezTo>
                  <a:pt x="11686" y="4468"/>
                  <a:pt x="11625" y="4444"/>
                  <a:pt x="11625" y="4444"/>
                </a:cubicBezTo>
                <a:lnTo>
                  <a:pt x="11625" y="4444"/>
                </a:lnTo>
                <a:cubicBezTo>
                  <a:pt x="11625" y="4444"/>
                  <a:pt x="11734" y="4523"/>
                  <a:pt x="11753" y="4565"/>
                </a:cubicBezTo>
                <a:cubicBezTo>
                  <a:pt x="11716" y="4535"/>
                  <a:pt x="11662" y="4523"/>
                  <a:pt x="11662" y="4523"/>
                </a:cubicBezTo>
                <a:lnTo>
                  <a:pt x="11662" y="4523"/>
                </a:lnTo>
                <a:cubicBezTo>
                  <a:pt x="11686" y="4535"/>
                  <a:pt x="11747" y="4583"/>
                  <a:pt x="11747" y="4583"/>
                </a:cubicBezTo>
                <a:cubicBezTo>
                  <a:pt x="11747" y="4583"/>
                  <a:pt x="11662" y="4559"/>
                  <a:pt x="11650" y="4529"/>
                </a:cubicBezTo>
                <a:lnTo>
                  <a:pt x="11650" y="4529"/>
                </a:lnTo>
                <a:cubicBezTo>
                  <a:pt x="11650" y="4553"/>
                  <a:pt x="11710" y="4589"/>
                  <a:pt x="11722" y="4595"/>
                </a:cubicBezTo>
                <a:cubicBezTo>
                  <a:pt x="11710" y="4593"/>
                  <a:pt x="11699" y="4593"/>
                  <a:pt x="11689" y="4593"/>
                </a:cubicBezTo>
                <a:cubicBezTo>
                  <a:pt x="11668" y="4593"/>
                  <a:pt x="11654" y="4595"/>
                  <a:pt x="11650" y="4595"/>
                </a:cubicBezTo>
                <a:cubicBezTo>
                  <a:pt x="11686" y="4601"/>
                  <a:pt x="11734" y="4620"/>
                  <a:pt x="11734" y="4620"/>
                </a:cubicBezTo>
                <a:cubicBezTo>
                  <a:pt x="11734" y="4620"/>
                  <a:pt x="11680" y="4620"/>
                  <a:pt x="11656" y="4632"/>
                </a:cubicBezTo>
                <a:cubicBezTo>
                  <a:pt x="11676" y="4632"/>
                  <a:pt x="11704" y="4629"/>
                  <a:pt x="11723" y="4629"/>
                </a:cubicBezTo>
                <a:cubicBezTo>
                  <a:pt x="11732" y="4629"/>
                  <a:pt x="11738" y="4630"/>
                  <a:pt x="11740" y="4632"/>
                </a:cubicBezTo>
                <a:cubicBezTo>
                  <a:pt x="11726" y="4635"/>
                  <a:pt x="11712" y="4639"/>
                  <a:pt x="11700" y="4643"/>
                </a:cubicBezTo>
                <a:lnTo>
                  <a:pt x="11700" y="4643"/>
                </a:lnTo>
                <a:cubicBezTo>
                  <a:pt x="11734" y="4638"/>
                  <a:pt x="11795" y="4638"/>
                  <a:pt x="11795" y="4638"/>
                </a:cubicBezTo>
                <a:lnTo>
                  <a:pt x="11795" y="4638"/>
                </a:lnTo>
                <a:cubicBezTo>
                  <a:pt x="11795" y="4638"/>
                  <a:pt x="11769" y="4648"/>
                  <a:pt x="11741" y="4653"/>
                </a:cubicBezTo>
                <a:lnTo>
                  <a:pt x="11741" y="4653"/>
                </a:lnTo>
                <a:cubicBezTo>
                  <a:pt x="11733" y="4651"/>
                  <a:pt x="11723" y="4651"/>
                  <a:pt x="11714" y="4651"/>
                </a:cubicBezTo>
                <a:cubicBezTo>
                  <a:pt x="11710" y="4651"/>
                  <a:pt x="11706" y="4651"/>
                  <a:pt x="11703" y="4651"/>
                </a:cubicBezTo>
                <a:lnTo>
                  <a:pt x="11703" y="4651"/>
                </a:lnTo>
                <a:lnTo>
                  <a:pt x="11710" y="4656"/>
                </a:lnTo>
                <a:cubicBezTo>
                  <a:pt x="11720" y="4656"/>
                  <a:pt x="11731" y="4655"/>
                  <a:pt x="11741" y="4653"/>
                </a:cubicBezTo>
                <a:lnTo>
                  <a:pt x="11741" y="4653"/>
                </a:lnTo>
                <a:cubicBezTo>
                  <a:pt x="11745" y="4654"/>
                  <a:pt x="11749" y="4655"/>
                  <a:pt x="11753" y="4656"/>
                </a:cubicBezTo>
                <a:cubicBezTo>
                  <a:pt x="11692" y="4656"/>
                  <a:pt x="11656" y="4674"/>
                  <a:pt x="11650" y="4680"/>
                </a:cubicBezTo>
                <a:cubicBezTo>
                  <a:pt x="11565" y="4583"/>
                  <a:pt x="11462" y="4493"/>
                  <a:pt x="11401" y="4462"/>
                </a:cubicBezTo>
                <a:lnTo>
                  <a:pt x="11401" y="4462"/>
                </a:lnTo>
                <a:lnTo>
                  <a:pt x="11444" y="4505"/>
                </a:lnTo>
                <a:cubicBezTo>
                  <a:pt x="11397" y="4472"/>
                  <a:pt x="11350" y="4468"/>
                  <a:pt x="11331" y="4468"/>
                </a:cubicBezTo>
                <a:cubicBezTo>
                  <a:pt x="11326" y="4468"/>
                  <a:pt x="11323" y="4468"/>
                  <a:pt x="11323" y="4468"/>
                </a:cubicBezTo>
                <a:cubicBezTo>
                  <a:pt x="11359" y="4474"/>
                  <a:pt x="11420" y="4505"/>
                  <a:pt x="11432" y="4511"/>
                </a:cubicBezTo>
                <a:cubicBezTo>
                  <a:pt x="11407" y="4505"/>
                  <a:pt x="11311" y="4474"/>
                  <a:pt x="11292" y="4462"/>
                </a:cubicBezTo>
                <a:lnTo>
                  <a:pt x="11292" y="4462"/>
                </a:lnTo>
                <a:cubicBezTo>
                  <a:pt x="11298" y="4474"/>
                  <a:pt x="11341" y="4499"/>
                  <a:pt x="11353" y="4505"/>
                </a:cubicBezTo>
                <a:cubicBezTo>
                  <a:pt x="11292" y="4505"/>
                  <a:pt x="11280" y="4511"/>
                  <a:pt x="11262" y="4529"/>
                </a:cubicBezTo>
                <a:cubicBezTo>
                  <a:pt x="11280" y="4525"/>
                  <a:pt x="11307" y="4518"/>
                  <a:pt x="11337" y="4518"/>
                </a:cubicBezTo>
                <a:cubicBezTo>
                  <a:pt x="11360" y="4518"/>
                  <a:pt x="11384" y="4522"/>
                  <a:pt x="11407" y="4535"/>
                </a:cubicBezTo>
                <a:cubicBezTo>
                  <a:pt x="11386" y="4532"/>
                  <a:pt x="11368" y="4531"/>
                  <a:pt x="11353" y="4531"/>
                </a:cubicBezTo>
                <a:cubicBezTo>
                  <a:pt x="11301" y="4531"/>
                  <a:pt x="11278" y="4544"/>
                  <a:pt x="11268" y="4553"/>
                </a:cubicBezTo>
                <a:cubicBezTo>
                  <a:pt x="11276" y="4550"/>
                  <a:pt x="11289" y="4548"/>
                  <a:pt x="11304" y="4548"/>
                </a:cubicBezTo>
                <a:cubicBezTo>
                  <a:pt x="11347" y="4548"/>
                  <a:pt x="11411" y="4561"/>
                  <a:pt x="11438" y="4583"/>
                </a:cubicBezTo>
                <a:cubicBezTo>
                  <a:pt x="11391" y="4572"/>
                  <a:pt x="11356" y="4570"/>
                  <a:pt x="11337" y="4570"/>
                </a:cubicBezTo>
                <a:cubicBezTo>
                  <a:pt x="11323" y="4570"/>
                  <a:pt x="11317" y="4571"/>
                  <a:pt x="11317" y="4571"/>
                </a:cubicBezTo>
                <a:cubicBezTo>
                  <a:pt x="11317" y="4571"/>
                  <a:pt x="11407" y="4571"/>
                  <a:pt x="11438" y="4595"/>
                </a:cubicBezTo>
                <a:cubicBezTo>
                  <a:pt x="11424" y="4594"/>
                  <a:pt x="11411" y="4594"/>
                  <a:pt x="11399" y="4594"/>
                </a:cubicBezTo>
                <a:cubicBezTo>
                  <a:pt x="11349" y="4594"/>
                  <a:pt x="11311" y="4601"/>
                  <a:pt x="11311" y="4601"/>
                </a:cubicBezTo>
                <a:cubicBezTo>
                  <a:pt x="11311" y="4601"/>
                  <a:pt x="11438" y="4601"/>
                  <a:pt x="11480" y="4626"/>
                </a:cubicBezTo>
                <a:cubicBezTo>
                  <a:pt x="11432" y="4626"/>
                  <a:pt x="11383" y="4644"/>
                  <a:pt x="11383" y="4644"/>
                </a:cubicBezTo>
                <a:lnTo>
                  <a:pt x="11492" y="4644"/>
                </a:lnTo>
                <a:cubicBezTo>
                  <a:pt x="11492" y="4644"/>
                  <a:pt x="11442" y="4662"/>
                  <a:pt x="11405" y="4662"/>
                </a:cubicBezTo>
                <a:cubicBezTo>
                  <a:pt x="11394" y="4662"/>
                  <a:pt x="11384" y="4660"/>
                  <a:pt x="11377" y="4656"/>
                </a:cubicBezTo>
                <a:lnTo>
                  <a:pt x="11377" y="4656"/>
                </a:lnTo>
                <a:cubicBezTo>
                  <a:pt x="11384" y="4666"/>
                  <a:pt x="11409" y="4670"/>
                  <a:pt x="11433" y="4670"/>
                </a:cubicBezTo>
                <a:cubicBezTo>
                  <a:pt x="11452" y="4670"/>
                  <a:pt x="11470" y="4668"/>
                  <a:pt x="11479" y="4663"/>
                </a:cubicBezTo>
                <a:lnTo>
                  <a:pt x="11479" y="4663"/>
                </a:lnTo>
                <a:cubicBezTo>
                  <a:pt x="11449" y="4681"/>
                  <a:pt x="11420" y="4705"/>
                  <a:pt x="11420" y="4710"/>
                </a:cubicBezTo>
                <a:cubicBezTo>
                  <a:pt x="11450" y="4692"/>
                  <a:pt x="11504" y="4680"/>
                  <a:pt x="11504" y="4680"/>
                </a:cubicBezTo>
                <a:lnTo>
                  <a:pt x="11504" y="4680"/>
                </a:lnTo>
                <a:cubicBezTo>
                  <a:pt x="11504" y="4680"/>
                  <a:pt x="11462" y="4710"/>
                  <a:pt x="11450" y="4741"/>
                </a:cubicBezTo>
                <a:cubicBezTo>
                  <a:pt x="11472" y="4724"/>
                  <a:pt x="11505" y="4692"/>
                  <a:pt x="11519" y="4692"/>
                </a:cubicBezTo>
                <a:cubicBezTo>
                  <a:pt x="11521" y="4692"/>
                  <a:pt x="11522" y="4692"/>
                  <a:pt x="11522" y="4692"/>
                </a:cubicBezTo>
                <a:cubicBezTo>
                  <a:pt x="11522" y="4693"/>
                  <a:pt x="11521" y="4694"/>
                  <a:pt x="11520" y="4695"/>
                </a:cubicBezTo>
                <a:lnTo>
                  <a:pt x="11520" y="4695"/>
                </a:lnTo>
                <a:cubicBezTo>
                  <a:pt x="11534" y="4682"/>
                  <a:pt x="11554" y="4668"/>
                  <a:pt x="11571" y="4668"/>
                </a:cubicBezTo>
                <a:cubicBezTo>
                  <a:pt x="11541" y="4686"/>
                  <a:pt x="11529" y="4710"/>
                  <a:pt x="11510" y="4729"/>
                </a:cubicBezTo>
                <a:cubicBezTo>
                  <a:pt x="11505" y="4729"/>
                  <a:pt x="11504" y="4718"/>
                  <a:pt x="11499" y="4717"/>
                </a:cubicBezTo>
                <a:lnTo>
                  <a:pt x="11499" y="4717"/>
                </a:lnTo>
                <a:cubicBezTo>
                  <a:pt x="11481" y="4738"/>
                  <a:pt x="11468" y="4756"/>
                  <a:pt x="11468" y="4765"/>
                </a:cubicBezTo>
                <a:cubicBezTo>
                  <a:pt x="11353" y="4717"/>
                  <a:pt x="11232" y="4686"/>
                  <a:pt x="11171" y="4686"/>
                </a:cubicBezTo>
                <a:cubicBezTo>
                  <a:pt x="11196" y="4692"/>
                  <a:pt x="11208" y="4704"/>
                  <a:pt x="11232" y="4710"/>
                </a:cubicBezTo>
                <a:cubicBezTo>
                  <a:pt x="11219" y="4707"/>
                  <a:pt x="11207" y="4706"/>
                  <a:pt x="11195" y="4706"/>
                </a:cubicBezTo>
                <a:cubicBezTo>
                  <a:pt x="11142" y="4706"/>
                  <a:pt x="11105" y="4735"/>
                  <a:pt x="11105" y="4735"/>
                </a:cubicBezTo>
                <a:cubicBezTo>
                  <a:pt x="11135" y="4723"/>
                  <a:pt x="11202" y="4723"/>
                  <a:pt x="11220" y="4723"/>
                </a:cubicBezTo>
                <a:cubicBezTo>
                  <a:pt x="11200" y="4723"/>
                  <a:pt x="11127" y="4738"/>
                  <a:pt x="11092" y="4738"/>
                </a:cubicBezTo>
                <a:cubicBezTo>
                  <a:pt x="11086" y="4738"/>
                  <a:pt x="11081" y="4738"/>
                  <a:pt x="11078" y="4736"/>
                </a:cubicBezTo>
                <a:lnTo>
                  <a:pt x="11078" y="4736"/>
                </a:lnTo>
                <a:cubicBezTo>
                  <a:pt x="11086" y="4740"/>
                  <a:pt x="11110" y="4743"/>
                  <a:pt x="11128" y="4743"/>
                </a:cubicBezTo>
                <a:cubicBezTo>
                  <a:pt x="11136" y="4743"/>
                  <a:pt x="11144" y="4743"/>
                  <a:pt x="11147" y="4741"/>
                </a:cubicBezTo>
                <a:lnTo>
                  <a:pt x="11147" y="4741"/>
                </a:lnTo>
                <a:cubicBezTo>
                  <a:pt x="11099" y="4765"/>
                  <a:pt x="11087" y="4777"/>
                  <a:pt x="11074" y="4801"/>
                </a:cubicBezTo>
                <a:cubicBezTo>
                  <a:pt x="11097" y="4779"/>
                  <a:pt x="11140" y="4746"/>
                  <a:pt x="11189" y="4746"/>
                </a:cubicBezTo>
                <a:cubicBezTo>
                  <a:pt x="11193" y="4746"/>
                  <a:pt x="11198" y="4746"/>
                  <a:pt x="11202" y="4747"/>
                </a:cubicBezTo>
                <a:cubicBezTo>
                  <a:pt x="11117" y="4777"/>
                  <a:pt x="11087" y="4813"/>
                  <a:pt x="11081" y="4826"/>
                </a:cubicBezTo>
                <a:cubicBezTo>
                  <a:pt x="11102" y="4810"/>
                  <a:pt x="11174" y="4775"/>
                  <a:pt x="11220" y="4775"/>
                </a:cubicBezTo>
                <a:cubicBezTo>
                  <a:pt x="11227" y="4775"/>
                  <a:pt x="11233" y="4776"/>
                  <a:pt x="11238" y="4777"/>
                </a:cubicBezTo>
                <a:cubicBezTo>
                  <a:pt x="11165" y="4795"/>
                  <a:pt x="11129" y="4832"/>
                  <a:pt x="11129" y="4832"/>
                </a:cubicBezTo>
                <a:cubicBezTo>
                  <a:pt x="11129" y="4832"/>
                  <a:pt x="11202" y="4795"/>
                  <a:pt x="11250" y="4795"/>
                </a:cubicBezTo>
                <a:cubicBezTo>
                  <a:pt x="11190" y="4813"/>
                  <a:pt x="11135" y="4856"/>
                  <a:pt x="11135" y="4856"/>
                </a:cubicBezTo>
                <a:cubicBezTo>
                  <a:pt x="11135" y="4856"/>
                  <a:pt x="11250" y="4801"/>
                  <a:pt x="11298" y="4801"/>
                </a:cubicBezTo>
                <a:cubicBezTo>
                  <a:pt x="11256" y="4826"/>
                  <a:pt x="11220" y="4862"/>
                  <a:pt x="11220" y="4862"/>
                </a:cubicBezTo>
                <a:cubicBezTo>
                  <a:pt x="11238" y="4856"/>
                  <a:pt x="11311" y="4813"/>
                  <a:pt x="11311" y="4813"/>
                </a:cubicBezTo>
                <a:lnTo>
                  <a:pt x="11311" y="4813"/>
                </a:lnTo>
                <a:cubicBezTo>
                  <a:pt x="11311" y="4813"/>
                  <a:pt x="11250" y="4874"/>
                  <a:pt x="11208" y="4874"/>
                </a:cubicBezTo>
                <a:cubicBezTo>
                  <a:pt x="11212" y="4876"/>
                  <a:pt x="11216" y="4877"/>
                  <a:pt x="11222" y="4877"/>
                </a:cubicBezTo>
                <a:cubicBezTo>
                  <a:pt x="11250" y="4877"/>
                  <a:pt x="11295" y="4853"/>
                  <a:pt x="11311" y="4838"/>
                </a:cubicBezTo>
                <a:lnTo>
                  <a:pt x="11311" y="4838"/>
                </a:lnTo>
                <a:cubicBezTo>
                  <a:pt x="11286" y="4868"/>
                  <a:pt x="11268" y="4898"/>
                  <a:pt x="11280" y="4904"/>
                </a:cubicBezTo>
                <a:cubicBezTo>
                  <a:pt x="11298" y="4874"/>
                  <a:pt x="11341" y="4844"/>
                  <a:pt x="11341" y="4844"/>
                </a:cubicBezTo>
                <a:lnTo>
                  <a:pt x="11341" y="4844"/>
                </a:lnTo>
                <a:cubicBezTo>
                  <a:pt x="11341" y="4844"/>
                  <a:pt x="11317" y="4892"/>
                  <a:pt x="11317" y="4922"/>
                </a:cubicBezTo>
                <a:cubicBezTo>
                  <a:pt x="11329" y="4892"/>
                  <a:pt x="11347" y="4856"/>
                  <a:pt x="11353" y="4856"/>
                </a:cubicBezTo>
                <a:lnTo>
                  <a:pt x="11353" y="4856"/>
                </a:lnTo>
                <a:cubicBezTo>
                  <a:pt x="11341" y="4898"/>
                  <a:pt x="11341" y="4947"/>
                  <a:pt x="11341" y="4947"/>
                </a:cubicBezTo>
                <a:cubicBezTo>
                  <a:pt x="11341" y="4947"/>
                  <a:pt x="11353" y="4874"/>
                  <a:pt x="11383" y="4862"/>
                </a:cubicBezTo>
                <a:lnTo>
                  <a:pt x="11383" y="4862"/>
                </a:lnTo>
                <a:cubicBezTo>
                  <a:pt x="11353" y="4922"/>
                  <a:pt x="11353" y="4965"/>
                  <a:pt x="11353" y="4977"/>
                </a:cubicBezTo>
                <a:cubicBezTo>
                  <a:pt x="11353" y="4953"/>
                  <a:pt x="11401" y="4886"/>
                  <a:pt x="11401" y="4886"/>
                </a:cubicBezTo>
                <a:lnTo>
                  <a:pt x="11401" y="4886"/>
                </a:lnTo>
                <a:cubicBezTo>
                  <a:pt x="11401" y="4886"/>
                  <a:pt x="11389" y="4953"/>
                  <a:pt x="11371" y="4983"/>
                </a:cubicBezTo>
                <a:cubicBezTo>
                  <a:pt x="11377" y="4983"/>
                  <a:pt x="11420" y="4922"/>
                  <a:pt x="11420" y="4892"/>
                </a:cubicBezTo>
                <a:lnTo>
                  <a:pt x="11420" y="4892"/>
                </a:lnTo>
                <a:cubicBezTo>
                  <a:pt x="11420" y="4928"/>
                  <a:pt x="11414" y="4965"/>
                  <a:pt x="11401" y="4989"/>
                </a:cubicBezTo>
                <a:cubicBezTo>
                  <a:pt x="11262" y="5007"/>
                  <a:pt x="11111" y="5050"/>
                  <a:pt x="11050" y="5086"/>
                </a:cubicBezTo>
                <a:cubicBezTo>
                  <a:pt x="11074" y="5080"/>
                  <a:pt x="11087" y="5080"/>
                  <a:pt x="11111" y="5074"/>
                </a:cubicBezTo>
                <a:lnTo>
                  <a:pt x="11111" y="5074"/>
                </a:lnTo>
                <a:cubicBezTo>
                  <a:pt x="11044" y="5104"/>
                  <a:pt x="11014" y="5158"/>
                  <a:pt x="11014" y="5158"/>
                </a:cubicBezTo>
                <a:cubicBezTo>
                  <a:pt x="11038" y="5134"/>
                  <a:pt x="11099" y="5098"/>
                  <a:pt x="11111" y="5086"/>
                </a:cubicBezTo>
                <a:lnTo>
                  <a:pt x="11111" y="5086"/>
                </a:lnTo>
                <a:cubicBezTo>
                  <a:pt x="11099" y="5104"/>
                  <a:pt x="11014" y="5171"/>
                  <a:pt x="10990" y="5171"/>
                </a:cubicBezTo>
                <a:cubicBezTo>
                  <a:pt x="11008" y="5171"/>
                  <a:pt x="11044" y="5158"/>
                  <a:pt x="11056" y="5140"/>
                </a:cubicBezTo>
                <a:lnTo>
                  <a:pt x="11056" y="5140"/>
                </a:lnTo>
                <a:cubicBezTo>
                  <a:pt x="11026" y="5189"/>
                  <a:pt x="11026" y="5207"/>
                  <a:pt x="11026" y="5231"/>
                </a:cubicBezTo>
                <a:cubicBezTo>
                  <a:pt x="11038" y="5201"/>
                  <a:pt x="11056" y="5140"/>
                  <a:pt x="11111" y="5116"/>
                </a:cubicBezTo>
                <a:lnTo>
                  <a:pt x="11111" y="5116"/>
                </a:lnTo>
                <a:cubicBezTo>
                  <a:pt x="11050" y="5189"/>
                  <a:pt x="11050" y="5231"/>
                  <a:pt x="11050" y="5237"/>
                </a:cubicBezTo>
                <a:cubicBezTo>
                  <a:pt x="11056" y="5207"/>
                  <a:pt x="11117" y="5128"/>
                  <a:pt x="11165" y="5110"/>
                </a:cubicBezTo>
                <a:lnTo>
                  <a:pt x="11165" y="5110"/>
                </a:lnTo>
                <a:cubicBezTo>
                  <a:pt x="11111" y="5165"/>
                  <a:pt x="11099" y="5207"/>
                  <a:pt x="11099" y="5207"/>
                </a:cubicBezTo>
                <a:cubicBezTo>
                  <a:pt x="11099" y="5207"/>
                  <a:pt x="11141" y="5134"/>
                  <a:pt x="11177" y="5116"/>
                </a:cubicBezTo>
                <a:lnTo>
                  <a:pt x="11177" y="5116"/>
                </a:lnTo>
                <a:cubicBezTo>
                  <a:pt x="11141" y="5171"/>
                  <a:pt x="11117" y="5225"/>
                  <a:pt x="11117" y="5225"/>
                </a:cubicBezTo>
                <a:cubicBezTo>
                  <a:pt x="11117" y="5225"/>
                  <a:pt x="11190" y="5116"/>
                  <a:pt x="11232" y="5098"/>
                </a:cubicBezTo>
                <a:lnTo>
                  <a:pt x="11232" y="5098"/>
                </a:lnTo>
                <a:cubicBezTo>
                  <a:pt x="11202" y="5140"/>
                  <a:pt x="11196" y="5189"/>
                  <a:pt x="11196" y="5189"/>
                </a:cubicBezTo>
                <a:cubicBezTo>
                  <a:pt x="11208" y="5165"/>
                  <a:pt x="11250" y="5104"/>
                  <a:pt x="11250" y="5104"/>
                </a:cubicBezTo>
                <a:lnTo>
                  <a:pt x="11250" y="5104"/>
                </a:lnTo>
                <a:cubicBezTo>
                  <a:pt x="11250" y="5104"/>
                  <a:pt x="11226" y="5189"/>
                  <a:pt x="11202" y="5207"/>
                </a:cubicBezTo>
                <a:cubicBezTo>
                  <a:pt x="11226" y="5201"/>
                  <a:pt x="11262" y="5146"/>
                  <a:pt x="11262" y="5128"/>
                </a:cubicBezTo>
                <a:cubicBezTo>
                  <a:pt x="11262" y="5165"/>
                  <a:pt x="11262" y="5195"/>
                  <a:pt x="11268" y="5201"/>
                </a:cubicBezTo>
                <a:cubicBezTo>
                  <a:pt x="11268" y="5165"/>
                  <a:pt x="11286" y="5116"/>
                  <a:pt x="11286" y="5116"/>
                </a:cubicBezTo>
                <a:cubicBezTo>
                  <a:pt x="11286" y="5116"/>
                  <a:pt x="11292" y="5171"/>
                  <a:pt x="11311" y="5195"/>
                </a:cubicBezTo>
                <a:cubicBezTo>
                  <a:pt x="11311" y="5165"/>
                  <a:pt x="11298" y="5116"/>
                  <a:pt x="11298" y="5110"/>
                </a:cubicBezTo>
                <a:lnTo>
                  <a:pt x="11298" y="5110"/>
                </a:lnTo>
                <a:cubicBezTo>
                  <a:pt x="11311" y="5158"/>
                  <a:pt x="11329" y="5195"/>
                  <a:pt x="11329" y="5195"/>
                </a:cubicBezTo>
                <a:cubicBezTo>
                  <a:pt x="11329" y="5195"/>
                  <a:pt x="11311" y="5128"/>
                  <a:pt x="11323" y="5098"/>
                </a:cubicBezTo>
                <a:lnTo>
                  <a:pt x="11323" y="5098"/>
                </a:lnTo>
                <a:cubicBezTo>
                  <a:pt x="11329" y="5165"/>
                  <a:pt x="11353" y="5201"/>
                  <a:pt x="11359" y="5201"/>
                </a:cubicBezTo>
                <a:cubicBezTo>
                  <a:pt x="11353" y="5177"/>
                  <a:pt x="11347" y="5104"/>
                  <a:pt x="11347" y="5104"/>
                </a:cubicBezTo>
                <a:lnTo>
                  <a:pt x="11347" y="5104"/>
                </a:lnTo>
                <a:cubicBezTo>
                  <a:pt x="11347" y="5104"/>
                  <a:pt x="11377" y="5165"/>
                  <a:pt x="11371" y="5201"/>
                </a:cubicBezTo>
                <a:cubicBezTo>
                  <a:pt x="11377" y="5195"/>
                  <a:pt x="11377" y="5128"/>
                  <a:pt x="11371" y="5098"/>
                </a:cubicBezTo>
                <a:lnTo>
                  <a:pt x="11371" y="5098"/>
                </a:lnTo>
                <a:cubicBezTo>
                  <a:pt x="11383" y="5128"/>
                  <a:pt x="11401" y="5165"/>
                  <a:pt x="11407" y="5195"/>
                </a:cubicBezTo>
                <a:cubicBezTo>
                  <a:pt x="11311" y="5280"/>
                  <a:pt x="11208" y="5401"/>
                  <a:pt x="11177" y="5461"/>
                </a:cubicBezTo>
                <a:lnTo>
                  <a:pt x="11226" y="5413"/>
                </a:lnTo>
                <a:lnTo>
                  <a:pt x="11226" y="5413"/>
                </a:lnTo>
                <a:cubicBezTo>
                  <a:pt x="11214" y="5430"/>
                  <a:pt x="11207" y="5446"/>
                  <a:pt x="11201" y="5461"/>
                </a:cubicBezTo>
                <a:lnTo>
                  <a:pt x="11226" y="5461"/>
                </a:lnTo>
                <a:lnTo>
                  <a:pt x="11226" y="5467"/>
                </a:lnTo>
                <a:cubicBezTo>
                  <a:pt x="11217" y="5467"/>
                  <a:pt x="11208" y="5467"/>
                  <a:pt x="11200" y="5466"/>
                </a:cubicBezTo>
                <a:lnTo>
                  <a:pt x="11200" y="5466"/>
                </a:lnTo>
                <a:cubicBezTo>
                  <a:pt x="11197" y="5473"/>
                  <a:pt x="11195" y="5481"/>
                  <a:pt x="11193" y="5488"/>
                </a:cubicBezTo>
                <a:lnTo>
                  <a:pt x="11193" y="5488"/>
                </a:lnTo>
                <a:cubicBezTo>
                  <a:pt x="11196" y="5488"/>
                  <a:pt x="11198" y="5488"/>
                  <a:pt x="11201" y="5488"/>
                </a:cubicBezTo>
                <a:cubicBezTo>
                  <a:pt x="11214" y="5488"/>
                  <a:pt x="11225" y="5490"/>
                  <a:pt x="11232" y="5498"/>
                </a:cubicBezTo>
                <a:cubicBezTo>
                  <a:pt x="11232" y="5504"/>
                  <a:pt x="11226" y="5504"/>
                  <a:pt x="11226" y="5516"/>
                </a:cubicBezTo>
                <a:cubicBezTo>
                  <a:pt x="11213" y="5507"/>
                  <a:pt x="11204" y="5502"/>
                  <a:pt x="11191" y="5497"/>
                </a:cubicBezTo>
                <a:lnTo>
                  <a:pt x="11191" y="5497"/>
                </a:lnTo>
                <a:cubicBezTo>
                  <a:pt x="11191" y="5499"/>
                  <a:pt x="11190" y="5502"/>
                  <a:pt x="11190" y="5504"/>
                </a:cubicBezTo>
                <a:cubicBezTo>
                  <a:pt x="11180" y="5501"/>
                  <a:pt x="11168" y="5499"/>
                  <a:pt x="11155" y="5499"/>
                </a:cubicBezTo>
                <a:cubicBezTo>
                  <a:pt x="11141" y="5499"/>
                  <a:pt x="11126" y="5501"/>
                  <a:pt x="11111" y="5504"/>
                </a:cubicBezTo>
                <a:cubicBezTo>
                  <a:pt x="11129" y="5498"/>
                  <a:pt x="11141" y="5491"/>
                  <a:pt x="11159" y="5491"/>
                </a:cubicBezTo>
                <a:cubicBezTo>
                  <a:pt x="11111" y="5491"/>
                  <a:pt x="11014" y="5510"/>
                  <a:pt x="10923" y="5552"/>
                </a:cubicBezTo>
                <a:cubicBezTo>
                  <a:pt x="10923" y="5543"/>
                  <a:pt x="10911" y="5532"/>
                  <a:pt x="10895" y="5517"/>
                </a:cubicBezTo>
                <a:lnTo>
                  <a:pt x="10895" y="5517"/>
                </a:lnTo>
                <a:cubicBezTo>
                  <a:pt x="10893" y="5515"/>
                  <a:pt x="10892" y="5512"/>
                  <a:pt x="10891" y="5510"/>
                </a:cubicBezTo>
                <a:lnTo>
                  <a:pt x="10891" y="5510"/>
                </a:lnTo>
                <a:cubicBezTo>
                  <a:pt x="10891" y="5511"/>
                  <a:pt x="10892" y="5513"/>
                  <a:pt x="10892" y="5514"/>
                </a:cubicBezTo>
                <a:lnTo>
                  <a:pt x="10892" y="5514"/>
                </a:lnTo>
                <a:cubicBezTo>
                  <a:pt x="10886" y="5509"/>
                  <a:pt x="10881" y="5503"/>
                  <a:pt x="10875" y="5498"/>
                </a:cubicBezTo>
                <a:lnTo>
                  <a:pt x="10875" y="5498"/>
                </a:lnTo>
                <a:cubicBezTo>
                  <a:pt x="10875" y="5498"/>
                  <a:pt x="10881" y="5503"/>
                  <a:pt x="10890" y="5509"/>
                </a:cubicBezTo>
                <a:lnTo>
                  <a:pt x="10890" y="5509"/>
                </a:lnTo>
                <a:cubicBezTo>
                  <a:pt x="10888" y="5505"/>
                  <a:pt x="10887" y="5501"/>
                  <a:pt x="10887" y="5498"/>
                </a:cubicBezTo>
                <a:lnTo>
                  <a:pt x="10887" y="5498"/>
                </a:lnTo>
                <a:cubicBezTo>
                  <a:pt x="10888" y="5502"/>
                  <a:pt x="10890" y="5506"/>
                  <a:pt x="10891" y="5510"/>
                </a:cubicBezTo>
                <a:lnTo>
                  <a:pt x="10891" y="5510"/>
                </a:lnTo>
                <a:cubicBezTo>
                  <a:pt x="10891" y="5509"/>
                  <a:pt x="10890" y="5509"/>
                  <a:pt x="10890" y="5509"/>
                </a:cubicBezTo>
                <a:lnTo>
                  <a:pt x="10890" y="5509"/>
                </a:lnTo>
                <a:cubicBezTo>
                  <a:pt x="10891" y="5510"/>
                  <a:pt x="10891" y="5510"/>
                  <a:pt x="10891" y="5510"/>
                </a:cubicBezTo>
                <a:lnTo>
                  <a:pt x="10891" y="5510"/>
                </a:lnTo>
                <a:cubicBezTo>
                  <a:pt x="10891" y="5510"/>
                  <a:pt x="10891" y="5510"/>
                  <a:pt x="10891" y="5510"/>
                </a:cubicBezTo>
                <a:lnTo>
                  <a:pt x="10891" y="5510"/>
                </a:lnTo>
                <a:cubicBezTo>
                  <a:pt x="10901" y="5517"/>
                  <a:pt x="10916" y="5527"/>
                  <a:pt x="10929" y="5534"/>
                </a:cubicBezTo>
                <a:cubicBezTo>
                  <a:pt x="10928" y="5529"/>
                  <a:pt x="10925" y="5524"/>
                  <a:pt x="10922" y="5520"/>
                </a:cubicBezTo>
                <a:lnTo>
                  <a:pt x="10922" y="5520"/>
                </a:lnTo>
                <a:cubicBezTo>
                  <a:pt x="10921" y="5521"/>
                  <a:pt x="10919" y="5522"/>
                  <a:pt x="10917" y="5522"/>
                </a:cubicBezTo>
                <a:cubicBezTo>
                  <a:pt x="10909" y="5509"/>
                  <a:pt x="10900" y="5503"/>
                  <a:pt x="10894" y="5496"/>
                </a:cubicBezTo>
                <a:lnTo>
                  <a:pt x="10894" y="5496"/>
                </a:lnTo>
                <a:cubicBezTo>
                  <a:pt x="10902" y="5500"/>
                  <a:pt x="10914" y="5509"/>
                  <a:pt x="10922" y="5520"/>
                </a:cubicBezTo>
                <a:lnTo>
                  <a:pt x="10922" y="5520"/>
                </a:lnTo>
                <a:cubicBezTo>
                  <a:pt x="10924" y="5518"/>
                  <a:pt x="10925" y="5516"/>
                  <a:pt x="10929" y="5516"/>
                </a:cubicBezTo>
                <a:cubicBezTo>
                  <a:pt x="10921" y="5508"/>
                  <a:pt x="10908" y="5500"/>
                  <a:pt x="10899" y="5494"/>
                </a:cubicBezTo>
                <a:lnTo>
                  <a:pt x="10899" y="5494"/>
                </a:lnTo>
                <a:cubicBezTo>
                  <a:pt x="10911" y="5497"/>
                  <a:pt x="10932" y="5502"/>
                  <a:pt x="10947" y="5510"/>
                </a:cubicBezTo>
                <a:cubicBezTo>
                  <a:pt x="10947" y="5508"/>
                  <a:pt x="10945" y="5506"/>
                  <a:pt x="10942" y="5503"/>
                </a:cubicBezTo>
                <a:lnTo>
                  <a:pt x="10942" y="5503"/>
                </a:lnTo>
                <a:cubicBezTo>
                  <a:pt x="10940" y="5503"/>
                  <a:pt x="10938" y="5504"/>
                  <a:pt x="10935" y="5504"/>
                </a:cubicBezTo>
                <a:cubicBezTo>
                  <a:pt x="10931" y="5500"/>
                  <a:pt x="10927" y="5495"/>
                  <a:pt x="10923" y="5490"/>
                </a:cubicBezTo>
                <a:lnTo>
                  <a:pt x="10923" y="5490"/>
                </a:lnTo>
                <a:cubicBezTo>
                  <a:pt x="10931" y="5495"/>
                  <a:pt x="10937" y="5499"/>
                  <a:pt x="10942" y="5503"/>
                </a:cubicBezTo>
                <a:lnTo>
                  <a:pt x="10942" y="5503"/>
                </a:lnTo>
                <a:cubicBezTo>
                  <a:pt x="10948" y="5501"/>
                  <a:pt x="10949" y="5498"/>
                  <a:pt x="10953" y="5498"/>
                </a:cubicBezTo>
                <a:lnTo>
                  <a:pt x="10916" y="5474"/>
                </a:lnTo>
                <a:lnTo>
                  <a:pt x="10916" y="5474"/>
                </a:lnTo>
                <a:cubicBezTo>
                  <a:pt x="10921" y="5474"/>
                  <a:pt x="10926" y="5475"/>
                  <a:pt x="10932" y="5475"/>
                </a:cubicBezTo>
                <a:lnTo>
                  <a:pt x="10932" y="5475"/>
                </a:lnTo>
                <a:cubicBezTo>
                  <a:pt x="10925" y="5468"/>
                  <a:pt x="10916" y="5461"/>
                  <a:pt x="10905" y="5455"/>
                </a:cubicBezTo>
                <a:cubicBezTo>
                  <a:pt x="10908" y="5455"/>
                  <a:pt x="10912" y="5456"/>
                  <a:pt x="10915" y="5456"/>
                </a:cubicBezTo>
                <a:lnTo>
                  <a:pt x="10915" y="5456"/>
                </a:lnTo>
                <a:cubicBezTo>
                  <a:pt x="10902" y="5453"/>
                  <a:pt x="10893" y="5449"/>
                  <a:pt x="10893" y="5449"/>
                </a:cubicBezTo>
                <a:lnTo>
                  <a:pt x="10978" y="5449"/>
                </a:lnTo>
                <a:cubicBezTo>
                  <a:pt x="10978" y="5449"/>
                  <a:pt x="10935" y="5437"/>
                  <a:pt x="10893" y="5437"/>
                </a:cubicBezTo>
                <a:cubicBezTo>
                  <a:pt x="10929" y="5419"/>
                  <a:pt x="11026" y="5413"/>
                  <a:pt x="11026" y="5413"/>
                </a:cubicBezTo>
                <a:cubicBezTo>
                  <a:pt x="11026" y="5413"/>
                  <a:pt x="11007" y="5410"/>
                  <a:pt x="10978" y="5410"/>
                </a:cubicBezTo>
                <a:cubicBezTo>
                  <a:pt x="10964" y="5410"/>
                  <a:pt x="10947" y="5411"/>
                  <a:pt x="10929" y="5413"/>
                </a:cubicBezTo>
                <a:cubicBezTo>
                  <a:pt x="10959" y="5401"/>
                  <a:pt x="11026" y="5401"/>
                  <a:pt x="11026" y="5401"/>
                </a:cubicBezTo>
                <a:cubicBezTo>
                  <a:pt x="11026" y="5401"/>
                  <a:pt x="11014" y="5397"/>
                  <a:pt x="10993" y="5397"/>
                </a:cubicBezTo>
                <a:cubicBezTo>
                  <a:pt x="10977" y="5397"/>
                  <a:pt x="10955" y="5399"/>
                  <a:pt x="10929" y="5407"/>
                </a:cubicBezTo>
                <a:cubicBezTo>
                  <a:pt x="10952" y="5388"/>
                  <a:pt x="11007" y="5380"/>
                  <a:pt x="11037" y="5380"/>
                </a:cubicBezTo>
                <a:cubicBezTo>
                  <a:pt x="11047" y="5380"/>
                  <a:pt x="11053" y="5381"/>
                  <a:pt x="11056" y="5383"/>
                </a:cubicBezTo>
                <a:cubicBezTo>
                  <a:pt x="11052" y="5378"/>
                  <a:pt x="11037" y="5369"/>
                  <a:pt x="11006" y="5369"/>
                </a:cubicBezTo>
                <a:cubicBezTo>
                  <a:pt x="10992" y="5369"/>
                  <a:pt x="10974" y="5371"/>
                  <a:pt x="10953" y="5376"/>
                </a:cubicBezTo>
                <a:cubicBezTo>
                  <a:pt x="10972" y="5364"/>
                  <a:pt x="10993" y="5360"/>
                  <a:pt x="11013" y="5360"/>
                </a:cubicBezTo>
                <a:cubicBezTo>
                  <a:pt x="11034" y="5360"/>
                  <a:pt x="11053" y="5364"/>
                  <a:pt x="11068" y="5370"/>
                </a:cubicBezTo>
                <a:cubicBezTo>
                  <a:pt x="11050" y="5358"/>
                  <a:pt x="11038" y="5352"/>
                  <a:pt x="10990" y="5352"/>
                </a:cubicBezTo>
                <a:cubicBezTo>
                  <a:pt x="11001" y="5352"/>
                  <a:pt x="11016" y="5344"/>
                  <a:pt x="11027" y="5335"/>
                </a:cubicBezTo>
                <a:lnTo>
                  <a:pt x="11027" y="5335"/>
                </a:lnTo>
                <a:cubicBezTo>
                  <a:pt x="11000" y="5349"/>
                  <a:pt x="10949" y="5361"/>
                  <a:pt x="10935" y="5370"/>
                </a:cubicBezTo>
                <a:cubicBezTo>
                  <a:pt x="10947" y="5358"/>
                  <a:pt x="10996" y="5340"/>
                  <a:pt x="11020" y="5328"/>
                </a:cubicBezTo>
                <a:lnTo>
                  <a:pt x="11020" y="5328"/>
                </a:lnTo>
                <a:cubicBezTo>
                  <a:pt x="11020" y="5328"/>
                  <a:pt x="10978" y="5328"/>
                  <a:pt x="10923" y="5358"/>
                </a:cubicBezTo>
                <a:cubicBezTo>
                  <a:pt x="10929" y="5346"/>
                  <a:pt x="10947" y="5340"/>
                  <a:pt x="10953" y="5322"/>
                </a:cubicBezTo>
                <a:lnTo>
                  <a:pt x="10953" y="5322"/>
                </a:lnTo>
                <a:cubicBezTo>
                  <a:pt x="10917" y="5340"/>
                  <a:pt x="10864" y="5386"/>
                  <a:pt x="10809" y="5440"/>
                </a:cubicBezTo>
                <a:lnTo>
                  <a:pt x="10809" y="5440"/>
                </a:lnTo>
                <a:cubicBezTo>
                  <a:pt x="10810" y="5437"/>
                  <a:pt x="10814" y="5436"/>
                  <a:pt x="10814" y="5431"/>
                </a:cubicBezTo>
                <a:lnTo>
                  <a:pt x="10741" y="5431"/>
                </a:lnTo>
                <a:cubicBezTo>
                  <a:pt x="10741" y="5431"/>
                  <a:pt x="10776" y="5442"/>
                  <a:pt x="10806" y="5443"/>
                </a:cubicBezTo>
                <a:lnTo>
                  <a:pt x="10806" y="5443"/>
                </a:lnTo>
                <a:cubicBezTo>
                  <a:pt x="10807" y="5442"/>
                  <a:pt x="10808" y="5441"/>
                  <a:pt x="10809" y="5440"/>
                </a:cubicBezTo>
                <a:lnTo>
                  <a:pt x="10809" y="5440"/>
                </a:lnTo>
                <a:cubicBezTo>
                  <a:pt x="10808" y="5441"/>
                  <a:pt x="10808" y="5442"/>
                  <a:pt x="10808" y="5443"/>
                </a:cubicBezTo>
                <a:cubicBezTo>
                  <a:pt x="10807" y="5443"/>
                  <a:pt x="10807" y="5443"/>
                  <a:pt x="10806" y="5443"/>
                </a:cubicBezTo>
                <a:lnTo>
                  <a:pt x="10806" y="5443"/>
                </a:lnTo>
                <a:cubicBezTo>
                  <a:pt x="10802" y="5447"/>
                  <a:pt x="10798" y="5451"/>
                  <a:pt x="10794" y="5455"/>
                </a:cubicBezTo>
                <a:lnTo>
                  <a:pt x="10794" y="5455"/>
                </a:lnTo>
                <a:cubicBezTo>
                  <a:pt x="10771" y="5455"/>
                  <a:pt x="10746" y="5454"/>
                  <a:pt x="10735" y="5443"/>
                </a:cubicBezTo>
                <a:lnTo>
                  <a:pt x="10735" y="5443"/>
                </a:lnTo>
                <a:cubicBezTo>
                  <a:pt x="10737" y="5445"/>
                  <a:pt x="10738" y="5447"/>
                  <a:pt x="10740" y="5448"/>
                </a:cubicBezTo>
                <a:lnTo>
                  <a:pt x="10740" y="5448"/>
                </a:lnTo>
                <a:cubicBezTo>
                  <a:pt x="10740" y="5449"/>
                  <a:pt x="10741" y="5449"/>
                  <a:pt x="10741" y="5449"/>
                </a:cubicBezTo>
                <a:lnTo>
                  <a:pt x="10741" y="5449"/>
                </a:lnTo>
                <a:cubicBezTo>
                  <a:pt x="10753" y="5461"/>
                  <a:pt x="10772" y="5462"/>
                  <a:pt x="10783" y="5467"/>
                </a:cubicBezTo>
                <a:lnTo>
                  <a:pt x="10783" y="5467"/>
                </a:lnTo>
                <a:cubicBezTo>
                  <a:pt x="10786" y="5463"/>
                  <a:pt x="10790" y="5459"/>
                  <a:pt x="10794" y="5455"/>
                </a:cubicBezTo>
                <a:lnTo>
                  <a:pt x="10794" y="5455"/>
                </a:lnTo>
                <a:cubicBezTo>
                  <a:pt x="10797" y="5455"/>
                  <a:pt x="10799" y="5455"/>
                  <a:pt x="10802" y="5455"/>
                </a:cubicBezTo>
                <a:cubicBezTo>
                  <a:pt x="10796" y="5461"/>
                  <a:pt x="10796" y="5467"/>
                  <a:pt x="10784" y="5467"/>
                </a:cubicBezTo>
                <a:cubicBezTo>
                  <a:pt x="10783" y="5467"/>
                  <a:pt x="10783" y="5467"/>
                  <a:pt x="10783" y="5467"/>
                </a:cubicBezTo>
                <a:lnTo>
                  <a:pt x="10783" y="5467"/>
                </a:lnTo>
                <a:cubicBezTo>
                  <a:pt x="10773" y="5476"/>
                  <a:pt x="10764" y="5486"/>
                  <a:pt x="10755" y="5496"/>
                </a:cubicBezTo>
                <a:lnTo>
                  <a:pt x="10755" y="5496"/>
                </a:lnTo>
                <a:cubicBezTo>
                  <a:pt x="10753" y="5496"/>
                  <a:pt x="10752" y="5496"/>
                  <a:pt x="10751" y="5495"/>
                </a:cubicBezTo>
                <a:lnTo>
                  <a:pt x="10751" y="5495"/>
                </a:lnTo>
                <a:cubicBezTo>
                  <a:pt x="10752" y="5496"/>
                  <a:pt x="10753" y="5497"/>
                  <a:pt x="10753" y="5497"/>
                </a:cubicBezTo>
                <a:lnTo>
                  <a:pt x="10753" y="5497"/>
                </a:lnTo>
                <a:cubicBezTo>
                  <a:pt x="10754" y="5497"/>
                  <a:pt x="10754" y="5497"/>
                  <a:pt x="10754" y="5497"/>
                </a:cubicBezTo>
                <a:lnTo>
                  <a:pt x="10754" y="5497"/>
                </a:lnTo>
                <a:cubicBezTo>
                  <a:pt x="10754" y="5497"/>
                  <a:pt x="10754" y="5497"/>
                  <a:pt x="10755" y="5496"/>
                </a:cubicBezTo>
                <a:lnTo>
                  <a:pt x="10755" y="5496"/>
                </a:lnTo>
                <a:cubicBezTo>
                  <a:pt x="10759" y="5497"/>
                  <a:pt x="10762" y="5498"/>
                  <a:pt x="10766" y="5498"/>
                </a:cubicBezTo>
                <a:cubicBezTo>
                  <a:pt x="10761" y="5498"/>
                  <a:pt x="10757" y="5498"/>
                  <a:pt x="10754" y="5497"/>
                </a:cubicBezTo>
                <a:lnTo>
                  <a:pt x="10754" y="5497"/>
                </a:lnTo>
                <a:cubicBezTo>
                  <a:pt x="10754" y="5497"/>
                  <a:pt x="10754" y="5498"/>
                  <a:pt x="10754" y="5498"/>
                </a:cubicBezTo>
                <a:cubicBezTo>
                  <a:pt x="10754" y="5498"/>
                  <a:pt x="10754" y="5497"/>
                  <a:pt x="10753" y="5497"/>
                </a:cubicBezTo>
                <a:lnTo>
                  <a:pt x="10753" y="5497"/>
                </a:lnTo>
                <a:cubicBezTo>
                  <a:pt x="10744" y="5497"/>
                  <a:pt x="10737" y="5496"/>
                  <a:pt x="10723" y="5491"/>
                </a:cubicBezTo>
                <a:cubicBezTo>
                  <a:pt x="10734" y="5491"/>
                  <a:pt x="10743" y="5494"/>
                  <a:pt x="10751" y="5495"/>
                </a:cubicBezTo>
                <a:lnTo>
                  <a:pt x="10751" y="5495"/>
                </a:lnTo>
                <a:cubicBezTo>
                  <a:pt x="10741" y="5489"/>
                  <a:pt x="10713" y="5479"/>
                  <a:pt x="10675" y="5473"/>
                </a:cubicBezTo>
                <a:cubicBezTo>
                  <a:pt x="10681" y="5469"/>
                  <a:pt x="10691" y="5468"/>
                  <a:pt x="10702" y="5468"/>
                </a:cubicBezTo>
                <a:cubicBezTo>
                  <a:pt x="10723" y="5468"/>
                  <a:pt x="10748" y="5473"/>
                  <a:pt x="10748" y="5473"/>
                </a:cubicBezTo>
                <a:cubicBezTo>
                  <a:pt x="10748" y="5473"/>
                  <a:pt x="10717" y="5461"/>
                  <a:pt x="10681" y="5449"/>
                </a:cubicBezTo>
                <a:lnTo>
                  <a:pt x="10741" y="5449"/>
                </a:lnTo>
                <a:cubicBezTo>
                  <a:pt x="10740" y="5449"/>
                  <a:pt x="10740" y="5449"/>
                  <a:pt x="10740" y="5448"/>
                </a:cubicBezTo>
                <a:lnTo>
                  <a:pt x="10740" y="5448"/>
                </a:lnTo>
                <a:cubicBezTo>
                  <a:pt x="10715" y="5437"/>
                  <a:pt x="10681" y="5437"/>
                  <a:pt x="10681" y="5437"/>
                </a:cubicBezTo>
                <a:cubicBezTo>
                  <a:pt x="10681" y="5437"/>
                  <a:pt x="10717" y="5419"/>
                  <a:pt x="10748" y="5419"/>
                </a:cubicBezTo>
                <a:cubicBezTo>
                  <a:pt x="10748" y="5419"/>
                  <a:pt x="10734" y="5416"/>
                  <a:pt x="10716" y="5416"/>
                </a:cubicBezTo>
                <a:cubicBezTo>
                  <a:pt x="10707" y="5416"/>
                  <a:pt x="10697" y="5417"/>
                  <a:pt x="10687" y="5419"/>
                </a:cubicBezTo>
                <a:cubicBezTo>
                  <a:pt x="10705" y="5413"/>
                  <a:pt x="10748" y="5383"/>
                  <a:pt x="10748" y="5370"/>
                </a:cubicBezTo>
                <a:lnTo>
                  <a:pt x="10748" y="5370"/>
                </a:lnTo>
                <a:cubicBezTo>
                  <a:pt x="10735" y="5389"/>
                  <a:pt x="10663" y="5413"/>
                  <a:pt x="10663" y="5413"/>
                </a:cubicBezTo>
                <a:cubicBezTo>
                  <a:pt x="10663" y="5413"/>
                  <a:pt x="10705" y="5381"/>
                  <a:pt x="10730" y="5372"/>
                </a:cubicBezTo>
                <a:lnTo>
                  <a:pt x="10730" y="5372"/>
                </a:lnTo>
                <a:cubicBezTo>
                  <a:pt x="10718" y="5376"/>
                  <a:pt x="10685" y="5388"/>
                  <a:pt x="10657" y="5407"/>
                </a:cubicBezTo>
                <a:cubicBezTo>
                  <a:pt x="10675" y="5370"/>
                  <a:pt x="10754" y="5310"/>
                  <a:pt x="10754" y="5310"/>
                </a:cubicBezTo>
                <a:lnTo>
                  <a:pt x="10754" y="5310"/>
                </a:lnTo>
                <a:cubicBezTo>
                  <a:pt x="10754" y="5310"/>
                  <a:pt x="10711" y="5328"/>
                  <a:pt x="10675" y="5358"/>
                </a:cubicBezTo>
                <a:cubicBezTo>
                  <a:pt x="10687" y="5328"/>
                  <a:pt x="10741" y="5292"/>
                  <a:pt x="10741" y="5292"/>
                </a:cubicBezTo>
                <a:lnTo>
                  <a:pt x="10741" y="5292"/>
                </a:lnTo>
                <a:cubicBezTo>
                  <a:pt x="10741" y="5292"/>
                  <a:pt x="10705" y="5310"/>
                  <a:pt x="10663" y="5352"/>
                </a:cubicBezTo>
                <a:cubicBezTo>
                  <a:pt x="10675" y="5316"/>
                  <a:pt x="10741" y="5267"/>
                  <a:pt x="10754" y="5255"/>
                </a:cubicBezTo>
                <a:cubicBezTo>
                  <a:pt x="10748" y="5255"/>
                  <a:pt x="10711" y="5261"/>
                  <a:pt x="10657" y="5310"/>
                </a:cubicBezTo>
                <a:cubicBezTo>
                  <a:pt x="10681" y="5267"/>
                  <a:pt x="10717" y="5249"/>
                  <a:pt x="10748" y="5237"/>
                </a:cubicBezTo>
                <a:cubicBezTo>
                  <a:pt x="10735" y="5237"/>
                  <a:pt x="10717" y="5237"/>
                  <a:pt x="10681" y="5267"/>
                </a:cubicBezTo>
                <a:cubicBezTo>
                  <a:pt x="10687" y="5262"/>
                  <a:pt x="10702" y="5231"/>
                  <a:pt x="10705" y="5221"/>
                </a:cubicBezTo>
                <a:lnTo>
                  <a:pt x="10705" y="5221"/>
                </a:lnTo>
                <a:cubicBezTo>
                  <a:pt x="10700" y="5237"/>
                  <a:pt x="10650" y="5299"/>
                  <a:pt x="10645" y="5316"/>
                </a:cubicBezTo>
                <a:cubicBezTo>
                  <a:pt x="10645" y="5298"/>
                  <a:pt x="10675" y="5255"/>
                  <a:pt x="10687" y="5237"/>
                </a:cubicBezTo>
                <a:lnTo>
                  <a:pt x="10687" y="5237"/>
                </a:lnTo>
                <a:cubicBezTo>
                  <a:pt x="10687" y="5237"/>
                  <a:pt x="10645" y="5261"/>
                  <a:pt x="10626" y="5322"/>
                </a:cubicBezTo>
                <a:cubicBezTo>
                  <a:pt x="10626" y="5310"/>
                  <a:pt x="10632" y="5292"/>
                  <a:pt x="10632" y="5267"/>
                </a:cubicBezTo>
                <a:lnTo>
                  <a:pt x="10632" y="5267"/>
                </a:lnTo>
                <a:cubicBezTo>
                  <a:pt x="10614" y="5316"/>
                  <a:pt x="10584" y="5437"/>
                  <a:pt x="10572" y="5534"/>
                </a:cubicBezTo>
                <a:cubicBezTo>
                  <a:pt x="10570" y="5531"/>
                  <a:pt x="10569" y="5529"/>
                  <a:pt x="10567" y="5527"/>
                </a:cubicBezTo>
                <a:lnTo>
                  <a:pt x="10567" y="5527"/>
                </a:lnTo>
                <a:cubicBezTo>
                  <a:pt x="10555" y="5538"/>
                  <a:pt x="10541" y="5554"/>
                  <a:pt x="10536" y="5564"/>
                </a:cubicBezTo>
                <a:cubicBezTo>
                  <a:pt x="10530" y="5564"/>
                  <a:pt x="10524" y="5558"/>
                  <a:pt x="10511" y="5558"/>
                </a:cubicBezTo>
                <a:cubicBezTo>
                  <a:pt x="10527" y="5553"/>
                  <a:pt x="10553" y="5538"/>
                  <a:pt x="10567" y="5526"/>
                </a:cubicBezTo>
                <a:lnTo>
                  <a:pt x="10567" y="5526"/>
                </a:lnTo>
                <a:cubicBezTo>
                  <a:pt x="10563" y="5521"/>
                  <a:pt x="10559" y="5515"/>
                  <a:pt x="10555" y="5510"/>
                </a:cubicBezTo>
                <a:lnTo>
                  <a:pt x="10555" y="5510"/>
                </a:lnTo>
                <a:cubicBezTo>
                  <a:pt x="10546" y="5519"/>
                  <a:pt x="10527" y="5539"/>
                  <a:pt x="10505" y="5552"/>
                </a:cubicBezTo>
                <a:cubicBezTo>
                  <a:pt x="10499" y="5552"/>
                  <a:pt x="10499" y="5552"/>
                  <a:pt x="10487" y="5546"/>
                </a:cubicBezTo>
                <a:cubicBezTo>
                  <a:pt x="10501" y="5536"/>
                  <a:pt x="10538" y="5516"/>
                  <a:pt x="10553" y="5507"/>
                </a:cubicBezTo>
                <a:lnTo>
                  <a:pt x="10553" y="5507"/>
                </a:lnTo>
                <a:cubicBezTo>
                  <a:pt x="10554" y="5508"/>
                  <a:pt x="10554" y="5509"/>
                  <a:pt x="10555" y="5510"/>
                </a:cubicBezTo>
                <a:lnTo>
                  <a:pt x="10555" y="5510"/>
                </a:lnTo>
                <a:cubicBezTo>
                  <a:pt x="10558" y="5506"/>
                  <a:pt x="10560" y="5504"/>
                  <a:pt x="10560" y="5504"/>
                </a:cubicBezTo>
                <a:lnTo>
                  <a:pt x="10560" y="5504"/>
                </a:lnTo>
                <a:cubicBezTo>
                  <a:pt x="10560" y="5504"/>
                  <a:pt x="10557" y="5505"/>
                  <a:pt x="10553" y="5507"/>
                </a:cubicBezTo>
                <a:lnTo>
                  <a:pt x="10553" y="5507"/>
                </a:lnTo>
                <a:cubicBezTo>
                  <a:pt x="10505" y="5443"/>
                  <a:pt x="10440" y="5380"/>
                  <a:pt x="10408" y="5358"/>
                </a:cubicBezTo>
                <a:lnTo>
                  <a:pt x="10408" y="5358"/>
                </a:lnTo>
                <a:cubicBezTo>
                  <a:pt x="10415" y="5376"/>
                  <a:pt x="10433" y="5383"/>
                  <a:pt x="10439" y="5401"/>
                </a:cubicBezTo>
                <a:cubicBezTo>
                  <a:pt x="10390" y="5358"/>
                  <a:pt x="10348" y="5358"/>
                  <a:pt x="10348" y="5358"/>
                </a:cubicBezTo>
                <a:lnTo>
                  <a:pt x="10348" y="5358"/>
                </a:lnTo>
                <a:cubicBezTo>
                  <a:pt x="10372" y="5370"/>
                  <a:pt x="10421" y="5401"/>
                  <a:pt x="10433" y="5407"/>
                </a:cubicBezTo>
                <a:cubicBezTo>
                  <a:pt x="10415" y="5401"/>
                  <a:pt x="10342" y="5370"/>
                  <a:pt x="10330" y="5352"/>
                </a:cubicBezTo>
                <a:lnTo>
                  <a:pt x="10330" y="5352"/>
                </a:lnTo>
                <a:cubicBezTo>
                  <a:pt x="10330" y="5358"/>
                  <a:pt x="10360" y="5383"/>
                  <a:pt x="10378" y="5389"/>
                </a:cubicBezTo>
                <a:cubicBezTo>
                  <a:pt x="10365" y="5387"/>
                  <a:pt x="10355" y="5386"/>
                  <a:pt x="10346" y="5386"/>
                </a:cubicBezTo>
                <a:cubicBezTo>
                  <a:pt x="10323" y="5386"/>
                  <a:pt x="10313" y="5392"/>
                  <a:pt x="10300" y="5401"/>
                </a:cubicBezTo>
                <a:cubicBezTo>
                  <a:pt x="10310" y="5396"/>
                  <a:pt x="10325" y="5393"/>
                  <a:pt x="10342" y="5393"/>
                </a:cubicBezTo>
                <a:cubicBezTo>
                  <a:pt x="10366" y="5393"/>
                  <a:pt x="10393" y="5399"/>
                  <a:pt x="10415" y="5413"/>
                </a:cubicBezTo>
                <a:cubicBezTo>
                  <a:pt x="10386" y="5408"/>
                  <a:pt x="10364" y="5406"/>
                  <a:pt x="10346" y="5406"/>
                </a:cubicBezTo>
                <a:cubicBezTo>
                  <a:pt x="10322" y="5406"/>
                  <a:pt x="10306" y="5409"/>
                  <a:pt x="10300" y="5413"/>
                </a:cubicBezTo>
                <a:cubicBezTo>
                  <a:pt x="10324" y="5413"/>
                  <a:pt x="10402" y="5419"/>
                  <a:pt x="10433" y="5449"/>
                </a:cubicBezTo>
                <a:cubicBezTo>
                  <a:pt x="10400" y="5438"/>
                  <a:pt x="10369" y="5436"/>
                  <a:pt x="10350" y="5436"/>
                </a:cubicBezTo>
                <a:cubicBezTo>
                  <a:pt x="10338" y="5436"/>
                  <a:pt x="10330" y="5437"/>
                  <a:pt x="10330" y="5437"/>
                </a:cubicBezTo>
                <a:cubicBezTo>
                  <a:pt x="10330" y="5437"/>
                  <a:pt x="10402" y="5443"/>
                  <a:pt x="10433" y="5467"/>
                </a:cubicBezTo>
                <a:cubicBezTo>
                  <a:pt x="10378" y="5461"/>
                  <a:pt x="10330" y="5461"/>
                  <a:pt x="10330" y="5461"/>
                </a:cubicBezTo>
                <a:lnTo>
                  <a:pt x="10330" y="5461"/>
                </a:lnTo>
                <a:cubicBezTo>
                  <a:pt x="10330" y="5461"/>
                  <a:pt x="10433" y="5467"/>
                  <a:pt x="10469" y="5491"/>
                </a:cubicBezTo>
                <a:cubicBezTo>
                  <a:pt x="10460" y="5488"/>
                  <a:pt x="10450" y="5487"/>
                  <a:pt x="10440" y="5487"/>
                </a:cubicBezTo>
                <a:cubicBezTo>
                  <a:pt x="10412" y="5487"/>
                  <a:pt x="10384" y="5498"/>
                  <a:pt x="10384" y="5498"/>
                </a:cubicBezTo>
                <a:cubicBezTo>
                  <a:pt x="10408" y="5498"/>
                  <a:pt x="10469" y="5504"/>
                  <a:pt x="10469" y="5504"/>
                </a:cubicBezTo>
                <a:cubicBezTo>
                  <a:pt x="10469" y="5504"/>
                  <a:pt x="10439" y="5512"/>
                  <a:pt x="10413" y="5512"/>
                </a:cubicBezTo>
                <a:cubicBezTo>
                  <a:pt x="10399" y="5512"/>
                  <a:pt x="10386" y="5510"/>
                  <a:pt x="10378" y="5504"/>
                </a:cubicBezTo>
                <a:lnTo>
                  <a:pt x="10378" y="5504"/>
                </a:lnTo>
                <a:cubicBezTo>
                  <a:pt x="10384" y="5522"/>
                  <a:pt x="10439" y="5522"/>
                  <a:pt x="10463" y="5522"/>
                </a:cubicBezTo>
                <a:cubicBezTo>
                  <a:pt x="10443" y="5530"/>
                  <a:pt x="10429" y="5540"/>
                  <a:pt x="10419" y="5546"/>
                </a:cubicBezTo>
                <a:lnTo>
                  <a:pt x="10419" y="5546"/>
                </a:lnTo>
                <a:cubicBezTo>
                  <a:pt x="10447" y="5534"/>
                  <a:pt x="10475" y="5534"/>
                  <a:pt x="10475" y="5534"/>
                </a:cubicBezTo>
                <a:lnTo>
                  <a:pt x="10475" y="5534"/>
                </a:lnTo>
                <a:cubicBezTo>
                  <a:pt x="10475" y="5534"/>
                  <a:pt x="10439" y="5558"/>
                  <a:pt x="10433" y="5582"/>
                </a:cubicBezTo>
                <a:cubicBezTo>
                  <a:pt x="10447" y="5568"/>
                  <a:pt x="10470" y="5549"/>
                  <a:pt x="10478" y="5549"/>
                </a:cubicBezTo>
                <a:cubicBezTo>
                  <a:pt x="10480" y="5549"/>
                  <a:pt x="10481" y="5550"/>
                  <a:pt x="10481" y="5552"/>
                </a:cubicBezTo>
                <a:cubicBezTo>
                  <a:pt x="10451" y="5570"/>
                  <a:pt x="10439" y="5600"/>
                  <a:pt x="10439" y="5600"/>
                </a:cubicBezTo>
                <a:cubicBezTo>
                  <a:pt x="10439" y="5600"/>
                  <a:pt x="10475" y="5564"/>
                  <a:pt x="10505" y="5564"/>
                </a:cubicBezTo>
                <a:cubicBezTo>
                  <a:pt x="10469" y="5588"/>
                  <a:pt x="10445" y="5619"/>
                  <a:pt x="10445" y="5625"/>
                </a:cubicBezTo>
                <a:lnTo>
                  <a:pt x="10445" y="5673"/>
                </a:lnTo>
                <a:lnTo>
                  <a:pt x="10433" y="5673"/>
                </a:lnTo>
                <a:cubicBezTo>
                  <a:pt x="10439" y="5655"/>
                  <a:pt x="10445" y="5637"/>
                  <a:pt x="10445" y="5625"/>
                </a:cubicBezTo>
                <a:cubicBezTo>
                  <a:pt x="10441" y="5623"/>
                  <a:pt x="10437" y="5622"/>
                  <a:pt x="10433" y="5621"/>
                </a:cubicBezTo>
                <a:lnTo>
                  <a:pt x="10433" y="5621"/>
                </a:lnTo>
                <a:cubicBezTo>
                  <a:pt x="10432" y="5628"/>
                  <a:pt x="10431" y="5653"/>
                  <a:pt x="10421" y="5673"/>
                </a:cubicBezTo>
                <a:lnTo>
                  <a:pt x="10408" y="5673"/>
                </a:lnTo>
                <a:cubicBezTo>
                  <a:pt x="10414" y="5653"/>
                  <a:pt x="10427" y="5628"/>
                  <a:pt x="10432" y="5621"/>
                </a:cubicBezTo>
                <a:lnTo>
                  <a:pt x="10432" y="5621"/>
                </a:lnTo>
                <a:cubicBezTo>
                  <a:pt x="10432" y="5621"/>
                  <a:pt x="10432" y="5621"/>
                  <a:pt x="10433" y="5621"/>
                </a:cubicBezTo>
                <a:lnTo>
                  <a:pt x="10433" y="5621"/>
                </a:lnTo>
                <a:cubicBezTo>
                  <a:pt x="10433" y="5619"/>
                  <a:pt x="10433" y="5619"/>
                  <a:pt x="10433" y="5619"/>
                </a:cubicBezTo>
                <a:lnTo>
                  <a:pt x="10433" y="5619"/>
                </a:lnTo>
                <a:cubicBezTo>
                  <a:pt x="10433" y="5619"/>
                  <a:pt x="10432" y="5619"/>
                  <a:pt x="10432" y="5621"/>
                </a:cubicBezTo>
                <a:lnTo>
                  <a:pt x="10432" y="5621"/>
                </a:lnTo>
                <a:cubicBezTo>
                  <a:pt x="10426" y="5619"/>
                  <a:pt x="10420" y="5617"/>
                  <a:pt x="10414" y="5615"/>
                </a:cubicBezTo>
                <a:lnTo>
                  <a:pt x="10414" y="5615"/>
                </a:lnTo>
                <a:cubicBezTo>
                  <a:pt x="10408" y="5644"/>
                  <a:pt x="10402" y="5667"/>
                  <a:pt x="10402" y="5679"/>
                </a:cubicBezTo>
                <a:lnTo>
                  <a:pt x="10384" y="5679"/>
                </a:lnTo>
                <a:cubicBezTo>
                  <a:pt x="10384" y="5673"/>
                  <a:pt x="10390" y="5629"/>
                  <a:pt x="10411" y="5615"/>
                </a:cubicBezTo>
                <a:lnTo>
                  <a:pt x="10411" y="5615"/>
                </a:lnTo>
                <a:cubicBezTo>
                  <a:pt x="10412" y="5615"/>
                  <a:pt x="10413" y="5615"/>
                  <a:pt x="10414" y="5615"/>
                </a:cubicBezTo>
                <a:lnTo>
                  <a:pt x="10414" y="5615"/>
                </a:lnTo>
                <a:cubicBezTo>
                  <a:pt x="10414" y="5614"/>
                  <a:pt x="10414" y="5614"/>
                  <a:pt x="10415" y="5613"/>
                </a:cubicBezTo>
                <a:lnTo>
                  <a:pt x="10415" y="5613"/>
                </a:lnTo>
                <a:cubicBezTo>
                  <a:pt x="10413" y="5613"/>
                  <a:pt x="10412" y="5614"/>
                  <a:pt x="10411" y="5615"/>
                </a:cubicBezTo>
                <a:lnTo>
                  <a:pt x="10411" y="5615"/>
                </a:lnTo>
                <a:cubicBezTo>
                  <a:pt x="10324" y="5589"/>
                  <a:pt x="10233" y="5570"/>
                  <a:pt x="10191" y="5570"/>
                </a:cubicBezTo>
                <a:cubicBezTo>
                  <a:pt x="10203" y="5582"/>
                  <a:pt x="10221" y="5582"/>
                  <a:pt x="10233" y="5588"/>
                </a:cubicBezTo>
                <a:cubicBezTo>
                  <a:pt x="10227" y="5588"/>
                  <a:pt x="10222" y="5588"/>
                  <a:pt x="10217" y="5588"/>
                </a:cubicBezTo>
                <a:cubicBezTo>
                  <a:pt x="10166" y="5588"/>
                  <a:pt x="10136" y="5613"/>
                  <a:pt x="10136" y="5613"/>
                </a:cubicBezTo>
                <a:cubicBezTo>
                  <a:pt x="10154" y="5604"/>
                  <a:pt x="10191" y="5598"/>
                  <a:pt x="10212" y="5598"/>
                </a:cubicBezTo>
                <a:cubicBezTo>
                  <a:pt x="10220" y="5598"/>
                  <a:pt x="10225" y="5599"/>
                  <a:pt x="10227" y="5600"/>
                </a:cubicBezTo>
                <a:cubicBezTo>
                  <a:pt x="10211" y="5600"/>
                  <a:pt x="10147" y="5620"/>
                  <a:pt x="10120" y="5620"/>
                </a:cubicBezTo>
                <a:cubicBezTo>
                  <a:pt x="10117" y="5620"/>
                  <a:pt x="10114" y="5619"/>
                  <a:pt x="10112" y="5619"/>
                </a:cubicBezTo>
                <a:lnTo>
                  <a:pt x="10112" y="5619"/>
                </a:lnTo>
                <a:cubicBezTo>
                  <a:pt x="10115" y="5622"/>
                  <a:pt x="10127" y="5623"/>
                  <a:pt x="10140" y="5623"/>
                </a:cubicBezTo>
                <a:cubicBezTo>
                  <a:pt x="10153" y="5623"/>
                  <a:pt x="10166" y="5622"/>
                  <a:pt x="10172" y="5619"/>
                </a:cubicBezTo>
                <a:lnTo>
                  <a:pt x="10172" y="5619"/>
                </a:lnTo>
                <a:cubicBezTo>
                  <a:pt x="10136" y="5643"/>
                  <a:pt x="10130" y="5655"/>
                  <a:pt x="10118" y="5673"/>
                </a:cubicBezTo>
                <a:cubicBezTo>
                  <a:pt x="10136" y="5649"/>
                  <a:pt x="10172" y="5619"/>
                  <a:pt x="10221" y="5619"/>
                </a:cubicBezTo>
                <a:cubicBezTo>
                  <a:pt x="10175" y="5638"/>
                  <a:pt x="10153" y="5657"/>
                  <a:pt x="10142" y="5668"/>
                </a:cubicBezTo>
                <a:lnTo>
                  <a:pt x="10142" y="5668"/>
                </a:lnTo>
                <a:cubicBezTo>
                  <a:pt x="10166" y="5651"/>
                  <a:pt x="10217" y="5630"/>
                  <a:pt x="10248" y="5630"/>
                </a:cubicBezTo>
                <a:cubicBezTo>
                  <a:pt x="10251" y="5630"/>
                  <a:pt x="10254" y="5630"/>
                  <a:pt x="10257" y="5631"/>
                </a:cubicBezTo>
                <a:cubicBezTo>
                  <a:pt x="10203" y="5649"/>
                  <a:pt x="10172" y="5679"/>
                  <a:pt x="10172" y="5679"/>
                </a:cubicBezTo>
                <a:cubicBezTo>
                  <a:pt x="10172" y="5679"/>
                  <a:pt x="10233" y="5643"/>
                  <a:pt x="10263" y="5643"/>
                </a:cubicBezTo>
                <a:cubicBezTo>
                  <a:pt x="10221" y="5661"/>
                  <a:pt x="10178" y="5691"/>
                  <a:pt x="10178" y="5691"/>
                </a:cubicBezTo>
                <a:cubicBezTo>
                  <a:pt x="10178" y="5691"/>
                  <a:pt x="10269" y="5643"/>
                  <a:pt x="10312" y="5643"/>
                </a:cubicBezTo>
                <a:cubicBezTo>
                  <a:pt x="10269" y="5661"/>
                  <a:pt x="10251" y="5691"/>
                  <a:pt x="10251" y="5691"/>
                </a:cubicBezTo>
                <a:cubicBezTo>
                  <a:pt x="10263" y="5685"/>
                  <a:pt x="10318" y="5655"/>
                  <a:pt x="10318" y="5655"/>
                </a:cubicBezTo>
                <a:lnTo>
                  <a:pt x="10318" y="5655"/>
                </a:lnTo>
                <a:cubicBezTo>
                  <a:pt x="10318" y="5655"/>
                  <a:pt x="10269" y="5709"/>
                  <a:pt x="10251" y="5709"/>
                </a:cubicBezTo>
                <a:cubicBezTo>
                  <a:pt x="10252" y="5710"/>
                  <a:pt x="10254" y="5710"/>
                  <a:pt x="10255" y="5710"/>
                </a:cubicBezTo>
                <a:cubicBezTo>
                  <a:pt x="10272" y="5710"/>
                  <a:pt x="10313" y="5685"/>
                  <a:pt x="10324" y="5679"/>
                </a:cubicBezTo>
                <a:lnTo>
                  <a:pt x="10324" y="5679"/>
                </a:lnTo>
                <a:cubicBezTo>
                  <a:pt x="10312" y="5703"/>
                  <a:pt x="10300" y="5734"/>
                  <a:pt x="10300" y="5734"/>
                </a:cubicBezTo>
                <a:cubicBezTo>
                  <a:pt x="10318" y="5709"/>
                  <a:pt x="10348" y="5679"/>
                  <a:pt x="10348" y="5679"/>
                </a:cubicBezTo>
                <a:lnTo>
                  <a:pt x="10348" y="5679"/>
                </a:lnTo>
                <a:cubicBezTo>
                  <a:pt x="10348" y="5679"/>
                  <a:pt x="10330" y="5716"/>
                  <a:pt x="10330" y="5740"/>
                </a:cubicBezTo>
                <a:cubicBezTo>
                  <a:pt x="10342" y="5716"/>
                  <a:pt x="10354" y="5679"/>
                  <a:pt x="10354" y="5679"/>
                </a:cubicBezTo>
                <a:lnTo>
                  <a:pt x="10354" y="5679"/>
                </a:lnTo>
                <a:cubicBezTo>
                  <a:pt x="10348" y="5709"/>
                  <a:pt x="10348" y="5746"/>
                  <a:pt x="10348" y="5746"/>
                </a:cubicBezTo>
                <a:cubicBezTo>
                  <a:pt x="10257" y="5764"/>
                  <a:pt x="10160" y="5794"/>
                  <a:pt x="10112" y="5812"/>
                </a:cubicBezTo>
                <a:cubicBezTo>
                  <a:pt x="10130" y="5812"/>
                  <a:pt x="10142" y="5806"/>
                  <a:pt x="10160" y="5806"/>
                </a:cubicBezTo>
                <a:cubicBezTo>
                  <a:pt x="10106" y="5831"/>
                  <a:pt x="10075" y="5867"/>
                  <a:pt x="10075" y="5867"/>
                </a:cubicBezTo>
                <a:cubicBezTo>
                  <a:pt x="10092" y="5850"/>
                  <a:pt x="10117" y="5837"/>
                  <a:pt x="10133" y="5826"/>
                </a:cubicBezTo>
                <a:lnTo>
                  <a:pt x="10133" y="5826"/>
                </a:lnTo>
                <a:cubicBezTo>
                  <a:pt x="10110" y="5845"/>
                  <a:pt x="10071" y="5876"/>
                  <a:pt x="10057" y="5885"/>
                </a:cubicBezTo>
                <a:cubicBezTo>
                  <a:pt x="10069" y="5885"/>
                  <a:pt x="10106" y="5867"/>
                  <a:pt x="10112" y="5861"/>
                </a:cubicBezTo>
                <a:lnTo>
                  <a:pt x="10112" y="5861"/>
                </a:lnTo>
                <a:cubicBezTo>
                  <a:pt x="10088" y="5897"/>
                  <a:pt x="10082" y="5915"/>
                  <a:pt x="10088" y="5927"/>
                </a:cubicBezTo>
                <a:cubicBezTo>
                  <a:pt x="10100" y="5903"/>
                  <a:pt x="10118" y="5861"/>
                  <a:pt x="10160" y="5837"/>
                </a:cubicBezTo>
                <a:lnTo>
                  <a:pt x="10160" y="5837"/>
                </a:lnTo>
                <a:cubicBezTo>
                  <a:pt x="10112" y="5891"/>
                  <a:pt x="10106" y="5927"/>
                  <a:pt x="10106" y="5933"/>
                </a:cubicBezTo>
                <a:cubicBezTo>
                  <a:pt x="10112" y="5915"/>
                  <a:pt x="10160" y="5855"/>
                  <a:pt x="10197" y="5837"/>
                </a:cubicBezTo>
                <a:lnTo>
                  <a:pt x="10197" y="5837"/>
                </a:lnTo>
                <a:cubicBezTo>
                  <a:pt x="10148" y="5873"/>
                  <a:pt x="10142" y="5915"/>
                  <a:pt x="10142" y="5915"/>
                </a:cubicBezTo>
                <a:cubicBezTo>
                  <a:pt x="10142" y="5915"/>
                  <a:pt x="10178" y="5855"/>
                  <a:pt x="10209" y="5843"/>
                </a:cubicBezTo>
                <a:lnTo>
                  <a:pt x="10209" y="5843"/>
                </a:lnTo>
                <a:cubicBezTo>
                  <a:pt x="10178" y="5885"/>
                  <a:pt x="10160" y="5927"/>
                  <a:pt x="10160" y="5927"/>
                </a:cubicBezTo>
                <a:cubicBezTo>
                  <a:pt x="10160" y="5927"/>
                  <a:pt x="10209" y="5843"/>
                  <a:pt x="10251" y="5824"/>
                </a:cubicBezTo>
                <a:lnTo>
                  <a:pt x="10251" y="5824"/>
                </a:lnTo>
                <a:cubicBezTo>
                  <a:pt x="10227" y="5855"/>
                  <a:pt x="10209" y="5897"/>
                  <a:pt x="10209" y="5897"/>
                </a:cubicBezTo>
                <a:cubicBezTo>
                  <a:pt x="10221" y="5885"/>
                  <a:pt x="10257" y="5831"/>
                  <a:pt x="10257" y="5831"/>
                </a:cubicBezTo>
                <a:lnTo>
                  <a:pt x="10257" y="5831"/>
                </a:lnTo>
                <a:cubicBezTo>
                  <a:pt x="10257" y="5831"/>
                  <a:pt x="10239" y="5897"/>
                  <a:pt x="10221" y="5915"/>
                </a:cubicBezTo>
                <a:cubicBezTo>
                  <a:pt x="10233" y="5915"/>
                  <a:pt x="10263" y="5867"/>
                  <a:pt x="10269" y="5855"/>
                </a:cubicBezTo>
                <a:cubicBezTo>
                  <a:pt x="10269" y="5885"/>
                  <a:pt x="10269" y="5903"/>
                  <a:pt x="10281" y="5915"/>
                </a:cubicBezTo>
                <a:cubicBezTo>
                  <a:pt x="10281" y="5885"/>
                  <a:pt x="10293" y="5843"/>
                  <a:pt x="10293" y="5843"/>
                </a:cubicBezTo>
                <a:cubicBezTo>
                  <a:pt x="10293" y="5843"/>
                  <a:pt x="10293" y="5891"/>
                  <a:pt x="10312" y="5903"/>
                </a:cubicBezTo>
                <a:cubicBezTo>
                  <a:pt x="10312" y="5885"/>
                  <a:pt x="10300" y="5843"/>
                  <a:pt x="10312" y="5843"/>
                </a:cubicBezTo>
                <a:cubicBezTo>
                  <a:pt x="10318" y="5885"/>
                  <a:pt x="10330" y="5915"/>
                  <a:pt x="10330" y="5915"/>
                </a:cubicBezTo>
                <a:cubicBezTo>
                  <a:pt x="10330" y="5915"/>
                  <a:pt x="10318" y="5861"/>
                  <a:pt x="10324" y="5837"/>
                </a:cubicBezTo>
                <a:lnTo>
                  <a:pt x="10324" y="5837"/>
                </a:lnTo>
                <a:cubicBezTo>
                  <a:pt x="10330" y="5891"/>
                  <a:pt x="10348" y="5921"/>
                  <a:pt x="10348" y="5921"/>
                </a:cubicBezTo>
                <a:cubicBezTo>
                  <a:pt x="10342" y="5903"/>
                  <a:pt x="10342" y="5837"/>
                  <a:pt x="10342" y="5837"/>
                </a:cubicBezTo>
                <a:lnTo>
                  <a:pt x="10342" y="5837"/>
                </a:lnTo>
                <a:cubicBezTo>
                  <a:pt x="10342" y="5837"/>
                  <a:pt x="10360" y="5891"/>
                  <a:pt x="10360" y="5915"/>
                </a:cubicBezTo>
                <a:cubicBezTo>
                  <a:pt x="10372" y="5903"/>
                  <a:pt x="10372" y="5855"/>
                  <a:pt x="10360" y="5831"/>
                </a:cubicBezTo>
                <a:lnTo>
                  <a:pt x="10360" y="5831"/>
                </a:lnTo>
                <a:cubicBezTo>
                  <a:pt x="10378" y="5855"/>
                  <a:pt x="10384" y="5885"/>
                  <a:pt x="10384" y="5903"/>
                </a:cubicBezTo>
                <a:cubicBezTo>
                  <a:pt x="10300" y="5964"/>
                  <a:pt x="10209" y="6067"/>
                  <a:pt x="10178" y="6109"/>
                </a:cubicBezTo>
                <a:cubicBezTo>
                  <a:pt x="10197" y="6097"/>
                  <a:pt x="10203" y="6085"/>
                  <a:pt x="10221" y="6079"/>
                </a:cubicBezTo>
                <a:lnTo>
                  <a:pt x="10221" y="6079"/>
                </a:lnTo>
                <a:cubicBezTo>
                  <a:pt x="10178" y="6127"/>
                  <a:pt x="10178" y="6176"/>
                  <a:pt x="10178" y="6176"/>
                </a:cubicBezTo>
                <a:cubicBezTo>
                  <a:pt x="10191" y="6145"/>
                  <a:pt x="10209" y="6103"/>
                  <a:pt x="10221" y="6097"/>
                </a:cubicBezTo>
                <a:lnTo>
                  <a:pt x="10221" y="6097"/>
                </a:lnTo>
                <a:cubicBezTo>
                  <a:pt x="10209" y="6109"/>
                  <a:pt x="10191" y="6194"/>
                  <a:pt x="10172" y="6200"/>
                </a:cubicBezTo>
                <a:cubicBezTo>
                  <a:pt x="10178" y="6200"/>
                  <a:pt x="10203" y="6164"/>
                  <a:pt x="10209" y="6157"/>
                </a:cubicBezTo>
                <a:cubicBezTo>
                  <a:pt x="10209" y="6200"/>
                  <a:pt x="10221" y="6218"/>
                  <a:pt x="10227" y="6230"/>
                </a:cubicBezTo>
                <a:cubicBezTo>
                  <a:pt x="10221" y="6206"/>
                  <a:pt x="10209" y="6157"/>
                  <a:pt x="10233" y="6115"/>
                </a:cubicBezTo>
                <a:lnTo>
                  <a:pt x="10233" y="6115"/>
                </a:lnTo>
                <a:cubicBezTo>
                  <a:pt x="10221" y="6188"/>
                  <a:pt x="10233" y="6224"/>
                  <a:pt x="10239" y="6230"/>
                </a:cubicBezTo>
                <a:cubicBezTo>
                  <a:pt x="10233" y="6206"/>
                  <a:pt x="10239" y="6133"/>
                  <a:pt x="10269" y="6103"/>
                </a:cubicBezTo>
                <a:lnTo>
                  <a:pt x="10269" y="6103"/>
                </a:lnTo>
                <a:cubicBezTo>
                  <a:pt x="10257" y="6157"/>
                  <a:pt x="10263" y="6200"/>
                  <a:pt x="10263" y="6200"/>
                </a:cubicBezTo>
                <a:cubicBezTo>
                  <a:pt x="10263" y="6200"/>
                  <a:pt x="10263" y="6133"/>
                  <a:pt x="10287" y="6103"/>
                </a:cubicBezTo>
                <a:lnTo>
                  <a:pt x="10287" y="6103"/>
                </a:lnTo>
                <a:cubicBezTo>
                  <a:pt x="10281" y="6157"/>
                  <a:pt x="10287" y="6200"/>
                  <a:pt x="10287" y="6200"/>
                </a:cubicBezTo>
                <a:cubicBezTo>
                  <a:pt x="10287" y="6200"/>
                  <a:pt x="10293" y="6103"/>
                  <a:pt x="10312" y="6067"/>
                </a:cubicBezTo>
                <a:cubicBezTo>
                  <a:pt x="10312" y="6103"/>
                  <a:pt x="10318" y="6145"/>
                  <a:pt x="10318" y="6145"/>
                </a:cubicBezTo>
                <a:cubicBezTo>
                  <a:pt x="10318" y="6127"/>
                  <a:pt x="10324" y="6067"/>
                  <a:pt x="10324" y="6067"/>
                </a:cubicBezTo>
                <a:cubicBezTo>
                  <a:pt x="10324" y="6067"/>
                  <a:pt x="10348" y="6133"/>
                  <a:pt x="10330" y="6157"/>
                </a:cubicBezTo>
                <a:cubicBezTo>
                  <a:pt x="10347" y="6140"/>
                  <a:pt x="10348" y="6090"/>
                  <a:pt x="10343" y="6075"/>
                </a:cubicBezTo>
                <a:lnTo>
                  <a:pt x="10343" y="6075"/>
                </a:lnTo>
                <a:cubicBezTo>
                  <a:pt x="10355" y="6104"/>
                  <a:pt x="10372" y="6115"/>
                  <a:pt x="10378" y="6115"/>
                </a:cubicBezTo>
                <a:cubicBezTo>
                  <a:pt x="10360" y="6085"/>
                  <a:pt x="10354" y="6049"/>
                  <a:pt x="10354" y="6048"/>
                </a:cubicBezTo>
                <a:lnTo>
                  <a:pt x="10354" y="6048"/>
                </a:lnTo>
                <a:cubicBezTo>
                  <a:pt x="10354" y="6049"/>
                  <a:pt x="10378" y="6085"/>
                  <a:pt x="10402" y="6097"/>
                </a:cubicBezTo>
                <a:cubicBezTo>
                  <a:pt x="10384" y="6079"/>
                  <a:pt x="10360" y="6042"/>
                  <a:pt x="10360" y="6042"/>
                </a:cubicBezTo>
                <a:lnTo>
                  <a:pt x="10360" y="6042"/>
                </a:lnTo>
                <a:cubicBezTo>
                  <a:pt x="10384" y="6067"/>
                  <a:pt x="10415" y="6085"/>
                  <a:pt x="10415" y="6085"/>
                </a:cubicBezTo>
                <a:cubicBezTo>
                  <a:pt x="10415" y="6085"/>
                  <a:pt x="10372" y="6048"/>
                  <a:pt x="10372" y="6024"/>
                </a:cubicBezTo>
                <a:lnTo>
                  <a:pt x="10372" y="6024"/>
                </a:lnTo>
                <a:cubicBezTo>
                  <a:pt x="10402" y="6073"/>
                  <a:pt x="10433" y="6085"/>
                  <a:pt x="10439" y="6085"/>
                </a:cubicBezTo>
                <a:cubicBezTo>
                  <a:pt x="10421" y="6079"/>
                  <a:pt x="10384" y="6018"/>
                  <a:pt x="10384" y="6018"/>
                </a:cubicBezTo>
                <a:lnTo>
                  <a:pt x="10384" y="6018"/>
                </a:lnTo>
                <a:cubicBezTo>
                  <a:pt x="10384" y="6018"/>
                  <a:pt x="10433" y="6048"/>
                  <a:pt x="10445" y="6079"/>
                </a:cubicBezTo>
                <a:cubicBezTo>
                  <a:pt x="10445" y="6073"/>
                  <a:pt x="10421" y="6018"/>
                  <a:pt x="10402" y="6006"/>
                </a:cubicBezTo>
                <a:lnTo>
                  <a:pt x="10402" y="6006"/>
                </a:lnTo>
                <a:cubicBezTo>
                  <a:pt x="10421" y="6018"/>
                  <a:pt x="10451" y="6042"/>
                  <a:pt x="10463" y="6055"/>
                </a:cubicBezTo>
                <a:cubicBezTo>
                  <a:pt x="10421" y="6157"/>
                  <a:pt x="10408" y="6279"/>
                  <a:pt x="10408" y="6327"/>
                </a:cubicBezTo>
                <a:cubicBezTo>
                  <a:pt x="10415" y="6315"/>
                  <a:pt x="10415" y="6297"/>
                  <a:pt x="10421" y="6285"/>
                </a:cubicBezTo>
                <a:lnTo>
                  <a:pt x="10421" y="6285"/>
                </a:lnTo>
                <a:cubicBezTo>
                  <a:pt x="10415" y="6345"/>
                  <a:pt x="10445" y="6381"/>
                  <a:pt x="10445" y="6381"/>
                </a:cubicBezTo>
                <a:cubicBezTo>
                  <a:pt x="10440" y="6361"/>
                  <a:pt x="10434" y="6314"/>
                  <a:pt x="10433" y="6297"/>
                </a:cubicBezTo>
                <a:lnTo>
                  <a:pt x="10433" y="6297"/>
                </a:lnTo>
                <a:cubicBezTo>
                  <a:pt x="10436" y="6322"/>
                  <a:pt x="10450" y="6389"/>
                  <a:pt x="10445" y="6406"/>
                </a:cubicBezTo>
                <a:cubicBezTo>
                  <a:pt x="10451" y="6400"/>
                  <a:pt x="10451" y="6357"/>
                  <a:pt x="10445" y="6345"/>
                </a:cubicBezTo>
                <a:lnTo>
                  <a:pt x="10445" y="6345"/>
                </a:lnTo>
                <a:cubicBezTo>
                  <a:pt x="10469" y="6381"/>
                  <a:pt x="10481" y="6388"/>
                  <a:pt x="10499" y="6400"/>
                </a:cubicBezTo>
                <a:cubicBezTo>
                  <a:pt x="10475" y="6381"/>
                  <a:pt x="10445" y="6345"/>
                  <a:pt x="10445" y="6297"/>
                </a:cubicBezTo>
                <a:lnTo>
                  <a:pt x="10445" y="6297"/>
                </a:lnTo>
                <a:cubicBezTo>
                  <a:pt x="10475" y="6357"/>
                  <a:pt x="10505" y="6381"/>
                  <a:pt x="10511" y="6388"/>
                </a:cubicBezTo>
                <a:cubicBezTo>
                  <a:pt x="10499" y="6375"/>
                  <a:pt x="10463" y="6309"/>
                  <a:pt x="10469" y="6266"/>
                </a:cubicBezTo>
                <a:lnTo>
                  <a:pt x="10469" y="6266"/>
                </a:lnTo>
                <a:cubicBezTo>
                  <a:pt x="10481" y="6321"/>
                  <a:pt x="10511" y="6351"/>
                  <a:pt x="10511" y="6351"/>
                </a:cubicBezTo>
                <a:cubicBezTo>
                  <a:pt x="10511" y="6351"/>
                  <a:pt x="10475" y="6291"/>
                  <a:pt x="10475" y="6260"/>
                </a:cubicBezTo>
                <a:lnTo>
                  <a:pt x="10475" y="6260"/>
                </a:lnTo>
                <a:cubicBezTo>
                  <a:pt x="10499" y="6309"/>
                  <a:pt x="10530" y="6345"/>
                  <a:pt x="10530" y="6345"/>
                </a:cubicBezTo>
                <a:cubicBezTo>
                  <a:pt x="10530" y="6345"/>
                  <a:pt x="10475" y="6260"/>
                  <a:pt x="10475" y="6218"/>
                </a:cubicBezTo>
                <a:lnTo>
                  <a:pt x="10475" y="6218"/>
                </a:lnTo>
                <a:cubicBezTo>
                  <a:pt x="10499" y="6254"/>
                  <a:pt x="10530" y="6279"/>
                  <a:pt x="10530" y="6279"/>
                </a:cubicBezTo>
                <a:cubicBezTo>
                  <a:pt x="10524" y="6260"/>
                  <a:pt x="10493" y="6206"/>
                  <a:pt x="10493" y="6206"/>
                </a:cubicBezTo>
                <a:lnTo>
                  <a:pt x="10493" y="6206"/>
                </a:lnTo>
                <a:cubicBezTo>
                  <a:pt x="10493" y="6206"/>
                  <a:pt x="10542" y="6254"/>
                  <a:pt x="10542" y="6279"/>
                </a:cubicBezTo>
                <a:cubicBezTo>
                  <a:pt x="10554" y="6260"/>
                  <a:pt x="10524" y="6218"/>
                  <a:pt x="10505" y="6200"/>
                </a:cubicBezTo>
                <a:lnTo>
                  <a:pt x="10505" y="6200"/>
                </a:lnTo>
                <a:cubicBezTo>
                  <a:pt x="10530" y="6218"/>
                  <a:pt x="10560" y="6224"/>
                  <a:pt x="10560" y="6224"/>
                </a:cubicBezTo>
                <a:cubicBezTo>
                  <a:pt x="10536" y="6206"/>
                  <a:pt x="10505" y="6176"/>
                  <a:pt x="10505" y="6176"/>
                </a:cubicBezTo>
                <a:lnTo>
                  <a:pt x="10505" y="6176"/>
                </a:lnTo>
                <a:cubicBezTo>
                  <a:pt x="10505" y="6176"/>
                  <a:pt x="10532" y="6189"/>
                  <a:pt x="10555" y="6189"/>
                </a:cubicBezTo>
                <a:cubicBezTo>
                  <a:pt x="10559" y="6189"/>
                  <a:pt x="10562" y="6189"/>
                  <a:pt x="10566" y="6188"/>
                </a:cubicBezTo>
                <a:cubicBezTo>
                  <a:pt x="10542" y="6176"/>
                  <a:pt x="10505" y="6164"/>
                  <a:pt x="10505" y="6164"/>
                </a:cubicBezTo>
                <a:lnTo>
                  <a:pt x="10505" y="6164"/>
                </a:lnTo>
                <a:cubicBezTo>
                  <a:pt x="10536" y="6170"/>
                  <a:pt x="10572" y="6170"/>
                  <a:pt x="10572" y="6170"/>
                </a:cubicBezTo>
                <a:cubicBezTo>
                  <a:pt x="10572" y="6170"/>
                  <a:pt x="10524" y="6164"/>
                  <a:pt x="10505" y="6139"/>
                </a:cubicBezTo>
                <a:lnTo>
                  <a:pt x="10505" y="6139"/>
                </a:lnTo>
                <a:cubicBezTo>
                  <a:pt x="10554" y="6157"/>
                  <a:pt x="10590" y="6157"/>
                  <a:pt x="10596" y="6157"/>
                </a:cubicBezTo>
                <a:cubicBezTo>
                  <a:pt x="10584" y="6157"/>
                  <a:pt x="10524" y="6127"/>
                  <a:pt x="10524" y="6127"/>
                </a:cubicBezTo>
                <a:lnTo>
                  <a:pt x="10524" y="6127"/>
                </a:lnTo>
                <a:cubicBezTo>
                  <a:pt x="10524" y="6127"/>
                  <a:pt x="10572" y="6127"/>
                  <a:pt x="10596" y="6139"/>
                </a:cubicBezTo>
                <a:cubicBezTo>
                  <a:pt x="10596" y="6133"/>
                  <a:pt x="10542" y="6103"/>
                  <a:pt x="10524" y="6103"/>
                </a:cubicBezTo>
                <a:cubicBezTo>
                  <a:pt x="10560" y="6103"/>
                  <a:pt x="10602" y="6109"/>
                  <a:pt x="10626" y="6115"/>
                </a:cubicBezTo>
                <a:cubicBezTo>
                  <a:pt x="10623" y="6111"/>
                  <a:pt x="10603" y="6098"/>
                  <a:pt x="10581" y="6090"/>
                </a:cubicBezTo>
                <a:lnTo>
                  <a:pt x="10581" y="6090"/>
                </a:lnTo>
                <a:cubicBezTo>
                  <a:pt x="10604" y="6096"/>
                  <a:pt x="10626" y="6103"/>
                  <a:pt x="10626" y="6103"/>
                </a:cubicBezTo>
                <a:cubicBezTo>
                  <a:pt x="10626" y="6103"/>
                  <a:pt x="10590" y="6067"/>
                  <a:pt x="10542" y="6067"/>
                </a:cubicBezTo>
                <a:cubicBezTo>
                  <a:pt x="10548" y="6064"/>
                  <a:pt x="10554" y="6063"/>
                  <a:pt x="10561" y="6063"/>
                </a:cubicBezTo>
                <a:cubicBezTo>
                  <a:pt x="10587" y="6063"/>
                  <a:pt x="10614" y="6079"/>
                  <a:pt x="10614" y="6079"/>
                </a:cubicBezTo>
                <a:cubicBezTo>
                  <a:pt x="10614" y="6079"/>
                  <a:pt x="10590" y="6055"/>
                  <a:pt x="10554" y="6055"/>
                </a:cubicBezTo>
                <a:cubicBezTo>
                  <a:pt x="10590" y="6055"/>
                  <a:pt x="10632" y="6067"/>
                  <a:pt x="10645" y="6073"/>
                </a:cubicBezTo>
                <a:cubicBezTo>
                  <a:pt x="10632" y="6055"/>
                  <a:pt x="10590" y="6042"/>
                  <a:pt x="10572" y="6042"/>
                </a:cubicBezTo>
                <a:cubicBezTo>
                  <a:pt x="10576" y="6041"/>
                  <a:pt x="10580" y="6041"/>
                  <a:pt x="10585" y="6041"/>
                </a:cubicBezTo>
                <a:cubicBezTo>
                  <a:pt x="10603" y="6041"/>
                  <a:pt x="10628" y="6048"/>
                  <a:pt x="10632" y="6048"/>
                </a:cubicBezTo>
                <a:cubicBezTo>
                  <a:pt x="10632" y="6042"/>
                  <a:pt x="10584" y="6024"/>
                  <a:pt x="10584" y="6024"/>
                </a:cubicBezTo>
                <a:lnTo>
                  <a:pt x="10584" y="6024"/>
                </a:lnTo>
                <a:cubicBezTo>
                  <a:pt x="10584" y="6024"/>
                  <a:pt x="10601" y="6024"/>
                  <a:pt x="10615" y="6029"/>
                </a:cubicBezTo>
                <a:lnTo>
                  <a:pt x="10615" y="6029"/>
                </a:lnTo>
                <a:cubicBezTo>
                  <a:pt x="10606" y="6022"/>
                  <a:pt x="10594" y="6015"/>
                  <a:pt x="10584" y="6012"/>
                </a:cubicBezTo>
                <a:cubicBezTo>
                  <a:pt x="10614" y="6012"/>
                  <a:pt x="10645" y="6024"/>
                  <a:pt x="10645" y="6024"/>
                </a:cubicBezTo>
                <a:cubicBezTo>
                  <a:pt x="10645" y="6024"/>
                  <a:pt x="10620" y="5994"/>
                  <a:pt x="10584" y="5994"/>
                </a:cubicBezTo>
                <a:cubicBezTo>
                  <a:pt x="10588" y="5993"/>
                  <a:pt x="10592" y="5993"/>
                  <a:pt x="10596" y="5993"/>
                </a:cubicBezTo>
                <a:cubicBezTo>
                  <a:pt x="10619" y="5993"/>
                  <a:pt x="10632" y="6006"/>
                  <a:pt x="10632" y="6006"/>
                </a:cubicBezTo>
                <a:cubicBezTo>
                  <a:pt x="10632" y="6006"/>
                  <a:pt x="10618" y="5987"/>
                  <a:pt x="10594" y="5987"/>
                </a:cubicBezTo>
                <a:cubicBezTo>
                  <a:pt x="10591" y="5987"/>
                  <a:pt x="10587" y="5987"/>
                  <a:pt x="10584" y="5988"/>
                </a:cubicBezTo>
                <a:cubicBezTo>
                  <a:pt x="10588" y="5986"/>
                  <a:pt x="10593" y="5985"/>
                  <a:pt x="10599" y="5985"/>
                </a:cubicBezTo>
                <a:cubicBezTo>
                  <a:pt x="10613" y="5985"/>
                  <a:pt x="10632" y="5990"/>
                  <a:pt x="10645" y="5994"/>
                </a:cubicBezTo>
                <a:cubicBezTo>
                  <a:pt x="10645" y="5988"/>
                  <a:pt x="10602" y="5976"/>
                  <a:pt x="10590" y="5976"/>
                </a:cubicBezTo>
                <a:cubicBezTo>
                  <a:pt x="10592" y="5972"/>
                  <a:pt x="10598" y="5970"/>
                  <a:pt x="10604" y="5970"/>
                </a:cubicBezTo>
                <a:cubicBezTo>
                  <a:pt x="10616" y="5970"/>
                  <a:pt x="10632" y="5976"/>
                  <a:pt x="10632" y="5976"/>
                </a:cubicBezTo>
                <a:cubicBezTo>
                  <a:pt x="10632" y="5976"/>
                  <a:pt x="10610" y="5962"/>
                  <a:pt x="10600" y="5962"/>
                </a:cubicBezTo>
                <a:cubicBezTo>
                  <a:pt x="10598" y="5962"/>
                  <a:pt x="10597" y="5963"/>
                  <a:pt x="10596" y="5964"/>
                </a:cubicBezTo>
                <a:lnTo>
                  <a:pt x="10596" y="5964"/>
                </a:lnTo>
                <a:cubicBezTo>
                  <a:pt x="10598" y="5962"/>
                  <a:pt x="10604" y="5961"/>
                  <a:pt x="10611" y="5961"/>
                </a:cubicBezTo>
                <a:cubicBezTo>
                  <a:pt x="10626" y="5961"/>
                  <a:pt x="10645" y="5964"/>
                  <a:pt x="10645" y="5964"/>
                </a:cubicBezTo>
                <a:cubicBezTo>
                  <a:pt x="10645" y="5964"/>
                  <a:pt x="10614" y="5952"/>
                  <a:pt x="10596" y="5952"/>
                </a:cubicBezTo>
                <a:cubicBezTo>
                  <a:pt x="10601" y="5950"/>
                  <a:pt x="10608" y="5949"/>
                  <a:pt x="10614" y="5949"/>
                </a:cubicBezTo>
                <a:cubicBezTo>
                  <a:pt x="10631" y="5949"/>
                  <a:pt x="10648" y="5953"/>
                  <a:pt x="10657" y="5958"/>
                </a:cubicBezTo>
                <a:cubicBezTo>
                  <a:pt x="10657" y="5954"/>
                  <a:pt x="10647" y="5945"/>
                  <a:pt x="10631" y="5938"/>
                </a:cubicBezTo>
                <a:lnTo>
                  <a:pt x="10631" y="5938"/>
                </a:lnTo>
                <a:cubicBezTo>
                  <a:pt x="10633" y="5938"/>
                  <a:pt x="10634" y="5938"/>
                  <a:pt x="10636" y="5938"/>
                </a:cubicBezTo>
                <a:cubicBezTo>
                  <a:pt x="10641" y="5938"/>
                  <a:pt x="10645" y="5937"/>
                  <a:pt x="10651" y="5933"/>
                </a:cubicBezTo>
                <a:cubicBezTo>
                  <a:pt x="10657" y="5933"/>
                  <a:pt x="10663" y="5921"/>
                  <a:pt x="10675" y="5915"/>
                </a:cubicBezTo>
                <a:cubicBezTo>
                  <a:pt x="10687" y="5964"/>
                  <a:pt x="10741" y="6157"/>
                  <a:pt x="10796" y="6400"/>
                </a:cubicBezTo>
                <a:cubicBezTo>
                  <a:pt x="10614" y="6478"/>
                  <a:pt x="10445" y="6599"/>
                  <a:pt x="10318" y="6618"/>
                </a:cubicBezTo>
                <a:cubicBezTo>
                  <a:pt x="10289" y="6620"/>
                  <a:pt x="10261" y="6622"/>
                  <a:pt x="10234" y="6622"/>
                </a:cubicBezTo>
                <a:cubicBezTo>
                  <a:pt x="9961" y="6622"/>
                  <a:pt x="9774" y="6495"/>
                  <a:pt x="9482" y="6478"/>
                </a:cubicBezTo>
                <a:cubicBezTo>
                  <a:pt x="9440" y="6476"/>
                  <a:pt x="9400" y="6476"/>
                  <a:pt x="9361" y="6476"/>
                </a:cubicBezTo>
                <a:cubicBezTo>
                  <a:pt x="9148" y="6476"/>
                  <a:pt x="8977" y="6501"/>
                  <a:pt x="8798" y="6527"/>
                </a:cubicBezTo>
                <a:cubicBezTo>
                  <a:pt x="8774" y="6527"/>
                  <a:pt x="8750" y="6521"/>
                  <a:pt x="8725" y="6521"/>
                </a:cubicBezTo>
                <a:cubicBezTo>
                  <a:pt x="8652" y="6499"/>
                  <a:pt x="8622" y="6450"/>
                  <a:pt x="8564" y="6450"/>
                </a:cubicBezTo>
                <a:cubicBezTo>
                  <a:pt x="8541" y="6450"/>
                  <a:pt x="8513" y="6458"/>
                  <a:pt x="8477" y="6478"/>
                </a:cubicBezTo>
                <a:cubicBezTo>
                  <a:pt x="8472" y="6477"/>
                  <a:pt x="8467" y="6476"/>
                  <a:pt x="8462" y="6476"/>
                </a:cubicBezTo>
                <a:cubicBezTo>
                  <a:pt x="8429" y="6476"/>
                  <a:pt x="8401" y="6503"/>
                  <a:pt x="8356" y="6503"/>
                </a:cubicBezTo>
                <a:cubicBezTo>
                  <a:pt x="8352" y="6503"/>
                  <a:pt x="8348" y="6503"/>
                  <a:pt x="8344" y="6503"/>
                </a:cubicBezTo>
                <a:cubicBezTo>
                  <a:pt x="8320" y="6497"/>
                  <a:pt x="8314" y="6472"/>
                  <a:pt x="8289" y="6466"/>
                </a:cubicBezTo>
                <a:cubicBezTo>
                  <a:pt x="8279" y="6464"/>
                  <a:pt x="8269" y="6464"/>
                  <a:pt x="8258" y="6464"/>
                </a:cubicBezTo>
                <a:cubicBezTo>
                  <a:pt x="8236" y="6464"/>
                  <a:pt x="8213" y="6466"/>
                  <a:pt x="8193" y="6466"/>
                </a:cubicBezTo>
                <a:cubicBezTo>
                  <a:pt x="8162" y="6466"/>
                  <a:pt x="8059" y="6460"/>
                  <a:pt x="8041" y="6430"/>
                </a:cubicBezTo>
                <a:cubicBezTo>
                  <a:pt x="7999" y="6369"/>
                  <a:pt x="8102" y="6375"/>
                  <a:pt x="8102" y="6321"/>
                </a:cubicBezTo>
                <a:cubicBezTo>
                  <a:pt x="8078" y="6321"/>
                  <a:pt x="8059" y="6309"/>
                  <a:pt x="8041" y="6309"/>
                </a:cubicBezTo>
                <a:cubicBezTo>
                  <a:pt x="8023" y="6266"/>
                  <a:pt x="8029" y="6279"/>
                  <a:pt x="7993" y="6260"/>
                </a:cubicBezTo>
                <a:cubicBezTo>
                  <a:pt x="7969" y="6224"/>
                  <a:pt x="7981" y="6188"/>
                  <a:pt x="7993" y="6145"/>
                </a:cubicBezTo>
                <a:lnTo>
                  <a:pt x="7993" y="6145"/>
                </a:lnTo>
                <a:cubicBezTo>
                  <a:pt x="7981" y="6150"/>
                  <a:pt x="7971" y="6151"/>
                  <a:pt x="7962" y="6151"/>
                </a:cubicBezTo>
                <a:cubicBezTo>
                  <a:pt x="7922" y="6151"/>
                  <a:pt x="7910" y="6113"/>
                  <a:pt x="7866" y="6103"/>
                </a:cubicBezTo>
                <a:cubicBezTo>
                  <a:pt x="7847" y="6115"/>
                  <a:pt x="7817" y="6145"/>
                  <a:pt x="7799" y="6145"/>
                </a:cubicBezTo>
                <a:cubicBezTo>
                  <a:pt x="7720" y="6145"/>
                  <a:pt x="7781" y="6109"/>
                  <a:pt x="7720" y="6085"/>
                </a:cubicBezTo>
                <a:cubicBezTo>
                  <a:pt x="7709" y="6080"/>
                  <a:pt x="7699" y="6078"/>
                  <a:pt x="7689" y="6078"/>
                </a:cubicBezTo>
                <a:cubicBezTo>
                  <a:pt x="7643" y="6078"/>
                  <a:pt x="7618" y="6129"/>
                  <a:pt x="7574" y="6129"/>
                </a:cubicBezTo>
                <a:cubicBezTo>
                  <a:pt x="7562" y="6129"/>
                  <a:pt x="7549" y="6125"/>
                  <a:pt x="7533" y="6115"/>
                </a:cubicBezTo>
                <a:lnTo>
                  <a:pt x="7533" y="6115"/>
                </a:lnTo>
                <a:cubicBezTo>
                  <a:pt x="7539" y="6218"/>
                  <a:pt x="7527" y="6200"/>
                  <a:pt x="7448" y="6230"/>
                </a:cubicBezTo>
                <a:cubicBezTo>
                  <a:pt x="7420" y="6236"/>
                  <a:pt x="7413" y="6261"/>
                  <a:pt x="7375" y="6261"/>
                </a:cubicBezTo>
                <a:cubicBezTo>
                  <a:pt x="7371" y="6261"/>
                  <a:pt x="7367" y="6261"/>
                  <a:pt x="7363" y="6260"/>
                </a:cubicBezTo>
                <a:cubicBezTo>
                  <a:pt x="7297" y="6248"/>
                  <a:pt x="7351" y="6248"/>
                  <a:pt x="7321" y="6200"/>
                </a:cubicBezTo>
                <a:cubicBezTo>
                  <a:pt x="7272" y="6145"/>
                  <a:pt x="7073" y="6006"/>
                  <a:pt x="7206" y="5946"/>
                </a:cubicBezTo>
                <a:cubicBezTo>
                  <a:pt x="7194" y="5885"/>
                  <a:pt x="7121" y="5885"/>
                  <a:pt x="7079" y="5867"/>
                </a:cubicBezTo>
                <a:cubicBezTo>
                  <a:pt x="7115" y="5794"/>
                  <a:pt x="7063" y="5779"/>
                  <a:pt x="6999" y="5779"/>
                </a:cubicBezTo>
                <a:cubicBezTo>
                  <a:pt x="6953" y="5779"/>
                  <a:pt x="6901" y="5787"/>
                  <a:pt x="6869" y="5787"/>
                </a:cubicBezTo>
                <a:cubicBezTo>
                  <a:pt x="6856" y="5787"/>
                  <a:pt x="6847" y="5786"/>
                  <a:pt x="6842" y="5782"/>
                </a:cubicBezTo>
                <a:cubicBezTo>
                  <a:pt x="6788" y="5746"/>
                  <a:pt x="6830" y="5691"/>
                  <a:pt x="6758" y="5673"/>
                </a:cubicBezTo>
                <a:cubicBezTo>
                  <a:pt x="6748" y="5670"/>
                  <a:pt x="6739" y="5669"/>
                  <a:pt x="6730" y="5669"/>
                </a:cubicBezTo>
                <a:cubicBezTo>
                  <a:pt x="6679" y="5669"/>
                  <a:pt x="6629" y="5705"/>
                  <a:pt x="6588" y="5715"/>
                </a:cubicBezTo>
                <a:cubicBezTo>
                  <a:pt x="6551" y="5721"/>
                  <a:pt x="6486" y="5754"/>
                  <a:pt x="6442" y="5754"/>
                </a:cubicBezTo>
                <a:cubicBezTo>
                  <a:pt x="6436" y="5754"/>
                  <a:pt x="6430" y="5753"/>
                  <a:pt x="6425" y="5752"/>
                </a:cubicBezTo>
                <a:cubicBezTo>
                  <a:pt x="6358" y="5746"/>
                  <a:pt x="6346" y="5685"/>
                  <a:pt x="6316" y="5649"/>
                </a:cubicBezTo>
                <a:cubicBezTo>
                  <a:pt x="6237" y="5570"/>
                  <a:pt x="6225" y="5443"/>
                  <a:pt x="6092" y="5431"/>
                </a:cubicBezTo>
                <a:lnTo>
                  <a:pt x="6092" y="5443"/>
                </a:lnTo>
                <a:cubicBezTo>
                  <a:pt x="6043" y="5449"/>
                  <a:pt x="5995" y="5504"/>
                  <a:pt x="5952" y="5528"/>
                </a:cubicBezTo>
                <a:cubicBezTo>
                  <a:pt x="5913" y="5546"/>
                  <a:pt x="5893" y="5552"/>
                  <a:pt x="5873" y="5552"/>
                </a:cubicBezTo>
                <a:cubicBezTo>
                  <a:pt x="5853" y="5552"/>
                  <a:pt x="5831" y="5546"/>
                  <a:pt x="5789" y="5540"/>
                </a:cubicBezTo>
                <a:cubicBezTo>
                  <a:pt x="5766" y="5578"/>
                  <a:pt x="5728" y="5588"/>
                  <a:pt x="5691" y="5588"/>
                </a:cubicBezTo>
                <a:cubicBezTo>
                  <a:pt x="5670" y="5588"/>
                  <a:pt x="5649" y="5585"/>
                  <a:pt x="5632" y="5582"/>
                </a:cubicBezTo>
                <a:cubicBezTo>
                  <a:pt x="5614" y="5575"/>
                  <a:pt x="5558" y="5551"/>
                  <a:pt x="5519" y="5551"/>
                </a:cubicBezTo>
                <a:cubicBezTo>
                  <a:pt x="5488" y="5551"/>
                  <a:pt x="5467" y="5565"/>
                  <a:pt x="5480" y="5613"/>
                </a:cubicBezTo>
                <a:cubicBezTo>
                  <a:pt x="5405" y="5618"/>
                  <a:pt x="5359" y="5689"/>
                  <a:pt x="5274" y="5689"/>
                </a:cubicBezTo>
                <a:cubicBezTo>
                  <a:pt x="5263" y="5689"/>
                  <a:pt x="5251" y="5688"/>
                  <a:pt x="5238" y="5685"/>
                </a:cubicBezTo>
                <a:cubicBezTo>
                  <a:pt x="5206" y="5681"/>
                  <a:pt x="5202" y="5641"/>
                  <a:pt x="5177" y="5641"/>
                </a:cubicBezTo>
                <a:cubicBezTo>
                  <a:pt x="5170" y="5641"/>
                  <a:pt x="5160" y="5645"/>
                  <a:pt x="5147" y="5655"/>
                </a:cubicBezTo>
                <a:cubicBezTo>
                  <a:pt x="5135" y="5673"/>
                  <a:pt x="5141" y="5746"/>
                  <a:pt x="5117" y="5770"/>
                </a:cubicBezTo>
                <a:cubicBezTo>
                  <a:pt x="5087" y="5815"/>
                  <a:pt x="5061" y="5831"/>
                  <a:pt x="5033" y="5831"/>
                </a:cubicBezTo>
                <a:cubicBezTo>
                  <a:pt x="5005" y="5831"/>
                  <a:pt x="4975" y="5815"/>
                  <a:pt x="4935" y="5800"/>
                </a:cubicBezTo>
                <a:cubicBezTo>
                  <a:pt x="4904" y="5782"/>
                  <a:pt x="4889" y="5761"/>
                  <a:pt x="4859" y="5761"/>
                </a:cubicBezTo>
                <a:cubicBezTo>
                  <a:pt x="4848" y="5761"/>
                  <a:pt x="4836" y="5764"/>
                  <a:pt x="4820" y="5770"/>
                </a:cubicBezTo>
                <a:cubicBezTo>
                  <a:pt x="4784" y="5782"/>
                  <a:pt x="4778" y="5837"/>
                  <a:pt x="4754" y="5873"/>
                </a:cubicBezTo>
                <a:cubicBezTo>
                  <a:pt x="4752" y="5877"/>
                  <a:pt x="4750" y="5878"/>
                  <a:pt x="4747" y="5878"/>
                </a:cubicBezTo>
                <a:cubicBezTo>
                  <a:pt x="4743" y="5878"/>
                  <a:pt x="4738" y="5873"/>
                  <a:pt x="4729" y="5873"/>
                </a:cubicBezTo>
                <a:cubicBezTo>
                  <a:pt x="4723" y="5915"/>
                  <a:pt x="4717" y="5927"/>
                  <a:pt x="4717" y="5958"/>
                </a:cubicBezTo>
                <a:cubicBezTo>
                  <a:pt x="4692" y="5978"/>
                  <a:pt x="4672" y="5984"/>
                  <a:pt x="4651" y="5984"/>
                </a:cubicBezTo>
                <a:cubicBezTo>
                  <a:pt x="4621" y="5984"/>
                  <a:pt x="4591" y="5971"/>
                  <a:pt x="4548" y="5964"/>
                </a:cubicBezTo>
                <a:cubicBezTo>
                  <a:pt x="4548" y="5952"/>
                  <a:pt x="4542" y="5933"/>
                  <a:pt x="4548" y="5921"/>
                </a:cubicBezTo>
                <a:cubicBezTo>
                  <a:pt x="4483" y="5905"/>
                  <a:pt x="4471" y="5794"/>
                  <a:pt x="4419" y="5794"/>
                </a:cubicBezTo>
                <a:cubicBezTo>
                  <a:pt x="4412" y="5794"/>
                  <a:pt x="4405" y="5796"/>
                  <a:pt x="4396" y="5800"/>
                </a:cubicBezTo>
                <a:cubicBezTo>
                  <a:pt x="4384" y="5780"/>
                  <a:pt x="4360" y="5770"/>
                  <a:pt x="4337" y="5770"/>
                </a:cubicBezTo>
                <a:cubicBezTo>
                  <a:pt x="4326" y="5770"/>
                  <a:pt x="4315" y="5772"/>
                  <a:pt x="4306" y="5776"/>
                </a:cubicBezTo>
                <a:cubicBezTo>
                  <a:pt x="4269" y="5703"/>
                  <a:pt x="4209" y="5740"/>
                  <a:pt x="4154" y="5709"/>
                </a:cubicBezTo>
                <a:cubicBezTo>
                  <a:pt x="4119" y="5692"/>
                  <a:pt x="4110" y="5650"/>
                  <a:pt x="4084" y="5650"/>
                </a:cubicBezTo>
                <a:cubicBezTo>
                  <a:pt x="4075" y="5650"/>
                  <a:pt x="4062" y="5656"/>
                  <a:pt x="4045" y="5673"/>
                </a:cubicBezTo>
                <a:cubicBezTo>
                  <a:pt x="4033" y="5679"/>
                  <a:pt x="4003" y="5800"/>
                  <a:pt x="4003" y="5812"/>
                </a:cubicBezTo>
                <a:cubicBezTo>
                  <a:pt x="4003" y="5885"/>
                  <a:pt x="4051" y="5891"/>
                  <a:pt x="4051" y="5958"/>
                </a:cubicBezTo>
                <a:cubicBezTo>
                  <a:pt x="4063" y="5952"/>
                  <a:pt x="4094" y="5952"/>
                  <a:pt x="4112" y="5946"/>
                </a:cubicBezTo>
                <a:lnTo>
                  <a:pt x="4112" y="5946"/>
                </a:lnTo>
                <a:cubicBezTo>
                  <a:pt x="4088" y="6042"/>
                  <a:pt x="4197" y="6042"/>
                  <a:pt x="4106" y="6109"/>
                </a:cubicBezTo>
                <a:cubicBezTo>
                  <a:pt x="4101" y="6114"/>
                  <a:pt x="4095" y="6115"/>
                  <a:pt x="4089" y="6115"/>
                </a:cubicBezTo>
                <a:cubicBezTo>
                  <a:pt x="4080" y="6115"/>
                  <a:pt x="4071" y="6113"/>
                  <a:pt x="4061" y="6113"/>
                </a:cubicBezTo>
                <a:cubicBezTo>
                  <a:pt x="4050" y="6113"/>
                  <a:pt x="4039" y="6116"/>
                  <a:pt x="4027" y="6127"/>
                </a:cubicBezTo>
                <a:cubicBezTo>
                  <a:pt x="4003" y="6157"/>
                  <a:pt x="4045" y="6200"/>
                  <a:pt x="4015" y="6230"/>
                </a:cubicBezTo>
                <a:cubicBezTo>
                  <a:pt x="4007" y="6238"/>
                  <a:pt x="3999" y="6240"/>
                  <a:pt x="3990" y="6240"/>
                </a:cubicBezTo>
                <a:cubicBezTo>
                  <a:pt x="3978" y="6240"/>
                  <a:pt x="3966" y="6236"/>
                  <a:pt x="3953" y="6236"/>
                </a:cubicBezTo>
                <a:cubicBezTo>
                  <a:pt x="3939" y="6236"/>
                  <a:pt x="3924" y="6242"/>
                  <a:pt x="3912" y="6266"/>
                </a:cubicBezTo>
                <a:cubicBezTo>
                  <a:pt x="3900" y="6309"/>
                  <a:pt x="3942" y="6327"/>
                  <a:pt x="3924" y="6369"/>
                </a:cubicBezTo>
                <a:cubicBezTo>
                  <a:pt x="3900" y="6406"/>
                  <a:pt x="3870" y="6400"/>
                  <a:pt x="3839" y="6412"/>
                </a:cubicBezTo>
                <a:cubicBezTo>
                  <a:pt x="3791" y="6442"/>
                  <a:pt x="3791" y="6460"/>
                  <a:pt x="3755" y="6490"/>
                </a:cubicBezTo>
                <a:cubicBezTo>
                  <a:pt x="3743" y="6503"/>
                  <a:pt x="3682" y="6533"/>
                  <a:pt x="3670" y="6539"/>
                </a:cubicBezTo>
                <a:cubicBezTo>
                  <a:pt x="3652" y="6581"/>
                  <a:pt x="3664" y="6618"/>
                  <a:pt x="3640" y="6648"/>
                </a:cubicBezTo>
                <a:cubicBezTo>
                  <a:pt x="3628" y="6678"/>
                  <a:pt x="3573" y="6690"/>
                  <a:pt x="3561" y="6721"/>
                </a:cubicBezTo>
                <a:cubicBezTo>
                  <a:pt x="3543" y="6751"/>
                  <a:pt x="3549" y="6799"/>
                  <a:pt x="3537" y="6830"/>
                </a:cubicBezTo>
                <a:cubicBezTo>
                  <a:pt x="3470" y="6963"/>
                  <a:pt x="3264" y="7011"/>
                  <a:pt x="3234" y="7193"/>
                </a:cubicBezTo>
                <a:cubicBezTo>
                  <a:pt x="3210" y="7308"/>
                  <a:pt x="3325" y="7374"/>
                  <a:pt x="3422" y="7399"/>
                </a:cubicBezTo>
                <a:cubicBezTo>
                  <a:pt x="3440" y="7405"/>
                  <a:pt x="3452" y="7405"/>
                  <a:pt x="3470" y="7405"/>
                </a:cubicBezTo>
                <a:cubicBezTo>
                  <a:pt x="3149" y="7701"/>
                  <a:pt x="2840" y="7992"/>
                  <a:pt x="2520" y="8277"/>
                </a:cubicBezTo>
                <a:cubicBezTo>
                  <a:pt x="1484" y="9203"/>
                  <a:pt x="401" y="10486"/>
                  <a:pt x="1" y="11830"/>
                </a:cubicBezTo>
                <a:cubicBezTo>
                  <a:pt x="843" y="12593"/>
                  <a:pt x="2368" y="12878"/>
                  <a:pt x="3440" y="13181"/>
                </a:cubicBezTo>
                <a:cubicBezTo>
                  <a:pt x="4929" y="13592"/>
                  <a:pt x="6394" y="14331"/>
                  <a:pt x="7811" y="14942"/>
                </a:cubicBezTo>
                <a:cubicBezTo>
                  <a:pt x="9258" y="15572"/>
                  <a:pt x="10778" y="16365"/>
                  <a:pt x="12340" y="16680"/>
                </a:cubicBezTo>
                <a:cubicBezTo>
                  <a:pt x="12528" y="16722"/>
                  <a:pt x="12721" y="16759"/>
                  <a:pt x="12921" y="16801"/>
                </a:cubicBezTo>
                <a:lnTo>
                  <a:pt x="40983" y="16801"/>
                </a:lnTo>
                <a:lnTo>
                  <a:pt x="40983" y="1266"/>
                </a:lnTo>
                <a:cubicBezTo>
                  <a:pt x="40838" y="1223"/>
                  <a:pt x="40674" y="1144"/>
                  <a:pt x="40590" y="963"/>
                </a:cubicBezTo>
                <a:cubicBezTo>
                  <a:pt x="40504" y="937"/>
                  <a:pt x="40415" y="927"/>
                  <a:pt x="40324" y="927"/>
                </a:cubicBezTo>
                <a:cubicBezTo>
                  <a:pt x="39877" y="927"/>
                  <a:pt x="39381" y="1180"/>
                  <a:pt x="38961" y="1180"/>
                </a:cubicBezTo>
                <a:cubicBezTo>
                  <a:pt x="38834" y="1180"/>
                  <a:pt x="38714" y="1157"/>
                  <a:pt x="38604" y="1096"/>
                </a:cubicBezTo>
                <a:cubicBezTo>
                  <a:pt x="38508" y="1191"/>
                  <a:pt x="38413" y="1230"/>
                  <a:pt x="38320" y="1230"/>
                </a:cubicBezTo>
                <a:cubicBezTo>
                  <a:pt x="38158" y="1230"/>
                  <a:pt x="38003" y="1115"/>
                  <a:pt x="37865" y="981"/>
                </a:cubicBezTo>
                <a:cubicBezTo>
                  <a:pt x="37829" y="854"/>
                  <a:pt x="37750" y="709"/>
                  <a:pt x="37708" y="642"/>
                </a:cubicBezTo>
                <a:cubicBezTo>
                  <a:pt x="37720" y="618"/>
                  <a:pt x="37720" y="587"/>
                  <a:pt x="37726" y="569"/>
                </a:cubicBezTo>
                <a:lnTo>
                  <a:pt x="37726" y="569"/>
                </a:lnTo>
                <a:cubicBezTo>
                  <a:pt x="37702" y="580"/>
                  <a:pt x="37684" y="585"/>
                  <a:pt x="37669" y="585"/>
                </a:cubicBezTo>
                <a:cubicBezTo>
                  <a:pt x="37619" y="585"/>
                  <a:pt x="37617" y="530"/>
                  <a:pt x="37575" y="497"/>
                </a:cubicBezTo>
                <a:cubicBezTo>
                  <a:pt x="37538" y="460"/>
                  <a:pt x="37478" y="418"/>
                  <a:pt x="37435" y="388"/>
                </a:cubicBezTo>
                <a:cubicBezTo>
                  <a:pt x="37407" y="404"/>
                  <a:pt x="37382" y="412"/>
                  <a:pt x="37355" y="412"/>
                </a:cubicBezTo>
                <a:cubicBezTo>
                  <a:pt x="37342" y="412"/>
                  <a:pt x="37328" y="410"/>
                  <a:pt x="37314" y="406"/>
                </a:cubicBezTo>
                <a:cubicBezTo>
                  <a:pt x="37314" y="388"/>
                  <a:pt x="37314" y="382"/>
                  <a:pt x="37302" y="376"/>
                </a:cubicBezTo>
                <a:cubicBezTo>
                  <a:pt x="37279" y="364"/>
                  <a:pt x="37252" y="361"/>
                  <a:pt x="37223" y="361"/>
                </a:cubicBezTo>
                <a:cubicBezTo>
                  <a:pt x="37197" y="361"/>
                  <a:pt x="37170" y="364"/>
                  <a:pt x="37144" y="364"/>
                </a:cubicBezTo>
                <a:cubicBezTo>
                  <a:pt x="37125" y="364"/>
                  <a:pt x="37107" y="362"/>
                  <a:pt x="37090" y="357"/>
                </a:cubicBezTo>
                <a:cubicBezTo>
                  <a:pt x="37012" y="345"/>
                  <a:pt x="36957" y="321"/>
                  <a:pt x="36866" y="321"/>
                </a:cubicBezTo>
                <a:cubicBezTo>
                  <a:pt x="36854" y="296"/>
                  <a:pt x="36831" y="287"/>
                  <a:pt x="36803" y="287"/>
                </a:cubicBezTo>
                <a:cubicBezTo>
                  <a:pt x="36752" y="287"/>
                  <a:pt x="36684" y="317"/>
                  <a:pt x="36636" y="321"/>
                </a:cubicBezTo>
                <a:cubicBezTo>
                  <a:pt x="36623" y="322"/>
                  <a:pt x="36610" y="322"/>
                  <a:pt x="36598" y="322"/>
                </a:cubicBezTo>
                <a:cubicBezTo>
                  <a:pt x="36519" y="322"/>
                  <a:pt x="36454" y="307"/>
                  <a:pt x="36376" y="297"/>
                </a:cubicBezTo>
                <a:cubicBezTo>
                  <a:pt x="36372" y="296"/>
                  <a:pt x="36368" y="296"/>
                  <a:pt x="36364" y="296"/>
                </a:cubicBezTo>
                <a:cubicBezTo>
                  <a:pt x="36321" y="296"/>
                  <a:pt x="36292" y="322"/>
                  <a:pt x="36254" y="322"/>
                </a:cubicBezTo>
                <a:cubicBezTo>
                  <a:pt x="36250" y="322"/>
                  <a:pt x="36246" y="322"/>
                  <a:pt x="36243" y="321"/>
                </a:cubicBezTo>
                <a:cubicBezTo>
                  <a:pt x="36212" y="321"/>
                  <a:pt x="36146" y="285"/>
                  <a:pt x="36134" y="285"/>
                </a:cubicBezTo>
                <a:cubicBezTo>
                  <a:pt x="36034" y="291"/>
                  <a:pt x="35985" y="376"/>
                  <a:pt x="35878" y="376"/>
                </a:cubicBezTo>
                <a:cubicBezTo>
                  <a:pt x="35875" y="376"/>
                  <a:pt x="35871" y="376"/>
                  <a:pt x="35867" y="376"/>
                </a:cubicBezTo>
                <a:cubicBezTo>
                  <a:pt x="35867" y="327"/>
                  <a:pt x="35861" y="285"/>
                  <a:pt x="35831" y="260"/>
                </a:cubicBezTo>
                <a:cubicBezTo>
                  <a:pt x="35809" y="286"/>
                  <a:pt x="35785" y="301"/>
                  <a:pt x="35763" y="301"/>
                </a:cubicBezTo>
                <a:cubicBezTo>
                  <a:pt x="35744" y="301"/>
                  <a:pt x="35727" y="289"/>
                  <a:pt x="35716" y="260"/>
                </a:cubicBezTo>
                <a:cubicBezTo>
                  <a:pt x="35711" y="261"/>
                  <a:pt x="35705" y="262"/>
                  <a:pt x="35700" y="262"/>
                </a:cubicBezTo>
                <a:cubicBezTo>
                  <a:pt x="35668" y="262"/>
                  <a:pt x="35633" y="248"/>
                  <a:pt x="35607" y="248"/>
                </a:cubicBezTo>
                <a:lnTo>
                  <a:pt x="35607" y="145"/>
                </a:lnTo>
                <a:cubicBezTo>
                  <a:pt x="35613" y="133"/>
                  <a:pt x="35625" y="133"/>
                  <a:pt x="35631" y="115"/>
                </a:cubicBezTo>
                <a:cubicBezTo>
                  <a:pt x="35571" y="73"/>
                  <a:pt x="35510" y="103"/>
                  <a:pt x="35486" y="6"/>
                </a:cubicBezTo>
                <a:cubicBezTo>
                  <a:pt x="35473" y="2"/>
                  <a:pt x="35462" y="0"/>
                  <a:pt x="354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0"/>
          <p:cNvSpPr/>
          <p:nvPr/>
        </p:nvSpPr>
        <p:spPr>
          <a:xfrm flipH="1">
            <a:off x="5915467" y="4003018"/>
            <a:ext cx="4927107" cy="1201966"/>
          </a:xfrm>
          <a:custGeom>
            <a:avLst/>
            <a:gdLst/>
            <a:ahLst/>
            <a:cxnLst/>
            <a:rect l="l" t="t" r="r" b="b"/>
            <a:pathLst>
              <a:path w="34626" h="8447" extrusionOk="0">
                <a:moveTo>
                  <a:pt x="23055" y="3101"/>
                </a:moveTo>
                <a:cubicBezTo>
                  <a:pt x="23056" y="3101"/>
                  <a:pt x="23057" y="3101"/>
                  <a:pt x="23057" y="3101"/>
                </a:cubicBezTo>
                <a:lnTo>
                  <a:pt x="23057" y="3101"/>
                </a:lnTo>
                <a:cubicBezTo>
                  <a:pt x="23057" y="3101"/>
                  <a:pt x="23056" y="3101"/>
                  <a:pt x="23055" y="3101"/>
                </a:cubicBezTo>
                <a:close/>
                <a:moveTo>
                  <a:pt x="2379" y="0"/>
                </a:moveTo>
                <a:cubicBezTo>
                  <a:pt x="2326" y="0"/>
                  <a:pt x="2270" y="21"/>
                  <a:pt x="2216" y="68"/>
                </a:cubicBezTo>
                <a:cubicBezTo>
                  <a:pt x="2181" y="55"/>
                  <a:pt x="2146" y="48"/>
                  <a:pt x="2113" y="48"/>
                </a:cubicBezTo>
                <a:cubicBezTo>
                  <a:pt x="1977" y="48"/>
                  <a:pt x="1864" y="152"/>
                  <a:pt x="1883" y="322"/>
                </a:cubicBezTo>
                <a:cubicBezTo>
                  <a:pt x="1852" y="313"/>
                  <a:pt x="1824" y="308"/>
                  <a:pt x="1797" y="308"/>
                </a:cubicBezTo>
                <a:cubicBezTo>
                  <a:pt x="1689" y="308"/>
                  <a:pt x="1619" y="387"/>
                  <a:pt x="1604" y="528"/>
                </a:cubicBezTo>
                <a:cubicBezTo>
                  <a:pt x="1552" y="478"/>
                  <a:pt x="1482" y="456"/>
                  <a:pt x="1401" y="456"/>
                </a:cubicBezTo>
                <a:cubicBezTo>
                  <a:pt x="1045" y="456"/>
                  <a:pt x="482" y="874"/>
                  <a:pt x="309" y="1067"/>
                </a:cubicBezTo>
                <a:cubicBezTo>
                  <a:pt x="91" y="1315"/>
                  <a:pt x="0" y="1454"/>
                  <a:pt x="67" y="1745"/>
                </a:cubicBezTo>
                <a:cubicBezTo>
                  <a:pt x="73" y="1769"/>
                  <a:pt x="212" y="2072"/>
                  <a:pt x="230" y="2120"/>
                </a:cubicBezTo>
                <a:cubicBezTo>
                  <a:pt x="230" y="2126"/>
                  <a:pt x="242" y="2132"/>
                  <a:pt x="242" y="2132"/>
                </a:cubicBezTo>
                <a:lnTo>
                  <a:pt x="242" y="8435"/>
                </a:lnTo>
                <a:lnTo>
                  <a:pt x="34605" y="8435"/>
                </a:lnTo>
                <a:cubicBezTo>
                  <a:pt x="34322" y="8263"/>
                  <a:pt x="34050" y="8085"/>
                  <a:pt x="33784" y="7872"/>
                </a:cubicBezTo>
                <a:cubicBezTo>
                  <a:pt x="33039" y="7272"/>
                  <a:pt x="32452" y="6528"/>
                  <a:pt x="31640" y="6037"/>
                </a:cubicBezTo>
                <a:cubicBezTo>
                  <a:pt x="30980" y="5638"/>
                  <a:pt x="30339" y="5256"/>
                  <a:pt x="29697" y="4857"/>
                </a:cubicBezTo>
                <a:cubicBezTo>
                  <a:pt x="28789" y="4300"/>
                  <a:pt x="27560" y="4070"/>
                  <a:pt x="26567" y="3706"/>
                </a:cubicBezTo>
                <a:cubicBezTo>
                  <a:pt x="26336" y="3623"/>
                  <a:pt x="26209" y="3615"/>
                  <a:pt x="26076" y="3615"/>
                </a:cubicBezTo>
                <a:cubicBezTo>
                  <a:pt x="26045" y="3615"/>
                  <a:pt x="26013" y="3616"/>
                  <a:pt x="25980" y="3616"/>
                </a:cubicBezTo>
                <a:cubicBezTo>
                  <a:pt x="25532" y="3254"/>
                  <a:pt x="24877" y="3018"/>
                  <a:pt x="24295" y="3018"/>
                </a:cubicBezTo>
                <a:cubicBezTo>
                  <a:pt x="23932" y="3018"/>
                  <a:pt x="23597" y="3110"/>
                  <a:pt x="23358" y="3319"/>
                </a:cubicBezTo>
                <a:cubicBezTo>
                  <a:pt x="23358" y="3078"/>
                  <a:pt x="23226" y="3125"/>
                  <a:pt x="23057" y="3101"/>
                </a:cubicBezTo>
                <a:lnTo>
                  <a:pt x="23057" y="3101"/>
                </a:lnTo>
                <a:cubicBezTo>
                  <a:pt x="23094" y="3109"/>
                  <a:pt x="22719" y="3181"/>
                  <a:pt x="22641" y="3181"/>
                </a:cubicBezTo>
                <a:cubicBezTo>
                  <a:pt x="22627" y="3181"/>
                  <a:pt x="22622" y="3179"/>
                  <a:pt x="22631" y="3174"/>
                </a:cubicBezTo>
                <a:lnTo>
                  <a:pt x="22631" y="3174"/>
                </a:lnTo>
                <a:cubicBezTo>
                  <a:pt x="22474" y="3246"/>
                  <a:pt x="22413" y="3404"/>
                  <a:pt x="22280" y="3470"/>
                </a:cubicBezTo>
                <a:cubicBezTo>
                  <a:pt x="22147" y="3543"/>
                  <a:pt x="21965" y="3476"/>
                  <a:pt x="21826" y="3579"/>
                </a:cubicBezTo>
                <a:cubicBezTo>
                  <a:pt x="21788" y="3499"/>
                  <a:pt x="21731" y="3463"/>
                  <a:pt x="21666" y="3463"/>
                </a:cubicBezTo>
                <a:cubicBezTo>
                  <a:pt x="21608" y="3463"/>
                  <a:pt x="21544" y="3492"/>
                  <a:pt x="21481" y="3543"/>
                </a:cubicBezTo>
                <a:cubicBezTo>
                  <a:pt x="21428" y="3475"/>
                  <a:pt x="21384" y="3457"/>
                  <a:pt x="21343" y="3457"/>
                </a:cubicBezTo>
                <a:cubicBezTo>
                  <a:pt x="21295" y="3457"/>
                  <a:pt x="21251" y="3482"/>
                  <a:pt x="21199" y="3482"/>
                </a:cubicBezTo>
                <a:cubicBezTo>
                  <a:pt x="21164" y="3482"/>
                  <a:pt x="21126" y="3471"/>
                  <a:pt x="21082" y="3434"/>
                </a:cubicBezTo>
                <a:cubicBezTo>
                  <a:pt x="20930" y="3307"/>
                  <a:pt x="21160" y="3119"/>
                  <a:pt x="20876" y="3046"/>
                </a:cubicBezTo>
                <a:cubicBezTo>
                  <a:pt x="21042" y="2807"/>
                  <a:pt x="20929" y="2738"/>
                  <a:pt x="20766" y="2738"/>
                </a:cubicBezTo>
                <a:cubicBezTo>
                  <a:pt x="20674" y="2738"/>
                  <a:pt x="20565" y="2760"/>
                  <a:pt x="20482" y="2786"/>
                </a:cubicBezTo>
                <a:cubicBezTo>
                  <a:pt x="20471" y="2608"/>
                  <a:pt x="20249" y="2480"/>
                  <a:pt x="20053" y="2480"/>
                </a:cubicBezTo>
                <a:cubicBezTo>
                  <a:pt x="19935" y="2480"/>
                  <a:pt x="19827" y="2526"/>
                  <a:pt x="19780" y="2635"/>
                </a:cubicBezTo>
                <a:cubicBezTo>
                  <a:pt x="19768" y="2617"/>
                  <a:pt x="19743" y="2586"/>
                  <a:pt x="19719" y="2562"/>
                </a:cubicBezTo>
                <a:cubicBezTo>
                  <a:pt x="19562" y="2586"/>
                  <a:pt x="19471" y="2683"/>
                  <a:pt x="19495" y="2853"/>
                </a:cubicBezTo>
                <a:cubicBezTo>
                  <a:pt x="19493" y="2852"/>
                  <a:pt x="19491" y="2852"/>
                  <a:pt x="19489" y="2852"/>
                </a:cubicBezTo>
                <a:cubicBezTo>
                  <a:pt x="19356" y="2852"/>
                  <a:pt x="18627" y="3563"/>
                  <a:pt x="18466" y="3688"/>
                </a:cubicBezTo>
                <a:cubicBezTo>
                  <a:pt x="18405" y="3641"/>
                  <a:pt x="18328" y="3620"/>
                  <a:pt x="18251" y="3620"/>
                </a:cubicBezTo>
                <a:cubicBezTo>
                  <a:pt x="18061" y="3620"/>
                  <a:pt x="17871" y="3749"/>
                  <a:pt x="17927" y="3930"/>
                </a:cubicBezTo>
                <a:cubicBezTo>
                  <a:pt x="17855" y="3838"/>
                  <a:pt x="17646" y="3800"/>
                  <a:pt x="17418" y="3800"/>
                </a:cubicBezTo>
                <a:cubicBezTo>
                  <a:pt x="17108" y="3800"/>
                  <a:pt x="16762" y="3869"/>
                  <a:pt x="16668" y="3967"/>
                </a:cubicBezTo>
                <a:cubicBezTo>
                  <a:pt x="16623" y="3863"/>
                  <a:pt x="16586" y="3830"/>
                  <a:pt x="16548" y="3830"/>
                </a:cubicBezTo>
                <a:cubicBezTo>
                  <a:pt x="16482" y="3830"/>
                  <a:pt x="16416" y="3927"/>
                  <a:pt x="16314" y="3927"/>
                </a:cubicBezTo>
                <a:cubicBezTo>
                  <a:pt x="16305" y="3927"/>
                  <a:pt x="16296" y="3926"/>
                  <a:pt x="16286" y="3924"/>
                </a:cubicBezTo>
                <a:cubicBezTo>
                  <a:pt x="16149" y="3897"/>
                  <a:pt x="16127" y="3731"/>
                  <a:pt x="15931" y="3731"/>
                </a:cubicBezTo>
                <a:cubicBezTo>
                  <a:pt x="15910" y="3731"/>
                  <a:pt x="15887" y="3733"/>
                  <a:pt x="15863" y="3737"/>
                </a:cubicBezTo>
                <a:cubicBezTo>
                  <a:pt x="15851" y="3676"/>
                  <a:pt x="15814" y="3622"/>
                  <a:pt x="15808" y="3561"/>
                </a:cubicBezTo>
                <a:cubicBezTo>
                  <a:pt x="15788" y="3565"/>
                  <a:pt x="15769" y="3566"/>
                  <a:pt x="15752" y="3566"/>
                </a:cubicBezTo>
                <a:cubicBezTo>
                  <a:pt x="15525" y="3566"/>
                  <a:pt x="15600" y="3275"/>
                  <a:pt x="15360" y="3275"/>
                </a:cubicBezTo>
                <a:cubicBezTo>
                  <a:pt x="15339" y="3275"/>
                  <a:pt x="15315" y="3277"/>
                  <a:pt x="15287" y="3283"/>
                </a:cubicBezTo>
                <a:cubicBezTo>
                  <a:pt x="15267" y="3153"/>
                  <a:pt x="15192" y="3090"/>
                  <a:pt x="15076" y="3090"/>
                </a:cubicBezTo>
                <a:cubicBezTo>
                  <a:pt x="15057" y="3090"/>
                  <a:pt x="15037" y="3091"/>
                  <a:pt x="15015" y="3095"/>
                </a:cubicBezTo>
                <a:cubicBezTo>
                  <a:pt x="15045" y="2917"/>
                  <a:pt x="14939" y="2824"/>
                  <a:pt x="14786" y="2824"/>
                </a:cubicBezTo>
                <a:cubicBezTo>
                  <a:pt x="14757" y="2824"/>
                  <a:pt x="14726" y="2828"/>
                  <a:pt x="14694" y="2835"/>
                </a:cubicBezTo>
                <a:cubicBezTo>
                  <a:pt x="14700" y="2822"/>
                  <a:pt x="14700" y="2768"/>
                  <a:pt x="14700" y="2768"/>
                </a:cubicBezTo>
                <a:lnTo>
                  <a:pt x="14700" y="2768"/>
                </a:lnTo>
                <a:cubicBezTo>
                  <a:pt x="14658" y="2780"/>
                  <a:pt x="14549" y="2780"/>
                  <a:pt x="14506" y="2792"/>
                </a:cubicBezTo>
                <a:cubicBezTo>
                  <a:pt x="14552" y="2639"/>
                  <a:pt x="14478" y="2560"/>
                  <a:pt x="14346" y="2560"/>
                </a:cubicBezTo>
                <a:cubicBezTo>
                  <a:pt x="14320" y="2560"/>
                  <a:pt x="14293" y="2562"/>
                  <a:pt x="14264" y="2568"/>
                </a:cubicBezTo>
                <a:cubicBezTo>
                  <a:pt x="14301" y="2344"/>
                  <a:pt x="14046" y="2193"/>
                  <a:pt x="13943" y="2041"/>
                </a:cubicBezTo>
                <a:cubicBezTo>
                  <a:pt x="13865" y="1925"/>
                  <a:pt x="13758" y="1705"/>
                  <a:pt x="13640" y="1705"/>
                </a:cubicBezTo>
                <a:cubicBezTo>
                  <a:pt x="13576" y="1705"/>
                  <a:pt x="13508" y="1773"/>
                  <a:pt x="13441" y="1963"/>
                </a:cubicBezTo>
                <a:cubicBezTo>
                  <a:pt x="13374" y="1892"/>
                  <a:pt x="13343" y="1872"/>
                  <a:pt x="13282" y="1872"/>
                </a:cubicBezTo>
                <a:cubicBezTo>
                  <a:pt x="13250" y="1872"/>
                  <a:pt x="13209" y="1878"/>
                  <a:pt x="13150" y="1884"/>
                </a:cubicBezTo>
                <a:cubicBezTo>
                  <a:pt x="13118" y="1789"/>
                  <a:pt x="13058" y="1746"/>
                  <a:pt x="12993" y="1746"/>
                </a:cubicBezTo>
                <a:cubicBezTo>
                  <a:pt x="12926" y="1746"/>
                  <a:pt x="12852" y="1792"/>
                  <a:pt x="12793" y="1872"/>
                </a:cubicBezTo>
                <a:cubicBezTo>
                  <a:pt x="12793" y="1739"/>
                  <a:pt x="12729" y="1682"/>
                  <a:pt x="12619" y="1682"/>
                </a:cubicBezTo>
                <a:cubicBezTo>
                  <a:pt x="12595" y="1682"/>
                  <a:pt x="12568" y="1685"/>
                  <a:pt x="12539" y="1690"/>
                </a:cubicBezTo>
                <a:cubicBezTo>
                  <a:pt x="12572" y="1526"/>
                  <a:pt x="12515" y="1426"/>
                  <a:pt x="12362" y="1426"/>
                </a:cubicBezTo>
                <a:cubicBezTo>
                  <a:pt x="12345" y="1426"/>
                  <a:pt x="12327" y="1428"/>
                  <a:pt x="12309" y="1430"/>
                </a:cubicBezTo>
                <a:cubicBezTo>
                  <a:pt x="12304" y="1269"/>
                  <a:pt x="12216" y="1140"/>
                  <a:pt x="12075" y="1140"/>
                </a:cubicBezTo>
                <a:cubicBezTo>
                  <a:pt x="12041" y="1140"/>
                  <a:pt x="12004" y="1147"/>
                  <a:pt x="11964" y="1164"/>
                </a:cubicBezTo>
                <a:cubicBezTo>
                  <a:pt x="11992" y="1001"/>
                  <a:pt x="11915" y="868"/>
                  <a:pt x="11779" y="868"/>
                </a:cubicBezTo>
                <a:cubicBezTo>
                  <a:pt x="11743" y="868"/>
                  <a:pt x="11704" y="877"/>
                  <a:pt x="11661" y="897"/>
                </a:cubicBezTo>
                <a:cubicBezTo>
                  <a:pt x="11641" y="793"/>
                  <a:pt x="11579" y="748"/>
                  <a:pt x="11503" y="748"/>
                </a:cubicBezTo>
                <a:cubicBezTo>
                  <a:pt x="11443" y="748"/>
                  <a:pt x="11374" y="776"/>
                  <a:pt x="11310" y="825"/>
                </a:cubicBezTo>
                <a:cubicBezTo>
                  <a:pt x="11284" y="699"/>
                  <a:pt x="11208" y="641"/>
                  <a:pt x="11116" y="641"/>
                </a:cubicBezTo>
                <a:cubicBezTo>
                  <a:pt x="11058" y="641"/>
                  <a:pt x="10992" y="665"/>
                  <a:pt x="10928" y="709"/>
                </a:cubicBezTo>
                <a:cubicBezTo>
                  <a:pt x="10898" y="552"/>
                  <a:pt x="10783" y="443"/>
                  <a:pt x="10613" y="443"/>
                </a:cubicBezTo>
                <a:cubicBezTo>
                  <a:pt x="10639" y="244"/>
                  <a:pt x="10377" y="129"/>
                  <a:pt x="10141" y="129"/>
                </a:cubicBezTo>
                <a:cubicBezTo>
                  <a:pt x="9984" y="129"/>
                  <a:pt x="9837" y="180"/>
                  <a:pt x="9796" y="292"/>
                </a:cubicBezTo>
                <a:cubicBezTo>
                  <a:pt x="9787" y="291"/>
                  <a:pt x="9778" y="291"/>
                  <a:pt x="9770" y="291"/>
                </a:cubicBezTo>
                <a:cubicBezTo>
                  <a:pt x="9615" y="291"/>
                  <a:pt x="9519" y="392"/>
                  <a:pt x="9536" y="558"/>
                </a:cubicBezTo>
                <a:cubicBezTo>
                  <a:pt x="9530" y="558"/>
                  <a:pt x="9524" y="557"/>
                  <a:pt x="9518" y="557"/>
                </a:cubicBezTo>
                <a:cubicBezTo>
                  <a:pt x="9468" y="557"/>
                  <a:pt x="9399" y="573"/>
                  <a:pt x="9346" y="573"/>
                </a:cubicBezTo>
                <a:cubicBezTo>
                  <a:pt x="9333" y="573"/>
                  <a:pt x="9322" y="572"/>
                  <a:pt x="9312" y="570"/>
                </a:cubicBezTo>
                <a:cubicBezTo>
                  <a:pt x="9306" y="625"/>
                  <a:pt x="9275" y="661"/>
                  <a:pt x="9263" y="716"/>
                </a:cubicBezTo>
                <a:cubicBezTo>
                  <a:pt x="9225" y="714"/>
                  <a:pt x="9196" y="713"/>
                  <a:pt x="9170" y="713"/>
                </a:cubicBezTo>
                <a:cubicBezTo>
                  <a:pt x="9103" y="713"/>
                  <a:pt x="9065" y="721"/>
                  <a:pt x="8973" y="752"/>
                </a:cubicBezTo>
                <a:cubicBezTo>
                  <a:pt x="8942" y="714"/>
                  <a:pt x="8909" y="697"/>
                  <a:pt x="8876" y="697"/>
                </a:cubicBezTo>
                <a:cubicBezTo>
                  <a:pt x="8809" y="697"/>
                  <a:pt x="8741" y="764"/>
                  <a:pt x="8688" y="861"/>
                </a:cubicBezTo>
                <a:cubicBezTo>
                  <a:pt x="8555" y="794"/>
                  <a:pt x="8428" y="825"/>
                  <a:pt x="8276" y="794"/>
                </a:cubicBezTo>
                <a:cubicBezTo>
                  <a:pt x="8258" y="790"/>
                  <a:pt x="8239" y="789"/>
                  <a:pt x="8220" y="789"/>
                </a:cubicBezTo>
                <a:cubicBezTo>
                  <a:pt x="8174" y="789"/>
                  <a:pt x="8127" y="797"/>
                  <a:pt x="8080" y="797"/>
                </a:cubicBezTo>
                <a:cubicBezTo>
                  <a:pt x="8056" y="797"/>
                  <a:pt x="8033" y="795"/>
                  <a:pt x="8010" y="788"/>
                </a:cubicBezTo>
                <a:cubicBezTo>
                  <a:pt x="7943" y="752"/>
                  <a:pt x="7980" y="637"/>
                  <a:pt x="7919" y="613"/>
                </a:cubicBezTo>
                <a:cubicBezTo>
                  <a:pt x="7808" y="578"/>
                  <a:pt x="7596" y="524"/>
                  <a:pt x="7418" y="524"/>
                </a:cubicBezTo>
                <a:cubicBezTo>
                  <a:pt x="7256" y="524"/>
                  <a:pt x="7123" y="568"/>
                  <a:pt x="7120" y="709"/>
                </a:cubicBezTo>
                <a:cubicBezTo>
                  <a:pt x="7056" y="683"/>
                  <a:pt x="6985" y="666"/>
                  <a:pt x="6917" y="666"/>
                </a:cubicBezTo>
                <a:cubicBezTo>
                  <a:pt x="6798" y="666"/>
                  <a:pt x="6691" y="718"/>
                  <a:pt x="6660" y="861"/>
                </a:cubicBezTo>
                <a:cubicBezTo>
                  <a:pt x="6594" y="835"/>
                  <a:pt x="6527" y="821"/>
                  <a:pt x="6465" y="821"/>
                </a:cubicBezTo>
                <a:cubicBezTo>
                  <a:pt x="6308" y="821"/>
                  <a:pt x="6175" y="905"/>
                  <a:pt x="6127" y="1091"/>
                </a:cubicBezTo>
                <a:cubicBezTo>
                  <a:pt x="6075" y="1026"/>
                  <a:pt x="6020" y="989"/>
                  <a:pt x="5964" y="989"/>
                </a:cubicBezTo>
                <a:cubicBezTo>
                  <a:pt x="5915" y="989"/>
                  <a:pt x="5866" y="1017"/>
                  <a:pt x="5818" y="1079"/>
                </a:cubicBezTo>
                <a:cubicBezTo>
                  <a:pt x="5812" y="1006"/>
                  <a:pt x="5758" y="952"/>
                  <a:pt x="5752" y="897"/>
                </a:cubicBezTo>
                <a:cubicBezTo>
                  <a:pt x="5703" y="958"/>
                  <a:pt x="5570" y="1030"/>
                  <a:pt x="5522" y="1091"/>
                </a:cubicBezTo>
                <a:cubicBezTo>
                  <a:pt x="5491" y="1018"/>
                  <a:pt x="5425" y="982"/>
                  <a:pt x="5401" y="940"/>
                </a:cubicBezTo>
                <a:cubicBezTo>
                  <a:pt x="5298" y="1042"/>
                  <a:pt x="5237" y="1182"/>
                  <a:pt x="5098" y="1254"/>
                </a:cubicBezTo>
                <a:cubicBezTo>
                  <a:pt x="4988" y="1307"/>
                  <a:pt x="4937" y="1328"/>
                  <a:pt x="4909" y="1328"/>
                </a:cubicBezTo>
                <a:cubicBezTo>
                  <a:pt x="4854" y="1328"/>
                  <a:pt x="4890" y="1246"/>
                  <a:pt x="4741" y="1170"/>
                </a:cubicBezTo>
                <a:cubicBezTo>
                  <a:pt x="4692" y="1139"/>
                  <a:pt x="4529" y="1164"/>
                  <a:pt x="4492" y="1127"/>
                </a:cubicBezTo>
                <a:cubicBezTo>
                  <a:pt x="4462" y="1097"/>
                  <a:pt x="4450" y="946"/>
                  <a:pt x="4450" y="946"/>
                </a:cubicBezTo>
                <a:cubicBezTo>
                  <a:pt x="4358" y="900"/>
                  <a:pt x="4319" y="840"/>
                  <a:pt x="4205" y="840"/>
                </a:cubicBezTo>
                <a:cubicBezTo>
                  <a:pt x="4169" y="840"/>
                  <a:pt x="4124" y="846"/>
                  <a:pt x="4069" y="861"/>
                </a:cubicBezTo>
                <a:cubicBezTo>
                  <a:pt x="4073" y="732"/>
                  <a:pt x="4017" y="677"/>
                  <a:pt x="3929" y="677"/>
                </a:cubicBezTo>
                <a:cubicBezTo>
                  <a:pt x="3888" y="677"/>
                  <a:pt x="3841" y="689"/>
                  <a:pt x="3790" y="709"/>
                </a:cubicBezTo>
                <a:cubicBezTo>
                  <a:pt x="3755" y="596"/>
                  <a:pt x="3677" y="563"/>
                  <a:pt x="3584" y="563"/>
                </a:cubicBezTo>
                <a:cubicBezTo>
                  <a:pt x="3518" y="563"/>
                  <a:pt x="3445" y="579"/>
                  <a:pt x="3372" y="594"/>
                </a:cubicBezTo>
                <a:cubicBezTo>
                  <a:pt x="3288" y="455"/>
                  <a:pt x="3360" y="498"/>
                  <a:pt x="3185" y="443"/>
                </a:cubicBezTo>
                <a:cubicBezTo>
                  <a:pt x="3118" y="304"/>
                  <a:pt x="3130" y="304"/>
                  <a:pt x="2955" y="255"/>
                </a:cubicBezTo>
                <a:cubicBezTo>
                  <a:pt x="2940" y="153"/>
                  <a:pt x="2880" y="107"/>
                  <a:pt x="2811" y="107"/>
                </a:cubicBezTo>
                <a:cubicBezTo>
                  <a:pt x="2739" y="107"/>
                  <a:pt x="2656" y="159"/>
                  <a:pt x="2610" y="249"/>
                </a:cubicBezTo>
                <a:cubicBezTo>
                  <a:pt x="2593" y="103"/>
                  <a:pt x="2495" y="0"/>
                  <a:pt x="2379" y="0"/>
                </a:cubicBezTo>
                <a:close/>
                <a:moveTo>
                  <a:pt x="34605" y="8435"/>
                </a:moveTo>
                <a:cubicBezTo>
                  <a:pt x="34612" y="8439"/>
                  <a:pt x="34619" y="8443"/>
                  <a:pt x="34625" y="8447"/>
                </a:cubicBezTo>
                <a:lnTo>
                  <a:pt x="34625" y="84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7225040" y="468723"/>
            <a:ext cx="2383084" cy="1028571"/>
          </a:xfrm>
          <a:custGeom>
            <a:avLst/>
            <a:gdLst/>
            <a:ahLst/>
            <a:cxnLst/>
            <a:rect l="l" t="t" r="r" b="b"/>
            <a:pathLst>
              <a:path w="66548" h="28721" extrusionOk="0">
                <a:moveTo>
                  <a:pt x="33457" y="0"/>
                </a:moveTo>
                <a:cubicBezTo>
                  <a:pt x="25452" y="0"/>
                  <a:pt x="18847" y="6171"/>
                  <a:pt x="18213" y="14010"/>
                </a:cubicBezTo>
                <a:cubicBezTo>
                  <a:pt x="16779" y="13010"/>
                  <a:pt x="14978" y="12376"/>
                  <a:pt x="13043" y="12376"/>
                </a:cubicBezTo>
                <a:cubicBezTo>
                  <a:pt x="8006" y="12376"/>
                  <a:pt x="3970" y="16479"/>
                  <a:pt x="3970" y="21482"/>
                </a:cubicBezTo>
                <a:cubicBezTo>
                  <a:pt x="3970" y="23317"/>
                  <a:pt x="4503" y="24985"/>
                  <a:pt x="5437" y="26386"/>
                </a:cubicBezTo>
                <a:cubicBezTo>
                  <a:pt x="3102" y="26786"/>
                  <a:pt x="1134" y="27620"/>
                  <a:pt x="0" y="28721"/>
                </a:cubicBezTo>
                <a:lnTo>
                  <a:pt x="66548" y="28721"/>
                </a:lnTo>
                <a:cubicBezTo>
                  <a:pt x="65681" y="27887"/>
                  <a:pt x="64146" y="27120"/>
                  <a:pt x="62145" y="26553"/>
                </a:cubicBezTo>
                <a:cubicBezTo>
                  <a:pt x="62178" y="26152"/>
                  <a:pt x="62211" y="25785"/>
                  <a:pt x="62211" y="25352"/>
                </a:cubicBezTo>
                <a:cubicBezTo>
                  <a:pt x="62211" y="19614"/>
                  <a:pt x="57541" y="14978"/>
                  <a:pt x="51837" y="14978"/>
                </a:cubicBezTo>
                <a:cubicBezTo>
                  <a:pt x="50736" y="14978"/>
                  <a:pt x="49702" y="15144"/>
                  <a:pt x="48735" y="15445"/>
                </a:cubicBezTo>
                <a:lnTo>
                  <a:pt x="48735" y="15311"/>
                </a:lnTo>
                <a:cubicBezTo>
                  <a:pt x="48735" y="6838"/>
                  <a:pt x="41897" y="0"/>
                  <a:pt x="334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-441750" y="1919779"/>
            <a:ext cx="1713777" cy="739638"/>
          </a:xfrm>
          <a:custGeom>
            <a:avLst/>
            <a:gdLst/>
            <a:ahLst/>
            <a:cxnLst/>
            <a:rect l="l" t="t" r="r" b="b"/>
            <a:pathLst>
              <a:path w="66548" h="28721" extrusionOk="0">
                <a:moveTo>
                  <a:pt x="33457" y="0"/>
                </a:moveTo>
                <a:cubicBezTo>
                  <a:pt x="25452" y="0"/>
                  <a:pt x="18847" y="6171"/>
                  <a:pt x="18213" y="14010"/>
                </a:cubicBezTo>
                <a:cubicBezTo>
                  <a:pt x="16779" y="13010"/>
                  <a:pt x="14978" y="12376"/>
                  <a:pt x="13043" y="12376"/>
                </a:cubicBezTo>
                <a:cubicBezTo>
                  <a:pt x="8006" y="12376"/>
                  <a:pt x="3970" y="16479"/>
                  <a:pt x="3970" y="21482"/>
                </a:cubicBezTo>
                <a:cubicBezTo>
                  <a:pt x="3970" y="23317"/>
                  <a:pt x="4503" y="24985"/>
                  <a:pt x="5437" y="26386"/>
                </a:cubicBezTo>
                <a:cubicBezTo>
                  <a:pt x="3102" y="26786"/>
                  <a:pt x="1134" y="27620"/>
                  <a:pt x="0" y="28721"/>
                </a:cubicBezTo>
                <a:lnTo>
                  <a:pt x="66548" y="28721"/>
                </a:lnTo>
                <a:cubicBezTo>
                  <a:pt x="65681" y="27887"/>
                  <a:pt x="64146" y="27120"/>
                  <a:pt x="62145" y="26553"/>
                </a:cubicBezTo>
                <a:cubicBezTo>
                  <a:pt x="62178" y="26152"/>
                  <a:pt x="62211" y="25785"/>
                  <a:pt x="62211" y="25352"/>
                </a:cubicBezTo>
                <a:cubicBezTo>
                  <a:pt x="62211" y="19614"/>
                  <a:pt x="57541" y="14978"/>
                  <a:pt x="51837" y="14978"/>
                </a:cubicBezTo>
                <a:cubicBezTo>
                  <a:pt x="50736" y="14978"/>
                  <a:pt x="49702" y="15144"/>
                  <a:pt x="48735" y="15445"/>
                </a:cubicBezTo>
                <a:lnTo>
                  <a:pt x="48735" y="15311"/>
                </a:lnTo>
                <a:cubicBezTo>
                  <a:pt x="48735" y="6838"/>
                  <a:pt x="41897" y="0"/>
                  <a:pt x="334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1"/>
          <p:cNvSpPr/>
          <p:nvPr/>
        </p:nvSpPr>
        <p:spPr>
          <a:xfrm>
            <a:off x="-282100" y="1922754"/>
            <a:ext cx="1713777" cy="739638"/>
          </a:xfrm>
          <a:custGeom>
            <a:avLst/>
            <a:gdLst/>
            <a:ahLst/>
            <a:cxnLst/>
            <a:rect l="l" t="t" r="r" b="b"/>
            <a:pathLst>
              <a:path w="66548" h="28721" extrusionOk="0">
                <a:moveTo>
                  <a:pt x="33457" y="0"/>
                </a:moveTo>
                <a:cubicBezTo>
                  <a:pt x="25452" y="0"/>
                  <a:pt x="18847" y="6171"/>
                  <a:pt x="18213" y="14010"/>
                </a:cubicBezTo>
                <a:cubicBezTo>
                  <a:pt x="16779" y="13010"/>
                  <a:pt x="14978" y="12376"/>
                  <a:pt x="13043" y="12376"/>
                </a:cubicBezTo>
                <a:cubicBezTo>
                  <a:pt x="8006" y="12376"/>
                  <a:pt x="3970" y="16479"/>
                  <a:pt x="3970" y="21482"/>
                </a:cubicBezTo>
                <a:cubicBezTo>
                  <a:pt x="3970" y="23317"/>
                  <a:pt x="4503" y="24985"/>
                  <a:pt x="5437" y="26386"/>
                </a:cubicBezTo>
                <a:cubicBezTo>
                  <a:pt x="3102" y="26786"/>
                  <a:pt x="1134" y="27620"/>
                  <a:pt x="0" y="28721"/>
                </a:cubicBezTo>
                <a:lnTo>
                  <a:pt x="66548" y="28721"/>
                </a:lnTo>
                <a:cubicBezTo>
                  <a:pt x="65681" y="27887"/>
                  <a:pt x="64146" y="27120"/>
                  <a:pt x="62145" y="26553"/>
                </a:cubicBezTo>
                <a:cubicBezTo>
                  <a:pt x="62178" y="26152"/>
                  <a:pt x="62211" y="25785"/>
                  <a:pt x="62211" y="25352"/>
                </a:cubicBezTo>
                <a:cubicBezTo>
                  <a:pt x="62211" y="19614"/>
                  <a:pt x="57541" y="14978"/>
                  <a:pt x="51837" y="14978"/>
                </a:cubicBezTo>
                <a:cubicBezTo>
                  <a:pt x="50736" y="14978"/>
                  <a:pt x="49702" y="15144"/>
                  <a:pt x="48735" y="15445"/>
                </a:cubicBezTo>
                <a:lnTo>
                  <a:pt x="48735" y="15311"/>
                </a:lnTo>
                <a:cubicBezTo>
                  <a:pt x="48735" y="6838"/>
                  <a:pt x="41897" y="0"/>
                  <a:pt x="334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4092979" y="2740901"/>
            <a:ext cx="5833456" cy="2402579"/>
          </a:xfrm>
          <a:custGeom>
            <a:avLst/>
            <a:gdLst/>
            <a:ahLst/>
            <a:cxnLst/>
            <a:rect l="l" t="t" r="r" b="b"/>
            <a:pathLst>
              <a:path w="29999" h="12673" extrusionOk="0">
                <a:moveTo>
                  <a:pt x="18908" y="1162"/>
                </a:moveTo>
                <a:lnTo>
                  <a:pt x="18908" y="1162"/>
                </a:lnTo>
                <a:cubicBezTo>
                  <a:pt x="18935" y="1166"/>
                  <a:pt x="18960" y="1171"/>
                  <a:pt x="18981" y="1177"/>
                </a:cubicBezTo>
                <a:lnTo>
                  <a:pt x="18981" y="1177"/>
                </a:lnTo>
                <a:cubicBezTo>
                  <a:pt x="18983" y="1175"/>
                  <a:pt x="18985" y="1172"/>
                  <a:pt x="18987" y="1169"/>
                </a:cubicBezTo>
                <a:cubicBezTo>
                  <a:pt x="18968" y="1165"/>
                  <a:pt x="18939" y="1163"/>
                  <a:pt x="18908" y="1162"/>
                </a:cubicBezTo>
                <a:close/>
                <a:moveTo>
                  <a:pt x="18944" y="1218"/>
                </a:moveTo>
                <a:lnTo>
                  <a:pt x="18944" y="1218"/>
                </a:lnTo>
                <a:cubicBezTo>
                  <a:pt x="18932" y="1236"/>
                  <a:pt x="18914" y="1248"/>
                  <a:pt x="18908" y="1272"/>
                </a:cubicBezTo>
                <a:cubicBezTo>
                  <a:pt x="18854" y="1254"/>
                  <a:pt x="18805" y="1242"/>
                  <a:pt x="18757" y="1218"/>
                </a:cubicBezTo>
                <a:lnTo>
                  <a:pt x="18757" y="1218"/>
                </a:lnTo>
                <a:cubicBezTo>
                  <a:pt x="18775" y="1227"/>
                  <a:pt x="18810" y="1231"/>
                  <a:pt x="18846" y="1231"/>
                </a:cubicBezTo>
                <a:cubicBezTo>
                  <a:pt x="18882" y="1231"/>
                  <a:pt x="18920" y="1227"/>
                  <a:pt x="18944" y="1218"/>
                </a:cubicBezTo>
                <a:close/>
                <a:moveTo>
                  <a:pt x="18781" y="1278"/>
                </a:moveTo>
                <a:lnTo>
                  <a:pt x="18781" y="1278"/>
                </a:lnTo>
                <a:cubicBezTo>
                  <a:pt x="18811" y="1296"/>
                  <a:pt x="18848" y="1302"/>
                  <a:pt x="18878" y="1308"/>
                </a:cubicBezTo>
                <a:cubicBezTo>
                  <a:pt x="18841" y="1302"/>
                  <a:pt x="18805" y="1296"/>
                  <a:pt x="18781" y="1278"/>
                </a:cubicBezTo>
                <a:close/>
                <a:moveTo>
                  <a:pt x="19265" y="1218"/>
                </a:moveTo>
                <a:lnTo>
                  <a:pt x="19265" y="1218"/>
                </a:lnTo>
                <a:cubicBezTo>
                  <a:pt x="19320" y="1224"/>
                  <a:pt x="19398" y="1321"/>
                  <a:pt x="19423" y="1339"/>
                </a:cubicBezTo>
                <a:cubicBezTo>
                  <a:pt x="19417" y="1345"/>
                  <a:pt x="19398" y="1345"/>
                  <a:pt x="19392" y="1357"/>
                </a:cubicBezTo>
                <a:cubicBezTo>
                  <a:pt x="19368" y="1314"/>
                  <a:pt x="19326" y="1272"/>
                  <a:pt x="19265" y="1218"/>
                </a:cubicBezTo>
                <a:close/>
                <a:moveTo>
                  <a:pt x="18757" y="1333"/>
                </a:moveTo>
                <a:lnTo>
                  <a:pt x="18757" y="1333"/>
                </a:lnTo>
                <a:cubicBezTo>
                  <a:pt x="18787" y="1339"/>
                  <a:pt x="18823" y="1345"/>
                  <a:pt x="18854" y="1345"/>
                </a:cubicBezTo>
                <a:cubicBezTo>
                  <a:pt x="18854" y="1357"/>
                  <a:pt x="18848" y="1357"/>
                  <a:pt x="18848" y="1363"/>
                </a:cubicBezTo>
                <a:cubicBezTo>
                  <a:pt x="18817" y="1357"/>
                  <a:pt x="18781" y="1345"/>
                  <a:pt x="18757" y="1333"/>
                </a:cubicBezTo>
                <a:close/>
                <a:moveTo>
                  <a:pt x="19247" y="1266"/>
                </a:moveTo>
                <a:cubicBezTo>
                  <a:pt x="19247" y="1266"/>
                  <a:pt x="19320" y="1314"/>
                  <a:pt x="19368" y="1363"/>
                </a:cubicBezTo>
                <a:cubicBezTo>
                  <a:pt x="19356" y="1369"/>
                  <a:pt x="19350" y="1375"/>
                  <a:pt x="19332" y="1375"/>
                </a:cubicBezTo>
                <a:cubicBezTo>
                  <a:pt x="19289" y="1333"/>
                  <a:pt x="19247" y="1266"/>
                  <a:pt x="19247" y="1266"/>
                </a:cubicBezTo>
                <a:close/>
                <a:moveTo>
                  <a:pt x="18763" y="1369"/>
                </a:moveTo>
                <a:lnTo>
                  <a:pt x="18763" y="1369"/>
                </a:lnTo>
                <a:cubicBezTo>
                  <a:pt x="18787" y="1375"/>
                  <a:pt x="18811" y="1387"/>
                  <a:pt x="18835" y="1387"/>
                </a:cubicBezTo>
                <a:cubicBezTo>
                  <a:pt x="18835" y="1387"/>
                  <a:pt x="18835" y="1393"/>
                  <a:pt x="18823" y="1393"/>
                </a:cubicBezTo>
                <a:cubicBezTo>
                  <a:pt x="18805" y="1387"/>
                  <a:pt x="18787" y="1375"/>
                  <a:pt x="18763" y="1369"/>
                </a:cubicBezTo>
                <a:close/>
                <a:moveTo>
                  <a:pt x="19187" y="1302"/>
                </a:moveTo>
                <a:cubicBezTo>
                  <a:pt x="19211" y="1333"/>
                  <a:pt x="19265" y="1369"/>
                  <a:pt x="19302" y="1393"/>
                </a:cubicBezTo>
                <a:cubicBezTo>
                  <a:pt x="19289" y="1399"/>
                  <a:pt x="19277" y="1405"/>
                  <a:pt x="19265" y="1405"/>
                </a:cubicBezTo>
                <a:cubicBezTo>
                  <a:pt x="19241" y="1375"/>
                  <a:pt x="19211" y="1339"/>
                  <a:pt x="19187" y="1302"/>
                </a:cubicBezTo>
                <a:close/>
                <a:moveTo>
                  <a:pt x="19187" y="1369"/>
                </a:moveTo>
                <a:cubicBezTo>
                  <a:pt x="19199" y="1387"/>
                  <a:pt x="19211" y="1405"/>
                  <a:pt x="19235" y="1429"/>
                </a:cubicBezTo>
                <a:cubicBezTo>
                  <a:pt x="19211" y="1405"/>
                  <a:pt x="19199" y="1393"/>
                  <a:pt x="19187" y="1369"/>
                </a:cubicBezTo>
                <a:close/>
                <a:moveTo>
                  <a:pt x="19144" y="1394"/>
                </a:moveTo>
                <a:lnTo>
                  <a:pt x="19144" y="1394"/>
                </a:lnTo>
                <a:cubicBezTo>
                  <a:pt x="19151" y="1418"/>
                  <a:pt x="19169" y="1436"/>
                  <a:pt x="19187" y="1454"/>
                </a:cubicBezTo>
                <a:cubicBezTo>
                  <a:pt x="19187" y="1454"/>
                  <a:pt x="19181" y="1454"/>
                  <a:pt x="19181" y="1460"/>
                </a:cubicBezTo>
                <a:cubicBezTo>
                  <a:pt x="19169" y="1436"/>
                  <a:pt x="19151" y="1418"/>
                  <a:pt x="19144" y="1394"/>
                </a:cubicBezTo>
                <a:close/>
                <a:moveTo>
                  <a:pt x="19129" y="1446"/>
                </a:moveTo>
                <a:lnTo>
                  <a:pt x="19129" y="1446"/>
                </a:lnTo>
                <a:cubicBezTo>
                  <a:pt x="19137" y="1455"/>
                  <a:pt x="19146" y="1462"/>
                  <a:pt x="19150" y="1466"/>
                </a:cubicBezTo>
                <a:cubicBezTo>
                  <a:pt x="19150" y="1466"/>
                  <a:pt x="19144" y="1466"/>
                  <a:pt x="19144" y="1472"/>
                </a:cubicBezTo>
                <a:lnTo>
                  <a:pt x="19129" y="1446"/>
                </a:lnTo>
                <a:close/>
                <a:moveTo>
                  <a:pt x="18159" y="1511"/>
                </a:moveTo>
                <a:cubicBezTo>
                  <a:pt x="18157" y="1512"/>
                  <a:pt x="18154" y="1513"/>
                  <a:pt x="18151" y="1514"/>
                </a:cubicBezTo>
                <a:cubicBezTo>
                  <a:pt x="18153" y="1515"/>
                  <a:pt x="18155" y="1515"/>
                  <a:pt x="18157" y="1516"/>
                </a:cubicBezTo>
                <a:lnTo>
                  <a:pt x="18157" y="1516"/>
                </a:lnTo>
                <a:cubicBezTo>
                  <a:pt x="18157" y="1514"/>
                  <a:pt x="18158" y="1512"/>
                  <a:pt x="18159" y="1511"/>
                </a:cubicBezTo>
                <a:close/>
                <a:moveTo>
                  <a:pt x="18321" y="1472"/>
                </a:moveTo>
                <a:lnTo>
                  <a:pt x="18321" y="1472"/>
                </a:lnTo>
                <a:cubicBezTo>
                  <a:pt x="18303" y="1508"/>
                  <a:pt x="18272" y="1526"/>
                  <a:pt x="18248" y="1551"/>
                </a:cubicBezTo>
                <a:cubicBezTo>
                  <a:pt x="18272" y="1526"/>
                  <a:pt x="18303" y="1496"/>
                  <a:pt x="18321" y="1472"/>
                </a:cubicBezTo>
                <a:close/>
                <a:moveTo>
                  <a:pt x="18334" y="1544"/>
                </a:moveTo>
                <a:lnTo>
                  <a:pt x="18334" y="1544"/>
                </a:lnTo>
                <a:cubicBezTo>
                  <a:pt x="18325" y="1556"/>
                  <a:pt x="18314" y="1569"/>
                  <a:pt x="18303" y="1581"/>
                </a:cubicBezTo>
                <a:cubicBezTo>
                  <a:pt x="18297" y="1581"/>
                  <a:pt x="18297" y="1575"/>
                  <a:pt x="18291" y="1575"/>
                </a:cubicBezTo>
                <a:cubicBezTo>
                  <a:pt x="18307" y="1565"/>
                  <a:pt x="18321" y="1555"/>
                  <a:pt x="18334" y="1544"/>
                </a:cubicBezTo>
                <a:close/>
                <a:moveTo>
                  <a:pt x="18365" y="1571"/>
                </a:moveTo>
                <a:cubicBezTo>
                  <a:pt x="18356" y="1580"/>
                  <a:pt x="18350" y="1591"/>
                  <a:pt x="18339" y="1605"/>
                </a:cubicBezTo>
                <a:lnTo>
                  <a:pt x="18333" y="1599"/>
                </a:lnTo>
                <a:cubicBezTo>
                  <a:pt x="18344" y="1588"/>
                  <a:pt x="18354" y="1580"/>
                  <a:pt x="18365" y="1571"/>
                </a:cubicBezTo>
                <a:close/>
                <a:moveTo>
                  <a:pt x="18823" y="1702"/>
                </a:moveTo>
                <a:cubicBezTo>
                  <a:pt x="18835" y="1708"/>
                  <a:pt x="18835" y="1720"/>
                  <a:pt x="18841" y="1726"/>
                </a:cubicBezTo>
                <a:cubicBezTo>
                  <a:pt x="18835" y="1726"/>
                  <a:pt x="18835" y="1726"/>
                  <a:pt x="18823" y="1720"/>
                </a:cubicBezTo>
                <a:lnTo>
                  <a:pt x="18823" y="1702"/>
                </a:lnTo>
                <a:close/>
                <a:moveTo>
                  <a:pt x="18848" y="1732"/>
                </a:moveTo>
                <a:cubicBezTo>
                  <a:pt x="18854" y="1738"/>
                  <a:pt x="18854" y="1750"/>
                  <a:pt x="18866" y="1750"/>
                </a:cubicBezTo>
                <a:cubicBezTo>
                  <a:pt x="18866" y="1750"/>
                  <a:pt x="18866" y="1756"/>
                  <a:pt x="18854" y="1756"/>
                </a:cubicBezTo>
                <a:lnTo>
                  <a:pt x="18835" y="1756"/>
                </a:lnTo>
                <a:cubicBezTo>
                  <a:pt x="18835" y="1750"/>
                  <a:pt x="18823" y="1738"/>
                  <a:pt x="18823" y="1732"/>
                </a:cubicBezTo>
                <a:close/>
                <a:moveTo>
                  <a:pt x="19289" y="1738"/>
                </a:moveTo>
                <a:cubicBezTo>
                  <a:pt x="19289" y="1738"/>
                  <a:pt x="19296" y="1762"/>
                  <a:pt x="19308" y="1787"/>
                </a:cubicBezTo>
                <a:lnTo>
                  <a:pt x="19296" y="1787"/>
                </a:lnTo>
                <a:cubicBezTo>
                  <a:pt x="19289" y="1762"/>
                  <a:pt x="19289" y="1738"/>
                  <a:pt x="19289" y="1738"/>
                </a:cubicBezTo>
                <a:close/>
                <a:moveTo>
                  <a:pt x="19332" y="1732"/>
                </a:moveTo>
                <a:cubicBezTo>
                  <a:pt x="19332" y="1738"/>
                  <a:pt x="19338" y="1762"/>
                  <a:pt x="19356" y="1787"/>
                </a:cubicBezTo>
                <a:lnTo>
                  <a:pt x="19332" y="1787"/>
                </a:lnTo>
                <a:cubicBezTo>
                  <a:pt x="19326" y="1762"/>
                  <a:pt x="19326" y="1738"/>
                  <a:pt x="19332" y="1732"/>
                </a:cubicBezTo>
                <a:close/>
                <a:moveTo>
                  <a:pt x="19368" y="1660"/>
                </a:moveTo>
                <a:lnTo>
                  <a:pt x="19368" y="1660"/>
                </a:lnTo>
                <a:cubicBezTo>
                  <a:pt x="19374" y="1708"/>
                  <a:pt x="19398" y="1756"/>
                  <a:pt x="19423" y="1787"/>
                </a:cubicBezTo>
                <a:lnTo>
                  <a:pt x="19386" y="1787"/>
                </a:lnTo>
                <a:cubicBezTo>
                  <a:pt x="19380" y="1750"/>
                  <a:pt x="19368" y="1702"/>
                  <a:pt x="19368" y="1660"/>
                </a:cubicBezTo>
                <a:close/>
                <a:moveTo>
                  <a:pt x="19241" y="1762"/>
                </a:moveTo>
                <a:lnTo>
                  <a:pt x="19241" y="1762"/>
                </a:lnTo>
                <a:cubicBezTo>
                  <a:pt x="19241" y="1769"/>
                  <a:pt x="19247" y="1787"/>
                  <a:pt x="19259" y="1793"/>
                </a:cubicBezTo>
                <a:lnTo>
                  <a:pt x="19247" y="1793"/>
                </a:lnTo>
                <a:cubicBezTo>
                  <a:pt x="19241" y="1787"/>
                  <a:pt x="19241" y="1775"/>
                  <a:pt x="19241" y="1762"/>
                </a:cubicBezTo>
                <a:close/>
                <a:moveTo>
                  <a:pt x="19398" y="1635"/>
                </a:moveTo>
                <a:cubicBezTo>
                  <a:pt x="19398" y="1696"/>
                  <a:pt x="19429" y="1756"/>
                  <a:pt x="19459" y="1793"/>
                </a:cubicBezTo>
                <a:cubicBezTo>
                  <a:pt x="19453" y="1787"/>
                  <a:pt x="19441" y="1787"/>
                  <a:pt x="19429" y="1787"/>
                </a:cubicBezTo>
                <a:cubicBezTo>
                  <a:pt x="19417" y="1750"/>
                  <a:pt x="19392" y="1678"/>
                  <a:pt x="19398" y="1635"/>
                </a:cubicBezTo>
                <a:close/>
                <a:moveTo>
                  <a:pt x="19453" y="1636"/>
                </a:moveTo>
                <a:cubicBezTo>
                  <a:pt x="19453" y="1679"/>
                  <a:pt x="19477" y="1751"/>
                  <a:pt x="19507" y="1793"/>
                </a:cubicBezTo>
                <a:lnTo>
                  <a:pt x="19489" y="1793"/>
                </a:lnTo>
                <a:cubicBezTo>
                  <a:pt x="19477" y="1751"/>
                  <a:pt x="19453" y="1679"/>
                  <a:pt x="19453" y="1636"/>
                </a:cubicBezTo>
                <a:close/>
                <a:moveTo>
                  <a:pt x="19199" y="1762"/>
                </a:moveTo>
                <a:cubicBezTo>
                  <a:pt x="19199" y="1781"/>
                  <a:pt x="19205" y="1793"/>
                  <a:pt x="19205" y="1799"/>
                </a:cubicBezTo>
                <a:cubicBezTo>
                  <a:pt x="19205" y="1811"/>
                  <a:pt x="19199" y="1811"/>
                  <a:pt x="19199" y="1811"/>
                </a:cubicBezTo>
                <a:lnTo>
                  <a:pt x="19199" y="1762"/>
                </a:lnTo>
                <a:close/>
                <a:moveTo>
                  <a:pt x="19168" y="1787"/>
                </a:moveTo>
                <a:cubicBezTo>
                  <a:pt x="19168" y="1793"/>
                  <a:pt x="19168" y="1805"/>
                  <a:pt x="19174" y="1817"/>
                </a:cubicBezTo>
                <a:lnTo>
                  <a:pt x="19156" y="1817"/>
                </a:lnTo>
                <a:cubicBezTo>
                  <a:pt x="19156" y="1799"/>
                  <a:pt x="19156" y="1793"/>
                  <a:pt x="19168" y="1787"/>
                </a:cubicBezTo>
                <a:close/>
                <a:moveTo>
                  <a:pt x="18757" y="1769"/>
                </a:moveTo>
                <a:lnTo>
                  <a:pt x="18793" y="1823"/>
                </a:lnTo>
                <a:cubicBezTo>
                  <a:pt x="18781" y="1817"/>
                  <a:pt x="18757" y="1811"/>
                  <a:pt x="18745" y="1799"/>
                </a:cubicBezTo>
                <a:cubicBezTo>
                  <a:pt x="18745" y="1793"/>
                  <a:pt x="18745" y="1787"/>
                  <a:pt x="18732" y="1781"/>
                </a:cubicBezTo>
                <a:cubicBezTo>
                  <a:pt x="18732" y="1781"/>
                  <a:pt x="18732" y="1769"/>
                  <a:pt x="18745" y="1769"/>
                </a:cubicBezTo>
                <a:close/>
                <a:moveTo>
                  <a:pt x="18975" y="1775"/>
                </a:moveTo>
                <a:cubicBezTo>
                  <a:pt x="18987" y="1793"/>
                  <a:pt x="18993" y="1811"/>
                  <a:pt x="18993" y="1823"/>
                </a:cubicBezTo>
                <a:cubicBezTo>
                  <a:pt x="18987" y="1817"/>
                  <a:pt x="18975" y="1817"/>
                  <a:pt x="18969" y="1805"/>
                </a:cubicBezTo>
                <a:cubicBezTo>
                  <a:pt x="18975" y="1799"/>
                  <a:pt x="18975" y="1787"/>
                  <a:pt x="18975" y="1775"/>
                </a:cubicBezTo>
                <a:close/>
                <a:moveTo>
                  <a:pt x="18079" y="1757"/>
                </a:moveTo>
                <a:cubicBezTo>
                  <a:pt x="18078" y="1775"/>
                  <a:pt x="18066" y="1811"/>
                  <a:pt x="18066" y="1829"/>
                </a:cubicBezTo>
                <a:lnTo>
                  <a:pt x="18060" y="1829"/>
                </a:lnTo>
                <a:cubicBezTo>
                  <a:pt x="18066" y="1811"/>
                  <a:pt x="18078" y="1775"/>
                  <a:pt x="18079" y="1757"/>
                </a:cubicBezTo>
                <a:close/>
                <a:moveTo>
                  <a:pt x="18811" y="1775"/>
                </a:moveTo>
                <a:lnTo>
                  <a:pt x="18835" y="1799"/>
                </a:lnTo>
                <a:cubicBezTo>
                  <a:pt x="18823" y="1805"/>
                  <a:pt x="18817" y="1817"/>
                  <a:pt x="18817" y="1829"/>
                </a:cubicBezTo>
                <a:lnTo>
                  <a:pt x="18811" y="1829"/>
                </a:lnTo>
                <a:cubicBezTo>
                  <a:pt x="18805" y="1817"/>
                  <a:pt x="18793" y="1799"/>
                  <a:pt x="18793" y="1775"/>
                </a:cubicBezTo>
                <a:close/>
                <a:moveTo>
                  <a:pt x="19114" y="1799"/>
                </a:moveTo>
                <a:cubicBezTo>
                  <a:pt x="19114" y="1805"/>
                  <a:pt x="19114" y="1817"/>
                  <a:pt x="19120" y="1829"/>
                </a:cubicBezTo>
                <a:cubicBezTo>
                  <a:pt x="19118" y="1827"/>
                  <a:pt x="19117" y="1826"/>
                  <a:pt x="19115" y="1826"/>
                </a:cubicBezTo>
                <a:cubicBezTo>
                  <a:pt x="19113" y="1826"/>
                  <a:pt x="19112" y="1829"/>
                  <a:pt x="19108" y="1829"/>
                </a:cubicBezTo>
                <a:cubicBezTo>
                  <a:pt x="19108" y="1817"/>
                  <a:pt x="19108" y="1811"/>
                  <a:pt x="19114" y="1799"/>
                </a:cubicBezTo>
                <a:close/>
                <a:moveTo>
                  <a:pt x="17988" y="1702"/>
                </a:moveTo>
                <a:cubicBezTo>
                  <a:pt x="17976" y="1750"/>
                  <a:pt x="17970" y="1793"/>
                  <a:pt x="17970" y="1841"/>
                </a:cubicBezTo>
                <a:lnTo>
                  <a:pt x="17933" y="1841"/>
                </a:lnTo>
                <a:cubicBezTo>
                  <a:pt x="17951" y="1793"/>
                  <a:pt x="17976" y="1738"/>
                  <a:pt x="17988" y="1702"/>
                </a:cubicBezTo>
                <a:close/>
                <a:moveTo>
                  <a:pt x="18012" y="1762"/>
                </a:moveTo>
                <a:cubicBezTo>
                  <a:pt x="18018" y="1775"/>
                  <a:pt x="18018" y="1811"/>
                  <a:pt x="18006" y="1841"/>
                </a:cubicBezTo>
                <a:cubicBezTo>
                  <a:pt x="18012" y="1817"/>
                  <a:pt x="18012" y="1787"/>
                  <a:pt x="18012" y="1762"/>
                </a:cubicBezTo>
                <a:close/>
                <a:moveTo>
                  <a:pt x="18109" y="1787"/>
                </a:moveTo>
                <a:lnTo>
                  <a:pt x="18109" y="1841"/>
                </a:lnTo>
                <a:lnTo>
                  <a:pt x="18097" y="1841"/>
                </a:lnTo>
                <a:cubicBezTo>
                  <a:pt x="18097" y="1817"/>
                  <a:pt x="18109" y="1799"/>
                  <a:pt x="18109" y="1787"/>
                </a:cubicBezTo>
                <a:close/>
                <a:moveTo>
                  <a:pt x="19084" y="1811"/>
                </a:moveTo>
                <a:lnTo>
                  <a:pt x="19084" y="1829"/>
                </a:lnTo>
                <a:cubicBezTo>
                  <a:pt x="19084" y="1841"/>
                  <a:pt x="19084" y="1841"/>
                  <a:pt x="19078" y="1841"/>
                </a:cubicBezTo>
                <a:cubicBezTo>
                  <a:pt x="19078" y="1823"/>
                  <a:pt x="19078" y="1817"/>
                  <a:pt x="19084" y="1811"/>
                </a:cubicBezTo>
                <a:close/>
                <a:moveTo>
                  <a:pt x="18884" y="1793"/>
                </a:moveTo>
                <a:lnTo>
                  <a:pt x="18896" y="1847"/>
                </a:lnTo>
                <a:cubicBezTo>
                  <a:pt x="18884" y="1841"/>
                  <a:pt x="18878" y="1823"/>
                  <a:pt x="18866" y="1811"/>
                </a:cubicBezTo>
                <a:cubicBezTo>
                  <a:pt x="18878" y="1799"/>
                  <a:pt x="18884" y="1793"/>
                  <a:pt x="18884" y="1793"/>
                </a:cubicBezTo>
                <a:close/>
                <a:moveTo>
                  <a:pt x="19053" y="1817"/>
                </a:moveTo>
                <a:cubicBezTo>
                  <a:pt x="19053" y="1823"/>
                  <a:pt x="19053" y="1829"/>
                  <a:pt x="19059" y="1847"/>
                </a:cubicBezTo>
                <a:lnTo>
                  <a:pt x="19053" y="1847"/>
                </a:lnTo>
                <a:cubicBezTo>
                  <a:pt x="19047" y="1841"/>
                  <a:pt x="19047" y="1823"/>
                  <a:pt x="19053" y="1817"/>
                </a:cubicBezTo>
                <a:close/>
                <a:moveTo>
                  <a:pt x="17863" y="1832"/>
                </a:moveTo>
                <a:cubicBezTo>
                  <a:pt x="17860" y="1839"/>
                  <a:pt x="17857" y="1846"/>
                  <a:pt x="17855" y="1853"/>
                </a:cubicBezTo>
                <a:cubicBezTo>
                  <a:pt x="17857" y="1852"/>
                  <a:pt x="17859" y="1852"/>
                  <a:pt x="17861" y="1851"/>
                </a:cubicBezTo>
                <a:lnTo>
                  <a:pt x="17861" y="1851"/>
                </a:lnTo>
                <a:cubicBezTo>
                  <a:pt x="17862" y="1845"/>
                  <a:pt x="17862" y="1839"/>
                  <a:pt x="17863" y="1832"/>
                </a:cubicBezTo>
                <a:close/>
                <a:moveTo>
                  <a:pt x="17846" y="1789"/>
                </a:moveTo>
                <a:lnTo>
                  <a:pt x="17846" y="1789"/>
                </a:lnTo>
                <a:cubicBezTo>
                  <a:pt x="17837" y="1811"/>
                  <a:pt x="17828" y="1834"/>
                  <a:pt x="17821" y="1854"/>
                </a:cubicBezTo>
                <a:lnTo>
                  <a:pt x="17821" y="1854"/>
                </a:lnTo>
                <a:cubicBezTo>
                  <a:pt x="17825" y="1853"/>
                  <a:pt x="17830" y="1853"/>
                  <a:pt x="17836" y="1853"/>
                </a:cubicBezTo>
                <a:cubicBezTo>
                  <a:pt x="17839" y="1835"/>
                  <a:pt x="17842" y="1813"/>
                  <a:pt x="17846" y="1789"/>
                </a:cubicBezTo>
                <a:close/>
                <a:moveTo>
                  <a:pt x="17818" y="1787"/>
                </a:moveTo>
                <a:cubicBezTo>
                  <a:pt x="17807" y="1818"/>
                  <a:pt x="17799" y="1847"/>
                  <a:pt x="17794" y="1859"/>
                </a:cubicBezTo>
                <a:cubicBezTo>
                  <a:pt x="17804" y="1856"/>
                  <a:pt x="17810" y="1855"/>
                  <a:pt x="17817" y="1854"/>
                </a:cubicBezTo>
                <a:lnTo>
                  <a:pt x="17817" y="1854"/>
                </a:lnTo>
                <a:cubicBezTo>
                  <a:pt x="17813" y="1834"/>
                  <a:pt x="17814" y="1810"/>
                  <a:pt x="17818" y="1787"/>
                </a:cubicBezTo>
                <a:close/>
                <a:moveTo>
                  <a:pt x="17821" y="1854"/>
                </a:moveTo>
                <a:cubicBezTo>
                  <a:pt x="17819" y="1854"/>
                  <a:pt x="17818" y="1854"/>
                  <a:pt x="17817" y="1854"/>
                </a:cubicBezTo>
                <a:lnTo>
                  <a:pt x="17817" y="1854"/>
                </a:lnTo>
                <a:cubicBezTo>
                  <a:pt x="17817" y="1856"/>
                  <a:pt x="17818" y="1858"/>
                  <a:pt x="17818" y="1859"/>
                </a:cubicBezTo>
                <a:cubicBezTo>
                  <a:pt x="17819" y="1857"/>
                  <a:pt x="17820" y="1856"/>
                  <a:pt x="17821" y="1854"/>
                </a:cubicBezTo>
                <a:close/>
                <a:moveTo>
                  <a:pt x="18969" y="1823"/>
                </a:moveTo>
                <a:cubicBezTo>
                  <a:pt x="18987" y="1829"/>
                  <a:pt x="18993" y="1829"/>
                  <a:pt x="18999" y="1829"/>
                </a:cubicBezTo>
                <a:cubicBezTo>
                  <a:pt x="18999" y="1835"/>
                  <a:pt x="19005" y="1847"/>
                  <a:pt x="19005" y="1853"/>
                </a:cubicBezTo>
                <a:cubicBezTo>
                  <a:pt x="18993" y="1871"/>
                  <a:pt x="18987" y="1878"/>
                  <a:pt x="18969" y="1878"/>
                </a:cubicBezTo>
                <a:lnTo>
                  <a:pt x="18969" y="1823"/>
                </a:lnTo>
                <a:close/>
                <a:moveTo>
                  <a:pt x="18745" y="1841"/>
                </a:moveTo>
                <a:cubicBezTo>
                  <a:pt x="18757" y="1841"/>
                  <a:pt x="18781" y="1847"/>
                  <a:pt x="18793" y="1847"/>
                </a:cubicBezTo>
                <a:cubicBezTo>
                  <a:pt x="18793" y="1859"/>
                  <a:pt x="18782" y="1875"/>
                  <a:pt x="18776" y="1882"/>
                </a:cubicBezTo>
                <a:lnTo>
                  <a:pt x="18776" y="1882"/>
                </a:lnTo>
                <a:lnTo>
                  <a:pt x="18757" y="1878"/>
                </a:lnTo>
                <a:lnTo>
                  <a:pt x="18757" y="1878"/>
                </a:lnTo>
                <a:lnTo>
                  <a:pt x="18757" y="1878"/>
                </a:lnTo>
                <a:cubicBezTo>
                  <a:pt x="18755" y="1878"/>
                  <a:pt x="18753" y="1878"/>
                  <a:pt x="18751" y="1878"/>
                </a:cubicBezTo>
                <a:cubicBezTo>
                  <a:pt x="18751" y="1859"/>
                  <a:pt x="18751" y="1847"/>
                  <a:pt x="18745" y="1841"/>
                </a:cubicBezTo>
                <a:close/>
                <a:moveTo>
                  <a:pt x="18496" y="1871"/>
                </a:moveTo>
                <a:cubicBezTo>
                  <a:pt x="18496" y="1878"/>
                  <a:pt x="18508" y="1878"/>
                  <a:pt x="18508" y="1884"/>
                </a:cubicBezTo>
                <a:cubicBezTo>
                  <a:pt x="18496" y="1890"/>
                  <a:pt x="18490" y="1890"/>
                  <a:pt x="18490" y="1890"/>
                </a:cubicBezTo>
                <a:cubicBezTo>
                  <a:pt x="18490" y="1884"/>
                  <a:pt x="18490" y="1878"/>
                  <a:pt x="18496" y="1871"/>
                </a:cubicBezTo>
                <a:close/>
                <a:moveTo>
                  <a:pt x="18690" y="1878"/>
                </a:moveTo>
                <a:cubicBezTo>
                  <a:pt x="18684" y="1890"/>
                  <a:pt x="18684" y="1902"/>
                  <a:pt x="18684" y="1908"/>
                </a:cubicBezTo>
                <a:lnTo>
                  <a:pt x="18672" y="1902"/>
                </a:lnTo>
                <a:cubicBezTo>
                  <a:pt x="18684" y="1890"/>
                  <a:pt x="18684" y="1884"/>
                  <a:pt x="18690" y="1878"/>
                </a:cubicBezTo>
                <a:close/>
                <a:moveTo>
                  <a:pt x="18757" y="1878"/>
                </a:moveTo>
                <a:lnTo>
                  <a:pt x="18757" y="1878"/>
                </a:lnTo>
                <a:cubicBezTo>
                  <a:pt x="18766" y="1879"/>
                  <a:pt x="18775" y="1884"/>
                  <a:pt x="18775" y="1884"/>
                </a:cubicBezTo>
                <a:cubicBezTo>
                  <a:pt x="18775" y="1883"/>
                  <a:pt x="18776" y="1883"/>
                  <a:pt x="18776" y="1882"/>
                </a:cubicBezTo>
                <a:lnTo>
                  <a:pt x="18776" y="1882"/>
                </a:lnTo>
                <a:lnTo>
                  <a:pt x="18781" y="1884"/>
                </a:lnTo>
                <a:cubicBezTo>
                  <a:pt x="18763" y="1902"/>
                  <a:pt x="18763" y="1908"/>
                  <a:pt x="18757" y="1914"/>
                </a:cubicBezTo>
                <a:lnTo>
                  <a:pt x="18757" y="1878"/>
                </a:lnTo>
                <a:close/>
                <a:moveTo>
                  <a:pt x="18508" y="1908"/>
                </a:moveTo>
                <a:lnTo>
                  <a:pt x="18508" y="1920"/>
                </a:lnTo>
                <a:cubicBezTo>
                  <a:pt x="18502" y="1926"/>
                  <a:pt x="18490" y="1926"/>
                  <a:pt x="18490" y="1938"/>
                </a:cubicBezTo>
                <a:lnTo>
                  <a:pt x="18484" y="1938"/>
                </a:lnTo>
                <a:cubicBezTo>
                  <a:pt x="18484" y="1932"/>
                  <a:pt x="18484" y="1920"/>
                  <a:pt x="18490" y="1914"/>
                </a:cubicBezTo>
                <a:cubicBezTo>
                  <a:pt x="18496" y="1914"/>
                  <a:pt x="18496" y="1908"/>
                  <a:pt x="18508" y="1908"/>
                </a:cubicBezTo>
                <a:close/>
                <a:moveTo>
                  <a:pt x="18607" y="1897"/>
                </a:moveTo>
                <a:cubicBezTo>
                  <a:pt x="18610" y="1897"/>
                  <a:pt x="18615" y="1904"/>
                  <a:pt x="18623" y="1908"/>
                </a:cubicBezTo>
                <a:cubicBezTo>
                  <a:pt x="18611" y="1926"/>
                  <a:pt x="18599" y="1944"/>
                  <a:pt x="18581" y="1968"/>
                </a:cubicBezTo>
                <a:lnTo>
                  <a:pt x="18593" y="1908"/>
                </a:lnTo>
                <a:cubicBezTo>
                  <a:pt x="18599" y="1908"/>
                  <a:pt x="18599" y="1902"/>
                  <a:pt x="18605" y="1902"/>
                </a:cubicBezTo>
                <a:cubicBezTo>
                  <a:pt x="18605" y="1898"/>
                  <a:pt x="18606" y="1897"/>
                  <a:pt x="18607" y="1897"/>
                </a:cubicBezTo>
                <a:close/>
                <a:moveTo>
                  <a:pt x="18926" y="1799"/>
                </a:moveTo>
                <a:cubicBezTo>
                  <a:pt x="18926" y="1799"/>
                  <a:pt x="18932" y="1799"/>
                  <a:pt x="18932" y="1811"/>
                </a:cubicBezTo>
                <a:cubicBezTo>
                  <a:pt x="18932" y="1829"/>
                  <a:pt x="18938" y="1859"/>
                  <a:pt x="18956" y="1890"/>
                </a:cubicBezTo>
                <a:cubicBezTo>
                  <a:pt x="18932" y="1890"/>
                  <a:pt x="18926" y="1902"/>
                  <a:pt x="18908" y="1908"/>
                </a:cubicBezTo>
                <a:lnTo>
                  <a:pt x="18908" y="1902"/>
                </a:lnTo>
                <a:cubicBezTo>
                  <a:pt x="18854" y="1926"/>
                  <a:pt x="18811" y="1950"/>
                  <a:pt x="18775" y="1968"/>
                </a:cubicBezTo>
                <a:cubicBezTo>
                  <a:pt x="18793" y="1938"/>
                  <a:pt x="18823" y="1884"/>
                  <a:pt x="18835" y="1853"/>
                </a:cubicBezTo>
                <a:cubicBezTo>
                  <a:pt x="18835" y="1847"/>
                  <a:pt x="18841" y="1835"/>
                  <a:pt x="18841" y="1829"/>
                </a:cubicBezTo>
                <a:lnTo>
                  <a:pt x="18848" y="1829"/>
                </a:lnTo>
                <a:cubicBezTo>
                  <a:pt x="18848" y="1829"/>
                  <a:pt x="18848" y="1823"/>
                  <a:pt x="18854" y="1823"/>
                </a:cubicBezTo>
                <a:cubicBezTo>
                  <a:pt x="18872" y="1841"/>
                  <a:pt x="18890" y="1853"/>
                  <a:pt x="18902" y="1853"/>
                </a:cubicBezTo>
                <a:lnTo>
                  <a:pt x="18908" y="1902"/>
                </a:lnTo>
                <a:lnTo>
                  <a:pt x="18908" y="1859"/>
                </a:lnTo>
                <a:cubicBezTo>
                  <a:pt x="18908" y="1847"/>
                  <a:pt x="18914" y="1823"/>
                  <a:pt x="18926" y="1799"/>
                </a:cubicBezTo>
                <a:close/>
                <a:moveTo>
                  <a:pt x="18569" y="1914"/>
                </a:moveTo>
                <a:cubicBezTo>
                  <a:pt x="18575" y="1938"/>
                  <a:pt x="18575" y="1950"/>
                  <a:pt x="18575" y="1968"/>
                </a:cubicBezTo>
                <a:lnTo>
                  <a:pt x="18575" y="1974"/>
                </a:lnTo>
                <a:cubicBezTo>
                  <a:pt x="18569" y="1968"/>
                  <a:pt x="18551" y="1968"/>
                  <a:pt x="18545" y="1962"/>
                </a:cubicBezTo>
                <a:cubicBezTo>
                  <a:pt x="18545" y="1950"/>
                  <a:pt x="18551" y="1938"/>
                  <a:pt x="18551" y="1926"/>
                </a:cubicBezTo>
                <a:cubicBezTo>
                  <a:pt x="18551" y="1920"/>
                  <a:pt x="18563" y="1920"/>
                  <a:pt x="18569" y="1914"/>
                </a:cubicBezTo>
                <a:close/>
                <a:moveTo>
                  <a:pt x="18969" y="1914"/>
                </a:moveTo>
                <a:cubicBezTo>
                  <a:pt x="18969" y="1920"/>
                  <a:pt x="18975" y="1920"/>
                  <a:pt x="18975" y="1932"/>
                </a:cubicBezTo>
                <a:lnTo>
                  <a:pt x="18944" y="1999"/>
                </a:lnTo>
                <a:cubicBezTo>
                  <a:pt x="18908" y="1999"/>
                  <a:pt x="18878" y="1993"/>
                  <a:pt x="18854" y="1993"/>
                </a:cubicBezTo>
                <a:cubicBezTo>
                  <a:pt x="18854" y="1993"/>
                  <a:pt x="18848" y="1993"/>
                  <a:pt x="18848" y="1980"/>
                </a:cubicBezTo>
                <a:cubicBezTo>
                  <a:pt x="18872" y="1968"/>
                  <a:pt x="18884" y="1962"/>
                  <a:pt x="18902" y="1944"/>
                </a:cubicBezTo>
                <a:cubicBezTo>
                  <a:pt x="18932" y="1920"/>
                  <a:pt x="18956" y="1914"/>
                  <a:pt x="18969" y="1914"/>
                </a:cubicBezTo>
                <a:close/>
                <a:moveTo>
                  <a:pt x="19017" y="1926"/>
                </a:moveTo>
                <a:cubicBezTo>
                  <a:pt x="18999" y="1944"/>
                  <a:pt x="18993" y="1974"/>
                  <a:pt x="18981" y="2005"/>
                </a:cubicBezTo>
                <a:lnTo>
                  <a:pt x="18944" y="2005"/>
                </a:lnTo>
                <a:cubicBezTo>
                  <a:pt x="18956" y="1986"/>
                  <a:pt x="18969" y="1974"/>
                  <a:pt x="18993" y="1950"/>
                </a:cubicBezTo>
                <a:lnTo>
                  <a:pt x="19017" y="1926"/>
                </a:lnTo>
                <a:close/>
                <a:moveTo>
                  <a:pt x="19065" y="1950"/>
                </a:moveTo>
                <a:lnTo>
                  <a:pt x="19065" y="1950"/>
                </a:lnTo>
                <a:cubicBezTo>
                  <a:pt x="19059" y="1974"/>
                  <a:pt x="19053" y="1999"/>
                  <a:pt x="19053" y="2011"/>
                </a:cubicBezTo>
                <a:cubicBezTo>
                  <a:pt x="19044" y="2017"/>
                  <a:pt x="19037" y="2020"/>
                  <a:pt x="19031" y="2020"/>
                </a:cubicBezTo>
                <a:cubicBezTo>
                  <a:pt x="19025" y="2020"/>
                  <a:pt x="19020" y="2017"/>
                  <a:pt x="19017" y="2011"/>
                </a:cubicBezTo>
                <a:cubicBezTo>
                  <a:pt x="19029" y="1993"/>
                  <a:pt x="19047" y="1968"/>
                  <a:pt x="19065" y="1950"/>
                </a:cubicBezTo>
                <a:close/>
                <a:moveTo>
                  <a:pt x="18515" y="1974"/>
                </a:moveTo>
                <a:cubicBezTo>
                  <a:pt x="18515" y="1999"/>
                  <a:pt x="18508" y="2011"/>
                  <a:pt x="18508" y="2029"/>
                </a:cubicBezTo>
                <a:lnTo>
                  <a:pt x="18484" y="1974"/>
                </a:lnTo>
                <a:close/>
                <a:moveTo>
                  <a:pt x="18642" y="1938"/>
                </a:moveTo>
                <a:cubicBezTo>
                  <a:pt x="18642" y="1938"/>
                  <a:pt x="18642" y="1944"/>
                  <a:pt x="18654" y="1944"/>
                </a:cubicBezTo>
                <a:cubicBezTo>
                  <a:pt x="18654" y="1950"/>
                  <a:pt x="18660" y="1962"/>
                  <a:pt x="18660" y="1968"/>
                </a:cubicBezTo>
                <a:cubicBezTo>
                  <a:pt x="18642" y="1986"/>
                  <a:pt x="18636" y="2005"/>
                  <a:pt x="18636" y="2005"/>
                </a:cubicBezTo>
                <a:lnTo>
                  <a:pt x="18666" y="1974"/>
                </a:lnTo>
                <a:cubicBezTo>
                  <a:pt x="18666" y="1980"/>
                  <a:pt x="18672" y="1999"/>
                  <a:pt x="18690" y="2011"/>
                </a:cubicBezTo>
                <a:cubicBezTo>
                  <a:pt x="18684" y="2023"/>
                  <a:pt x="18684" y="2023"/>
                  <a:pt x="18684" y="2029"/>
                </a:cubicBezTo>
                <a:cubicBezTo>
                  <a:pt x="18666" y="2023"/>
                  <a:pt x="18660" y="2011"/>
                  <a:pt x="18636" y="2005"/>
                </a:cubicBezTo>
                <a:lnTo>
                  <a:pt x="18593" y="1980"/>
                </a:lnTo>
                <a:cubicBezTo>
                  <a:pt x="18605" y="1968"/>
                  <a:pt x="18630" y="1950"/>
                  <a:pt x="18642" y="1938"/>
                </a:cubicBezTo>
                <a:close/>
                <a:moveTo>
                  <a:pt x="19096" y="2029"/>
                </a:moveTo>
                <a:cubicBezTo>
                  <a:pt x="19096" y="2029"/>
                  <a:pt x="19096" y="2035"/>
                  <a:pt x="19090" y="2035"/>
                </a:cubicBezTo>
                <a:lnTo>
                  <a:pt x="19096" y="2029"/>
                </a:lnTo>
                <a:close/>
                <a:moveTo>
                  <a:pt x="19126" y="2035"/>
                </a:moveTo>
                <a:cubicBezTo>
                  <a:pt x="19126" y="2035"/>
                  <a:pt x="19126" y="2041"/>
                  <a:pt x="19120" y="2041"/>
                </a:cubicBezTo>
                <a:lnTo>
                  <a:pt x="19126" y="2035"/>
                </a:lnTo>
                <a:close/>
                <a:moveTo>
                  <a:pt x="18399" y="2011"/>
                </a:moveTo>
                <a:lnTo>
                  <a:pt x="18424" y="2035"/>
                </a:lnTo>
                <a:cubicBezTo>
                  <a:pt x="18424" y="2041"/>
                  <a:pt x="18418" y="2053"/>
                  <a:pt x="18418" y="2059"/>
                </a:cubicBezTo>
                <a:cubicBezTo>
                  <a:pt x="18418" y="2041"/>
                  <a:pt x="18412" y="2035"/>
                  <a:pt x="18399" y="2023"/>
                </a:cubicBezTo>
                <a:lnTo>
                  <a:pt x="18399" y="2011"/>
                </a:lnTo>
                <a:close/>
                <a:moveTo>
                  <a:pt x="19158" y="2051"/>
                </a:moveTo>
                <a:cubicBezTo>
                  <a:pt x="19157" y="2053"/>
                  <a:pt x="19156" y="2056"/>
                  <a:pt x="19156" y="2059"/>
                </a:cubicBezTo>
                <a:lnTo>
                  <a:pt x="19150" y="2059"/>
                </a:lnTo>
                <a:lnTo>
                  <a:pt x="19158" y="2051"/>
                </a:lnTo>
                <a:close/>
                <a:moveTo>
                  <a:pt x="19217" y="2059"/>
                </a:moveTo>
                <a:cubicBezTo>
                  <a:pt x="19217" y="2065"/>
                  <a:pt x="19211" y="2065"/>
                  <a:pt x="19211" y="2071"/>
                </a:cubicBezTo>
                <a:lnTo>
                  <a:pt x="19205" y="2071"/>
                </a:lnTo>
                <a:cubicBezTo>
                  <a:pt x="19205" y="2065"/>
                  <a:pt x="19211" y="2059"/>
                  <a:pt x="19217" y="2059"/>
                </a:cubicBezTo>
                <a:close/>
                <a:moveTo>
                  <a:pt x="18539" y="1993"/>
                </a:moveTo>
                <a:lnTo>
                  <a:pt x="18545" y="1999"/>
                </a:lnTo>
                <a:lnTo>
                  <a:pt x="18551" y="1999"/>
                </a:lnTo>
                <a:cubicBezTo>
                  <a:pt x="18557" y="1999"/>
                  <a:pt x="18569" y="2005"/>
                  <a:pt x="18569" y="2011"/>
                </a:cubicBezTo>
                <a:cubicBezTo>
                  <a:pt x="18587" y="2035"/>
                  <a:pt x="18630" y="2059"/>
                  <a:pt x="18666" y="2071"/>
                </a:cubicBezTo>
                <a:lnTo>
                  <a:pt x="18666" y="2077"/>
                </a:lnTo>
                <a:cubicBezTo>
                  <a:pt x="18636" y="2077"/>
                  <a:pt x="18587" y="2077"/>
                  <a:pt x="18539" y="2089"/>
                </a:cubicBezTo>
                <a:lnTo>
                  <a:pt x="18521" y="2041"/>
                </a:lnTo>
                <a:cubicBezTo>
                  <a:pt x="18521" y="2029"/>
                  <a:pt x="18533" y="2011"/>
                  <a:pt x="18539" y="1993"/>
                </a:cubicBezTo>
                <a:close/>
                <a:moveTo>
                  <a:pt x="18884" y="2023"/>
                </a:moveTo>
                <a:lnTo>
                  <a:pt x="18884" y="2023"/>
                </a:lnTo>
                <a:cubicBezTo>
                  <a:pt x="18908" y="2029"/>
                  <a:pt x="18914" y="2029"/>
                  <a:pt x="18932" y="2029"/>
                </a:cubicBezTo>
                <a:cubicBezTo>
                  <a:pt x="18956" y="2035"/>
                  <a:pt x="18963" y="2041"/>
                  <a:pt x="18963" y="2041"/>
                </a:cubicBezTo>
                <a:lnTo>
                  <a:pt x="18896" y="2089"/>
                </a:lnTo>
                <a:lnTo>
                  <a:pt x="18896" y="2041"/>
                </a:lnTo>
                <a:cubicBezTo>
                  <a:pt x="18896" y="2035"/>
                  <a:pt x="18884" y="2029"/>
                  <a:pt x="18884" y="2023"/>
                </a:cubicBezTo>
                <a:close/>
                <a:moveTo>
                  <a:pt x="19259" y="2059"/>
                </a:moveTo>
                <a:cubicBezTo>
                  <a:pt x="19247" y="2065"/>
                  <a:pt x="19247" y="2077"/>
                  <a:pt x="19247" y="2089"/>
                </a:cubicBezTo>
                <a:lnTo>
                  <a:pt x="19241" y="2089"/>
                </a:lnTo>
                <a:cubicBezTo>
                  <a:pt x="19241" y="2071"/>
                  <a:pt x="19247" y="2065"/>
                  <a:pt x="19259" y="2059"/>
                </a:cubicBezTo>
                <a:close/>
                <a:moveTo>
                  <a:pt x="18460" y="1999"/>
                </a:moveTo>
                <a:lnTo>
                  <a:pt x="18460" y="1999"/>
                </a:lnTo>
                <a:cubicBezTo>
                  <a:pt x="18478" y="2011"/>
                  <a:pt x="18490" y="2029"/>
                  <a:pt x="18496" y="2041"/>
                </a:cubicBezTo>
                <a:lnTo>
                  <a:pt x="18496" y="2047"/>
                </a:lnTo>
                <a:lnTo>
                  <a:pt x="18508" y="2047"/>
                </a:lnTo>
                <a:cubicBezTo>
                  <a:pt x="18521" y="2065"/>
                  <a:pt x="18527" y="2077"/>
                  <a:pt x="18527" y="2089"/>
                </a:cubicBezTo>
                <a:cubicBezTo>
                  <a:pt x="18515" y="2089"/>
                  <a:pt x="18496" y="2089"/>
                  <a:pt x="18484" y="2095"/>
                </a:cubicBezTo>
                <a:cubicBezTo>
                  <a:pt x="18478" y="2059"/>
                  <a:pt x="18472" y="2029"/>
                  <a:pt x="18460" y="1999"/>
                </a:cubicBezTo>
                <a:close/>
                <a:moveTo>
                  <a:pt x="18442" y="2047"/>
                </a:moveTo>
                <a:lnTo>
                  <a:pt x="18460" y="2095"/>
                </a:lnTo>
                <a:cubicBezTo>
                  <a:pt x="18448" y="2095"/>
                  <a:pt x="18442" y="2095"/>
                  <a:pt x="18424" y="2102"/>
                </a:cubicBezTo>
                <a:cubicBezTo>
                  <a:pt x="18424" y="2095"/>
                  <a:pt x="18424" y="2089"/>
                  <a:pt x="18418" y="2071"/>
                </a:cubicBezTo>
                <a:lnTo>
                  <a:pt x="18442" y="2047"/>
                </a:lnTo>
                <a:close/>
                <a:moveTo>
                  <a:pt x="19296" y="2077"/>
                </a:moveTo>
                <a:cubicBezTo>
                  <a:pt x="19296" y="2089"/>
                  <a:pt x="19296" y="2095"/>
                  <a:pt x="19289" y="2102"/>
                </a:cubicBezTo>
                <a:lnTo>
                  <a:pt x="19277" y="2102"/>
                </a:lnTo>
                <a:cubicBezTo>
                  <a:pt x="19289" y="2095"/>
                  <a:pt x="19289" y="2089"/>
                  <a:pt x="19296" y="2077"/>
                </a:cubicBezTo>
                <a:close/>
                <a:moveTo>
                  <a:pt x="18363" y="2077"/>
                </a:moveTo>
                <a:lnTo>
                  <a:pt x="18387" y="2102"/>
                </a:lnTo>
                <a:cubicBezTo>
                  <a:pt x="18381" y="2102"/>
                  <a:pt x="18369" y="2114"/>
                  <a:pt x="18369" y="2114"/>
                </a:cubicBezTo>
                <a:cubicBezTo>
                  <a:pt x="18369" y="2095"/>
                  <a:pt x="18363" y="2089"/>
                  <a:pt x="18363" y="2077"/>
                </a:cubicBezTo>
                <a:close/>
                <a:moveTo>
                  <a:pt x="18333" y="2095"/>
                </a:moveTo>
                <a:cubicBezTo>
                  <a:pt x="18339" y="2095"/>
                  <a:pt x="18351" y="2102"/>
                  <a:pt x="18357" y="2120"/>
                </a:cubicBezTo>
                <a:cubicBezTo>
                  <a:pt x="18351" y="2117"/>
                  <a:pt x="18347" y="2115"/>
                  <a:pt x="18343" y="2115"/>
                </a:cubicBezTo>
                <a:cubicBezTo>
                  <a:pt x="18340" y="2115"/>
                  <a:pt x="18339" y="2117"/>
                  <a:pt x="18339" y="2120"/>
                </a:cubicBezTo>
                <a:cubicBezTo>
                  <a:pt x="18339" y="2114"/>
                  <a:pt x="18333" y="2102"/>
                  <a:pt x="18333" y="2095"/>
                </a:cubicBezTo>
                <a:close/>
                <a:moveTo>
                  <a:pt x="18297" y="2095"/>
                </a:moveTo>
                <a:cubicBezTo>
                  <a:pt x="18303" y="2095"/>
                  <a:pt x="18309" y="2114"/>
                  <a:pt x="18321" y="2120"/>
                </a:cubicBezTo>
                <a:cubicBezTo>
                  <a:pt x="18309" y="2120"/>
                  <a:pt x="18309" y="2120"/>
                  <a:pt x="18303" y="2126"/>
                </a:cubicBezTo>
                <a:cubicBezTo>
                  <a:pt x="18303" y="2120"/>
                  <a:pt x="18297" y="2102"/>
                  <a:pt x="18297" y="2095"/>
                </a:cubicBezTo>
                <a:close/>
                <a:moveTo>
                  <a:pt x="18242" y="2114"/>
                </a:moveTo>
                <a:lnTo>
                  <a:pt x="18266" y="2132"/>
                </a:lnTo>
                <a:lnTo>
                  <a:pt x="18260" y="2132"/>
                </a:lnTo>
                <a:cubicBezTo>
                  <a:pt x="18248" y="2126"/>
                  <a:pt x="18248" y="2120"/>
                  <a:pt x="18242" y="2114"/>
                </a:cubicBezTo>
                <a:close/>
                <a:moveTo>
                  <a:pt x="19338" y="2089"/>
                </a:moveTo>
                <a:cubicBezTo>
                  <a:pt x="19338" y="2089"/>
                  <a:pt x="19338" y="2114"/>
                  <a:pt x="19332" y="2132"/>
                </a:cubicBezTo>
                <a:lnTo>
                  <a:pt x="19326" y="2126"/>
                </a:lnTo>
                <a:cubicBezTo>
                  <a:pt x="19332" y="2102"/>
                  <a:pt x="19338" y="2089"/>
                  <a:pt x="19338" y="2089"/>
                </a:cubicBezTo>
                <a:close/>
                <a:moveTo>
                  <a:pt x="18969" y="2089"/>
                </a:moveTo>
                <a:cubicBezTo>
                  <a:pt x="18944" y="2102"/>
                  <a:pt x="18926" y="2120"/>
                  <a:pt x="18902" y="2144"/>
                </a:cubicBezTo>
                <a:cubicBezTo>
                  <a:pt x="18896" y="2132"/>
                  <a:pt x="18884" y="2132"/>
                  <a:pt x="18878" y="2126"/>
                </a:cubicBezTo>
                <a:cubicBezTo>
                  <a:pt x="18884" y="2120"/>
                  <a:pt x="18884" y="2114"/>
                  <a:pt x="18884" y="2095"/>
                </a:cubicBezTo>
                <a:cubicBezTo>
                  <a:pt x="18914" y="2095"/>
                  <a:pt x="18938" y="2089"/>
                  <a:pt x="18969" y="2089"/>
                </a:cubicBezTo>
                <a:close/>
                <a:moveTo>
                  <a:pt x="18206" y="2114"/>
                </a:moveTo>
                <a:lnTo>
                  <a:pt x="18206" y="2114"/>
                </a:lnTo>
                <a:cubicBezTo>
                  <a:pt x="18212" y="2120"/>
                  <a:pt x="18218" y="2132"/>
                  <a:pt x="18230" y="2150"/>
                </a:cubicBezTo>
                <a:cubicBezTo>
                  <a:pt x="18218" y="2150"/>
                  <a:pt x="18218" y="2150"/>
                  <a:pt x="18212" y="2156"/>
                </a:cubicBezTo>
                <a:cubicBezTo>
                  <a:pt x="18212" y="2132"/>
                  <a:pt x="18212" y="2120"/>
                  <a:pt x="18206" y="2114"/>
                </a:cubicBezTo>
                <a:close/>
                <a:moveTo>
                  <a:pt x="19386" y="2095"/>
                </a:moveTo>
                <a:cubicBezTo>
                  <a:pt x="19386" y="2102"/>
                  <a:pt x="19380" y="2126"/>
                  <a:pt x="19380" y="2156"/>
                </a:cubicBezTo>
                <a:cubicBezTo>
                  <a:pt x="19368" y="2156"/>
                  <a:pt x="19362" y="2150"/>
                  <a:pt x="19362" y="2150"/>
                </a:cubicBezTo>
                <a:cubicBezTo>
                  <a:pt x="19368" y="2126"/>
                  <a:pt x="19380" y="2102"/>
                  <a:pt x="19386" y="2095"/>
                </a:cubicBezTo>
                <a:close/>
                <a:moveTo>
                  <a:pt x="18169" y="2132"/>
                </a:moveTo>
                <a:lnTo>
                  <a:pt x="18169" y="2132"/>
                </a:lnTo>
                <a:cubicBezTo>
                  <a:pt x="18175" y="2138"/>
                  <a:pt x="18175" y="2156"/>
                  <a:pt x="18182" y="2162"/>
                </a:cubicBezTo>
                <a:lnTo>
                  <a:pt x="18175" y="2162"/>
                </a:lnTo>
                <a:cubicBezTo>
                  <a:pt x="18175" y="2150"/>
                  <a:pt x="18175" y="2144"/>
                  <a:pt x="18169" y="2132"/>
                </a:cubicBezTo>
                <a:close/>
                <a:moveTo>
                  <a:pt x="18121" y="2132"/>
                </a:moveTo>
                <a:cubicBezTo>
                  <a:pt x="18121" y="2132"/>
                  <a:pt x="18127" y="2150"/>
                  <a:pt x="18139" y="2180"/>
                </a:cubicBezTo>
                <a:cubicBezTo>
                  <a:pt x="18127" y="2180"/>
                  <a:pt x="18127" y="2186"/>
                  <a:pt x="18121" y="2186"/>
                </a:cubicBezTo>
                <a:lnTo>
                  <a:pt x="18121" y="2132"/>
                </a:lnTo>
                <a:close/>
                <a:moveTo>
                  <a:pt x="18533" y="2117"/>
                </a:moveTo>
                <a:cubicBezTo>
                  <a:pt x="18542" y="2117"/>
                  <a:pt x="18552" y="2118"/>
                  <a:pt x="18563" y="2120"/>
                </a:cubicBezTo>
                <a:cubicBezTo>
                  <a:pt x="18575" y="2126"/>
                  <a:pt x="18605" y="2126"/>
                  <a:pt x="18630" y="2126"/>
                </a:cubicBezTo>
                <a:cubicBezTo>
                  <a:pt x="18605" y="2138"/>
                  <a:pt x="18575" y="2162"/>
                  <a:pt x="18545" y="2192"/>
                </a:cubicBezTo>
                <a:lnTo>
                  <a:pt x="18484" y="2150"/>
                </a:lnTo>
                <a:lnTo>
                  <a:pt x="18484" y="2132"/>
                </a:lnTo>
                <a:cubicBezTo>
                  <a:pt x="18493" y="2123"/>
                  <a:pt x="18508" y="2117"/>
                  <a:pt x="18533" y="2117"/>
                </a:cubicBezTo>
                <a:close/>
                <a:moveTo>
                  <a:pt x="19453" y="2059"/>
                </a:moveTo>
                <a:cubicBezTo>
                  <a:pt x="19429" y="2114"/>
                  <a:pt x="19429" y="2162"/>
                  <a:pt x="19429" y="2192"/>
                </a:cubicBezTo>
                <a:cubicBezTo>
                  <a:pt x="19423" y="2186"/>
                  <a:pt x="19411" y="2180"/>
                  <a:pt x="19398" y="2174"/>
                </a:cubicBezTo>
                <a:cubicBezTo>
                  <a:pt x="19417" y="2132"/>
                  <a:pt x="19429" y="2089"/>
                  <a:pt x="19453" y="2059"/>
                </a:cubicBezTo>
                <a:close/>
                <a:moveTo>
                  <a:pt x="19017" y="2126"/>
                </a:moveTo>
                <a:cubicBezTo>
                  <a:pt x="18987" y="2150"/>
                  <a:pt x="18963" y="2174"/>
                  <a:pt x="18938" y="2204"/>
                </a:cubicBezTo>
                <a:cubicBezTo>
                  <a:pt x="18932" y="2186"/>
                  <a:pt x="18926" y="2174"/>
                  <a:pt x="18914" y="2162"/>
                </a:cubicBezTo>
                <a:cubicBezTo>
                  <a:pt x="18944" y="2144"/>
                  <a:pt x="18987" y="2126"/>
                  <a:pt x="19017" y="2126"/>
                </a:cubicBezTo>
                <a:close/>
                <a:moveTo>
                  <a:pt x="18079" y="2150"/>
                </a:moveTo>
                <a:lnTo>
                  <a:pt x="18079" y="2150"/>
                </a:lnTo>
                <a:cubicBezTo>
                  <a:pt x="18085" y="2156"/>
                  <a:pt x="18097" y="2180"/>
                  <a:pt x="18097" y="2204"/>
                </a:cubicBezTo>
                <a:cubicBezTo>
                  <a:pt x="18091" y="2204"/>
                  <a:pt x="18091" y="2204"/>
                  <a:pt x="18085" y="2210"/>
                </a:cubicBezTo>
                <a:cubicBezTo>
                  <a:pt x="18085" y="2180"/>
                  <a:pt x="18079" y="2156"/>
                  <a:pt x="18079" y="2150"/>
                </a:cubicBezTo>
                <a:close/>
                <a:moveTo>
                  <a:pt x="18448" y="2162"/>
                </a:moveTo>
                <a:cubicBezTo>
                  <a:pt x="18454" y="2162"/>
                  <a:pt x="18472" y="2162"/>
                  <a:pt x="18478" y="2174"/>
                </a:cubicBezTo>
                <a:cubicBezTo>
                  <a:pt x="18502" y="2180"/>
                  <a:pt x="18521" y="2186"/>
                  <a:pt x="18539" y="2192"/>
                </a:cubicBezTo>
                <a:cubicBezTo>
                  <a:pt x="18533" y="2198"/>
                  <a:pt x="18521" y="2210"/>
                  <a:pt x="18508" y="2217"/>
                </a:cubicBezTo>
                <a:cubicBezTo>
                  <a:pt x="18490" y="2186"/>
                  <a:pt x="18472" y="2174"/>
                  <a:pt x="18448" y="2162"/>
                </a:cubicBezTo>
                <a:close/>
                <a:moveTo>
                  <a:pt x="19489" y="2053"/>
                </a:moveTo>
                <a:cubicBezTo>
                  <a:pt x="19459" y="2114"/>
                  <a:pt x="19459" y="2180"/>
                  <a:pt x="19471" y="2223"/>
                </a:cubicBezTo>
                <a:cubicBezTo>
                  <a:pt x="19459" y="2217"/>
                  <a:pt x="19453" y="2210"/>
                  <a:pt x="19441" y="2204"/>
                </a:cubicBezTo>
                <a:cubicBezTo>
                  <a:pt x="19447" y="2156"/>
                  <a:pt x="19459" y="2089"/>
                  <a:pt x="19489" y="2053"/>
                </a:cubicBezTo>
                <a:close/>
                <a:moveTo>
                  <a:pt x="18006" y="2102"/>
                </a:moveTo>
                <a:cubicBezTo>
                  <a:pt x="18030" y="2144"/>
                  <a:pt x="18042" y="2180"/>
                  <a:pt x="18060" y="2217"/>
                </a:cubicBezTo>
                <a:cubicBezTo>
                  <a:pt x="18054" y="2223"/>
                  <a:pt x="18042" y="2223"/>
                  <a:pt x="18036" y="2235"/>
                </a:cubicBezTo>
                <a:cubicBezTo>
                  <a:pt x="18036" y="2235"/>
                  <a:pt x="18030" y="2235"/>
                  <a:pt x="18030" y="2241"/>
                </a:cubicBezTo>
                <a:cubicBezTo>
                  <a:pt x="18030" y="2204"/>
                  <a:pt x="18030" y="2156"/>
                  <a:pt x="18006" y="2102"/>
                </a:cubicBezTo>
                <a:close/>
                <a:moveTo>
                  <a:pt x="18581" y="2192"/>
                </a:moveTo>
                <a:lnTo>
                  <a:pt x="18581" y="2241"/>
                </a:lnTo>
                <a:lnTo>
                  <a:pt x="18551" y="2241"/>
                </a:lnTo>
                <a:cubicBezTo>
                  <a:pt x="18551" y="2241"/>
                  <a:pt x="18551" y="2223"/>
                  <a:pt x="18569" y="2210"/>
                </a:cubicBezTo>
                <a:lnTo>
                  <a:pt x="18581" y="2192"/>
                </a:lnTo>
                <a:close/>
                <a:moveTo>
                  <a:pt x="18418" y="2210"/>
                </a:moveTo>
                <a:cubicBezTo>
                  <a:pt x="18442" y="2210"/>
                  <a:pt x="18460" y="2217"/>
                  <a:pt x="18490" y="2229"/>
                </a:cubicBezTo>
                <a:lnTo>
                  <a:pt x="18472" y="2253"/>
                </a:lnTo>
                <a:cubicBezTo>
                  <a:pt x="18454" y="2241"/>
                  <a:pt x="18442" y="2223"/>
                  <a:pt x="18418" y="2210"/>
                </a:cubicBezTo>
                <a:close/>
                <a:moveTo>
                  <a:pt x="19544" y="2071"/>
                </a:moveTo>
                <a:lnTo>
                  <a:pt x="19544" y="2071"/>
                </a:lnTo>
                <a:cubicBezTo>
                  <a:pt x="19513" y="2120"/>
                  <a:pt x="19507" y="2192"/>
                  <a:pt x="19507" y="2253"/>
                </a:cubicBezTo>
                <a:lnTo>
                  <a:pt x="19489" y="2241"/>
                </a:lnTo>
                <a:cubicBezTo>
                  <a:pt x="19501" y="2186"/>
                  <a:pt x="19513" y="2120"/>
                  <a:pt x="19544" y="2071"/>
                </a:cubicBezTo>
                <a:close/>
                <a:moveTo>
                  <a:pt x="17970" y="2095"/>
                </a:moveTo>
                <a:lnTo>
                  <a:pt x="17970" y="2095"/>
                </a:lnTo>
                <a:cubicBezTo>
                  <a:pt x="18000" y="2138"/>
                  <a:pt x="18012" y="2204"/>
                  <a:pt x="18024" y="2247"/>
                </a:cubicBezTo>
                <a:cubicBezTo>
                  <a:pt x="18018" y="2253"/>
                  <a:pt x="18006" y="2253"/>
                  <a:pt x="18000" y="2265"/>
                </a:cubicBezTo>
                <a:cubicBezTo>
                  <a:pt x="18000" y="2217"/>
                  <a:pt x="17994" y="2150"/>
                  <a:pt x="17970" y="2095"/>
                </a:cubicBezTo>
                <a:close/>
                <a:moveTo>
                  <a:pt x="19017" y="2210"/>
                </a:moveTo>
                <a:cubicBezTo>
                  <a:pt x="18993" y="2210"/>
                  <a:pt x="18963" y="2247"/>
                  <a:pt x="18944" y="2271"/>
                </a:cubicBezTo>
                <a:lnTo>
                  <a:pt x="18944" y="2241"/>
                </a:lnTo>
                <a:cubicBezTo>
                  <a:pt x="18969" y="2223"/>
                  <a:pt x="18993" y="2210"/>
                  <a:pt x="19017" y="2210"/>
                </a:cubicBezTo>
                <a:close/>
                <a:moveTo>
                  <a:pt x="18581" y="2265"/>
                </a:moveTo>
                <a:cubicBezTo>
                  <a:pt x="18581" y="2271"/>
                  <a:pt x="18581" y="2271"/>
                  <a:pt x="18593" y="2277"/>
                </a:cubicBezTo>
                <a:lnTo>
                  <a:pt x="18563" y="2277"/>
                </a:lnTo>
                <a:cubicBezTo>
                  <a:pt x="18569" y="2271"/>
                  <a:pt x="18575" y="2265"/>
                  <a:pt x="18581" y="2265"/>
                </a:cubicBezTo>
                <a:close/>
                <a:moveTo>
                  <a:pt x="17915" y="2126"/>
                </a:moveTo>
                <a:lnTo>
                  <a:pt x="17915" y="2126"/>
                </a:lnTo>
                <a:cubicBezTo>
                  <a:pt x="17939" y="2162"/>
                  <a:pt x="17958" y="2229"/>
                  <a:pt x="17964" y="2283"/>
                </a:cubicBezTo>
                <a:cubicBezTo>
                  <a:pt x="17958" y="2283"/>
                  <a:pt x="17958" y="2289"/>
                  <a:pt x="17945" y="2289"/>
                </a:cubicBezTo>
                <a:cubicBezTo>
                  <a:pt x="17945" y="2241"/>
                  <a:pt x="17939" y="2174"/>
                  <a:pt x="17915" y="2126"/>
                </a:cubicBezTo>
                <a:close/>
                <a:moveTo>
                  <a:pt x="18430" y="2283"/>
                </a:moveTo>
                <a:cubicBezTo>
                  <a:pt x="18427" y="2289"/>
                  <a:pt x="18425" y="2292"/>
                  <a:pt x="18424" y="2292"/>
                </a:cubicBezTo>
                <a:cubicBezTo>
                  <a:pt x="18422" y="2292"/>
                  <a:pt x="18421" y="2289"/>
                  <a:pt x="18418" y="2283"/>
                </a:cubicBezTo>
                <a:close/>
                <a:moveTo>
                  <a:pt x="18399" y="2307"/>
                </a:moveTo>
                <a:lnTo>
                  <a:pt x="18412" y="2313"/>
                </a:lnTo>
                <a:cubicBezTo>
                  <a:pt x="18412" y="2313"/>
                  <a:pt x="18399" y="2313"/>
                  <a:pt x="18399" y="2307"/>
                </a:cubicBezTo>
                <a:close/>
                <a:moveTo>
                  <a:pt x="18378" y="2335"/>
                </a:moveTo>
                <a:cubicBezTo>
                  <a:pt x="18384" y="2335"/>
                  <a:pt x="18387" y="2339"/>
                  <a:pt x="18387" y="2344"/>
                </a:cubicBezTo>
                <a:cubicBezTo>
                  <a:pt x="18381" y="2344"/>
                  <a:pt x="18381" y="2338"/>
                  <a:pt x="18369" y="2338"/>
                </a:cubicBezTo>
                <a:cubicBezTo>
                  <a:pt x="18373" y="2336"/>
                  <a:pt x="18376" y="2335"/>
                  <a:pt x="18378" y="2335"/>
                </a:cubicBezTo>
                <a:close/>
                <a:moveTo>
                  <a:pt x="17183" y="2213"/>
                </a:moveTo>
                <a:cubicBezTo>
                  <a:pt x="17142" y="2242"/>
                  <a:pt x="17106" y="2266"/>
                  <a:pt x="17092" y="2271"/>
                </a:cubicBezTo>
                <a:cubicBezTo>
                  <a:pt x="17093" y="2271"/>
                  <a:pt x="17095" y="2272"/>
                  <a:pt x="17098" y="2272"/>
                </a:cubicBezTo>
                <a:cubicBezTo>
                  <a:pt x="17112" y="2272"/>
                  <a:pt x="17133" y="2264"/>
                  <a:pt x="17156" y="2254"/>
                </a:cubicBezTo>
                <a:lnTo>
                  <a:pt x="17156" y="2254"/>
                </a:lnTo>
                <a:cubicBezTo>
                  <a:pt x="17139" y="2284"/>
                  <a:pt x="17129" y="2313"/>
                  <a:pt x="17123" y="2337"/>
                </a:cubicBezTo>
                <a:lnTo>
                  <a:pt x="17123" y="2337"/>
                </a:lnTo>
                <a:cubicBezTo>
                  <a:pt x="17136" y="2341"/>
                  <a:pt x="17147" y="2347"/>
                  <a:pt x="17156" y="2354"/>
                </a:cubicBezTo>
                <a:lnTo>
                  <a:pt x="17156" y="2354"/>
                </a:lnTo>
                <a:cubicBezTo>
                  <a:pt x="17163" y="2326"/>
                  <a:pt x="17179" y="2279"/>
                  <a:pt x="17216" y="2220"/>
                </a:cubicBezTo>
                <a:lnTo>
                  <a:pt x="17216" y="2220"/>
                </a:lnTo>
                <a:cubicBezTo>
                  <a:pt x="17198" y="2232"/>
                  <a:pt x="17177" y="2244"/>
                  <a:pt x="17156" y="2254"/>
                </a:cubicBezTo>
                <a:lnTo>
                  <a:pt x="17156" y="2254"/>
                </a:lnTo>
                <a:cubicBezTo>
                  <a:pt x="17164" y="2240"/>
                  <a:pt x="17173" y="2226"/>
                  <a:pt x="17183" y="2213"/>
                </a:cubicBezTo>
                <a:close/>
                <a:moveTo>
                  <a:pt x="17173" y="2342"/>
                </a:moveTo>
                <a:cubicBezTo>
                  <a:pt x="17169" y="2348"/>
                  <a:pt x="17166" y="2354"/>
                  <a:pt x="17163" y="2359"/>
                </a:cubicBezTo>
                <a:lnTo>
                  <a:pt x="17163" y="2359"/>
                </a:lnTo>
                <a:cubicBezTo>
                  <a:pt x="17168" y="2363"/>
                  <a:pt x="17172" y="2368"/>
                  <a:pt x="17176" y="2374"/>
                </a:cubicBezTo>
                <a:cubicBezTo>
                  <a:pt x="17174" y="2364"/>
                  <a:pt x="17172" y="2353"/>
                  <a:pt x="17173" y="2342"/>
                </a:cubicBezTo>
                <a:close/>
                <a:moveTo>
                  <a:pt x="17156" y="2354"/>
                </a:moveTo>
                <a:cubicBezTo>
                  <a:pt x="17153" y="2367"/>
                  <a:pt x="17152" y="2376"/>
                  <a:pt x="17152" y="2380"/>
                </a:cubicBezTo>
                <a:cubicBezTo>
                  <a:pt x="17155" y="2374"/>
                  <a:pt x="17158" y="2367"/>
                  <a:pt x="17163" y="2359"/>
                </a:cubicBezTo>
                <a:lnTo>
                  <a:pt x="17163" y="2359"/>
                </a:lnTo>
                <a:cubicBezTo>
                  <a:pt x="17161" y="2357"/>
                  <a:pt x="17159" y="2355"/>
                  <a:pt x="17156" y="2354"/>
                </a:cubicBezTo>
                <a:close/>
                <a:moveTo>
                  <a:pt x="18338" y="2371"/>
                </a:moveTo>
                <a:cubicBezTo>
                  <a:pt x="18342" y="2371"/>
                  <a:pt x="18345" y="2376"/>
                  <a:pt x="18345" y="2380"/>
                </a:cubicBezTo>
                <a:cubicBezTo>
                  <a:pt x="18339" y="2380"/>
                  <a:pt x="18339" y="2374"/>
                  <a:pt x="18333" y="2374"/>
                </a:cubicBezTo>
                <a:cubicBezTo>
                  <a:pt x="18335" y="2372"/>
                  <a:pt x="18336" y="2371"/>
                  <a:pt x="18338" y="2371"/>
                </a:cubicBezTo>
                <a:close/>
                <a:moveTo>
                  <a:pt x="22789" y="2374"/>
                </a:moveTo>
                <a:cubicBezTo>
                  <a:pt x="22789" y="2374"/>
                  <a:pt x="22722" y="2404"/>
                  <a:pt x="22668" y="2404"/>
                </a:cubicBezTo>
                <a:lnTo>
                  <a:pt x="22650" y="2386"/>
                </a:lnTo>
                <a:cubicBezTo>
                  <a:pt x="22692" y="2374"/>
                  <a:pt x="22789" y="2374"/>
                  <a:pt x="22789" y="2374"/>
                </a:cubicBezTo>
                <a:close/>
                <a:moveTo>
                  <a:pt x="18303" y="2392"/>
                </a:moveTo>
                <a:cubicBezTo>
                  <a:pt x="18309" y="2392"/>
                  <a:pt x="18327" y="2398"/>
                  <a:pt x="18333" y="2404"/>
                </a:cubicBezTo>
                <a:lnTo>
                  <a:pt x="18327" y="2416"/>
                </a:lnTo>
                <a:lnTo>
                  <a:pt x="18303" y="2392"/>
                </a:lnTo>
                <a:close/>
                <a:moveTo>
                  <a:pt x="18278" y="2428"/>
                </a:moveTo>
                <a:cubicBezTo>
                  <a:pt x="18291" y="2428"/>
                  <a:pt x="18297" y="2435"/>
                  <a:pt x="18303" y="2447"/>
                </a:cubicBezTo>
                <a:cubicBezTo>
                  <a:pt x="18303" y="2447"/>
                  <a:pt x="18303" y="2453"/>
                  <a:pt x="18297" y="2453"/>
                </a:cubicBezTo>
                <a:cubicBezTo>
                  <a:pt x="18297" y="2447"/>
                  <a:pt x="18291" y="2435"/>
                  <a:pt x="18278" y="2428"/>
                </a:cubicBezTo>
                <a:close/>
                <a:moveTo>
                  <a:pt x="22807" y="2416"/>
                </a:moveTo>
                <a:cubicBezTo>
                  <a:pt x="22777" y="2428"/>
                  <a:pt x="22740" y="2447"/>
                  <a:pt x="22710" y="2453"/>
                </a:cubicBezTo>
                <a:cubicBezTo>
                  <a:pt x="22698" y="2447"/>
                  <a:pt x="22692" y="2428"/>
                  <a:pt x="22686" y="2422"/>
                </a:cubicBezTo>
                <a:cubicBezTo>
                  <a:pt x="22701" y="2422"/>
                  <a:pt x="22724" y="2424"/>
                  <a:pt x="22747" y="2424"/>
                </a:cubicBezTo>
                <a:cubicBezTo>
                  <a:pt x="22769" y="2424"/>
                  <a:pt x="22792" y="2422"/>
                  <a:pt x="22807" y="2416"/>
                </a:cubicBezTo>
                <a:close/>
                <a:moveTo>
                  <a:pt x="22749" y="2467"/>
                </a:moveTo>
                <a:lnTo>
                  <a:pt x="22722" y="2477"/>
                </a:lnTo>
                <a:cubicBezTo>
                  <a:pt x="22731" y="2472"/>
                  <a:pt x="22740" y="2470"/>
                  <a:pt x="22749" y="2467"/>
                </a:cubicBezTo>
                <a:close/>
                <a:moveTo>
                  <a:pt x="18242" y="2459"/>
                </a:moveTo>
                <a:lnTo>
                  <a:pt x="18242" y="2459"/>
                </a:lnTo>
                <a:cubicBezTo>
                  <a:pt x="18242" y="2459"/>
                  <a:pt x="18260" y="2465"/>
                  <a:pt x="18278" y="2483"/>
                </a:cubicBezTo>
                <a:lnTo>
                  <a:pt x="18272" y="2489"/>
                </a:lnTo>
                <a:lnTo>
                  <a:pt x="18242" y="2459"/>
                </a:lnTo>
                <a:close/>
                <a:moveTo>
                  <a:pt x="22480" y="2416"/>
                </a:moveTo>
                <a:lnTo>
                  <a:pt x="22480" y="2416"/>
                </a:lnTo>
                <a:cubicBezTo>
                  <a:pt x="22444" y="2447"/>
                  <a:pt x="22414" y="2477"/>
                  <a:pt x="22395" y="2507"/>
                </a:cubicBezTo>
                <a:cubicBezTo>
                  <a:pt x="22389" y="2507"/>
                  <a:pt x="22383" y="2495"/>
                  <a:pt x="22377" y="2495"/>
                </a:cubicBezTo>
                <a:cubicBezTo>
                  <a:pt x="22383" y="2483"/>
                  <a:pt x="22444" y="2422"/>
                  <a:pt x="22480" y="2416"/>
                </a:cubicBezTo>
                <a:close/>
                <a:moveTo>
                  <a:pt x="22807" y="2483"/>
                </a:moveTo>
                <a:cubicBezTo>
                  <a:pt x="22789" y="2495"/>
                  <a:pt x="22771" y="2495"/>
                  <a:pt x="22747" y="2507"/>
                </a:cubicBezTo>
                <a:cubicBezTo>
                  <a:pt x="22759" y="2495"/>
                  <a:pt x="22783" y="2489"/>
                  <a:pt x="22807" y="2483"/>
                </a:cubicBezTo>
                <a:close/>
                <a:moveTo>
                  <a:pt x="22498" y="2453"/>
                </a:moveTo>
                <a:lnTo>
                  <a:pt x="22498" y="2453"/>
                </a:lnTo>
                <a:cubicBezTo>
                  <a:pt x="22498" y="2453"/>
                  <a:pt x="22468" y="2489"/>
                  <a:pt x="22438" y="2519"/>
                </a:cubicBezTo>
                <a:cubicBezTo>
                  <a:pt x="22426" y="2513"/>
                  <a:pt x="22420" y="2513"/>
                  <a:pt x="22414" y="2513"/>
                </a:cubicBezTo>
                <a:cubicBezTo>
                  <a:pt x="22450" y="2483"/>
                  <a:pt x="22498" y="2453"/>
                  <a:pt x="22498" y="2453"/>
                </a:cubicBezTo>
                <a:close/>
                <a:moveTo>
                  <a:pt x="22801" y="2513"/>
                </a:moveTo>
                <a:cubicBezTo>
                  <a:pt x="22783" y="2519"/>
                  <a:pt x="22771" y="2519"/>
                  <a:pt x="22753" y="2519"/>
                </a:cubicBezTo>
                <a:cubicBezTo>
                  <a:pt x="22771" y="2519"/>
                  <a:pt x="22783" y="2513"/>
                  <a:pt x="22801" y="2513"/>
                </a:cubicBezTo>
                <a:close/>
                <a:moveTo>
                  <a:pt x="18212" y="2489"/>
                </a:moveTo>
                <a:cubicBezTo>
                  <a:pt x="18230" y="2489"/>
                  <a:pt x="18242" y="2507"/>
                  <a:pt x="18254" y="2519"/>
                </a:cubicBezTo>
                <a:cubicBezTo>
                  <a:pt x="18254" y="2525"/>
                  <a:pt x="18248" y="2537"/>
                  <a:pt x="18248" y="2537"/>
                </a:cubicBezTo>
                <a:cubicBezTo>
                  <a:pt x="18236" y="2519"/>
                  <a:pt x="18218" y="2495"/>
                  <a:pt x="18212" y="2489"/>
                </a:cubicBezTo>
                <a:close/>
                <a:moveTo>
                  <a:pt x="22512" y="2473"/>
                </a:moveTo>
                <a:lnTo>
                  <a:pt x="22474" y="2537"/>
                </a:lnTo>
                <a:cubicBezTo>
                  <a:pt x="22468" y="2525"/>
                  <a:pt x="22456" y="2525"/>
                  <a:pt x="22450" y="2519"/>
                </a:cubicBezTo>
                <a:cubicBezTo>
                  <a:pt x="22471" y="2514"/>
                  <a:pt x="22498" y="2494"/>
                  <a:pt x="22512" y="2473"/>
                </a:cubicBezTo>
                <a:close/>
                <a:moveTo>
                  <a:pt x="22529" y="2513"/>
                </a:moveTo>
                <a:cubicBezTo>
                  <a:pt x="22516" y="2525"/>
                  <a:pt x="22510" y="2531"/>
                  <a:pt x="22498" y="2550"/>
                </a:cubicBezTo>
                <a:cubicBezTo>
                  <a:pt x="22504" y="2531"/>
                  <a:pt x="22516" y="2519"/>
                  <a:pt x="22529" y="2513"/>
                </a:cubicBezTo>
                <a:close/>
                <a:moveTo>
                  <a:pt x="22559" y="2525"/>
                </a:moveTo>
                <a:lnTo>
                  <a:pt x="22559" y="2525"/>
                </a:lnTo>
                <a:cubicBezTo>
                  <a:pt x="22547" y="2544"/>
                  <a:pt x="22541" y="2556"/>
                  <a:pt x="22529" y="2574"/>
                </a:cubicBezTo>
                <a:lnTo>
                  <a:pt x="22516" y="2574"/>
                </a:lnTo>
                <a:cubicBezTo>
                  <a:pt x="22535" y="2556"/>
                  <a:pt x="22547" y="2544"/>
                  <a:pt x="22559" y="2525"/>
                </a:cubicBezTo>
                <a:close/>
                <a:moveTo>
                  <a:pt x="22565" y="2550"/>
                </a:moveTo>
                <a:cubicBezTo>
                  <a:pt x="22565" y="2568"/>
                  <a:pt x="22559" y="2574"/>
                  <a:pt x="22547" y="2580"/>
                </a:cubicBezTo>
                <a:cubicBezTo>
                  <a:pt x="22547" y="2574"/>
                  <a:pt x="22553" y="2556"/>
                  <a:pt x="22565" y="2550"/>
                </a:cubicBezTo>
                <a:close/>
                <a:moveTo>
                  <a:pt x="19146" y="2578"/>
                </a:moveTo>
                <a:cubicBezTo>
                  <a:pt x="19145" y="2581"/>
                  <a:pt x="19144" y="2583"/>
                  <a:pt x="19144" y="2586"/>
                </a:cubicBezTo>
                <a:cubicBezTo>
                  <a:pt x="19144" y="2583"/>
                  <a:pt x="19145" y="2581"/>
                  <a:pt x="19146" y="2578"/>
                </a:cubicBezTo>
                <a:close/>
                <a:moveTo>
                  <a:pt x="18127" y="2489"/>
                </a:moveTo>
                <a:cubicBezTo>
                  <a:pt x="18169" y="2513"/>
                  <a:pt x="18206" y="2531"/>
                  <a:pt x="18236" y="2568"/>
                </a:cubicBezTo>
                <a:cubicBezTo>
                  <a:pt x="18236" y="2574"/>
                  <a:pt x="18230" y="2586"/>
                  <a:pt x="18218" y="2598"/>
                </a:cubicBezTo>
                <a:cubicBezTo>
                  <a:pt x="18206" y="2568"/>
                  <a:pt x="18175" y="2519"/>
                  <a:pt x="18127" y="2489"/>
                </a:cubicBezTo>
                <a:close/>
                <a:moveTo>
                  <a:pt x="23116" y="2519"/>
                </a:moveTo>
                <a:cubicBezTo>
                  <a:pt x="23116" y="2519"/>
                  <a:pt x="23207" y="2568"/>
                  <a:pt x="23237" y="2598"/>
                </a:cubicBezTo>
                <a:cubicBezTo>
                  <a:pt x="23231" y="2598"/>
                  <a:pt x="23225" y="2604"/>
                  <a:pt x="23207" y="2604"/>
                </a:cubicBezTo>
                <a:cubicBezTo>
                  <a:pt x="23164" y="2574"/>
                  <a:pt x="23116" y="2519"/>
                  <a:pt x="23116" y="2519"/>
                </a:cubicBezTo>
                <a:close/>
                <a:moveTo>
                  <a:pt x="23092" y="2537"/>
                </a:moveTo>
                <a:lnTo>
                  <a:pt x="23092" y="2537"/>
                </a:lnTo>
                <a:cubicBezTo>
                  <a:pt x="23110" y="2568"/>
                  <a:pt x="23164" y="2598"/>
                  <a:pt x="23201" y="2604"/>
                </a:cubicBezTo>
                <a:cubicBezTo>
                  <a:pt x="23182" y="2610"/>
                  <a:pt x="23176" y="2610"/>
                  <a:pt x="23164" y="2616"/>
                </a:cubicBezTo>
                <a:cubicBezTo>
                  <a:pt x="23140" y="2598"/>
                  <a:pt x="23110" y="2568"/>
                  <a:pt x="23092" y="2537"/>
                </a:cubicBezTo>
                <a:close/>
                <a:moveTo>
                  <a:pt x="18091" y="2507"/>
                </a:moveTo>
                <a:lnTo>
                  <a:pt x="18091" y="2507"/>
                </a:lnTo>
                <a:cubicBezTo>
                  <a:pt x="18139" y="2525"/>
                  <a:pt x="18188" y="2580"/>
                  <a:pt x="18212" y="2610"/>
                </a:cubicBezTo>
                <a:cubicBezTo>
                  <a:pt x="18212" y="2616"/>
                  <a:pt x="18206" y="2634"/>
                  <a:pt x="18206" y="2640"/>
                </a:cubicBezTo>
                <a:cubicBezTo>
                  <a:pt x="18182" y="2598"/>
                  <a:pt x="18151" y="2531"/>
                  <a:pt x="18091" y="2507"/>
                </a:cubicBezTo>
                <a:close/>
                <a:moveTo>
                  <a:pt x="23061" y="2610"/>
                </a:moveTo>
                <a:lnTo>
                  <a:pt x="23061" y="2610"/>
                </a:lnTo>
                <a:cubicBezTo>
                  <a:pt x="23073" y="2616"/>
                  <a:pt x="23086" y="2634"/>
                  <a:pt x="23110" y="2646"/>
                </a:cubicBezTo>
                <a:cubicBezTo>
                  <a:pt x="23110" y="2646"/>
                  <a:pt x="23104" y="2646"/>
                  <a:pt x="23104" y="2652"/>
                </a:cubicBezTo>
                <a:cubicBezTo>
                  <a:pt x="23086" y="2640"/>
                  <a:pt x="23073" y="2622"/>
                  <a:pt x="23061" y="2610"/>
                </a:cubicBezTo>
                <a:close/>
                <a:moveTo>
                  <a:pt x="23049" y="2628"/>
                </a:moveTo>
                <a:lnTo>
                  <a:pt x="23080" y="2659"/>
                </a:lnTo>
                <a:cubicBezTo>
                  <a:pt x="23061" y="2646"/>
                  <a:pt x="23055" y="2640"/>
                  <a:pt x="23049" y="2628"/>
                </a:cubicBezTo>
                <a:close/>
                <a:moveTo>
                  <a:pt x="18061" y="2550"/>
                </a:moveTo>
                <a:cubicBezTo>
                  <a:pt x="18109" y="2574"/>
                  <a:pt x="18157" y="2634"/>
                  <a:pt x="18188" y="2671"/>
                </a:cubicBezTo>
                <a:cubicBezTo>
                  <a:pt x="18188" y="2677"/>
                  <a:pt x="18182" y="2677"/>
                  <a:pt x="18182" y="2689"/>
                </a:cubicBezTo>
                <a:cubicBezTo>
                  <a:pt x="18151" y="2634"/>
                  <a:pt x="18109" y="2574"/>
                  <a:pt x="18061" y="2550"/>
                </a:cubicBezTo>
                <a:close/>
                <a:moveTo>
                  <a:pt x="18719" y="2760"/>
                </a:moveTo>
                <a:cubicBezTo>
                  <a:pt x="18719" y="2760"/>
                  <a:pt x="18720" y="2761"/>
                  <a:pt x="18720" y="2761"/>
                </a:cubicBezTo>
                <a:cubicBezTo>
                  <a:pt x="18720" y="2761"/>
                  <a:pt x="18719" y="2760"/>
                  <a:pt x="18719" y="2760"/>
                </a:cubicBezTo>
                <a:close/>
                <a:moveTo>
                  <a:pt x="22753" y="2725"/>
                </a:moveTo>
                <a:cubicBezTo>
                  <a:pt x="22759" y="2731"/>
                  <a:pt x="22753" y="2737"/>
                  <a:pt x="22753" y="2737"/>
                </a:cubicBezTo>
                <a:lnTo>
                  <a:pt x="22759" y="2737"/>
                </a:lnTo>
                <a:cubicBezTo>
                  <a:pt x="22753" y="2755"/>
                  <a:pt x="22753" y="2755"/>
                  <a:pt x="22753" y="2761"/>
                </a:cubicBezTo>
                <a:lnTo>
                  <a:pt x="22740" y="2761"/>
                </a:lnTo>
                <a:lnTo>
                  <a:pt x="22740" y="2755"/>
                </a:lnTo>
                <a:cubicBezTo>
                  <a:pt x="22740" y="2749"/>
                  <a:pt x="22747" y="2749"/>
                  <a:pt x="22747" y="2737"/>
                </a:cubicBezTo>
                <a:cubicBezTo>
                  <a:pt x="22747" y="2731"/>
                  <a:pt x="22753" y="2731"/>
                  <a:pt x="22753" y="2725"/>
                </a:cubicBezTo>
                <a:close/>
                <a:moveTo>
                  <a:pt x="22338" y="2745"/>
                </a:moveTo>
                <a:cubicBezTo>
                  <a:pt x="22333" y="2760"/>
                  <a:pt x="22327" y="2774"/>
                  <a:pt x="22323" y="2786"/>
                </a:cubicBezTo>
                <a:lnTo>
                  <a:pt x="22317" y="2786"/>
                </a:lnTo>
                <a:cubicBezTo>
                  <a:pt x="22324" y="2773"/>
                  <a:pt x="22332" y="2760"/>
                  <a:pt x="22338" y="2745"/>
                </a:cubicBezTo>
                <a:close/>
                <a:moveTo>
                  <a:pt x="22389" y="2683"/>
                </a:moveTo>
                <a:cubicBezTo>
                  <a:pt x="22389" y="2719"/>
                  <a:pt x="22377" y="2761"/>
                  <a:pt x="22365" y="2786"/>
                </a:cubicBezTo>
                <a:lnTo>
                  <a:pt x="22347" y="2786"/>
                </a:lnTo>
                <a:cubicBezTo>
                  <a:pt x="22365" y="2761"/>
                  <a:pt x="22383" y="2725"/>
                  <a:pt x="22389" y="2683"/>
                </a:cubicBezTo>
                <a:close/>
                <a:moveTo>
                  <a:pt x="22405" y="2725"/>
                </a:moveTo>
                <a:cubicBezTo>
                  <a:pt x="22401" y="2744"/>
                  <a:pt x="22395" y="2765"/>
                  <a:pt x="22395" y="2786"/>
                </a:cubicBezTo>
                <a:lnTo>
                  <a:pt x="22377" y="2786"/>
                </a:lnTo>
                <a:cubicBezTo>
                  <a:pt x="22386" y="2767"/>
                  <a:pt x="22399" y="2749"/>
                  <a:pt x="22405" y="2725"/>
                </a:cubicBezTo>
                <a:close/>
                <a:moveTo>
                  <a:pt x="22426" y="2749"/>
                </a:moveTo>
                <a:lnTo>
                  <a:pt x="22426" y="2786"/>
                </a:lnTo>
                <a:lnTo>
                  <a:pt x="22414" y="2786"/>
                </a:lnTo>
                <a:cubicBezTo>
                  <a:pt x="22426" y="2768"/>
                  <a:pt x="22426" y="2755"/>
                  <a:pt x="22426" y="2749"/>
                </a:cubicBezTo>
                <a:close/>
                <a:moveTo>
                  <a:pt x="22458" y="2771"/>
                </a:moveTo>
                <a:cubicBezTo>
                  <a:pt x="22457" y="2776"/>
                  <a:pt x="22456" y="2780"/>
                  <a:pt x="22456" y="2786"/>
                </a:cubicBezTo>
                <a:lnTo>
                  <a:pt x="22450" y="2786"/>
                </a:lnTo>
                <a:lnTo>
                  <a:pt x="22458" y="2771"/>
                </a:lnTo>
                <a:close/>
                <a:moveTo>
                  <a:pt x="22516" y="2768"/>
                </a:moveTo>
                <a:lnTo>
                  <a:pt x="22516" y="2798"/>
                </a:lnTo>
                <a:lnTo>
                  <a:pt x="22510" y="2798"/>
                </a:lnTo>
                <a:cubicBezTo>
                  <a:pt x="22510" y="2786"/>
                  <a:pt x="22516" y="2780"/>
                  <a:pt x="22516" y="2768"/>
                </a:cubicBezTo>
                <a:close/>
                <a:moveTo>
                  <a:pt x="22541" y="2786"/>
                </a:moveTo>
                <a:cubicBezTo>
                  <a:pt x="22541" y="2792"/>
                  <a:pt x="22547" y="2798"/>
                  <a:pt x="22547" y="2810"/>
                </a:cubicBezTo>
                <a:lnTo>
                  <a:pt x="22541" y="2810"/>
                </a:lnTo>
                <a:cubicBezTo>
                  <a:pt x="22535" y="2792"/>
                  <a:pt x="22541" y="2786"/>
                  <a:pt x="22541" y="2786"/>
                </a:cubicBezTo>
                <a:close/>
                <a:moveTo>
                  <a:pt x="22571" y="2792"/>
                </a:moveTo>
                <a:cubicBezTo>
                  <a:pt x="22571" y="2798"/>
                  <a:pt x="22577" y="2810"/>
                  <a:pt x="22577" y="2816"/>
                </a:cubicBezTo>
                <a:lnTo>
                  <a:pt x="22571" y="2816"/>
                </a:lnTo>
                <a:lnTo>
                  <a:pt x="22571" y="2792"/>
                </a:lnTo>
                <a:close/>
                <a:moveTo>
                  <a:pt x="22595" y="2798"/>
                </a:moveTo>
                <a:cubicBezTo>
                  <a:pt x="22595" y="2798"/>
                  <a:pt x="22601" y="2804"/>
                  <a:pt x="22601" y="2816"/>
                </a:cubicBezTo>
                <a:lnTo>
                  <a:pt x="22595" y="2816"/>
                </a:lnTo>
                <a:lnTo>
                  <a:pt x="22595" y="2798"/>
                </a:lnTo>
                <a:close/>
                <a:moveTo>
                  <a:pt x="22783" y="2786"/>
                </a:moveTo>
                <a:cubicBezTo>
                  <a:pt x="22777" y="2792"/>
                  <a:pt x="22777" y="2798"/>
                  <a:pt x="22771" y="2816"/>
                </a:cubicBezTo>
                <a:cubicBezTo>
                  <a:pt x="22759" y="2810"/>
                  <a:pt x="22759" y="2798"/>
                  <a:pt x="22753" y="2798"/>
                </a:cubicBezTo>
                <a:lnTo>
                  <a:pt x="22771" y="2786"/>
                </a:lnTo>
                <a:close/>
                <a:moveTo>
                  <a:pt x="22813" y="2780"/>
                </a:moveTo>
                <a:lnTo>
                  <a:pt x="22813" y="2798"/>
                </a:lnTo>
                <a:cubicBezTo>
                  <a:pt x="22801" y="2804"/>
                  <a:pt x="22789" y="2816"/>
                  <a:pt x="22777" y="2816"/>
                </a:cubicBezTo>
                <a:lnTo>
                  <a:pt x="22801" y="2786"/>
                </a:lnTo>
                <a:cubicBezTo>
                  <a:pt x="22807" y="2780"/>
                  <a:pt x="22807" y="2780"/>
                  <a:pt x="22813" y="2780"/>
                </a:cubicBezTo>
                <a:close/>
                <a:moveTo>
                  <a:pt x="23255" y="2761"/>
                </a:moveTo>
                <a:cubicBezTo>
                  <a:pt x="23255" y="2780"/>
                  <a:pt x="23255" y="2798"/>
                  <a:pt x="23261" y="2816"/>
                </a:cubicBezTo>
                <a:lnTo>
                  <a:pt x="23255" y="2816"/>
                </a:lnTo>
                <a:cubicBezTo>
                  <a:pt x="23243" y="2798"/>
                  <a:pt x="23243" y="2780"/>
                  <a:pt x="23255" y="2761"/>
                </a:cubicBezTo>
                <a:close/>
                <a:moveTo>
                  <a:pt x="22716" y="2792"/>
                </a:moveTo>
                <a:cubicBezTo>
                  <a:pt x="22716" y="2792"/>
                  <a:pt x="22722" y="2792"/>
                  <a:pt x="22728" y="2798"/>
                </a:cubicBezTo>
                <a:lnTo>
                  <a:pt x="22710" y="2822"/>
                </a:lnTo>
                <a:lnTo>
                  <a:pt x="22710" y="2822"/>
                </a:lnTo>
                <a:lnTo>
                  <a:pt x="22716" y="2792"/>
                </a:lnTo>
                <a:close/>
                <a:moveTo>
                  <a:pt x="22607" y="2798"/>
                </a:moveTo>
                <a:lnTo>
                  <a:pt x="22607" y="2822"/>
                </a:lnTo>
                <a:lnTo>
                  <a:pt x="22601" y="2822"/>
                </a:lnTo>
                <a:cubicBezTo>
                  <a:pt x="22607" y="2816"/>
                  <a:pt x="22607" y="2810"/>
                  <a:pt x="22607" y="2798"/>
                </a:cubicBezTo>
                <a:close/>
                <a:moveTo>
                  <a:pt x="23316" y="2737"/>
                </a:moveTo>
                <a:lnTo>
                  <a:pt x="23316" y="2737"/>
                </a:lnTo>
                <a:cubicBezTo>
                  <a:pt x="23316" y="2755"/>
                  <a:pt x="23328" y="2792"/>
                  <a:pt x="23346" y="2822"/>
                </a:cubicBezTo>
                <a:lnTo>
                  <a:pt x="23322" y="2822"/>
                </a:lnTo>
                <a:cubicBezTo>
                  <a:pt x="23316" y="2792"/>
                  <a:pt x="23316" y="2761"/>
                  <a:pt x="23316" y="2737"/>
                </a:cubicBezTo>
                <a:close/>
                <a:moveTo>
                  <a:pt x="23346" y="2731"/>
                </a:moveTo>
                <a:cubicBezTo>
                  <a:pt x="23346" y="2731"/>
                  <a:pt x="23376" y="2786"/>
                  <a:pt x="23388" y="2822"/>
                </a:cubicBezTo>
                <a:lnTo>
                  <a:pt x="23358" y="2822"/>
                </a:lnTo>
                <a:lnTo>
                  <a:pt x="23346" y="2731"/>
                </a:lnTo>
                <a:close/>
                <a:moveTo>
                  <a:pt x="23376" y="2707"/>
                </a:moveTo>
                <a:lnTo>
                  <a:pt x="23376" y="2707"/>
                </a:lnTo>
                <a:cubicBezTo>
                  <a:pt x="23406" y="2731"/>
                  <a:pt x="23419" y="2816"/>
                  <a:pt x="23425" y="2828"/>
                </a:cubicBezTo>
                <a:lnTo>
                  <a:pt x="23406" y="2828"/>
                </a:lnTo>
                <a:cubicBezTo>
                  <a:pt x="23406" y="2798"/>
                  <a:pt x="23394" y="2761"/>
                  <a:pt x="23376" y="2707"/>
                </a:cubicBezTo>
                <a:close/>
                <a:moveTo>
                  <a:pt x="22656" y="2786"/>
                </a:moveTo>
                <a:cubicBezTo>
                  <a:pt x="22662" y="2786"/>
                  <a:pt x="22662" y="2792"/>
                  <a:pt x="22662" y="2798"/>
                </a:cubicBezTo>
                <a:lnTo>
                  <a:pt x="22650" y="2816"/>
                </a:lnTo>
                <a:cubicBezTo>
                  <a:pt x="22656" y="2816"/>
                  <a:pt x="22662" y="2816"/>
                  <a:pt x="22668" y="2810"/>
                </a:cubicBezTo>
                <a:lnTo>
                  <a:pt x="22668" y="2840"/>
                </a:lnTo>
                <a:cubicBezTo>
                  <a:pt x="22662" y="2840"/>
                  <a:pt x="22656" y="2828"/>
                  <a:pt x="22650" y="2828"/>
                </a:cubicBezTo>
                <a:cubicBezTo>
                  <a:pt x="22638" y="2828"/>
                  <a:pt x="22650" y="2822"/>
                  <a:pt x="22650" y="2816"/>
                </a:cubicBezTo>
                <a:cubicBezTo>
                  <a:pt x="22650" y="2798"/>
                  <a:pt x="22656" y="2792"/>
                  <a:pt x="22656" y="2786"/>
                </a:cubicBezTo>
                <a:close/>
                <a:moveTo>
                  <a:pt x="22983" y="2840"/>
                </a:moveTo>
                <a:cubicBezTo>
                  <a:pt x="22977" y="2843"/>
                  <a:pt x="22974" y="2846"/>
                  <a:pt x="22974" y="2848"/>
                </a:cubicBezTo>
                <a:lnTo>
                  <a:pt x="22974" y="2848"/>
                </a:lnTo>
                <a:lnTo>
                  <a:pt x="22971" y="2846"/>
                </a:lnTo>
                <a:cubicBezTo>
                  <a:pt x="22971" y="2846"/>
                  <a:pt x="22971" y="2840"/>
                  <a:pt x="22983" y="2840"/>
                </a:cubicBezTo>
                <a:close/>
                <a:moveTo>
                  <a:pt x="22807" y="2840"/>
                </a:moveTo>
                <a:lnTo>
                  <a:pt x="22789" y="2846"/>
                </a:lnTo>
                <a:cubicBezTo>
                  <a:pt x="22792" y="2848"/>
                  <a:pt x="22795" y="2849"/>
                  <a:pt x="22797" y="2851"/>
                </a:cubicBezTo>
                <a:lnTo>
                  <a:pt x="22797" y="2851"/>
                </a:lnTo>
                <a:cubicBezTo>
                  <a:pt x="22801" y="2850"/>
                  <a:pt x="22804" y="2849"/>
                  <a:pt x="22807" y="2846"/>
                </a:cubicBezTo>
                <a:lnTo>
                  <a:pt x="22807" y="2840"/>
                </a:lnTo>
                <a:close/>
                <a:moveTo>
                  <a:pt x="22692" y="2792"/>
                </a:moveTo>
                <a:cubicBezTo>
                  <a:pt x="22698" y="2810"/>
                  <a:pt x="22698" y="2816"/>
                  <a:pt x="22698" y="2828"/>
                </a:cubicBezTo>
                <a:lnTo>
                  <a:pt x="22698" y="2858"/>
                </a:lnTo>
                <a:cubicBezTo>
                  <a:pt x="22692" y="2852"/>
                  <a:pt x="22686" y="2852"/>
                  <a:pt x="22668" y="2846"/>
                </a:cubicBezTo>
                <a:cubicBezTo>
                  <a:pt x="22686" y="2828"/>
                  <a:pt x="22692" y="2810"/>
                  <a:pt x="22692" y="2792"/>
                </a:cubicBezTo>
                <a:close/>
                <a:moveTo>
                  <a:pt x="22813" y="2816"/>
                </a:moveTo>
                <a:cubicBezTo>
                  <a:pt x="22807" y="2822"/>
                  <a:pt x="22807" y="2834"/>
                  <a:pt x="22807" y="2846"/>
                </a:cubicBezTo>
                <a:lnTo>
                  <a:pt x="22807" y="2870"/>
                </a:lnTo>
                <a:cubicBezTo>
                  <a:pt x="22807" y="2862"/>
                  <a:pt x="22804" y="2856"/>
                  <a:pt x="22797" y="2851"/>
                </a:cubicBezTo>
                <a:lnTo>
                  <a:pt x="22797" y="2851"/>
                </a:lnTo>
                <a:cubicBezTo>
                  <a:pt x="22793" y="2852"/>
                  <a:pt x="22789" y="2852"/>
                  <a:pt x="22789" y="2852"/>
                </a:cubicBezTo>
                <a:cubicBezTo>
                  <a:pt x="22783" y="2846"/>
                  <a:pt x="22777" y="2834"/>
                  <a:pt x="22777" y="2822"/>
                </a:cubicBezTo>
                <a:cubicBezTo>
                  <a:pt x="22783" y="2822"/>
                  <a:pt x="22801" y="2822"/>
                  <a:pt x="22813" y="2816"/>
                </a:cubicBezTo>
                <a:close/>
                <a:moveTo>
                  <a:pt x="22849" y="2846"/>
                </a:moveTo>
                <a:lnTo>
                  <a:pt x="22849" y="2846"/>
                </a:lnTo>
                <a:cubicBezTo>
                  <a:pt x="22849" y="2852"/>
                  <a:pt x="22856" y="2852"/>
                  <a:pt x="22856" y="2858"/>
                </a:cubicBezTo>
                <a:lnTo>
                  <a:pt x="22856" y="2870"/>
                </a:lnTo>
                <a:cubicBezTo>
                  <a:pt x="22849" y="2858"/>
                  <a:pt x="22849" y="2852"/>
                  <a:pt x="22849" y="2846"/>
                </a:cubicBezTo>
                <a:close/>
                <a:moveTo>
                  <a:pt x="22958" y="2852"/>
                </a:moveTo>
                <a:cubicBezTo>
                  <a:pt x="22971" y="2858"/>
                  <a:pt x="22971" y="2858"/>
                  <a:pt x="22983" y="2858"/>
                </a:cubicBezTo>
                <a:lnTo>
                  <a:pt x="22983" y="2876"/>
                </a:lnTo>
                <a:lnTo>
                  <a:pt x="22971" y="2876"/>
                </a:lnTo>
                <a:cubicBezTo>
                  <a:pt x="22965" y="2876"/>
                  <a:pt x="22965" y="2870"/>
                  <a:pt x="22958" y="2870"/>
                </a:cubicBezTo>
                <a:lnTo>
                  <a:pt x="22958" y="2852"/>
                </a:lnTo>
                <a:close/>
                <a:moveTo>
                  <a:pt x="22910" y="2852"/>
                </a:moveTo>
                <a:lnTo>
                  <a:pt x="22910" y="2852"/>
                </a:lnTo>
                <a:cubicBezTo>
                  <a:pt x="22904" y="2852"/>
                  <a:pt x="22910" y="2852"/>
                  <a:pt x="22910" y="2858"/>
                </a:cubicBezTo>
                <a:lnTo>
                  <a:pt x="22922" y="2901"/>
                </a:lnTo>
                <a:cubicBezTo>
                  <a:pt x="22910" y="2889"/>
                  <a:pt x="22904" y="2876"/>
                  <a:pt x="22898" y="2858"/>
                </a:cubicBezTo>
                <a:cubicBezTo>
                  <a:pt x="22904" y="2852"/>
                  <a:pt x="22904" y="2852"/>
                  <a:pt x="22910" y="2852"/>
                </a:cubicBezTo>
                <a:close/>
                <a:moveTo>
                  <a:pt x="22747" y="2810"/>
                </a:moveTo>
                <a:cubicBezTo>
                  <a:pt x="22747" y="2816"/>
                  <a:pt x="22747" y="2816"/>
                  <a:pt x="22753" y="2816"/>
                </a:cubicBezTo>
                <a:cubicBezTo>
                  <a:pt x="22753" y="2822"/>
                  <a:pt x="22759" y="2822"/>
                  <a:pt x="22759" y="2828"/>
                </a:cubicBezTo>
                <a:cubicBezTo>
                  <a:pt x="22765" y="2852"/>
                  <a:pt x="22783" y="2883"/>
                  <a:pt x="22801" y="2907"/>
                </a:cubicBezTo>
                <a:cubicBezTo>
                  <a:pt x="22783" y="2901"/>
                  <a:pt x="22753" y="2883"/>
                  <a:pt x="22716" y="2858"/>
                </a:cubicBezTo>
                <a:lnTo>
                  <a:pt x="22722" y="2828"/>
                </a:lnTo>
                <a:lnTo>
                  <a:pt x="22747" y="2810"/>
                </a:lnTo>
                <a:close/>
                <a:moveTo>
                  <a:pt x="22934" y="2874"/>
                </a:moveTo>
                <a:cubicBezTo>
                  <a:pt x="22935" y="2874"/>
                  <a:pt x="22936" y="2876"/>
                  <a:pt x="22940" y="2876"/>
                </a:cubicBezTo>
                <a:cubicBezTo>
                  <a:pt x="22940" y="2883"/>
                  <a:pt x="22940" y="2889"/>
                  <a:pt x="22952" y="2895"/>
                </a:cubicBezTo>
                <a:cubicBezTo>
                  <a:pt x="22940" y="2895"/>
                  <a:pt x="22934" y="2907"/>
                  <a:pt x="22928" y="2907"/>
                </a:cubicBezTo>
                <a:cubicBezTo>
                  <a:pt x="22928" y="2895"/>
                  <a:pt x="22928" y="2883"/>
                  <a:pt x="22934" y="2876"/>
                </a:cubicBezTo>
                <a:cubicBezTo>
                  <a:pt x="22934" y="2874"/>
                  <a:pt x="22934" y="2874"/>
                  <a:pt x="22934" y="2874"/>
                </a:cubicBezTo>
                <a:close/>
                <a:moveTo>
                  <a:pt x="22868" y="2896"/>
                </a:moveTo>
                <a:cubicBezTo>
                  <a:pt x="22868" y="2897"/>
                  <a:pt x="22868" y="2899"/>
                  <a:pt x="22868" y="2901"/>
                </a:cubicBezTo>
                <a:cubicBezTo>
                  <a:pt x="22874" y="2913"/>
                  <a:pt x="22880" y="2919"/>
                  <a:pt x="22880" y="2919"/>
                </a:cubicBezTo>
                <a:lnTo>
                  <a:pt x="22868" y="2896"/>
                </a:lnTo>
                <a:close/>
                <a:moveTo>
                  <a:pt x="22668" y="2876"/>
                </a:moveTo>
                <a:cubicBezTo>
                  <a:pt x="22680" y="2876"/>
                  <a:pt x="22692" y="2876"/>
                  <a:pt x="22716" y="2889"/>
                </a:cubicBezTo>
                <a:cubicBezTo>
                  <a:pt x="22722" y="2895"/>
                  <a:pt x="22740" y="2907"/>
                  <a:pt x="22753" y="2913"/>
                </a:cubicBezTo>
                <a:lnTo>
                  <a:pt x="22747" y="2913"/>
                </a:lnTo>
                <a:cubicBezTo>
                  <a:pt x="22728" y="2913"/>
                  <a:pt x="22710" y="2919"/>
                  <a:pt x="22686" y="2919"/>
                </a:cubicBezTo>
                <a:cubicBezTo>
                  <a:pt x="22680" y="2919"/>
                  <a:pt x="22668" y="2919"/>
                  <a:pt x="22662" y="2931"/>
                </a:cubicBezTo>
                <a:cubicBezTo>
                  <a:pt x="22657" y="2912"/>
                  <a:pt x="22652" y="2896"/>
                  <a:pt x="22644" y="2885"/>
                </a:cubicBezTo>
                <a:lnTo>
                  <a:pt x="22644" y="2885"/>
                </a:lnTo>
                <a:cubicBezTo>
                  <a:pt x="22648" y="2887"/>
                  <a:pt x="22653" y="2889"/>
                  <a:pt x="22656" y="2889"/>
                </a:cubicBezTo>
                <a:lnTo>
                  <a:pt x="22686" y="2919"/>
                </a:lnTo>
                <a:lnTo>
                  <a:pt x="22668" y="2876"/>
                </a:lnTo>
                <a:close/>
                <a:moveTo>
                  <a:pt x="22971" y="2913"/>
                </a:moveTo>
                <a:lnTo>
                  <a:pt x="22963" y="2932"/>
                </a:lnTo>
                <a:lnTo>
                  <a:pt x="22963" y="2932"/>
                </a:lnTo>
                <a:cubicBezTo>
                  <a:pt x="22964" y="2925"/>
                  <a:pt x="22962" y="2917"/>
                  <a:pt x="22958" y="2913"/>
                </a:cubicBezTo>
                <a:close/>
                <a:moveTo>
                  <a:pt x="22601" y="2889"/>
                </a:moveTo>
                <a:lnTo>
                  <a:pt x="22601" y="2889"/>
                </a:lnTo>
                <a:cubicBezTo>
                  <a:pt x="22619" y="2901"/>
                  <a:pt x="22625" y="2913"/>
                  <a:pt x="22632" y="2931"/>
                </a:cubicBezTo>
                <a:cubicBezTo>
                  <a:pt x="22632" y="2937"/>
                  <a:pt x="22625" y="2937"/>
                  <a:pt x="22619" y="2937"/>
                </a:cubicBezTo>
                <a:cubicBezTo>
                  <a:pt x="22619" y="2919"/>
                  <a:pt x="22607" y="2907"/>
                  <a:pt x="22601" y="2889"/>
                </a:cubicBezTo>
                <a:close/>
                <a:moveTo>
                  <a:pt x="22874" y="2876"/>
                </a:moveTo>
                <a:cubicBezTo>
                  <a:pt x="22892" y="2889"/>
                  <a:pt x="22904" y="2901"/>
                  <a:pt x="22910" y="2907"/>
                </a:cubicBezTo>
                <a:cubicBezTo>
                  <a:pt x="22904" y="2913"/>
                  <a:pt x="22892" y="2913"/>
                  <a:pt x="22880" y="2919"/>
                </a:cubicBezTo>
                <a:cubicBezTo>
                  <a:pt x="22874" y="2925"/>
                  <a:pt x="22862" y="2925"/>
                  <a:pt x="22849" y="2937"/>
                </a:cubicBezTo>
                <a:lnTo>
                  <a:pt x="22849" y="2931"/>
                </a:lnTo>
                <a:cubicBezTo>
                  <a:pt x="22856" y="2919"/>
                  <a:pt x="22868" y="2913"/>
                  <a:pt x="22868" y="2895"/>
                </a:cubicBezTo>
                <a:lnTo>
                  <a:pt x="22868" y="2896"/>
                </a:lnTo>
                <a:lnTo>
                  <a:pt x="22868" y="2896"/>
                </a:lnTo>
                <a:cubicBezTo>
                  <a:pt x="22869" y="2888"/>
                  <a:pt x="22874" y="2888"/>
                  <a:pt x="22874" y="2883"/>
                </a:cubicBezTo>
                <a:lnTo>
                  <a:pt x="22874" y="2876"/>
                </a:lnTo>
                <a:close/>
                <a:moveTo>
                  <a:pt x="22535" y="2949"/>
                </a:moveTo>
                <a:cubicBezTo>
                  <a:pt x="22537" y="2949"/>
                  <a:pt x="22541" y="2950"/>
                  <a:pt x="22541" y="2955"/>
                </a:cubicBezTo>
                <a:lnTo>
                  <a:pt x="22539" y="2955"/>
                </a:lnTo>
                <a:cubicBezTo>
                  <a:pt x="22539" y="2953"/>
                  <a:pt x="22538" y="2950"/>
                  <a:pt x="22535" y="2949"/>
                </a:cubicBezTo>
                <a:close/>
                <a:moveTo>
                  <a:pt x="23031" y="2937"/>
                </a:moveTo>
                <a:cubicBezTo>
                  <a:pt x="23031" y="2943"/>
                  <a:pt x="23025" y="2949"/>
                  <a:pt x="23025" y="2961"/>
                </a:cubicBezTo>
                <a:cubicBezTo>
                  <a:pt x="23025" y="2949"/>
                  <a:pt x="23019" y="2949"/>
                  <a:pt x="23019" y="2943"/>
                </a:cubicBezTo>
                <a:cubicBezTo>
                  <a:pt x="23025" y="2943"/>
                  <a:pt x="23025" y="2937"/>
                  <a:pt x="23031" y="2937"/>
                </a:cubicBezTo>
                <a:close/>
                <a:moveTo>
                  <a:pt x="22504" y="2961"/>
                </a:moveTo>
                <a:lnTo>
                  <a:pt x="22510" y="2967"/>
                </a:lnTo>
                <a:cubicBezTo>
                  <a:pt x="22510" y="2967"/>
                  <a:pt x="22504" y="2967"/>
                  <a:pt x="22504" y="2961"/>
                </a:cubicBezTo>
                <a:close/>
                <a:moveTo>
                  <a:pt x="22480" y="2961"/>
                </a:moveTo>
                <a:lnTo>
                  <a:pt x="22498" y="2973"/>
                </a:lnTo>
                <a:lnTo>
                  <a:pt x="22486" y="2973"/>
                </a:lnTo>
                <a:cubicBezTo>
                  <a:pt x="22486" y="2973"/>
                  <a:pt x="22480" y="2967"/>
                  <a:pt x="22480" y="2961"/>
                </a:cubicBezTo>
                <a:close/>
                <a:moveTo>
                  <a:pt x="22966" y="2948"/>
                </a:moveTo>
                <a:lnTo>
                  <a:pt x="22966" y="2948"/>
                </a:lnTo>
                <a:cubicBezTo>
                  <a:pt x="22965" y="2948"/>
                  <a:pt x="22965" y="2949"/>
                  <a:pt x="22965" y="2949"/>
                </a:cubicBezTo>
                <a:cubicBezTo>
                  <a:pt x="22958" y="2967"/>
                  <a:pt x="22958" y="2973"/>
                  <a:pt x="22952" y="2973"/>
                </a:cubicBezTo>
                <a:lnTo>
                  <a:pt x="22968" y="2973"/>
                </a:lnTo>
                <a:lnTo>
                  <a:pt x="22971" y="2961"/>
                </a:lnTo>
                <a:cubicBezTo>
                  <a:pt x="22969" y="2959"/>
                  <a:pt x="22968" y="2956"/>
                  <a:pt x="22968" y="2954"/>
                </a:cubicBezTo>
                <a:lnTo>
                  <a:pt x="22968" y="2954"/>
                </a:lnTo>
                <a:cubicBezTo>
                  <a:pt x="22968" y="2954"/>
                  <a:pt x="22968" y="2955"/>
                  <a:pt x="22969" y="2955"/>
                </a:cubicBezTo>
                <a:cubicBezTo>
                  <a:pt x="22970" y="2955"/>
                  <a:pt x="22969" y="2951"/>
                  <a:pt x="22966" y="2950"/>
                </a:cubicBezTo>
                <a:lnTo>
                  <a:pt x="22966" y="2950"/>
                </a:lnTo>
                <a:cubicBezTo>
                  <a:pt x="22966" y="2949"/>
                  <a:pt x="22966" y="2948"/>
                  <a:pt x="22966" y="2948"/>
                </a:cubicBezTo>
                <a:close/>
                <a:moveTo>
                  <a:pt x="23013" y="2949"/>
                </a:moveTo>
                <a:lnTo>
                  <a:pt x="23025" y="2967"/>
                </a:lnTo>
                <a:cubicBezTo>
                  <a:pt x="23025" y="2973"/>
                  <a:pt x="23025" y="2979"/>
                  <a:pt x="23019" y="2979"/>
                </a:cubicBezTo>
                <a:cubicBezTo>
                  <a:pt x="23017" y="2981"/>
                  <a:pt x="23014" y="2982"/>
                  <a:pt x="23011" y="2982"/>
                </a:cubicBezTo>
                <a:cubicBezTo>
                  <a:pt x="23006" y="2982"/>
                  <a:pt x="22999" y="2979"/>
                  <a:pt x="22995" y="2979"/>
                </a:cubicBezTo>
                <a:cubicBezTo>
                  <a:pt x="23001" y="2973"/>
                  <a:pt x="23001" y="2961"/>
                  <a:pt x="23013" y="2949"/>
                </a:cubicBezTo>
                <a:close/>
                <a:moveTo>
                  <a:pt x="22456" y="2973"/>
                </a:moveTo>
                <a:cubicBezTo>
                  <a:pt x="22456" y="2979"/>
                  <a:pt x="22468" y="2979"/>
                  <a:pt x="22468" y="2992"/>
                </a:cubicBezTo>
                <a:lnTo>
                  <a:pt x="22456" y="2992"/>
                </a:lnTo>
                <a:lnTo>
                  <a:pt x="22456" y="2973"/>
                </a:lnTo>
                <a:close/>
                <a:moveTo>
                  <a:pt x="22710" y="2940"/>
                </a:moveTo>
                <a:cubicBezTo>
                  <a:pt x="22714" y="2940"/>
                  <a:pt x="22718" y="2941"/>
                  <a:pt x="22722" y="2943"/>
                </a:cubicBezTo>
                <a:cubicBezTo>
                  <a:pt x="22722" y="2949"/>
                  <a:pt x="22716" y="2949"/>
                  <a:pt x="22716" y="2961"/>
                </a:cubicBezTo>
                <a:lnTo>
                  <a:pt x="22716" y="2992"/>
                </a:lnTo>
                <a:lnTo>
                  <a:pt x="22668" y="2961"/>
                </a:lnTo>
                <a:cubicBezTo>
                  <a:pt x="22668" y="2949"/>
                  <a:pt x="22680" y="2949"/>
                  <a:pt x="22692" y="2943"/>
                </a:cubicBezTo>
                <a:cubicBezTo>
                  <a:pt x="22696" y="2943"/>
                  <a:pt x="22703" y="2940"/>
                  <a:pt x="22710" y="2940"/>
                </a:cubicBezTo>
                <a:close/>
                <a:moveTo>
                  <a:pt x="22958" y="2919"/>
                </a:moveTo>
                <a:cubicBezTo>
                  <a:pt x="22960" y="2924"/>
                  <a:pt x="22961" y="2929"/>
                  <a:pt x="22962" y="2933"/>
                </a:cubicBezTo>
                <a:lnTo>
                  <a:pt x="22962" y="2933"/>
                </a:lnTo>
                <a:lnTo>
                  <a:pt x="22958" y="2943"/>
                </a:lnTo>
                <a:cubicBezTo>
                  <a:pt x="22961" y="2941"/>
                  <a:pt x="22962" y="2937"/>
                  <a:pt x="22963" y="2934"/>
                </a:cubicBezTo>
                <a:lnTo>
                  <a:pt x="22963" y="2934"/>
                </a:lnTo>
                <a:cubicBezTo>
                  <a:pt x="22964" y="2939"/>
                  <a:pt x="22965" y="2943"/>
                  <a:pt x="22966" y="2948"/>
                </a:cubicBezTo>
                <a:lnTo>
                  <a:pt x="22966" y="2948"/>
                </a:lnTo>
                <a:cubicBezTo>
                  <a:pt x="22972" y="2941"/>
                  <a:pt x="22983" y="2930"/>
                  <a:pt x="22995" y="2919"/>
                </a:cubicBezTo>
                <a:lnTo>
                  <a:pt x="22995" y="2919"/>
                </a:lnTo>
                <a:cubicBezTo>
                  <a:pt x="22989" y="2937"/>
                  <a:pt x="22983" y="2955"/>
                  <a:pt x="22983" y="2973"/>
                </a:cubicBezTo>
                <a:lnTo>
                  <a:pt x="22968" y="2973"/>
                </a:lnTo>
                <a:lnTo>
                  <a:pt x="22965" y="2992"/>
                </a:lnTo>
                <a:cubicBezTo>
                  <a:pt x="22922" y="2973"/>
                  <a:pt x="22892" y="2973"/>
                  <a:pt x="22868" y="2967"/>
                </a:cubicBezTo>
                <a:cubicBezTo>
                  <a:pt x="22892" y="2961"/>
                  <a:pt x="22910" y="2943"/>
                  <a:pt x="22928" y="2931"/>
                </a:cubicBezTo>
                <a:cubicBezTo>
                  <a:pt x="22934" y="2931"/>
                  <a:pt x="22934" y="2919"/>
                  <a:pt x="22940" y="2919"/>
                </a:cubicBezTo>
                <a:close/>
                <a:moveTo>
                  <a:pt x="23061" y="2973"/>
                </a:moveTo>
                <a:cubicBezTo>
                  <a:pt x="23061" y="2979"/>
                  <a:pt x="23055" y="2979"/>
                  <a:pt x="23055" y="2992"/>
                </a:cubicBezTo>
                <a:lnTo>
                  <a:pt x="23049" y="2992"/>
                </a:lnTo>
                <a:cubicBezTo>
                  <a:pt x="23055" y="2985"/>
                  <a:pt x="23055" y="2979"/>
                  <a:pt x="23061" y="2973"/>
                </a:cubicBezTo>
                <a:close/>
                <a:moveTo>
                  <a:pt x="23080" y="2979"/>
                </a:moveTo>
                <a:lnTo>
                  <a:pt x="23080" y="2979"/>
                </a:lnTo>
                <a:cubicBezTo>
                  <a:pt x="23079" y="2980"/>
                  <a:pt x="23073" y="2986"/>
                  <a:pt x="23073" y="2998"/>
                </a:cubicBezTo>
                <a:lnTo>
                  <a:pt x="23061" y="2998"/>
                </a:lnTo>
                <a:lnTo>
                  <a:pt x="23080" y="2979"/>
                </a:lnTo>
                <a:close/>
                <a:moveTo>
                  <a:pt x="23104" y="2985"/>
                </a:moveTo>
                <a:cubicBezTo>
                  <a:pt x="23104" y="2998"/>
                  <a:pt x="23092" y="2998"/>
                  <a:pt x="23092" y="3004"/>
                </a:cubicBezTo>
                <a:lnTo>
                  <a:pt x="23086" y="3004"/>
                </a:lnTo>
                <a:lnTo>
                  <a:pt x="23104" y="2985"/>
                </a:lnTo>
                <a:close/>
                <a:moveTo>
                  <a:pt x="22426" y="2979"/>
                </a:moveTo>
                <a:cubicBezTo>
                  <a:pt x="22426" y="2979"/>
                  <a:pt x="22438" y="2985"/>
                  <a:pt x="22438" y="3004"/>
                </a:cubicBezTo>
                <a:cubicBezTo>
                  <a:pt x="22438" y="3004"/>
                  <a:pt x="22426" y="3004"/>
                  <a:pt x="22426" y="3010"/>
                </a:cubicBezTo>
                <a:lnTo>
                  <a:pt x="22426" y="2979"/>
                </a:lnTo>
                <a:close/>
                <a:moveTo>
                  <a:pt x="23140" y="2998"/>
                </a:moveTo>
                <a:cubicBezTo>
                  <a:pt x="23140" y="3004"/>
                  <a:pt x="23134" y="3010"/>
                  <a:pt x="23134" y="3010"/>
                </a:cubicBezTo>
                <a:lnTo>
                  <a:pt x="23122" y="3010"/>
                </a:lnTo>
                <a:cubicBezTo>
                  <a:pt x="23122" y="3004"/>
                  <a:pt x="23134" y="2998"/>
                  <a:pt x="23140" y="2998"/>
                </a:cubicBezTo>
                <a:close/>
                <a:moveTo>
                  <a:pt x="22662" y="2979"/>
                </a:moveTo>
                <a:cubicBezTo>
                  <a:pt x="22686" y="2979"/>
                  <a:pt x="22698" y="2985"/>
                  <a:pt x="22716" y="2998"/>
                </a:cubicBezTo>
                <a:cubicBezTo>
                  <a:pt x="22716" y="3004"/>
                  <a:pt x="22716" y="3010"/>
                  <a:pt x="22722" y="3010"/>
                </a:cubicBezTo>
                <a:cubicBezTo>
                  <a:pt x="22716" y="3010"/>
                  <a:pt x="22710" y="3010"/>
                  <a:pt x="22710" y="3022"/>
                </a:cubicBezTo>
                <a:cubicBezTo>
                  <a:pt x="22692" y="3004"/>
                  <a:pt x="22680" y="2985"/>
                  <a:pt x="22662" y="2979"/>
                </a:cubicBezTo>
                <a:close/>
                <a:moveTo>
                  <a:pt x="23164" y="2998"/>
                </a:moveTo>
                <a:cubicBezTo>
                  <a:pt x="23164" y="3004"/>
                  <a:pt x="23152" y="3010"/>
                  <a:pt x="23152" y="3022"/>
                </a:cubicBezTo>
                <a:lnTo>
                  <a:pt x="23146" y="3022"/>
                </a:lnTo>
                <a:cubicBezTo>
                  <a:pt x="23146" y="3010"/>
                  <a:pt x="23152" y="3004"/>
                  <a:pt x="23164" y="2998"/>
                </a:cubicBezTo>
                <a:close/>
                <a:moveTo>
                  <a:pt x="22395" y="2985"/>
                </a:moveTo>
                <a:lnTo>
                  <a:pt x="22395" y="2985"/>
                </a:lnTo>
                <a:cubicBezTo>
                  <a:pt x="22401" y="2998"/>
                  <a:pt x="22414" y="3004"/>
                  <a:pt x="22414" y="3022"/>
                </a:cubicBezTo>
                <a:cubicBezTo>
                  <a:pt x="22408" y="3022"/>
                  <a:pt x="22408" y="3028"/>
                  <a:pt x="22408" y="3028"/>
                </a:cubicBezTo>
                <a:cubicBezTo>
                  <a:pt x="22395" y="3004"/>
                  <a:pt x="22395" y="2985"/>
                  <a:pt x="22395" y="2985"/>
                </a:cubicBezTo>
                <a:close/>
                <a:moveTo>
                  <a:pt x="23182" y="3010"/>
                </a:moveTo>
                <a:lnTo>
                  <a:pt x="23182" y="3034"/>
                </a:lnTo>
                <a:lnTo>
                  <a:pt x="23176" y="3034"/>
                </a:lnTo>
                <a:cubicBezTo>
                  <a:pt x="23176" y="3022"/>
                  <a:pt x="23182" y="3010"/>
                  <a:pt x="23182" y="3010"/>
                </a:cubicBezTo>
                <a:close/>
                <a:moveTo>
                  <a:pt x="23931" y="3030"/>
                </a:moveTo>
                <a:cubicBezTo>
                  <a:pt x="23937" y="3032"/>
                  <a:pt x="23942" y="3034"/>
                  <a:pt x="23945" y="3034"/>
                </a:cubicBezTo>
                <a:cubicBezTo>
                  <a:pt x="23943" y="3034"/>
                  <a:pt x="23938" y="3032"/>
                  <a:pt x="23931" y="3030"/>
                </a:cubicBezTo>
                <a:close/>
                <a:moveTo>
                  <a:pt x="23225" y="3004"/>
                </a:moveTo>
                <a:cubicBezTo>
                  <a:pt x="23225" y="3004"/>
                  <a:pt x="23213" y="3028"/>
                  <a:pt x="23213" y="3040"/>
                </a:cubicBezTo>
                <a:cubicBezTo>
                  <a:pt x="23213" y="3040"/>
                  <a:pt x="23207" y="3040"/>
                  <a:pt x="23207" y="3034"/>
                </a:cubicBezTo>
                <a:lnTo>
                  <a:pt x="23225" y="3004"/>
                </a:lnTo>
                <a:close/>
                <a:moveTo>
                  <a:pt x="22632" y="3004"/>
                </a:moveTo>
                <a:cubicBezTo>
                  <a:pt x="22656" y="3004"/>
                  <a:pt x="22680" y="3010"/>
                  <a:pt x="22698" y="3028"/>
                </a:cubicBezTo>
                <a:cubicBezTo>
                  <a:pt x="22692" y="3034"/>
                  <a:pt x="22692" y="3040"/>
                  <a:pt x="22686" y="3046"/>
                </a:cubicBezTo>
                <a:cubicBezTo>
                  <a:pt x="22668" y="3034"/>
                  <a:pt x="22656" y="3022"/>
                  <a:pt x="22632" y="3004"/>
                </a:cubicBezTo>
                <a:close/>
                <a:moveTo>
                  <a:pt x="22953" y="3001"/>
                </a:moveTo>
                <a:cubicBezTo>
                  <a:pt x="22965" y="3001"/>
                  <a:pt x="22972" y="3005"/>
                  <a:pt x="22977" y="3010"/>
                </a:cubicBezTo>
                <a:lnTo>
                  <a:pt x="22977" y="3016"/>
                </a:lnTo>
                <a:lnTo>
                  <a:pt x="22940" y="3046"/>
                </a:lnTo>
                <a:cubicBezTo>
                  <a:pt x="22922" y="3028"/>
                  <a:pt x="22904" y="3010"/>
                  <a:pt x="22892" y="3004"/>
                </a:cubicBezTo>
                <a:lnTo>
                  <a:pt x="22934" y="3004"/>
                </a:lnTo>
                <a:cubicBezTo>
                  <a:pt x="22941" y="3002"/>
                  <a:pt x="22947" y="3001"/>
                  <a:pt x="22953" y="3001"/>
                </a:cubicBezTo>
                <a:close/>
                <a:moveTo>
                  <a:pt x="22365" y="3046"/>
                </a:moveTo>
                <a:lnTo>
                  <a:pt x="22365" y="3046"/>
                </a:lnTo>
                <a:cubicBezTo>
                  <a:pt x="22365" y="3046"/>
                  <a:pt x="22365" y="3046"/>
                  <a:pt x="22365" y="3046"/>
                </a:cubicBezTo>
                <a:lnTo>
                  <a:pt x="22365" y="3046"/>
                </a:lnTo>
                <a:cubicBezTo>
                  <a:pt x="22365" y="3046"/>
                  <a:pt x="22365" y="3046"/>
                  <a:pt x="22365" y="3046"/>
                </a:cubicBezTo>
                <a:cubicBezTo>
                  <a:pt x="22365" y="3046"/>
                  <a:pt x="22365" y="3046"/>
                  <a:pt x="22365" y="3046"/>
                </a:cubicBezTo>
                <a:close/>
                <a:moveTo>
                  <a:pt x="22993" y="3033"/>
                </a:moveTo>
                <a:cubicBezTo>
                  <a:pt x="22983" y="3038"/>
                  <a:pt x="22967" y="3045"/>
                  <a:pt x="22958" y="3058"/>
                </a:cubicBezTo>
                <a:cubicBezTo>
                  <a:pt x="22958" y="3058"/>
                  <a:pt x="22952" y="3052"/>
                  <a:pt x="22940" y="3052"/>
                </a:cubicBezTo>
                <a:cubicBezTo>
                  <a:pt x="22952" y="3040"/>
                  <a:pt x="22965" y="3040"/>
                  <a:pt x="22983" y="3034"/>
                </a:cubicBezTo>
                <a:cubicBezTo>
                  <a:pt x="22986" y="3034"/>
                  <a:pt x="22989" y="3034"/>
                  <a:pt x="22993" y="3033"/>
                </a:cubicBezTo>
                <a:close/>
                <a:moveTo>
                  <a:pt x="23243" y="3022"/>
                </a:moveTo>
                <a:lnTo>
                  <a:pt x="23243" y="3058"/>
                </a:lnTo>
                <a:cubicBezTo>
                  <a:pt x="23237" y="3058"/>
                  <a:pt x="23237" y="3052"/>
                  <a:pt x="23231" y="3052"/>
                </a:cubicBezTo>
                <a:cubicBezTo>
                  <a:pt x="23237" y="3034"/>
                  <a:pt x="23237" y="3022"/>
                  <a:pt x="23243" y="3022"/>
                </a:cubicBezTo>
                <a:close/>
                <a:moveTo>
                  <a:pt x="22329" y="2949"/>
                </a:moveTo>
                <a:lnTo>
                  <a:pt x="22329" y="2949"/>
                </a:lnTo>
                <a:cubicBezTo>
                  <a:pt x="22353" y="2979"/>
                  <a:pt x="22359" y="3028"/>
                  <a:pt x="22365" y="3046"/>
                </a:cubicBezTo>
                <a:lnTo>
                  <a:pt x="22365" y="3046"/>
                </a:lnTo>
                <a:cubicBezTo>
                  <a:pt x="22365" y="3023"/>
                  <a:pt x="22364" y="2995"/>
                  <a:pt x="22353" y="2961"/>
                </a:cubicBezTo>
                <a:lnTo>
                  <a:pt x="22353" y="2961"/>
                </a:lnTo>
                <a:cubicBezTo>
                  <a:pt x="22365" y="2979"/>
                  <a:pt x="22377" y="3010"/>
                  <a:pt x="22383" y="3034"/>
                </a:cubicBezTo>
                <a:cubicBezTo>
                  <a:pt x="22383" y="3040"/>
                  <a:pt x="22377" y="3040"/>
                  <a:pt x="22365" y="3052"/>
                </a:cubicBezTo>
                <a:cubicBezTo>
                  <a:pt x="22365" y="3050"/>
                  <a:pt x="22365" y="3048"/>
                  <a:pt x="22365" y="3046"/>
                </a:cubicBezTo>
                <a:lnTo>
                  <a:pt x="22365" y="3046"/>
                </a:lnTo>
                <a:cubicBezTo>
                  <a:pt x="22353" y="3058"/>
                  <a:pt x="22347" y="3064"/>
                  <a:pt x="22347" y="3064"/>
                </a:cubicBezTo>
                <a:cubicBezTo>
                  <a:pt x="22353" y="3034"/>
                  <a:pt x="22353" y="2985"/>
                  <a:pt x="22329" y="2949"/>
                </a:cubicBezTo>
                <a:close/>
                <a:moveTo>
                  <a:pt x="23278" y="3021"/>
                </a:moveTo>
                <a:lnTo>
                  <a:pt x="23278" y="3021"/>
                </a:lnTo>
                <a:cubicBezTo>
                  <a:pt x="23273" y="3040"/>
                  <a:pt x="23273" y="3055"/>
                  <a:pt x="23273" y="3070"/>
                </a:cubicBezTo>
                <a:lnTo>
                  <a:pt x="23267" y="3070"/>
                </a:lnTo>
                <a:cubicBezTo>
                  <a:pt x="23267" y="3070"/>
                  <a:pt x="23261" y="3070"/>
                  <a:pt x="23261" y="3064"/>
                </a:cubicBezTo>
                <a:cubicBezTo>
                  <a:pt x="23264" y="3051"/>
                  <a:pt x="23271" y="3036"/>
                  <a:pt x="23278" y="3021"/>
                </a:cubicBezTo>
                <a:close/>
                <a:moveTo>
                  <a:pt x="22910" y="3052"/>
                </a:moveTo>
                <a:cubicBezTo>
                  <a:pt x="22922" y="3052"/>
                  <a:pt x="22922" y="3058"/>
                  <a:pt x="22922" y="3058"/>
                </a:cubicBezTo>
                <a:cubicBezTo>
                  <a:pt x="22928" y="3064"/>
                  <a:pt x="22934" y="3082"/>
                  <a:pt x="22934" y="3082"/>
                </a:cubicBezTo>
                <a:lnTo>
                  <a:pt x="22910" y="3082"/>
                </a:lnTo>
                <a:lnTo>
                  <a:pt x="22910" y="3052"/>
                </a:lnTo>
                <a:close/>
                <a:moveTo>
                  <a:pt x="22292" y="2973"/>
                </a:moveTo>
                <a:lnTo>
                  <a:pt x="22292" y="2973"/>
                </a:lnTo>
                <a:cubicBezTo>
                  <a:pt x="22305" y="3004"/>
                  <a:pt x="22317" y="3052"/>
                  <a:pt x="22317" y="3088"/>
                </a:cubicBezTo>
                <a:cubicBezTo>
                  <a:pt x="22323" y="3088"/>
                  <a:pt x="22323" y="3082"/>
                  <a:pt x="22323" y="3082"/>
                </a:cubicBezTo>
                <a:cubicBezTo>
                  <a:pt x="22323" y="3052"/>
                  <a:pt x="22305" y="3004"/>
                  <a:pt x="22292" y="2973"/>
                </a:cubicBezTo>
                <a:close/>
                <a:moveTo>
                  <a:pt x="23025" y="3058"/>
                </a:moveTo>
                <a:lnTo>
                  <a:pt x="22995" y="3088"/>
                </a:lnTo>
                <a:lnTo>
                  <a:pt x="22983" y="3070"/>
                </a:lnTo>
                <a:cubicBezTo>
                  <a:pt x="22989" y="3064"/>
                  <a:pt x="23013" y="3058"/>
                  <a:pt x="23025" y="3058"/>
                </a:cubicBezTo>
                <a:close/>
                <a:moveTo>
                  <a:pt x="23316" y="2979"/>
                </a:moveTo>
                <a:lnTo>
                  <a:pt x="23316" y="2979"/>
                </a:lnTo>
                <a:cubicBezTo>
                  <a:pt x="23291" y="3022"/>
                  <a:pt x="23291" y="3058"/>
                  <a:pt x="23297" y="3088"/>
                </a:cubicBezTo>
                <a:cubicBezTo>
                  <a:pt x="23297" y="3088"/>
                  <a:pt x="23291" y="3088"/>
                  <a:pt x="23285" y="3082"/>
                </a:cubicBezTo>
                <a:cubicBezTo>
                  <a:pt x="23291" y="3046"/>
                  <a:pt x="23297" y="3010"/>
                  <a:pt x="23316" y="2979"/>
                </a:cubicBezTo>
                <a:close/>
                <a:moveTo>
                  <a:pt x="22910" y="3096"/>
                </a:moveTo>
                <a:lnTo>
                  <a:pt x="22910" y="3100"/>
                </a:lnTo>
                <a:lnTo>
                  <a:pt x="22925" y="3100"/>
                </a:lnTo>
                <a:cubicBezTo>
                  <a:pt x="22920" y="3098"/>
                  <a:pt x="22915" y="3097"/>
                  <a:pt x="22910" y="3096"/>
                </a:cubicBezTo>
                <a:close/>
                <a:moveTo>
                  <a:pt x="23332" y="3051"/>
                </a:moveTo>
                <a:cubicBezTo>
                  <a:pt x="23328" y="3074"/>
                  <a:pt x="23328" y="3096"/>
                  <a:pt x="23328" y="3113"/>
                </a:cubicBezTo>
                <a:cubicBezTo>
                  <a:pt x="23328" y="3113"/>
                  <a:pt x="23322" y="3113"/>
                  <a:pt x="23322" y="3100"/>
                </a:cubicBezTo>
                <a:cubicBezTo>
                  <a:pt x="23325" y="3086"/>
                  <a:pt x="23328" y="3068"/>
                  <a:pt x="23332" y="3051"/>
                </a:cubicBezTo>
                <a:close/>
                <a:moveTo>
                  <a:pt x="23055" y="3137"/>
                </a:moveTo>
                <a:cubicBezTo>
                  <a:pt x="23055" y="3137"/>
                  <a:pt x="23049" y="3137"/>
                  <a:pt x="23049" y="3149"/>
                </a:cubicBezTo>
                <a:lnTo>
                  <a:pt x="23049" y="3137"/>
                </a:lnTo>
                <a:close/>
                <a:moveTo>
                  <a:pt x="23080" y="3161"/>
                </a:moveTo>
                <a:lnTo>
                  <a:pt x="23073" y="3173"/>
                </a:lnTo>
                <a:cubicBezTo>
                  <a:pt x="23073" y="3161"/>
                  <a:pt x="23073" y="3161"/>
                  <a:pt x="23080" y="3161"/>
                </a:cubicBezTo>
                <a:close/>
                <a:moveTo>
                  <a:pt x="23092" y="3179"/>
                </a:moveTo>
                <a:lnTo>
                  <a:pt x="23080" y="3191"/>
                </a:lnTo>
                <a:lnTo>
                  <a:pt x="23073" y="3185"/>
                </a:lnTo>
                <a:cubicBezTo>
                  <a:pt x="23086" y="3179"/>
                  <a:pt x="23092" y="3179"/>
                  <a:pt x="23092" y="3179"/>
                </a:cubicBezTo>
                <a:close/>
                <a:moveTo>
                  <a:pt x="18006" y="2556"/>
                </a:moveTo>
                <a:cubicBezTo>
                  <a:pt x="18079" y="2604"/>
                  <a:pt x="18145" y="2652"/>
                  <a:pt x="18182" y="2707"/>
                </a:cubicBezTo>
                <a:cubicBezTo>
                  <a:pt x="18121" y="2876"/>
                  <a:pt x="18085" y="3058"/>
                  <a:pt x="18060" y="3209"/>
                </a:cubicBezTo>
                <a:cubicBezTo>
                  <a:pt x="18006" y="3191"/>
                  <a:pt x="17970" y="3161"/>
                  <a:pt x="17964" y="3119"/>
                </a:cubicBezTo>
                <a:cubicBezTo>
                  <a:pt x="17939" y="3004"/>
                  <a:pt x="18048" y="3040"/>
                  <a:pt x="18066" y="2955"/>
                </a:cubicBezTo>
                <a:cubicBezTo>
                  <a:pt x="18097" y="2858"/>
                  <a:pt x="17964" y="2889"/>
                  <a:pt x="17909" y="2828"/>
                </a:cubicBezTo>
                <a:cubicBezTo>
                  <a:pt x="17903" y="2816"/>
                  <a:pt x="17903" y="2804"/>
                  <a:pt x="17897" y="2792"/>
                </a:cubicBezTo>
                <a:cubicBezTo>
                  <a:pt x="17897" y="2768"/>
                  <a:pt x="17903" y="2743"/>
                  <a:pt x="17897" y="2725"/>
                </a:cubicBezTo>
                <a:lnTo>
                  <a:pt x="17897" y="2725"/>
                </a:lnTo>
                <a:cubicBezTo>
                  <a:pt x="17915" y="2755"/>
                  <a:pt x="17958" y="2792"/>
                  <a:pt x="17994" y="2804"/>
                </a:cubicBezTo>
                <a:cubicBezTo>
                  <a:pt x="17945" y="2755"/>
                  <a:pt x="17879" y="2671"/>
                  <a:pt x="17885" y="2665"/>
                </a:cubicBezTo>
                <a:lnTo>
                  <a:pt x="17885" y="2665"/>
                </a:lnTo>
                <a:cubicBezTo>
                  <a:pt x="17958" y="2737"/>
                  <a:pt x="18036" y="2792"/>
                  <a:pt x="18036" y="2792"/>
                </a:cubicBezTo>
                <a:cubicBezTo>
                  <a:pt x="18036" y="2792"/>
                  <a:pt x="17927" y="2683"/>
                  <a:pt x="17915" y="2616"/>
                </a:cubicBezTo>
                <a:lnTo>
                  <a:pt x="17915" y="2616"/>
                </a:lnTo>
                <a:cubicBezTo>
                  <a:pt x="18000" y="2737"/>
                  <a:pt x="18091" y="2786"/>
                  <a:pt x="18109" y="2786"/>
                </a:cubicBezTo>
                <a:cubicBezTo>
                  <a:pt x="18066" y="2755"/>
                  <a:pt x="17970" y="2604"/>
                  <a:pt x="17970" y="2604"/>
                </a:cubicBezTo>
                <a:lnTo>
                  <a:pt x="17970" y="2604"/>
                </a:lnTo>
                <a:cubicBezTo>
                  <a:pt x="17970" y="2604"/>
                  <a:pt x="18097" y="2683"/>
                  <a:pt x="18127" y="2761"/>
                </a:cubicBezTo>
                <a:cubicBezTo>
                  <a:pt x="18139" y="2743"/>
                  <a:pt x="18060" y="2604"/>
                  <a:pt x="18006" y="2556"/>
                </a:cubicBezTo>
                <a:close/>
                <a:moveTo>
                  <a:pt x="23110" y="3203"/>
                </a:moveTo>
                <a:cubicBezTo>
                  <a:pt x="23110" y="3209"/>
                  <a:pt x="23104" y="3209"/>
                  <a:pt x="23092" y="3209"/>
                </a:cubicBezTo>
                <a:cubicBezTo>
                  <a:pt x="23104" y="3209"/>
                  <a:pt x="23104" y="3203"/>
                  <a:pt x="23110" y="3203"/>
                </a:cubicBezTo>
                <a:close/>
                <a:moveTo>
                  <a:pt x="23152" y="3246"/>
                </a:moveTo>
                <a:cubicBezTo>
                  <a:pt x="23146" y="3252"/>
                  <a:pt x="23140" y="3264"/>
                  <a:pt x="23134" y="3276"/>
                </a:cubicBezTo>
                <a:cubicBezTo>
                  <a:pt x="23134" y="3270"/>
                  <a:pt x="23134" y="3264"/>
                  <a:pt x="23122" y="3264"/>
                </a:cubicBezTo>
                <a:cubicBezTo>
                  <a:pt x="23134" y="3252"/>
                  <a:pt x="23146" y="3246"/>
                  <a:pt x="23152" y="3246"/>
                </a:cubicBezTo>
                <a:close/>
                <a:moveTo>
                  <a:pt x="18242" y="3125"/>
                </a:moveTo>
                <a:cubicBezTo>
                  <a:pt x="18291" y="3209"/>
                  <a:pt x="18357" y="3270"/>
                  <a:pt x="18381" y="3294"/>
                </a:cubicBezTo>
                <a:cubicBezTo>
                  <a:pt x="18357" y="3276"/>
                  <a:pt x="18321" y="3264"/>
                  <a:pt x="18278" y="3252"/>
                </a:cubicBezTo>
                <a:cubicBezTo>
                  <a:pt x="18260" y="3209"/>
                  <a:pt x="18242" y="3161"/>
                  <a:pt x="18242" y="3125"/>
                </a:cubicBezTo>
                <a:close/>
                <a:moveTo>
                  <a:pt x="22603" y="3294"/>
                </a:moveTo>
                <a:cubicBezTo>
                  <a:pt x="22605" y="3299"/>
                  <a:pt x="22607" y="3303"/>
                  <a:pt x="22607" y="3306"/>
                </a:cubicBezTo>
                <a:cubicBezTo>
                  <a:pt x="22607" y="3303"/>
                  <a:pt x="22606" y="3299"/>
                  <a:pt x="22603" y="3294"/>
                </a:cubicBezTo>
                <a:close/>
                <a:moveTo>
                  <a:pt x="23207" y="3240"/>
                </a:moveTo>
                <a:cubicBezTo>
                  <a:pt x="23176" y="3264"/>
                  <a:pt x="23164" y="3294"/>
                  <a:pt x="23146" y="3306"/>
                </a:cubicBezTo>
                <a:cubicBezTo>
                  <a:pt x="23146" y="3300"/>
                  <a:pt x="23140" y="3294"/>
                  <a:pt x="23140" y="3282"/>
                </a:cubicBezTo>
                <a:lnTo>
                  <a:pt x="23207" y="3240"/>
                </a:lnTo>
                <a:close/>
                <a:moveTo>
                  <a:pt x="23237" y="3252"/>
                </a:moveTo>
                <a:cubicBezTo>
                  <a:pt x="23201" y="3276"/>
                  <a:pt x="23176" y="3312"/>
                  <a:pt x="23164" y="3343"/>
                </a:cubicBezTo>
                <a:cubicBezTo>
                  <a:pt x="23164" y="3337"/>
                  <a:pt x="23152" y="3331"/>
                  <a:pt x="23152" y="3325"/>
                </a:cubicBezTo>
                <a:cubicBezTo>
                  <a:pt x="23170" y="3300"/>
                  <a:pt x="23201" y="3270"/>
                  <a:pt x="23237" y="3252"/>
                </a:cubicBezTo>
                <a:close/>
                <a:moveTo>
                  <a:pt x="18769" y="2283"/>
                </a:moveTo>
                <a:cubicBezTo>
                  <a:pt x="18829" y="2489"/>
                  <a:pt x="19059" y="3276"/>
                  <a:pt x="19211" y="4190"/>
                </a:cubicBezTo>
                <a:cubicBezTo>
                  <a:pt x="19181" y="4142"/>
                  <a:pt x="19138" y="4118"/>
                  <a:pt x="19065" y="4081"/>
                </a:cubicBezTo>
                <a:cubicBezTo>
                  <a:pt x="18999" y="4039"/>
                  <a:pt x="18896" y="4009"/>
                  <a:pt x="18914" y="3906"/>
                </a:cubicBezTo>
                <a:cubicBezTo>
                  <a:pt x="18884" y="3886"/>
                  <a:pt x="18847" y="3884"/>
                  <a:pt x="18811" y="3884"/>
                </a:cubicBezTo>
                <a:cubicBezTo>
                  <a:pt x="18802" y="3884"/>
                  <a:pt x="18793" y="3884"/>
                  <a:pt x="18784" y="3884"/>
                </a:cubicBezTo>
                <a:cubicBezTo>
                  <a:pt x="18722" y="3884"/>
                  <a:pt x="18669" y="3877"/>
                  <a:pt x="18666" y="3779"/>
                </a:cubicBezTo>
                <a:cubicBezTo>
                  <a:pt x="18672" y="3779"/>
                  <a:pt x="18684" y="3779"/>
                  <a:pt x="18690" y="3766"/>
                </a:cubicBezTo>
                <a:cubicBezTo>
                  <a:pt x="18687" y="3712"/>
                  <a:pt x="18652" y="3689"/>
                  <a:pt x="18611" y="3689"/>
                </a:cubicBezTo>
                <a:cubicBezTo>
                  <a:pt x="18571" y="3689"/>
                  <a:pt x="18524" y="3712"/>
                  <a:pt x="18496" y="3748"/>
                </a:cubicBezTo>
                <a:cubicBezTo>
                  <a:pt x="18357" y="3633"/>
                  <a:pt x="18508" y="3397"/>
                  <a:pt x="18387" y="3294"/>
                </a:cubicBezTo>
                <a:cubicBezTo>
                  <a:pt x="18357" y="3240"/>
                  <a:pt x="18272" y="3101"/>
                  <a:pt x="18272" y="3100"/>
                </a:cubicBezTo>
                <a:lnTo>
                  <a:pt x="18272" y="3100"/>
                </a:lnTo>
                <a:cubicBezTo>
                  <a:pt x="18272" y="3101"/>
                  <a:pt x="18418" y="3222"/>
                  <a:pt x="18430" y="3300"/>
                </a:cubicBezTo>
                <a:cubicBezTo>
                  <a:pt x="18436" y="3252"/>
                  <a:pt x="18363" y="3125"/>
                  <a:pt x="18333" y="3094"/>
                </a:cubicBezTo>
                <a:lnTo>
                  <a:pt x="18333" y="3094"/>
                </a:lnTo>
                <a:cubicBezTo>
                  <a:pt x="18406" y="3131"/>
                  <a:pt x="18478" y="3155"/>
                  <a:pt x="18484" y="3155"/>
                </a:cubicBezTo>
                <a:cubicBezTo>
                  <a:pt x="18418" y="3119"/>
                  <a:pt x="18333" y="3034"/>
                  <a:pt x="18333" y="3034"/>
                </a:cubicBezTo>
                <a:lnTo>
                  <a:pt x="18333" y="3034"/>
                </a:lnTo>
                <a:cubicBezTo>
                  <a:pt x="18333" y="3034"/>
                  <a:pt x="18410" y="3068"/>
                  <a:pt x="18474" y="3068"/>
                </a:cubicBezTo>
                <a:cubicBezTo>
                  <a:pt x="18486" y="3068"/>
                  <a:pt x="18498" y="3067"/>
                  <a:pt x="18508" y="3064"/>
                </a:cubicBezTo>
                <a:cubicBezTo>
                  <a:pt x="18448" y="3040"/>
                  <a:pt x="18345" y="3004"/>
                  <a:pt x="18345" y="2998"/>
                </a:cubicBezTo>
                <a:lnTo>
                  <a:pt x="18345" y="2998"/>
                </a:lnTo>
                <a:cubicBezTo>
                  <a:pt x="18442" y="3022"/>
                  <a:pt x="18545" y="3022"/>
                  <a:pt x="18545" y="3022"/>
                </a:cubicBezTo>
                <a:cubicBezTo>
                  <a:pt x="18545" y="3022"/>
                  <a:pt x="18393" y="2998"/>
                  <a:pt x="18345" y="2943"/>
                </a:cubicBezTo>
                <a:lnTo>
                  <a:pt x="18345" y="2943"/>
                </a:lnTo>
                <a:cubicBezTo>
                  <a:pt x="18431" y="2977"/>
                  <a:pt x="18501" y="2985"/>
                  <a:pt x="18546" y="2985"/>
                </a:cubicBezTo>
                <a:cubicBezTo>
                  <a:pt x="18574" y="2985"/>
                  <a:pt x="18592" y="2982"/>
                  <a:pt x="18599" y="2979"/>
                </a:cubicBezTo>
                <a:cubicBezTo>
                  <a:pt x="18545" y="2979"/>
                  <a:pt x="18387" y="2907"/>
                  <a:pt x="18387" y="2907"/>
                </a:cubicBezTo>
                <a:lnTo>
                  <a:pt x="18387" y="2907"/>
                </a:lnTo>
                <a:cubicBezTo>
                  <a:pt x="18387" y="2907"/>
                  <a:pt x="18539" y="2907"/>
                  <a:pt x="18605" y="2949"/>
                </a:cubicBezTo>
                <a:cubicBezTo>
                  <a:pt x="18599" y="2937"/>
                  <a:pt x="18460" y="2852"/>
                  <a:pt x="18393" y="2846"/>
                </a:cubicBezTo>
                <a:cubicBezTo>
                  <a:pt x="18502" y="2846"/>
                  <a:pt x="18636" y="2858"/>
                  <a:pt x="18684" y="2895"/>
                </a:cubicBezTo>
                <a:cubicBezTo>
                  <a:pt x="18667" y="2866"/>
                  <a:pt x="18544" y="2803"/>
                  <a:pt x="18459" y="2803"/>
                </a:cubicBezTo>
                <a:cubicBezTo>
                  <a:pt x="18455" y="2803"/>
                  <a:pt x="18452" y="2804"/>
                  <a:pt x="18448" y="2804"/>
                </a:cubicBezTo>
                <a:cubicBezTo>
                  <a:pt x="18452" y="2804"/>
                  <a:pt x="18457" y="2803"/>
                  <a:pt x="18462" y="2803"/>
                </a:cubicBezTo>
                <a:cubicBezTo>
                  <a:pt x="18547" y="2803"/>
                  <a:pt x="18672" y="2852"/>
                  <a:pt x="18672" y="2852"/>
                </a:cubicBezTo>
                <a:cubicBezTo>
                  <a:pt x="18672" y="2852"/>
                  <a:pt x="18585" y="2754"/>
                  <a:pt x="18468" y="2754"/>
                </a:cubicBezTo>
                <a:cubicBezTo>
                  <a:pt x="18461" y="2754"/>
                  <a:pt x="18455" y="2755"/>
                  <a:pt x="18448" y="2755"/>
                </a:cubicBezTo>
                <a:cubicBezTo>
                  <a:pt x="18461" y="2753"/>
                  <a:pt x="18475" y="2751"/>
                  <a:pt x="18489" y="2751"/>
                </a:cubicBezTo>
                <a:cubicBezTo>
                  <a:pt x="18564" y="2751"/>
                  <a:pt x="18642" y="2786"/>
                  <a:pt x="18642" y="2786"/>
                </a:cubicBezTo>
                <a:cubicBezTo>
                  <a:pt x="18642" y="2786"/>
                  <a:pt x="18575" y="2725"/>
                  <a:pt x="18472" y="2713"/>
                </a:cubicBezTo>
                <a:cubicBezTo>
                  <a:pt x="18482" y="2712"/>
                  <a:pt x="18493" y="2712"/>
                  <a:pt x="18503" y="2712"/>
                </a:cubicBezTo>
                <a:cubicBezTo>
                  <a:pt x="18592" y="2712"/>
                  <a:pt x="18694" y="2733"/>
                  <a:pt x="18719" y="2760"/>
                </a:cubicBezTo>
                <a:lnTo>
                  <a:pt x="18719" y="2760"/>
                </a:lnTo>
                <a:cubicBezTo>
                  <a:pt x="18686" y="2724"/>
                  <a:pt x="18569" y="2677"/>
                  <a:pt x="18539" y="2677"/>
                </a:cubicBezTo>
                <a:cubicBezTo>
                  <a:pt x="18545" y="2675"/>
                  <a:pt x="18553" y="2674"/>
                  <a:pt x="18562" y="2674"/>
                </a:cubicBezTo>
                <a:cubicBezTo>
                  <a:pt x="18610" y="2674"/>
                  <a:pt x="18691" y="2696"/>
                  <a:pt x="18696" y="2701"/>
                </a:cubicBezTo>
                <a:cubicBezTo>
                  <a:pt x="18690" y="2677"/>
                  <a:pt x="18545" y="2634"/>
                  <a:pt x="18545" y="2634"/>
                </a:cubicBezTo>
                <a:lnTo>
                  <a:pt x="18545" y="2634"/>
                </a:lnTo>
                <a:cubicBezTo>
                  <a:pt x="18545" y="2634"/>
                  <a:pt x="18666" y="2634"/>
                  <a:pt x="18696" y="2665"/>
                </a:cubicBezTo>
                <a:cubicBezTo>
                  <a:pt x="18690" y="2640"/>
                  <a:pt x="18611" y="2604"/>
                  <a:pt x="18563" y="2586"/>
                </a:cubicBezTo>
                <a:cubicBezTo>
                  <a:pt x="18567" y="2586"/>
                  <a:pt x="18571" y="2585"/>
                  <a:pt x="18575" y="2585"/>
                </a:cubicBezTo>
                <a:cubicBezTo>
                  <a:pt x="18644" y="2585"/>
                  <a:pt x="18720" y="2634"/>
                  <a:pt x="18720" y="2634"/>
                </a:cubicBezTo>
                <a:cubicBezTo>
                  <a:pt x="18720" y="2634"/>
                  <a:pt x="18660" y="2543"/>
                  <a:pt x="18551" y="2543"/>
                </a:cubicBezTo>
                <a:cubicBezTo>
                  <a:pt x="18571" y="2537"/>
                  <a:pt x="18590" y="2535"/>
                  <a:pt x="18609" y="2535"/>
                </a:cubicBezTo>
                <a:cubicBezTo>
                  <a:pt x="18664" y="2535"/>
                  <a:pt x="18708" y="2556"/>
                  <a:pt x="18708" y="2556"/>
                </a:cubicBezTo>
                <a:cubicBezTo>
                  <a:pt x="18708" y="2556"/>
                  <a:pt x="18654" y="2511"/>
                  <a:pt x="18591" y="2511"/>
                </a:cubicBezTo>
                <a:cubicBezTo>
                  <a:pt x="18583" y="2511"/>
                  <a:pt x="18576" y="2512"/>
                  <a:pt x="18569" y="2513"/>
                </a:cubicBezTo>
                <a:cubicBezTo>
                  <a:pt x="18583" y="2504"/>
                  <a:pt x="18605" y="2500"/>
                  <a:pt x="18628" y="2500"/>
                </a:cubicBezTo>
                <a:cubicBezTo>
                  <a:pt x="18666" y="2500"/>
                  <a:pt x="18708" y="2510"/>
                  <a:pt x="18726" y="2525"/>
                </a:cubicBezTo>
                <a:cubicBezTo>
                  <a:pt x="18721" y="2503"/>
                  <a:pt x="18630" y="2464"/>
                  <a:pt x="18584" y="2464"/>
                </a:cubicBezTo>
                <a:cubicBezTo>
                  <a:pt x="18581" y="2464"/>
                  <a:pt x="18578" y="2464"/>
                  <a:pt x="18575" y="2465"/>
                </a:cubicBezTo>
                <a:cubicBezTo>
                  <a:pt x="18585" y="2455"/>
                  <a:pt x="18606" y="2452"/>
                  <a:pt x="18628" y="2452"/>
                </a:cubicBezTo>
                <a:cubicBezTo>
                  <a:pt x="18661" y="2452"/>
                  <a:pt x="18696" y="2459"/>
                  <a:pt x="18696" y="2459"/>
                </a:cubicBezTo>
                <a:cubicBezTo>
                  <a:pt x="18696" y="2459"/>
                  <a:pt x="18629" y="2428"/>
                  <a:pt x="18595" y="2428"/>
                </a:cubicBezTo>
                <a:cubicBezTo>
                  <a:pt x="18592" y="2428"/>
                  <a:pt x="18589" y="2428"/>
                  <a:pt x="18587" y="2428"/>
                </a:cubicBezTo>
                <a:cubicBezTo>
                  <a:pt x="18593" y="2420"/>
                  <a:pt x="18610" y="2418"/>
                  <a:pt x="18630" y="2418"/>
                </a:cubicBezTo>
                <a:cubicBezTo>
                  <a:pt x="18669" y="2418"/>
                  <a:pt x="18720" y="2428"/>
                  <a:pt x="18720" y="2428"/>
                </a:cubicBezTo>
                <a:cubicBezTo>
                  <a:pt x="18720" y="2428"/>
                  <a:pt x="18649" y="2390"/>
                  <a:pt x="18611" y="2390"/>
                </a:cubicBezTo>
                <a:cubicBezTo>
                  <a:pt x="18607" y="2390"/>
                  <a:pt x="18603" y="2391"/>
                  <a:pt x="18599" y="2392"/>
                </a:cubicBezTo>
                <a:cubicBezTo>
                  <a:pt x="18610" y="2385"/>
                  <a:pt x="18626" y="2382"/>
                  <a:pt x="18644" y="2382"/>
                </a:cubicBezTo>
                <a:cubicBezTo>
                  <a:pt x="18685" y="2382"/>
                  <a:pt x="18736" y="2398"/>
                  <a:pt x="18757" y="2410"/>
                </a:cubicBezTo>
                <a:cubicBezTo>
                  <a:pt x="18757" y="2392"/>
                  <a:pt x="18678" y="2338"/>
                  <a:pt x="18545" y="2319"/>
                </a:cubicBezTo>
                <a:cubicBezTo>
                  <a:pt x="18569" y="2307"/>
                  <a:pt x="18587" y="2307"/>
                  <a:pt x="18617" y="2301"/>
                </a:cubicBezTo>
                <a:cubicBezTo>
                  <a:pt x="18638" y="2332"/>
                  <a:pt x="18667" y="2345"/>
                  <a:pt x="18700" y="2345"/>
                </a:cubicBezTo>
                <a:cubicBezTo>
                  <a:pt x="18707" y="2345"/>
                  <a:pt x="18713" y="2345"/>
                  <a:pt x="18720" y="2344"/>
                </a:cubicBezTo>
                <a:cubicBezTo>
                  <a:pt x="18751" y="2338"/>
                  <a:pt x="18763" y="2313"/>
                  <a:pt x="18769" y="2283"/>
                </a:cubicBezTo>
                <a:close/>
                <a:moveTo>
                  <a:pt x="27702" y="0"/>
                </a:moveTo>
                <a:cubicBezTo>
                  <a:pt x="27697" y="0"/>
                  <a:pt x="27692" y="0"/>
                  <a:pt x="27687" y="1"/>
                </a:cubicBezTo>
                <a:cubicBezTo>
                  <a:pt x="27675" y="104"/>
                  <a:pt x="27554" y="116"/>
                  <a:pt x="27626" y="219"/>
                </a:cubicBezTo>
                <a:cubicBezTo>
                  <a:pt x="27572" y="225"/>
                  <a:pt x="27536" y="249"/>
                  <a:pt x="27481" y="249"/>
                </a:cubicBezTo>
                <a:cubicBezTo>
                  <a:pt x="27414" y="358"/>
                  <a:pt x="27372" y="437"/>
                  <a:pt x="27499" y="509"/>
                </a:cubicBezTo>
                <a:cubicBezTo>
                  <a:pt x="27475" y="515"/>
                  <a:pt x="27451" y="546"/>
                  <a:pt x="27408" y="546"/>
                </a:cubicBezTo>
                <a:cubicBezTo>
                  <a:pt x="27354" y="751"/>
                  <a:pt x="27887" y="879"/>
                  <a:pt x="27626" y="1145"/>
                </a:cubicBezTo>
                <a:cubicBezTo>
                  <a:pt x="27602" y="1139"/>
                  <a:pt x="27570" y="1135"/>
                  <a:pt x="27535" y="1135"/>
                </a:cubicBezTo>
                <a:cubicBezTo>
                  <a:pt x="27399" y="1135"/>
                  <a:pt x="27217" y="1188"/>
                  <a:pt x="27251" y="1333"/>
                </a:cubicBezTo>
                <a:cubicBezTo>
                  <a:pt x="27230" y="1336"/>
                  <a:pt x="27201" y="1337"/>
                  <a:pt x="27174" y="1337"/>
                </a:cubicBezTo>
                <a:cubicBezTo>
                  <a:pt x="27147" y="1337"/>
                  <a:pt x="27121" y="1336"/>
                  <a:pt x="27106" y="1333"/>
                </a:cubicBezTo>
                <a:cubicBezTo>
                  <a:pt x="27130" y="1090"/>
                  <a:pt x="26997" y="1187"/>
                  <a:pt x="26857" y="1084"/>
                </a:cubicBezTo>
                <a:cubicBezTo>
                  <a:pt x="26888" y="1024"/>
                  <a:pt x="26930" y="951"/>
                  <a:pt x="26930" y="879"/>
                </a:cubicBezTo>
                <a:cubicBezTo>
                  <a:pt x="26954" y="885"/>
                  <a:pt x="26985" y="885"/>
                  <a:pt x="26997" y="891"/>
                </a:cubicBezTo>
                <a:cubicBezTo>
                  <a:pt x="27053" y="804"/>
                  <a:pt x="27023" y="727"/>
                  <a:pt x="26959" y="727"/>
                </a:cubicBezTo>
                <a:cubicBezTo>
                  <a:pt x="26934" y="727"/>
                  <a:pt x="26903" y="740"/>
                  <a:pt x="26870" y="770"/>
                </a:cubicBezTo>
                <a:cubicBezTo>
                  <a:pt x="26918" y="667"/>
                  <a:pt x="26894" y="539"/>
                  <a:pt x="26779" y="491"/>
                </a:cubicBezTo>
                <a:cubicBezTo>
                  <a:pt x="26767" y="400"/>
                  <a:pt x="26779" y="315"/>
                  <a:pt x="26797" y="237"/>
                </a:cubicBezTo>
                <a:cubicBezTo>
                  <a:pt x="26752" y="231"/>
                  <a:pt x="26703" y="228"/>
                  <a:pt x="26655" y="228"/>
                </a:cubicBezTo>
                <a:cubicBezTo>
                  <a:pt x="26606" y="228"/>
                  <a:pt x="26558" y="231"/>
                  <a:pt x="26512" y="237"/>
                </a:cubicBezTo>
                <a:cubicBezTo>
                  <a:pt x="26452" y="279"/>
                  <a:pt x="26355" y="279"/>
                  <a:pt x="26373" y="364"/>
                </a:cubicBezTo>
                <a:cubicBezTo>
                  <a:pt x="26300" y="388"/>
                  <a:pt x="26300" y="431"/>
                  <a:pt x="26264" y="467"/>
                </a:cubicBezTo>
                <a:cubicBezTo>
                  <a:pt x="26294" y="485"/>
                  <a:pt x="26319" y="521"/>
                  <a:pt x="26337" y="527"/>
                </a:cubicBezTo>
                <a:cubicBezTo>
                  <a:pt x="26319" y="582"/>
                  <a:pt x="26307" y="612"/>
                  <a:pt x="26294" y="679"/>
                </a:cubicBezTo>
                <a:cubicBezTo>
                  <a:pt x="26286" y="678"/>
                  <a:pt x="26277" y="678"/>
                  <a:pt x="26269" y="678"/>
                </a:cubicBezTo>
                <a:cubicBezTo>
                  <a:pt x="26088" y="678"/>
                  <a:pt x="26217" y="875"/>
                  <a:pt x="26107" y="933"/>
                </a:cubicBezTo>
                <a:cubicBezTo>
                  <a:pt x="26072" y="899"/>
                  <a:pt x="26047" y="885"/>
                  <a:pt x="26028" y="885"/>
                </a:cubicBezTo>
                <a:cubicBezTo>
                  <a:pt x="25941" y="885"/>
                  <a:pt x="26020" y="1207"/>
                  <a:pt x="26070" y="1272"/>
                </a:cubicBezTo>
                <a:cubicBezTo>
                  <a:pt x="26034" y="1399"/>
                  <a:pt x="25961" y="1363"/>
                  <a:pt x="25865" y="1448"/>
                </a:cubicBezTo>
                <a:cubicBezTo>
                  <a:pt x="25792" y="1496"/>
                  <a:pt x="25695" y="1557"/>
                  <a:pt x="25828" y="1647"/>
                </a:cubicBezTo>
                <a:cubicBezTo>
                  <a:pt x="25743" y="1738"/>
                  <a:pt x="25168" y="1641"/>
                  <a:pt x="25289" y="1914"/>
                </a:cubicBezTo>
                <a:cubicBezTo>
                  <a:pt x="25084" y="2041"/>
                  <a:pt x="24720" y="1932"/>
                  <a:pt x="24847" y="2307"/>
                </a:cubicBezTo>
                <a:cubicBezTo>
                  <a:pt x="24820" y="2302"/>
                  <a:pt x="24797" y="2300"/>
                  <a:pt x="24777" y="2300"/>
                </a:cubicBezTo>
                <a:cubicBezTo>
                  <a:pt x="24580" y="2300"/>
                  <a:pt x="24685" y="2520"/>
                  <a:pt x="24636" y="2586"/>
                </a:cubicBezTo>
                <a:cubicBezTo>
                  <a:pt x="24557" y="2719"/>
                  <a:pt x="24315" y="2628"/>
                  <a:pt x="24303" y="2852"/>
                </a:cubicBezTo>
                <a:cubicBezTo>
                  <a:pt x="24339" y="2855"/>
                  <a:pt x="24377" y="2855"/>
                  <a:pt x="24415" y="2855"/>
                </a:cubicBezTo>
                <a:cubicBezTo>
                  <a:pt x="24452" y="2855"/>
                  <a:pt x="24490" y="2855"/>
                  <a:pt x="24527" y="2858"/>
                </a:cubicBezTo>
                <a:cubicBezTo>
                  <a:pt x="24260" y="2967"/>
                  <a:pt x="24169" y="3209"/>
                  <a:pt x="24169" y="3458"/>
                </a:cubicBezTo>
                <a:cubicBezTo>
                  <a:pt x="24169" y="3639"/>
                  <a:pt x="24212" y="3670"/>
                  <a:pt x="24018" y="3724"/>
                </a:cubicBezTo>
                <a:cubicBezTo>
                  <a:pt x="23861" y="3766"/>
                  <a:pt x="23685" y="3700"/>
                  <a:pt x="23776" y="3948"/>
                </a:cubicBezTo>
                <a:cubicBezTo>
                  <a:pt x="23814" y="3948"/>
                  <a:pt x="23853" y="3973"/>
                  <a:pt x="23891" y="3973"/>
                </a:cubicBezTo>
                <a:cubicBezTo>
                  <a:pt x="23895" y="3973"/>
                  <a:pt x="23899" y="3973"/>
                  <a:pt x="23903" y="3972"/>
                </a:cubicBezTo>
                <a:lnTo>
                  <a:pt x="23903" y="3972"/>
                </a:lnTo>
                <a:cubicBezTo>
                  <a:pt x="23909" y="4093"/>
                  <a:pt x="23709" y="4178"/>
                  <a:pt x="23679" y="4330"/>
                </a:cubicBezTo>
                <a:cubicBezTo>
                  <a:pt x="23564" y="4336"/>
                  <a:pt x="23546" y="4463"/>
                  <a:pt x="23394" y="4481"/>
                </a:cubicBezTo>
                <a:cubicBezTo>
                  <a:pt x="23382" y="4482"/>
                  <a:pt x="23369" y="4483"/>
                  <a:pt x="23356" y="4483"/>
                </a:cubicBezTo>
                <a:cubicBezTo>
                  <a:pt x="23265" y="4483"/>
                  <a:pt x="23170" y="4450"/>
                  <a:pt x="23080" y="4445"/>
                </a:cubicBezTo>
                <a:cubicBezTo>
                  <a:pt x="23084" y="4348"/>
                  <a:pt x="22984" y="4273"/>
                  <a:pt x="22902" y="4273"/>
                </a:cubicBezTo>
                <a:cubicBezTo>
                  <a:pt x="22865" y="4273"/>
                  <a:pt x="22832" y="4288"/>
                  <a:pt x="22813" y="4323"/>
                </a:cubicBezTo>
                <a:cubicBezTo>
                  <a:pt x="22747" y="4215"/>
                  <a:pt x="22638" y="4233"/>
                  <a:pt x="22547" y="4178"/>
                </a:cubicBezTo>
                <a:cubicBezTo>
                  <a:pt x="22547" y="4184"/>
                  <a:pt x="22541" y="4190"/>
                  <a:pt x="22535" y="4202"/>
                </a:cubicBezTo>
                <a:cubicBezTo>
                  <a:pt x="22632" y="3657"/>
                  <a:pt x="22759" y="3203"/>
                  <a:pt x="22801" y="3082"/>
                </a:cubicBezTo>
                <a:cubicBezTo>
                  <a:pt x="22807" y="3100"/>
                  <a:pt x="22813" y="3119"/>
                  <a:pt x="22837" y="3125"/>
                </a:cubicBezTo>
                <a:cubicBezTo>
                  <a:pt x="22840" y="3126"/>
                  <a:pt x="22844" y="3126"/>
                  <a:pt x="22847" y="3126"/>
                </a:cubicBezTo>
                <a:cubicBezTo>
                  <a:pt x="22864" y="3126"/>
                  <a:pt x="22883" y="3115"/>
                  <a:pt x="22898" y="3094"/>
                </a:cubicBezTo>
                <a:cubicBezTo>
                  <a:pt x="22901" y="3094"/>
                  <a:pt x="22905" y="3095"/>
                  <a:pt x="22910" y="3096"/>
                </a:cubicBezTo>
                <a:lnTo>
                  <a:pt x="22910" y="3096"/>
                </a:lnTo>
                <a:lnTo>
                  <a:pt x="22910" y="3094"/>
                </a:lnTo>
                <a:cubicBezTo>
                  <a:pt x="22922" y="3094"/>
                  <a:pt x="22928" y="3094"/>
                  <a:pt x="22934" y="3100"/>
                </a:cubicBezTo>
                <a:lnTo>
                  <a:pt x="22925" y="3100"/>
                </a:lnTo>
                <a:cubicBezTo>
                  <a:pt x="22932" y="3103"/>
                  <a:pt x="22938" y="3107"/>
                  <a:pt x="22940" y="3113"/>
                </a:cubicBezTo>
                <a:cubicBezTo>
                  <a:pt x="22849" y="3119"/>
                  <a:pt x="22807" y="3155"/>
                  <a:pt x="22807" y="3173"/>
                </a:cubicBezTo>
                <a:cubicBezTo>
                  <a:pt x="22820" y="3160"/>
                  <a:pt x="22855" y="3150"/>
                  <a:pt x="22883" y="3150"/>
                </a:cubicBezTo>
                <a:cubicBezTo>
                  <a:pt x="22894" y="3150"/>
                  <a:pt x="22903" y="3152"/>
                  <a:pt x="22910" y="3155"/>
                </a:cubicBezTo>
                <a:cubicBezTo>
                  <a:pt x="22908" y="3154"/>
                  <a:pt x="22906" y="3154"/>
                  <a:pt x="22904" y="3154"/>
                </a:cubicBezTo>
                <a:cubicBezTo>
                  <a:pt x="22882" y="3154"/>
                  <a:pt x="22837" y="3179"/>
                  <a:pt x="22837" y="3179"/>
                </a:cubicBezTo>
                <a:cubicBezTo>
                  <a:pt x="22837" y="3179"/>
                  <a:pt x="22867" y="3171"/>
                  <a:pt x="22890" y="3171"/>
                </a:cubicBezTo>
                <a:cubicBezTo>
                  <a:pt x="22902" y="3171"/>
                  <a:pt x="22912" y="3173"/>
                  <a:pt x="22916" y="3179"/>
                </a:cubicBezTo>
                <a:cubicBezTo>
                  <a:pt x="22913" y="3178"/>
                  <a:pt x="22910" y="3178"/>
                  <a:pt x="22907" y="3178"/>
                </a:cubicBezTo>
                <a:cubicBezTo>
                  <a:pt x="22885" y="3178"/>
                  <a:pt x="22849" y="3191"/>
                  <a:pt x="22849" y="3191"/>
                </a:cubicBezTo>
                <a:cubicBezTo>
                  <a:pt x="22849" y="3191"/>
                  <a:pt x="22876" y="3189"/>
                  <a:pt x="22900" y="3189"/>
                </a:cubicBezTo>
                <a:cubicBezTo>
                  <a:pt x="22911" y="3189"/>
                  <a:pt x="22922" y="3189"/>
                  <a:pt x="22928" y="3191"/>
                </a:cubicBezTo>
                <a:cubicBezTo>
                  <a:pt x="22898" y="3191"/>
                  <a:pt x="22837" y="3222"/>
                  <a:pt x="22825" y="3234"/>
                </a:cubicBezTo>
                <a:cubicBezTo>
                  <a:pt x="22841" y="3222"/>
                  <a:pt x="22869" y="3215"/>
                  <a:pt x="22895" y="3215"/>
                </a:cubicBezTo>
                <a:cubicBezTo>
                  <a:pt x="22910" y="3215"/>
                  <a:pt x="22924" y="3217"/>
                  <a:pt x="22934" y="3222"/>
                </a:cubicBezTo>
                <a:cubicBezTo>
                  <a:pt x="22880" y="3222"/>
                  <a:pt x="22843" y="3252"/>
                  <a:pt x="22843" y="3252"/>
                </a:cubicBezTo>
                <a:cubicBezTo>
                  <a:pt x="22843" y="3252"/>
                  <a:pt x="22874" y="3242"/>
                  <a:pt x="22912" y="3242"/>
                </a:cubicBezTo>
                <a:cubicBezTo>
                  <a:pt x="22925" y="3242"/>
                  <a:pt x="22939" y="3243"/>
                  <a:pt x="22952" y="3246"/>
                </a:cubicBezTo>
                <a:cubicBezTo>
                  <a:pt x="22880" y="3246"/>
                  <a:pt x="22843" y="3306"/>
                  <a:pt x="22843" y="3306"/>
                </a:cubicBezTo>
                <a:cubicBezTo>
                  <a:pt x="22843" y="3306"/>
                  <a:pt x="22890" y="3275"/>
                  <a:pt x="22940" y="3275"/>
                </a:cubicBezTo>
                <a:cubicBezTo>
                  <a:pt x="22944" y="3275"/>
                  <a:pt x="22948" y="3276"/>
                  <a:pt x="22952" y="3276"/>
                </a:cubicBezTo>
                <a:cubicBezTo>
                  <a:pt x="22910" y="3282"/>
                  <a:pt x="22868" y="3312"/>
                  <a:pt x="22856" y="3331"/>
                </a:cubicBezTo>
                <a:cubicBezTo>
                  <a:pt x="22880" y="3306"/>
                  <a:pt x="22958" y="3306"/>
                  <a:pt x="22958" y="3306"/>
                </a:cubicBezTo>
                <a:lnTo>
                  <a:pt x="22958" y="3306"/>
                </a:lnTo>
                <a:cubicBezTo>
                  <a:pt x="22958" y="3306"/>
                  <a:pt x="22868" y="3337"/>
                  <a:pt x="22856" y="3355"/>
                </a:cubicBezTo>
                <a:cubicBezTo>
                  <a:pt x="22865" y="3345"/>
                  <a:pt x="22912" y="3335"/>
                  <a:pt x="22945" y="3335"/>
                </a:cubicBezTo>
                <a:cubicBezTo>
                  <a:pt x="22952" y="3335"/>
                  <a:pt x="22959" y="3336"/>
                  <a:pt x="22965" y="3337"/>
                </a:cubicBezTo>
                <a:cubicBezTo>
                  <a:pt x="22952" y="3337"/>
                  <a:pt x="22868" y="3367"/>
                  <a:pt x="22849" y="3391"/>
                </a:cubicBezTo>
                <a:cubicBezTo>
                  <a:pt x="22865" y="3375"/>
                  <a:pt x="22931" y="3360"/>
                  <a:pt x="22984" y="3360"/>
                </a:cubicBezTo>
                <a:cubicBezTo>
                  <a:pt x="22992" y="3360"/>
                  <a:pt x="23000" y="3360"/>
                  <a:pt x="23007" y="3361"/>
                </a:cubicBezTo>
                <a:cubicBezTo>
                  <a:pt x="22940" y="3361"/>
                  <a:pt x="22898" y="3403"/>
                  <a:pt x="22898" y="3403"/>
                </a:cubicBezTo>
                <a:cubicBezTo>
                  <a:pt x="22898" y="3403"/>
                  <a:pt x="22948" y="3382"/>
                  <a:pt x="22997" y="3382"/>
                </a:cubicBezTo>
                <a:cubicBezTo>
                  <a:pt x="23006" y="3382"/>
                  <a:pt x="23016" y="3383"/>
                  <a:pt x="23025" y="3385"/>
                </a:cubicBezTo>
                <a:cubicBezTo>
                  <a:pt x="22940" y="3385"/>
                  <a:pt x="22880" y="3452"/>
                  <a:pt x="22880" y="3452"/>
                </a:cubicBezTo>
                <a:cubicBezTo>
                  <a:pt x="22880" y="3452"/>
                  <a:pt x="22957" y="3421"/>
                  <a:pt x="23012" y="3421"/>
                </a:cubicBezTo>
                <a:cubicBezTo>
                  <a:pt x="23016" y="3421"/>
                  <a:pt x="23021" y="3421"/>
                  <a:pt x="23025" y="3421"/>
                </a:cubicBezTo>
                <a:cubicBezTo>
                  <a:pt x="23021" y="3421"/>
                  <a:pt x="23018" y="3421"/>
                  <a:pt x="23014" y="3421"/>
                </a:cubicBezTo>
                <a:cubicBezTo>
                  <a:pt x="22959" y="3421"/>
                  <a:pt x="22879" y="3459"/>
                  <a:pt x="22874" y="3482"/>
                </a:cubicBezTo>
                <a:cubicBezTo>
                  <a:pt x="22899" y="3462"/>
                  <a:pt x="22961" y="3450"/>
                  <a:pt x="23020" y="3450"/>
                </a:cubicBezTo>
                <a:cubicBezTo>
                  <a:pt x="23032" y="3450"/>
                  <a:pt x="23044" y="3451"/>
                  <a:pt x="23055" y="3452"/>
                </a:cubicBezTo>
                <a:cubicBezTo>
                  <a:pt x="23013" y="3452"/>
                  <a:pt x="22922" y="3506"/>
                  <a:pt x="22910" y="3518"/>
                </a:cubicBezTo>
                <a:cubicBezTo>
                  <a:pt x="22958" y="3488"/>
                  <a:pt x="23055" y="3488"/>
                  <a:pt x="23055" y="3488"/>
                </a:cubicBezTo>
                <a:lnTo>
                  <a:pt x="23055" y="3488"/>
                </a:lnTo>
                <a:cubicBezTo>
                  <a:pt x="23055" y="3488"/>
                  <a:pt x="22952" y="3536"/>
                  <a:pt x="22922" y="3536"/>
                </a:cubicBezTo>
                <a:cubicBezTo>
                  <a:pt x="22924" y="3538"/>
                  <a:pt x="22932" y="3540"/>
                  <a:pt x="22944" y="3540"/>
                </a:cubicBezTo>
                <a:cubicBezTo>
                  <a:pt x="22971" y="3540"/>
                  <a:pt x="23021" y="3533"/>
                  <a:pt x="23080" y="3512"/>
                </a:cubicBezTo>
                <a:lnTo>
                  <a:pt x="23080" y="3512"/>
                </a:lnTo>
                <a:cubicBezTo>
                  <a:pt x="23055" y="3549"/>
                  <a:pt x="22952" y="3567"/>
                  <a:pt x="22952" y="3567"/>
                </a:cubicBezTo>
                <a:cubicBezTo>
                  <a:pt x="22952" y="3567"/>
                  <a:pt x="23019" y="3567"/>
                  <a:pt x="23080" y="3549"/>
                </a:cubicBezTo>
                <a:lnTo>
                  <a:pt x="23080" y="3549"/>
                </a:lnTo>
                <a:cubicBezTo>
                  <a:pt x="23080" y="3555"/>
                  <a:pt x="23007" y="3579"/>
                  <a:pt x="22971" y="3597"/>
                </a:cubicBezTo>
                <a:cubicBezTo>
                  <a:pt x="22975" y="3598"/>
                  <a:pt x="22980" y="3598"/>
                  <a:pt x="22984" y="3598"/>
                </a:cubicBezTo>
                <a:cubicBezTo>
                  <a:pt x="23031" y="3598"/>
                  <a:pt x="23086" y="3573"/>
                  <a:pt x="23086" y="3573"/>
                </a:cubicBezTo>
                <a:lnTo>
                  <a:pt x="23086" y="3573"/>
                </a:lnTo>
                <a:cubicBezTo>
                  <a:pt x="23086" y="3573"/>
                  <a:pt x="23031" y="3627"/>
                  <a:pt x="22989" y="3645"/>
                </a:cubicBezTo>
                <a:cubicBezTo>
                  <a:pt x="22995" y="3645"/>
                  <a:pt x="23043" y="3633"/>
                  <a:pt x="23086" y="3609"/>
                </a:cubicBezTo>
                <a:lnTo>
                  <a:pt x="23086" y="3609"/>
                </a:lnTo>
                <a:cubicBezTo>
                  <a:pt x="23061" y="3633"/>
                  <a:pt x="23019" y="3706"/>
                  <a:pt x="23025" y="3736"/>
                </a:cubicBezTo>
                <a:cubicBezTo>
                  <a:pt x="23031" y="3694"/>
                  <a:pt x="23122" y="3609"/>
                  <a:pt x="23122" y="3609"/>
                </a:cubicBezTo>
                <a:lnTo>
                  <a:pt x="23122" y="3609"/>
                </a:lnTo>
                <a:cubicBezTo>
                  <a:pt x="23122" y="3609"/>
                  <a:pt x="23067" y="3706"/>
                  <a:pt x="23049" y="3736"/>
                </a:cubicBezTo>
                <a:cubicBezTo>
                  <a:pt x="23049" y="3736"/>
                  <a:pt x="23110" y="3694"/>
                  <a:pt x="23140" y="3627"/>
                </a:cubicBezTo>
                <a:lnTo>
                  <a:pt x="23140" y="3627"/>
                </a:lnTo>
                <a:cubicBezTo>
                  <a:pt x="23140" y="3694"/>
                  <a:pt x="23043" y="3851"/>
                  <a:pt x="23043" y="3851"/>
                </a:cubicBezTo>
                <a:cubicBezTo>
                  <a:pt x="23043" y="3851"/>
                  <a:pt x="23104" y="3785"/>
                  <a:pt x="23140" y="3700"/>
                </a:cubicBezTo>
                <a:lnTo>
                  <a:pt x="23140" y="3700"/>
                </a:lnTo>
                <a:cubicBezTo>
                  <a:pt x="23140" y="3760"/>
                  <a:pt x="23080" y="3869"/>
                  <a:pt x="23080" y="3869"/>
                </a:cubicBezTo>
                <a:cubicBezTo>
                  <a:pt x="23080" y="3869"/>
                  <a:pt x="23134" y="3815"/>
                  <a:pt x="23158" y="3718"/>
                </a:cubicBezTo>
                <a:lnTo>
                  <a:pt x="23158" y="3718"/>
                </a:lnTo>
                <a:cubicBezTo>
                  <a:pt x="23170" y="3785"/>
                  <a:pt x="23104" y="3912"/>
                  <a:pt x="23067" y="3942"/>
                </a:cubicBezTo>
                <a:cubicBezTo>
                  <a:pt x="23086" y="3936"/>
                  <a:pt x="23140" y="3900"/>
                  <a:pt x="23189" y="3785"/>
                </a:cubicBezTo>
                <a:lnTo>
                  <a:pt x="23189" y="3785"/>
                </a:lnTo>
                <a:cubicBezTo>
                  <a:pt x="23189" y="3869"/>
                  <a:pt x="23128" y="3936"/>
                  <a:pt x="23098" y="3966"/>
                </a:cubicBezTo>
                <a:cubicBezTo>
                  <a:pt x="23128" y="3960"/>
                  <a:pt x="23152" y="3942"/>
                  <a:pt x="23189" y="3869"/>
                </a:cubicBezTo>
                <a:lnTo>
                  <a:pt x="23189" y="3869"/>
                </a:lnTo>
                <a:cubicBezTo>
                  <a:pt x="23182" y="3888"/>
                  <a:pt x="23182" y="3960"/>
                  <a:pt x="23201" y="3972"/>
                </a:cubicBezTo>
                <a:cubicBezTo>
                  <a:pt x="23189" y="3942"/>
                  <a:pt x="23231" y="3797"/>
                  <a:pt x="23231" y="3767"/>
                </a:cubicBezTo>
                <a:lnTo>
                  <a:pt x="23231" y="3767"/>
                </a:lnTo>
                <a:cubicBezTo>
                  <a:pt x="23231" y="3791"/>
                  <a:pt x="23219" y="3888"/>
                  <a:pt x="23207" y="3936"/>
                </a:cubicBezTo>
                <a:cubicBezTo>
                  <a:pt x="23207" y="3936"/>
                  <a:pt x="23261" y="3857"/>
                  <a:pt x="23249" y="3754"/>
                </a:cubicBezTo>
                <a:lnTo>
                  <a:pt x="23249" y="3754"/>
                </a:lnTo>
                <a:cubicBezTo>
                  <a:pt x="23267" y="3785"/>
                  <a:pt x="23267" y="3809"/>
                  <a:pt x="23273" y="3839"/>
                </a:cubicBezTo>
                <a:cubicBezTo>
                  <a:pt x="23279" y="3738"/>
                  <a:pt x="23244" y="3532"/>
                  <a:pt x="23186" y="3352"/>
                </a:cubicBezTo>
                <a:lnTo>
                  <a:pt x="23186" y="3352"/>
                </a:lnTo>
                <a:cubicBezTo>
                  <a:pt x="23182" y="3357"/>
                  <a:pt x="23179" y="3362"/>
                  <a:pt x="23176" y="3367"/>
                </a:cubicBezTo>
                <a:cubicBezTo>
                  <a:pt x="23176" y="3367"/>
                  <a:pt x="23176" y="3361"/>
                  <a:pt x="23170" y="3361"/>
                </a:cubicBezTo>
                <a:cubicBezTo>
                  <a:pt x="23175" y="3357"/>
                  <a:pt x="23179" y="3352"/>
                  <a:pt x="23184" y="3347"/>
                </a:cubicBezTo>
                <a:lnTo>
                  <a:pt x="23184" y="3347"/>
                </a:lnTo>
                <a:cubicBezTo>
                  <a:pt x="23184" y="3349"/>
                  <a:pt x="23185" y="3351"/>
                  <a:pt x="23186" y="3352"/>
                </a:cubicBezTo>
                <a:lnTo>
                  <a:pt x="23186" y="3352"/>
                </a:lnTo>
                <a:cubicBezTo>
                  <a:pt x="23204" y="3326"/>
                  <a:pt x="23229" y="3298"/>
                  <a:pt x="23254" y="3283"/>
                </a:cubicBezTo>
                <a:lnTo>
                  <a:pt x="23254" y="3283"/>
                </a:lnTo>
                <a:cubicBezTo>
                  <a:pt x="23230" y="3298"/>
                  <a:pt x="23205" y="3324"/>
                  <a:pt x="23184" y="3347"/>
                </a:cubicBezTo>
                <a:lnTo>
                  <a:pt x="23184" y="3347"/>
                </a:lnTo>
                <a:cubicBezTo>
                  <a:pt x="23183" y="3345"/>
                  <a:pt x="23183" y="3344"/>
                  <a:pt x="23182" y="3343"/>
                </a:cubicBezTo>
                <a:cubicBezTo>
                  <a:pt x="23213" y="3312"/>
                  <a:pt x="23249" y="3276"/>
                  <a:pt x="23297" y="3246"/>
                </a:cubicBezTo>
                <a:lnTo>
                  <a:pt x="23297" y="3246"/>
                </a:lnTo>
                <a:cubicBezTo>
                  <a:pt x="23261" y="3276"/>
                  <a:pt x="23213" y="3367"/>
                  <a:pt x="23213" y="3385"/>
                </a:cubicBezTo>
                <a:cubicBezTo>
                  <a:pt x="23237" y="3337"/>
                  <a:pt x="23322" y="3276"/>
                  <a:pt x="23322" y="3276"/>
                </a:cubicBezTo>
                <a:lnTo>
                  <a:pt x="23322" y="3276"/>
                </a:lnTo>
                <a:cubicBezTo>
                  <a:pt x="23322" y="3276"/>
                  <a:pt x="23261" y="3373"/>
                  <a:pt x="23231" y="3391"/>
                </a:cubicBezTo>
                <a:cubicBezTo>
                  <a:pt x="23237" y="3391"/>
                  <a:pt x="23297" y="3361"/>
                  <a:pt x="23352" y="3282"/>
                </a:cubicBezTo>
                <a:lnTo>
                  <a:pt x="23352" y="3282"/>
                </a:lnTo>
                <a:cubicBezTo>
                  <a:pt x="23352" y="3331"/>
                  <a:pt x="23273" y="3397"/>
                  <a:pt x="23273" y="3397"/>
                </a:cubicBezTo>
                <a:cubicBezTo>
                  <a:pt x="23273" y="3397"/>
                  <a:pt x="23328" y="3361"/>
                  <a:pt x="23370" y="3312"/>
                </a:cubicBezTo>
                <a:lnTo>
                  <a:pt x="23370" y="3312"/>
                </a:lnTo>
                <a:cubicBezTo>
                  <a:pt x="23382" y="3325"/>
                  <a:pt x="23334" y="3373"/>
                  <a:pt x="23310" y="3415"/>
                </a:cubicBezTo>
                <a:cubicBezTo>
                  <a:pt x="23352" y="3397"/>
                  <a:pt x="23394" y="3337"/>
                  <a:pt x="23394" y="3337"/>
                </a:cubicBezTo>
                <a:lnTo>
                  <a:pt x="23394" y="3337"/>
                </a:lnTo>
                <a:cubicBezTo>
                  <a:pt x="23394" y="3337"/>
                  <a:pt x="23382" y="3403"/>
                  <a:pt x="23358" y="3452"/>
                </a:cubicBezTo>
                <a:cubicBezTo>
                  <a:pt x="23364" y="3452"/>
                  <a:pt x="23394" y="3415"/>
                  <a:pt x="23419" y="3361"/>
                </a:cubicBezTo>
                <a:lnTo>
                  <a:pt x="23419" y="3361"/>
                </a:lnTo>
                <a:cubicBezTo>
                  <a:pt x="23413" y="3391"/>
                  <a:pt x="23419" y="3482"/>
                  <a:pt x="23443" y="3506"/>
                </a:cubicBezTo>
                <a:cubicBezTo>
                  <a:pt x="23419" y="3458"/>
                  <a:pt x="23455" y="3343"/>
                  <a:pt x="23455" y="3343"/>
                </a:cubicBezTo>
                <a:cubicBezTo>
                  <a:pt x="23455" y="3343"/>
                  <a:pt x="23461" y="3458"/>
                  <a:pt x="23461" y="3488"/>
                </a:cubicBezTo>
                <a:cubicBezTo>
                  <a:pt x="23461" y="3488"/>
                  <a:pt x="23485" y="3415"/>
                  <a:pt x="23479" y="3343"/>
                </a:cubicBezTo>
                <a:lnTo>
                  <a:pt x="23479" y="3343"/>
                </a:lnTo>
                <a:cubicBezTo>
                  <a:pt x="23515" y="3403"/>
                  <a:pt x="23522" y="3585"/>
                  <a:pt x="23522" y="3585"/>
                </a:cubicBezTo>
                <a:cubicBezTo>
                  <a:pt x="23522" y="3585"/>
                  <a:pt x="23540" y="3494"/>
                  <a:pt x="23522" y="3403"/>
                </a:cubicBezTo>
                <a:lnTo>
                  <a:pt x="23522" y="3403"/>
                </a:lnTo>
                <a:cubicBezTo>
                  <a:pt x="23552" y="3458"/>
                  <a:pt x="23564" y="3579"/>
                  <a:pt x="23564" y="3579"/>
                </a:cubicBezTo>
                <a:cubicBezTo>
                  <a:pt x="23564" y="3579"/>
                  <a:pt x="23576" y="3506"/>
                  <a:pt x="23546" y="3403"/>
                </a:cubicBezTo>
                <a:lnTo>
                  <a:pt x="23546" y="3403"/>
                </a:lnTo>
                <a:cubicBezTo>
                  <a:pt x="23594" y="3458"/>
                  <a:pt x="23606" y="3603"/>
                  <a:pt x="23594" y="3639"/>
                </a:cubicBezTo>
                <a:cubicBezTo>
                  <a:pt x="23600" y="3627"/>
                  <a:pt x="23624" y="3567"/>
                  <a:pt x="23606" y="3446"/>
                </a:cubicBezTo>
                <a:lnTo>
                  <a:pt x="23606" y="3446"/>
                </a:lnTo>
                <a:cubicBezTo>
                  <a:pt x="23655" y="3512"/>
                  <a:pt x="23637" y="3603"/>
                  <a:pt x="23630" y="3645"/>
                </a:cubicBezTo>
                <a:cubicBezTo>
                  <a:pt x="23655" y="3627"/>
                  <a:pt x="23661" y="3597"/>
                  <a:pt x="23655" y="3518"/>
                </a:cubicBezTo>
                <a:lnTo>
                  <a:pt x="23655" y="3518"/>
                </a:lnTo>
                <a:cubicBezTo>
                  <a:pt x="23661" y="3542"/>
                  <a:pt x="23697" y="3603"/>
                  <a:pt x="23715" y="3609"/>
                </a:cubicBezTo>
                <a:cubicBezTo>
                  <a:pt x="23691" y="3597"/>
                  <a:pt x="23643" y="3452"/>
                  <a:pt x="23630" y="3421"/>
                </a:cubicBezTo>
                <a:lnTo>
                  <a:pt x="23630" y="3421"/>
                </a:lnTo>
                <a:cubicBezTo>
                  <a:pt x="23643" y="3433"/>
                  <a:pt x="23691" y="3518"/>
                  <a:pt x="23703" y="3573"/>
                </a:cubicBezTo>
                <a:cubicBezTo>
                  <a:pt x="23703" y="3573"/>
                  <a:pt x="23703" y="3482"/>
                  <a:pt x="23643" y="3397"/>
                </a:cubicBezTo>
                <a:lnTo>
                  <a:pt x="23643" y="3397"/>
                </a:lnTo>
                <a:cubicBezTo>
                  <a:pt x="23667" y="3415"/>
                  <a:pt x="23691" y="3433"/>
                  <a:pt x="23715" y="3458"/>
                </a:cubicBezTo>
                <a:cubicBezTo>
                  <a:pt x="23661" y="3367"/>
                  <a:pt x="23503" y="3203"/>
                  <a:pt x="23352" y="3088"/>
                </a:cubicBezTo>
                <a:cubicBezTo>
                  <a:pt x="23358" y="3052"/>
                  <a:pt x="23370" y="2998"/>
                  <a:pt x="23394" y="2949"/>
                </a:cubicBezTo>
                <a:lnTo>
                  <a:pt x="23394" y="2949"/>
                </a:lnTo>
                <a:cubicBezTo>
                  <a:pt x="23382" y="2998"/>
                  <a:pt x="23388" y="3100"/>
                  <a:pt x="23394" y="3113"/>
                </a:cubicBezTo>
                <a:cubicBezTo>
                  <a:pt x="23388" y="3058"/>
                  <a:pt x="23431" y="2967"/>
                  <a:pt x="23431" y="2967"/>
                </a:cubicBezTo>
                <a:lnTo>
                  <a:pt x="23431" y="2967"/>
                </a:lnTo>
                <a:cubicBezTo>
                  <a:pt x="23431" y="2967"/>
                  <a:pt x="23431" y="3082"/>
                  <a:pt x="23419" y="3113"/>
                </a:cubicBezTo>
                <a:cubicBezTo>
                  <a:pt x="23425" y="3100"/>
                  <a:pt x="23455" y="3052"/>
                  <a:pt x="23461" y="2949"/>
                </a:cubicBezTo>
                <a:lnTo>
                  <a:pt x="23461" y="2949"/>
                </a:lnTo>
                <a:cubicBezTo>
                  <a:pt x="23485" y="2992"/>
                  <a:pt x="23455" y="3088"/>
                  <a:pt x="23455" y="3088"/>
                </a:cubicBezTo>
                <a:cubicBezTo>
                  <a:pt x="23455" y="3088"/>
                  <a:pt x="23485" y="3028"/>
                  <a:pt x="23491" y="2967"/>
                </a:cubicBezTo>
                <a:lnTo>
                  <a:pt x="23491" y="2967"/>
                </a:lnTo>
                <a:cubicBezTo>
                  <a:pt x="23503" y="2967"/>
                  <a:pt x="23491" y="3040"/>
                  <a:pt x="23485" y="3082"/>
                </a:cubicBezTo>
                <a:cubicBezTo>
                  <a:pt x="23509" y="3040"/>
                  <a:pt x="23515" y="2967"/>
                  <a:pt x="23515" y="2967"/>
                </a:cubicBezTo>
                <a:cubicBezTo>
                  <a:pt x="23515" y="2967"/>
                  <a:pt x="23540" y="3034"/>
                  <a:pt x="23546" y="3088"/>
                </a:cubicBezTo>
                <a:cubicBezTo>
                  <a:pt x="23552" y="3082"/>
                  <a:pt x="23564" y="3034"/>
                  <a:pt x="23552" y="2979"/>
                </a:cubicBezTo>
                <a:lnTo>
                  <a:pt x="23552" y="2979"/>
                </a:lnTo>
                <a:cubicBezTo>
                  <a:pt x="23564" y="3004"/>
                  <a:pt x="23612" y="3088"/>
                  <a:pt x="23643" y="3094"/>
                </a:cubicBezTo>
                <a:cubicBezTo>
                  <a:pt x="23606" y="3070"/>
                  <a:pt x="23576" y="2949"/>
                  <a:pt x="23576" y="2949"/>
                </a:cubicBezTo>
                <a:lnTo>
                  <a:pt x="23576" y="2949"/>
                </a:lnTo>
                <a:cubicBezTo>
                  <a:pt x="23576" y="2949"/>
                  <a:pt x="23637" y="3040"/>
                  <a:pt x="23661" y="3070"/>
                </a:cubicBezTo>
                <a:cubicBezTo>
                  <a:pt x="23661" y="3070"/>
                  <a:pt x="23643" y="2998"/>
                  <a:pt x="23600" y="2937"/>
                </a:cubicBezTo>
                <a:lnTo>
                  <a:pt x="23600" y="2937"/>
                </a:lnTo>
                <a:cubicBezTo>
                  <a:pt x="23661" y="2967"/>
                  <a:pt x="23764" y="3125"/>
                  <a:pt x="23764" y="3125"/>
                </a:cubicBezTo>
                <a:cubicBezTo>
                  <a:pt x="23764" y="3125"/>
                  <a:pt x="23727" y="3040"/>
                  <a:pt x="23673" y="2973"/>
                </a:cubicBezTo>
                <a:lnTo>
                  <a:pt x="23673" y="2973"/>
                </a:lnTo>
                <a:cubicBezTo>
                  <a:pt x="23727" y="2998"/>
                  <a:pt x="23794" y="3100"/>
                  <a:pt x="23794" y="3100"/>
                </a:cubicBezTo>
                <a:cubicBezTo>
                  <a:pt x="23794" y="3100"/>
                  <a:pt x="23776" y="3034"/>
                  <a:pt x="23697" y="2961"/>
                </a:cubicBezTo>
                <a:lnTo>
                  <a:pt x="23697" y="2961"/>
                </a:lnTo>
                <a:cubicBezTo>
                  <a:pt x="23764" y="2979"/>
                  <a:pt x="23848" y="3094"/>
                  <a:pt x="23867" y="3131"/>
                </a:cubicBezTo>
                <a:cubicBezTo>
                  <a:pt x="23867" y="3119"/>
                  <a:pt x="23855" y="3052"/>
                  <a:pt x="23776" y="2961"/>
                </a:cubicBezTo>
                <a:lnTo>
                  <a:pt x="23776" y="2961"/>
                </a:lnTo>
                <a:cubicBezTo>
                  <a:pt x="23848" y="2998"/>
                  <a:pt x="23879" y="3070"/>
                  <a:pt x="23897" y="3119"/>
                </a:cubicBezTo>
                <a:cubicBezTo>
                  <a:pt x="23897" y="3088"/>
                  <a:pt x="23897" y="3058"/>
                  <a:pt x="23848" y="2985"/>
                </a:cubicBezTo>
                <a:lnTo>
                  <a:pt x="23848" y="2985"/>
                </a:lnTo>
                <a:cubicBezTo>
                  <a:pt x="23867" y="3000"/>
                  <a:pt x="23908" y="3021"/>
                  <a:pt x="23931" y="3030"/>
                </a:cubicBezTo>
                <a:lnTo>
                  <a:pt x="23931" y="3030"/>
                </a:lnTo>
                <a:cubicBezTo>
                  <a:pt x="23890" y="3011"/>
                  <a:pt x="23803" y="2934"/>
                  <a:pt x="23782" y="2913"/>
                </a:cubicBezTo>
                <a:lnTo>
                  <a:pt x="23782" y="2913"/>
                </a:lnTo>
                <a:cubicBezTo>
                  <a:pt x="23806" y="2919"/>
                  <a:pt x="23885" y="2967"/>
                  <a:pt x="23915" y="3004"/>
                </a:cubicBezTo>
                <a:cubicBezTo>
                  <a:pt x="23915" y="3004"/>
                  <a:pt x="23873" y="2931"/>
                  <a:pt x="23776" y="2889"/>
                </a:cubicBezTo>
                <a:cubicBezTo>
                  <a:pt x="23806" y="2889"/>
                  <a:pt x="23836" y="2895"/>
                  <a:pt x="23867" y="2907"/>
                </a:cubicBezTo>
                <a:cubicBezTo>
                  <a:pt x="23788" y="2870"/>
                  <a:pt x="23612" y="2816"/>
                  <a:pt x="23449" y="2792"/>
                </a:cubicBezTo>
                <a:cubicBezTo>
                  <a:pt x="23449" y="2780"/>
                  <a:pt x="23449" y="2725"/>
                  <a:pt x="23431" y="2671"/>
                </a:cubicBezTo>
                <a:lnTo>
                  <a:pt x="23431" y="2671"/>
                </a:lnTo>
                <a:cubicBezTo>
                  <a:pt x="23443" y="2671"/>
                  <a:pt x="23461" y="2737"/>
                  <a:pt x="23479" y="2780"/>
                </a:cubicBezTo>
                <a:cubicBezTo>
                  <a:pt x="23485" y="2731"/>
                  <a:pt x="23455" y="2665"/>
                  <a:pt x="23455" y="2665"/>
                </a:cubicBezTo>
                <a:lnTo>
                  <a:pt x="23455" y="2665"/>
                </a:lnTo>
                <a:cubicBezTo>
                  <a:pt x="23455" y="2665"/>
                  <a:pt x="23509" y="2719"/>
                  <a:pt x="23534" y="2761"/>
                </a:cubicBezTo>
                <a:cubicBezTo>
                  <a:pt x="23534" y="2755"/>
                  <a:pt x="23515" y="2707"/>
                  <a:pt x="23491" y="2665"/>
                </a:cubicBezTo>
                <a:lnTo>
                  <a:pt x="23491" y="2665"/>
                </a:lnTo>
                <a:cubicBezTo>
                  <a:pt x="23514" y="2687"/>
                  <a:pt x="23589" y="2726"/>
                  <a:pt x="23624" y="2726"/>
                </a:cubicBezTo>
                <a:cubicBezTo>
                  <a:pt x="23626" y="2726"/>
                  <a:pt x="23629" y="2726"/>
                  <a:pt x="23630" y="2725"/>
                </a:cubicBezTo>
                <a:cubicBezTo>
                  <a:pt x="23582" y="2719"/>
                  <a:pt x="23503" y="2628"/>
                  <a:pt x="23503" y="2628"/>
                </a:cubicBezTo>
                <a:lnTo>
                  <a:pt x="23503" y="2628"/>
                </a:lnTo>
                <a:cubicBezTo>
                  <a:pt x="23503" y="2628"/>
                  <a:pt x="23600" y="2677"/>
                  <a:pt x="23630" y="2701"/>
                </a:cubicBezTo>
                <a:cubicBezTo>
                  <a:pt x="23630" y="2701"/>
                  <a:pt x="23582" y="2640"/>
                  <a:pt x="23515" y="2610"/>
                </a:cubicBezTo>
                <a:cubicBezTo>
                  <a:pt x="23582" y="2610"/>
                  <a:pt x="23746" y="2701"/>
                  <a:pt x="23746" y="2701"/>
                </a:cubicBezTo>
                <a:cubicBezTo>
                  <a:pt x="23746" y="2701"/>
                  <a:pt x="23673" y="2640"/>
                  <a:pt x="23594" y="2604"/>
                </a:cubicBezTo>
                <a:cubicBezTo>
                  <a:pt x="23655" y="2604"/>
                  <a:pt x="23758" y="2665"/>
                  <a:pt x="23758" y="2665"/>
                </a:cubicBezTo>
                <a:cubicBezTo>
                  <a:pt x="23758" y="2665"/>
                  <a:pt x="23703" y="2610"/>
                  <a:pt x="23606" y="2580"/>
                </a:cubicBezTo>
                <a:cubicBezTo>
                  <a:pt x="23609" y="2580"/>
                  <a:pt x="23613" y="2579"/>
                  <a:pt x="23616" y="2579"/>
                </a:cubicBezTo>
                <a:cubicBezTo>
                  <a:pt x="23685" y="2579"/>
                  <a:pt x="23807" y="2636"/>
                  <a:pt x="23836" y="2665"/>
                </a:cubicBezTo>
                <a:cubicBezTo>
                  <a:pt x="23824" y="2646"/>
                  <a:pt x="23788" y="2598"/>
                  <a:pt x="23673" y="2550"/>
                </a:cubicBezTo>
                <a:cubicBezTo>
                  <a:pt x="23758" y="2550"/>
                  <a:pt x="23824" y="2604"/>
                  <a:pt x="23855" y="2640"/>
                </a:cubicBezTo>
                <a:cubicBezTo>
                  <a:pt x="23848" y="2610"/>
                  <a:pt x="23836" y="2586"/>
                  <a:pt x="23758" y="2550"/>
                </a:cubicBezTo>
                <a:lnTo>
                  <a:pt x="23758" y="2550"/>
                </a:lnTo>
                <a:cubicBezTo>
                  <a:pt x="23768" y="2552"/>
                  <a:pt x="23785" y="2554"/>
                  <a:pt x="23803" y="2554"/>
                </a:cubicBezTo>
                <a:cubicBezTo>
                  <a:pt x="23829" y="2554"/>
                  <a:pt x="23856" y="2551"/>
                  <a:pt x="23867" y="2543"/>
                </a:cubicBezTo>
                <a:lnTo>
                  <a:pt x="23867" y="2543"/>
                </a:lnTo>
                <a:cubicBezTo>
                  <a:pt x="23864" y="2544"/>
                  <a:pt x="23860" y="2544"/>
                  <a:pt x="23856" y="2544"/>
                </a:cubicBezTo>
                <a:cubicBezTo>
                  <a:pt x="23811" y="2544"/>
                  <a:pt x="23688" y="2519"/>
                  <a:pt x="23661" y="2513"/>
                </a:cubicBezTo>
                <a:cubicBezTo>
                  <a:pt x="23667" y="2512"/>
                  <a:pt x="23679" y="2511"/>
                  <a:pt x="23693" y="2511"/>
                </a:cubicBezTo>
                <a:cubicBezTo>
                  <a:pt x="23733" y="2511"/>
                  <a:pt x="23793" y="2516"/>
                  <a:pt x="23824" y="2525"/>
                </a:cubicBezTo>
                <a:cubicBezTo>
                  <a:pt x="23824" y="2525"/>
                  <a:pt x="23767" y="2487"/>
                  <a:pt x="23678" y="2487"/>
                </a:cubicBezTo>
                <a:cubicBezTo>
                  <a:pt x="23666" y="2487"/>
                  <a:pt x="23655" y="2488"/>
                  <a:pt x="23643" y="2489"/>
                </a:cubicBezTo>
                <a:cubicBezTo>
                  <a:pt x="23673" y="2477"/>
                  <a:pt x="23697" y="2477"/>
                  <a:pt x="23727" y="2465"/>
                </a:cubicBezTo>
                <a:cubicBezTo>
                  <a:pt x="23721" y="2464"/>
                  <a:pt x="23714" y="2464"/>
                  <a:pt x="23706" y="2464"/>
                </a:cubicBezTo>
                <a:cubicBezTo>
                  <a:pt x="23607" y="2464"/>
                  <a:pt x="23419" y="2499"/>
                  <a:pt x="23267" y="2556"/>
                </a:cubicBezTo>
                <a:cubicBezTo>
                  <a:pt x="23261" y="2543"/>
                  <a:pt x="23219" y="2495"/>
                  <a:pt x="23152" y="2453"/>
                </a:cubicBezTo>
                <a:cubicBezTo>
                  <a:pt x="23201" y="2453"/>
                  <a:pt x="23267" y="2519"/>
                  <a:pt x="23267" y="2519"/>
                </a:cubicBezTo>
                <a:cubicBezTo>
                  <a:pt x="23267" y="2519"/>
                  <a:pt x="23231" y="2465"/>
                  <a:pt x="23176" y="2428"/>
                </a:cubicBezTo>
                <a:cubicBezTo>
                  <a:pt x="23177" y="2428"/>
                  <a:pt x="23177" y="2428"/>
                  <a:pt x="23178" y="2428"/>
                </a:cubicBezTo>
                <a:cubicBezTo>
                  <a:pt x="23190" y="2428"/>
                  <a:pt x="23239" y="2466"/>
                  <a:pt x="23273" y="2489"/>
                </a:cubicBezTo>
                <a:cubicBezTo>
                  <a:pt x="23261" y="2453"/>
                  <a:pt x="23189" y="2416"/>
                  <a:pt x="23189" y="2416"/>
                </a:cubicBezTo>
                <a:lnTo>
                  <a:pt x="23189" y="2416"/>
                </a:lnTo>
                <a:cubicBezTo>
                  <a:pt x="23189" y="2416"/>
                  <a:pt x="23261" y="2422"/>
                  <a:pt x="23310" y="2447"/>
                </a:cubicBezTo>
                <a:cubicBezTo>
                  <a:pt x="23310" y="2435"/>
                  <a:pt x="23273" y="2404"/>
                  <a:pt x="23219" y="2386"/>
                </a:cubicBezTo>
                <a:cubicBezTo>
                  <a:pt x="23249" y="2386"/>
                  <a:pt x="23340" y="2374"/>
                  <a:pt x="23364" y="2356"/>
                </a:cubicBezTo>
                <a:lnTo>
                  <a:pt x="23364" y="2356"/>
                </a:lnTo>
                <a:cubicBezTo>
                  <a:pt x="23356" y="2360"/>
                  <a:pt x="23342" y="2362"/>
                  <a:pt x="23327" y="2362"/>
                </a:cubicBezTo>
                <a:cubicBezTo>
                  <a:pt x="23276" y="2362"/>
                  <a:pt x="23201" y="2344"/>
                  <a:pt x="23201" y="2344"/>
                </a:cubicBezTo>
                <a:cubicBezTo>
                  <a:pt x="23201" y="2344"/>
                  <a:pt x="23304" y="2332"/>
                  <a:pt x="23340" y="2332"/>
                </a:cubicBezTo>
                <a:cubicBezTo>
                  <a:pt x="23340" y="2332"/>
                  <a:pt x="23299" y="2321"/>
                  <a:pt x="23250" y="2321"/>
                </a:cubicBezTo>
                <a:cubicBezTo>
                  <a:pt x="23234" y="2321"/>
                  <a:pt x="23217" y="2323"/>
                  <a:pt x="23201" y="2326"/>
                </a:cubicBezTo>
                <a:cubicBezTo>
                  <a:pt x="23261" y="2283"/>
                  <a:pt x="23443" y="2265"/>
                  <a:pt x="23443" y="2265"/>
                </a:cubicBezTo>
                <a:cubicBezTo>
                  <a:pt x="23443" y="2265"/>
                  <a:pt x="23413" y="2261"/>
                  <a:pt x="23371" y="2261"/>
                </a:cubicBezTo>
                <a:cubicBezTo>
                  <a:pt x="23339" y="2261"/>
                  <a:pt x="23300" y="2263"/>
                  <a:pt x="23261" y="2271"/>
                </a:cubicBezTo>
                <a:cubicBezTo>
                  <a:pt x="23304" y="2235"/>
                  <a:pt x="23431" y="2223"/>
                  <a:pt x="23431" y="2223"/>
                </a:cubicBezTo>
                <a:cubicBezTo>
                  <a:pt x="23431" y="2223"/>
                  <a:pt x="23419" y="2221"/>
                  <a:pt x="23399" y="2221"/>
                </a:cubicBezTo>
                <a:cubicBezTo>
                  <a:pt x="23369" y="2221"/>
                  <a:pt x="23319" y="2225"/>
                  <a:pt x="23261" y="2247"/>
                </a:cubicBezTo>
                <a:cubicBezTo>
                  <a:pt x="23299" y="2209"/>
                  <a:pt x="23420" y="2185"/>
                  <a:pt x="23475" y="2185"/>
                </a:cubicBezTo>
                <a:cubicBezTo>
                  <a:pt x="23482" y="2185"/>
                  <a:pt x="23487" y="2186"/>
                  <a:pt x="23491" y="2186"/>
                </a:cubicBezTo>
                <a:cubicBezTo>
                  <a:pt x="23484" y="2182"/>
                  <a:pt x="23457" y="2171"/>
                  <a:pt x="23407" y="2171"/>
                </a:cubicBezTo>
                <a:cubicBezTo>
                  <a:pt x="23378" y="2171"/>
                  <a:pt x="23342" y="2175"/>
                  <a:pt x="23297" y="2186"/>
                </a:cubicBezTo>
                <a:cubicBezTo>
                  <a:pt x="23341" y="2159"/>
                  <a:pt x="23392" y="2149"/>
                  <a:pt x="23434" y="2149"/>
                </a:cubicBezTo>
                <a:cubicBezTo>
                  <a:pt x="23457" y="2149"/>
                  <a:pt x="23476" y="2152"/>
                  <a:pt x="23491" y="2156"/>
                </a:cubicBezTo>
                <a:cubicBezTo>
                  <a:pt x="23479" y="2148"/>
                  <a:pt x="23460" y="2136"/>
                  <a:pt x="23423" y="2136"/>
                </a:cubicBezTo>
                <a:cubicBezTo>
                  <a:pt x="23407" y="2136"/>
                  <a:pt x="23388" y="2138"/>
                  <a:pt x="23364" y="2144"/>
                </a:cubicBezTo>
                <a:cubicBezTo>
                  <a:pt x="23388" y="2132"/>
                  <a:pt x="23449" y="2089"/>
                  <a:pt x="23449" y="2071"/>
                </a:cubicBezTo>
                <a:lnTo>
                  <a:pt x="23449" y="2071"/>
                </a:lnTo>
                <a:cubicBezTo>
                  <a:pt x="23431" y="2095"/>
                  <a:pt x="23297" y="2156"/>
                  <a:pt x="23267" y="2162"/>
                </a:cubicBezTo>
                <a:cubicBezTo>
                  <a:pt x="23279" y="2150"/>
                  <a:pt x="23364" y="2095"/>
                  <a:pt x="23413" y="2083"/>
                </a:cubicBezTo>
                <a:lnTo>
                  <a:pt x="23413" y="2083"/>
                </a:lnTo>
                <a:cubicBezTo>
                  <a:pt x="23412" y="2083"/>
                  <a:pt x="23322" y="2083"/>
                  <a:pt x="23243" y="2156"/>
                </a:cubicBezTo>
                <a:cubicBezTo>
                  <a:pt x="23261" y="2126"/>
                  <a:pt x="23279" y="2114"/>
                  <a:pt x="23297" y="2089"/>
                </a:cubicBezTo>
                <a:lnTo>
                  <a:pt x="23297" y="2089"/>
                </a:lnTo>
                <a:cubicBezTo>
                  <a:pt x="23219" y="2132"/>
                  <a:pt x="23092" y="2271"/>
                  <a:pt x="22995" y="2404"/>
                </a:cubicBezTo>
                <a:cubicBezTo>
                  <a:pt x="22977" y="2223"/>
                  <a:pt x="22934" y="2011"/>
                  <a:pt x="22886" y="1932"/>
                </a:cubicBezTo>
                <a:lnTo>
                  <a:pt x="22886" y="1932"/>
                </a:lnTo>
                <a:cubicBezTo>
                  <a:pt x="22898" y="1962"/>
                  <a:pt x="22904" y="1993"/>
                  <a:pt x="22904" y="2023"/>
                </a:cubicBezTo>
                <a:cubicBezTo>
                  <a:pt x="22868" y="1920"/>
                  <a:pt x="22795" y="1871"/>
                  <a:pt x="22795" y="1871"/>
                </a:cubicBezTo>
                <a:lnTo>
                  <a:pt x="22795" y="1871"/>
                </a:lnTo>
                <a:cubicBezTo>
                  <a:pt x="22825" y="1908"/>
                  <a:pt x="22874" y="1993"/>
                  <a:pt x="22880" y="2011"/>
                </a:cubicBezTo>
                <a:cubicBezTo>
                  <a:pt x="22868" y="1980"/>
                  <a:pt x="22777" y="1871"/>
                  <a:pt x="22765" y="1841"/>
                </a:cubicBezTo>
                <a:lnTo>
                  <a:pt x="22765" y="1841"/>
                </a:lnTo>
                <a:cubicBezTo>
                  <a:pt x="22759" y="1853"/>
                  <a:pt x="22789" y="1920"/>
                  <a:pt x="22807" y="1938"/>
                </a:cubicBezTo>
                <a:cubicBezTo>
                  <a:pt x="22734" y="1884"/>
                  <a:pt x="22716" y="1884"/>
                  <a:pt x="22686" y="1884"/>
                </a:cubicBezTo>
                <a:cubicBezTo>
                  <a:pt x="22728" y="1902"/>
                  <a:pt x="22807" y="1938"/>
                  <a:pt x="22843" y="2011"/>
                </a:cubicBezTo>
                <a:cubicBezTo>
                  <a:pt x="22753" y="1932"/>
                  <a:pt x="22686" y="1914"/>
                  <a:pt x="22668" y="1914"/>
                </a:cubicBezTo>
                <a:cubicBezTo>
                  <a:pt x="22704" y="1932"/>
                  <a:pt x="22819" y="2023"/>
                  <a:pt x="22837" y="2089"/>
                </a:cubicBezTo>
                <a:cubicBezTo>
                  <a:pt x="22765" y="2005"/>
                  <a:pt x="22698" y="1980"/>
                  <a:pt x="22698" y="1980"/>
                </a:cubicBezTo>
                <a:lnTo>
                  <a:pt x="22698" y="1980"/>
                </a:lnTo>
                <a:cubicBezTo>
                  <a:pt x="22698" y="1980"/>
                  <a:pt x="22795" y="2059"/>
                  <a:pt x="22819" y="2114"/>
                </a:cubicBezTo>
                <a:cubicBezTo>
                  <a:pt x="22753" y="2053"/>
                  <a:pt x="22668" y="2011"/>
                  <a:pt x="22668" y="2011"/>
                </a:cubicBezTo>
                <a:lnTo>
                  <a:pt x="22668" y="2011"/>
                </a:lnTo>
                <a:cubicBezTo>
                  <a:pt x="22668" y="2011"/>
                  <a:pt x="22819" y="2120"/>
                  <a:pt x="22849" y="2186"/>
                </a:cubicBezTo>
                <a:cubicBezTo>
                  <a:pt x="22789" y="2144"/>
                  <a:pt x="22722" y="2120"/>
                  <a:pt x="22722" y="2120"/>
                </a:cubicBezTo>
                <a:lnTo>
                  <a:pt x="22722" y="2120"/>
                </a:lnTo>
                <a:cubicBezTo>
                  <a:pt x="22753" y="2144"/>
                  <a:pt x="22843" y="2204"/>
                  <a:pt x="22843" y="2204"/>
                </a:cubicBezTo>
                <a:cubicBezTo>
                  <a:pt x="22843" y="2204"/>
                  <a:pt x="22722" y="2162"/>
                  <a:pt x="22698" y="2126"/>
                </a:cubicBezTo>
                <a:lnTo>
                  <a:pt x="22698" y="2126"/>
                </a:lnTo>
                <a:cubicBezTo>
                  <a:pt x="22704" y="2156"/>
                  <a:pt x="22783" y="2210"/>
                  <a:pt x="22807" y="2223"/>
                </a:cubicBezTo>
                <a:cubicBezTo>
                  <a:pt x="22789" y="2221"/>
                  <a:pt x="22771" y="2220"/>
                  <a:pt x="22756" y="2220"/>
                </a:cubicBezTo>
                <a:cubicBezTo>
                  <a:pt x="22725" y="2220"/>
                  <a:pt x="22702" y="2223"/>
                  <a:pt x="22698" y="2223"/>
                </a:cubicBezTo>
                <a:cubicBezTo>
                  <a:pt x="22753" y="2235"/>
                  <a:pt x="22819" y="2253"/>
                  <a:pt x="22819" y="2253"/>
                </a:cubicBezTo>
                <a:cubicBezTo>
                  <a:pt x="22819" y="2253"/>
                  <a:pt x="22747" y="2253"/>
                  <a:pt x="22704" y="2277"/>
                </a:cubicBezTo>
                <a:cubicBezTo>
                  <a:pt x="22736" y="2277"/>
                  <a:pt x="22777" y="2274"/>
                  <a:pt x="22800" y="2274"/>
                </a:cubicBezTo>
                <a:cubicBezTo>
                  <a:pt x="22812" y="2274"/>
                  <a:pt x="22819" y="2275"/>
                  <a:pt x="22819" y="2277"/>
                </a:cubicBezTo>
                <a:cubicBezTo>
                  <a:pt x="22759" y="2283"/>
                  <a:pt x="22698" y="2313"/>
                  <a:pt x="22698" y="2313"/>
                </a:cubicBezTo>
                <a:cubicBezTo>
                  <a:pt x="22698" y="2313"/>
                  <a:pt x="22741" y="2305"/>
                  <a:pt x="22782" y="2305"/>
                </a:cubicBezTo>
                <a:cubicBezTo>
                  <a:pt x="22803" y="2305"/>
                  <a:pt x="22823" y="2307"/>
                  <a:pt x="22837" y="2313"/>
                </a:cubicBezTo>
                <a:cubicBezTo>
                  <a:pt x="22753" y="2313"/>
                  <a:pt x="22698" y="2338"/>
                  <a:pt x="22686" y="2356"/>
                </a:cubicBezTo>
                <a:cubicBezTo>
                  <a:pt x="22565" y="2217"/>
                  <a:pt x="22414" y="2083"/>
                  <a:pt x="22329" y="2035"/>
                </a:cubicBezTo>
                <a:lnTo>
                  <a:pt x="22329" y="2035"/>
                </a:lnTo>
                <a:cubicBezTo>
                  <a:pt x="22353" y="2059"/>
                  <a:pt x="22371" y="2071"/>
                  <a:pt x="22389" y="2102"/>
                </a:cubicBezTo>
                <a:cubicBezTo>
                  <a:pt x="22324" y="2058"/>
                  <a:pt x="22263" y="2052"/>
                  <a:pt x="22233" y="2052"/>
                </a:cubicBezTo>
                <a:cubicBezTo>
                  <a:pt x="22221" y="2052"/>
                  <a:pt x="22214" y="2053"/>
                  <a:pt x="22214" y="2053"/>
                </a:cubicBezTo>
                <a:cubicBezTo>
                  <a:pt x="22262" y="2059"/>
                  <a:pt x="22353" y="2102"/>
                  <a:pt x="22365" y="2120"/>
                </a:cubicBezTo>
                <a:cubicBezTo>
                  <a:pt x="22335" y="2102"/>
                  <a:pt x="22190" y="2065"/>
                  <a:pt x="22177" y="2041"/>
                </a:cubicBezTo>
                <a:lnTo>
                  <a:pt x="22177" y="2041"/>
                </a:lnTo>
                <a:cubicBezTo>
                  <a:pt x="22183" y="2059"/>
                  <a:pt x="22244" y="2095"/>
                  <a:pt x="22268" y="2102"/>
                </a:cubicBezTo>
                <a:cubicBezTo>
                  <a:pt x="22183" y="2102"/>
                  <a:pt x="22159" y="2114"/>
                  <a:pt x="22141" y="2132"/>
                </a:cubicBezTo>
                <a:cubicBezTo>
                  <a:pt x="22162" y="2126"/>
                  <a:pt x="22194" y="2118"/>
                  <a:pt x="22230" y="2118"/>
                </a:cubicBezTo>
                <a:cubicBezTo>
                  <a:pt x="22265" y="2118"/>
                  <a:pt x="22305" y="2126"/>
                  <a:pt x="22341" y="2150"/>
                </a:cubicBezTo>
                <a:cubicBezTo>
                  <a:pt x="22309" y="2145"/>
                  <a:pt x="22281" y="2143"/>
                  <a:pt x="22256" y="2143"/>
                </a:cubicBezTo>
                <a:cubicBezTo>
                  <a:pt x="22189" y="2143"/>
                  <a:pt x="22152" y="2158"/>
                  <a:pt x="22147" y="2162"/>
                </a:cubicBezTo>
                <a:cubicBezTo>
                  <a:pt x="22155" y="2161"/>
                  <a:pt x="22167" y="2160"/>
                  <a:pt x="22182" y="2160"/>
                </a:cubicBezTo>
                <a:cubicBezTo>
                  <a:pt x="22240" y="2160"/>
                  <a:pt x="22340" y="2171"/>
                  <a:pt x="22383" y="2204"/>
                </a:cubicBezTo>
                <a:cubicBezTo>
                  <a:pt x="22329" y="2192"/>
                  <a:pt x="22285" y="2189"/>
                  <a:pt x="22255" y="2189"/>
                </a:cubicBezTo>
                <a:cubicBezTo>
                  <a:pt x="22224" y="2189"/>
                  <a:pt x="22208" y="2192"/>
                  <a:pt x="22208" y="2192"/>
                </a:cubicBezTo>
                <a:cubicBezTo>
                  <a:pt x="22208" y="2192"/>
                  <a:pt x="22329" y="2192"/>
                  <a:pt x="22383" y="2223"/>
                </a:cubicBezTo>
                <a:cubicBezTo>
                  <a:pt x="22370" y="2222"/>
                  <a:pt x="22357" y="2221"/>
                  <a:pt x="22345" y="2221"/>
                </a:cubicBezTo>
                <a:cubicBezTo>
                  <a:pt x="22268" y="2221"/>
                  <a:pt x="22202" y="2235"/>
                  <a:pt x="22202" y="2235"/>
                </a:cubicBezTo>
                <a:cubicBezTo>
                  <a:pt x="22202" y="2235"/>
                  <a:pt x="22383" y="2235"/>
                  <a:pt x="22444" y="2271"/>
                </a:cubicBezTo>
                <a:cubicBezTo>
                  <a:pt x="22365" y="2271"/>
                  <a:pt x="22299" y="2295"/>
                  <a:pt x="22299" y="2295"/>
                </a:cubicBezTo>
                <a:lnTo>
                  <a:pt x="22444" y="2295"/>
                </a:lnTo>
                <a:cubicBezTo>
                  <a:pt x="22444" y="2295"/>
                  <a:pt x="22366" y="2319"/>
                  <a:pt x="22314" y="2319"/>
                </a:cubicBezTo>
                <a:cubicBezTo>
                  <a:pt x="22300" y="2319"/>
                  <a:pt x="22289" y="2317"/>
                  <a:pt x="22280" y="2313"/>
                </a:cubicBezTo>
                <a:lnTo>
                  <a:pt x="22280" y="2313"/>
                </a:lnTo>
                <a:cubicBezTo>
                  <a:pt x="22297" y="2330"/>
                  <a:pt x="22345" y="2335"/>
                  <a:pt x="22383" y="2335"/>
                </a:cubicBezTo>
                <a:cubicBezTo>
                  <a:pt x="22401" y="2335"/>
                  <a:pt x="22418" y="2334"/>
                  <a:pt x="22426" y="2332"/>
                </a:cubicBezTo>
                <a:lnTo>
                  <a:pt x="22426" y="2332"/>
                </a:lnTo>
                <a:cubicBezTo>
                  <a:pt x="22383" y="2362"/>
                  <a:pt x="22341" y="2392"/>
                  <a:pt x="22341" y="2398"/>
                </a:cubicBezTo>
                <a:cubicBezTo>
                  <a:pt x="22389" y="2374"/>
                  <a:pt x="22456" y="2356"/>
                  <a:pt x="22456" y="2356"/>
                </a:cubicBezTo>
                <a:lnTo>
                  <a:pt x="22456" y="2356"/>
                </a:lnTo>
                <a:cubicBezTo>
                  <a:pt x="22456" y="2356"/>
                  <a:pt x="22395" y="2398"/>
                  <a:pt x="22383" y="2435"/>
                </a:cubicBezTo>
                <a:cubicBezTo>
                  <a:pt x="22414" y="2404"/>
                  <a:pt x="22474" y="2368"/>
                  <a:pt x="22474" y="2368"/>
                </a:cubicBezTo>
                <a:lnTo>
                  <a:pt x="22474" y="2368"/>
                </a:lnTo>
                <a:cubicBezTo>
                  <a:pt x="22432" y="2404"/>
                  <a:pt x="22401" y="2453"/>
                  <a:pt x="22395" y="2465"/>
                </a:cubicBezTo>
                <a:cubicBezTo>
                  <a:pt x="22238" y="2404"/>
                  <a:pt x="22062" y="2362"/>
                  <a:pt x="21978" y="2362"/>
                </a:cubicBezTo>
                <a:cubicBezTo>
                  <a:pt x="22008" y="2368"/>
                  <a:pt x="22032" y="2374"/>
                  <a:pt x="22062" y="2392"/>
                </a:cubicBezTo>
                <a:cubicBezTo>
                  <a:pt x="22046" y="2389"/>
                  <a:pt x="22031" y="2388"/>
                  <a:pt x="22016" y="2388"/>
                </a:cubicBezTo>
                <a:cubicBezTo>
                  <a:pt x="21937" y="2388"/>
                  <a:pt x="21881" y="2422"/>
                  <a:pt x="21881" y="2422"/>
                </a:cubicBezTo>
                <a:cubicBezTo>
                  <a:pt x="21907" y="2412"/>
                  <a:pt x="21949" y="2408"/>
                  <a:pt x="21985" y="2408"/>
                </a:cubicBezTo>
                <a:cubicBezTo>
                  <a:pt x="22014" y="2408"/>
                  <a:pt x="22039" y="2411"/>
                  <a:pt x="22050" y="2416"/>
                </a:cubicBezTo>
                <a:cubicBezTo>
                  <a:pt x="22027" y="2416"/>
                  <a:pt x="21932" y="2434"/>
                  <a:pt x="21878" y="2434"/>
                </a:cubicBezTo>
                <a:cubicBezTo>
                  <a:pt x="21862" y="2434"/>
                  <a:pt x="21850" y="2433"/>
                  <a:pt x="21844" y="2428"/>
                </a:cubicBezTo>
                <a:lnTo>
                  <a:pt x="21844" y="2428"/>
                </a:lnTo>
                <a:cubicBezTo>
                  <a:pt x="21854" y="2442"/>
                  <a:pt x="21897" y="2449"/>
                  <a:pt x="21925" y="2449"/>
                </a:cubicBezTo>
                <a:cubicBezTo>
                  <a:pt x="21935" y="2449"/>
                  <a:pt x="21943" y="2448"/>
                  <a:pt x="21947" y="2447"/>
                </a:cubicBezTo>
                <a:lnTo>
                  <a:pt x="21947" y="2447"/>
                </a:lnTo>
                <a:cubicBezTo>
                  <a:pt x="21875" y="2477"/>
                  <a:pt x="21857" y="2507"/>
                  <a:pt x="21844" y="2525"/>
                </a:cubicBezTo>
                <a:cubicBezTo>
                  <a:pt x="21879" y="2497"/>
                  <a:pt x="21940" y="2452"/>
                  <a:pt x="22018" y="2452"/>
                </a:cubicBezTo>
                <a:cubicBezTo>
                  <a:pt x="22022" y="2452"/>
                  <a:pt x="22027" y="2452"/>
                  <a:pt x="22032" y="2453"/>
                </a:cubicBezTo>
                <a:cubicBezTo>
                  <a:pt x="21911" y="2489"/>
                  <a:pt x="21875" y="2543"/>
                  <a:pt x="21869" y="2556"/>
                </a:cubicBezTo>
                <a:cubicBezTo>
                  <a:pt x="21896" y="2539"/>
                  <a:pt x="22009" y="2487"/>
                  <a:pt x="22075" y="2487"/>
                </a:cubicBezTo>
                <a:cubicBezTo>
                  <a:pt x="22081" y="2487"/>
                  <a:pt x="22087" y="2488"/>
                  <a:pt x="22093" y="2489"/>
                </a:cubicBezTo>
                <a:cubicBezTo>
                  <a:pt x="21990" y="2513"/>
                  <a:pt x="21935" y="2556"/>
                  <a:pt x="21935" y="2556"/>
                </a:cubicBezTo>
                <a:cubicBezTo>
                  <a:pt x="21935" y="2556"/>
                  <a:pt x="22050" y="2507"/>
                  <a:pt x="22111" y="2507"/>
                </a:cubicBezTo>
                <a:cubicBezTo>
                  <a:pt x="22026" y="2537"/>
                  <a:pt x="21947" y="2586"/>
                  <a:pt x="21947" y="2586"/>
                </a:cubicBezTo>
                <a:cubicBezTo>
                  <a:pt x="21947" y="2586"/>
                  <a:pt x="22105" y="2513"/>
                  <a:pt x="22176" y="2513"/>
                </a:cubicBezTo>
                <a:cubicBezTo>
                  <a:pt x="22178" y="2513"/>
                  <a:pt x="22181" y="2513"/>
                  <a:pt x="22183" y="2513"/>
                </a:cubicBezTo>
                <a:cubicBezTo>
                  <a:pt x="22117" y="2543"/>
                  <a:pt x="22062" y="2598"/>
                  <a:pt x="22062" y="2598"/>
                </a:cubicBezTo>
                <a:cubicBezTo>
                  <a:pt x="22093" y="2580"/>
                  <a:pt x="22189" y="2537"/>
                  <a:pt x="22190" y="2537"/>
                </a:cubicBezTo>
                <a:lnTo>
                  <a:pt x="22190" y="2537"/>
                </a:lnTo>
                <a:cubicBezTo>
                  <a:pt x="22190" y="2537"/>
                  <a:pt x="22099" y="2628"/>
                  <a:pt x="22056" y="2628"/>
                </a:cubicBezTo>
                <a:cubicBezTo>
                  <a:pt x="22059" y="2629"/>
                  <a:pt x="22061" y="2629"/>
                  <a:pt x="22064" y="2629"/>
                </a:cubicBezTo>
                <a:cubicBezTo>
                  <a:pt x="22099" y="2629"/>
                  <a:pt x="22173" y="2596"/>
                  <a:pt x="22190" y="2574"/>
                </a:cubicBezTo>
                <a:lnTo>
                  <a:pt x="22190" y="2574"/>
                </a:lnTo>
                <a:cubicBezTo>
                  <a:pt x="22159" y="2616"/>
                  <a:pt x="22147" y="2665"/>
                  <a:pt x="22147" y="2671"/>
                </a:cubicBezTo>
                <a:cubicBezTo>
                  <a:pt x="22177" y="2628"/>
                  <a:pt x="22232" y="2580"/>
                  <a:pt x="22232" y="2580"/>
                </a:cubicBezTo>
                <a:lnTo>
                  <a:pt x="22232" y="2580"/>
                </a:lnTo>
                <a:cubicBezTo>
                  <a:pt x="22232" y="2580"/>
                  <a:pt x="22202" y="2646"/>
                  <a:pt x="22202" y="2695"/>
                </a:cubicBezTo>
                <a:cubicBezTo>
                  <a:pt x="22214" y="2659"/>
                  <a:pt x="22244" y="2598"/>
                  <a:pt x="22250" y="2598"/>
                </a:cubicBezTo>
                <a:lnTo>
                  <a:pt x="22250" y="2598"/>
                </a:lnTo>
                <a:cubicBezTo>
                  <a:pt x="22232" y="2659"/>
                  <a:pt x="22232" y="2725"/>
                  <a:pt x="22232" y="2725"/>
                </a:cubicBezTo>
                <a:cubicBezTo>
                  <a:pt x="22232" y="2725"/>
                  <a:pt x="22250" y="2628"/>
                  <a:pt x="22292" y="2604"/>
                </a:cubicBezTo>
                <a:lnTo>
                  <a:pt x="22292" y="2604"/>
                </a:lnTo>
                <a:cubicBezTo>
                  <a:pt x="22250" y="2689"/>
                  <a:pt x="22244" y="2755"/>
                  <a:pt x="22250" y="2761"/>
                </a:cubicBezTo>
                <a:cubicBezTo>
                  <a:pt x="22250" y="2731"/>
                  <a:pt x="22311" y="2628"/>
                  <a:pt x="22311" y="2628"/>
                </a:cubicBezTo>
                <a:lnTo>
                  <a:pt x="22311" y="2628"/>
                </a:lnTo>
                <a:cubicBezTo>
                  <a:pt x="22311" y="2628"/>
                  <a:pt x="22305" y="2725"/>
                  <a:pt x="22274" y="2761"/>
                </a:cubicBezTo>
                <a:cubicBezTo>
                  <a:pt x="22280" y="2761"/>
                  <a:pt x="22341" y="2671"/>
                  <a:pt x="22353" y="2628"/>
                </a:cubicBezTo>
                <a:lnTo>
                  <a:pt x="22353" y="2628"/>
                </a:lnTo>
                <a:cubicBezTo>
                  <a:pt x="22353" y="2671"/>
                  <a:pt x="22335" y="2731"/>
                  <a:pt x="22323" y="2768"/>
                </a:cubicBezTo>
                <a:cubicBezTo>
                  <a:pt x="22129" y="2792"/>
                  <a:pt x="21905" y="2852"/>
                  <a:pt x="21820" y="2907"/>
                </a:cubicBezTo>
                <a:cubicBezTo>
                  <a:pt x="21850" y="2901"/>
                  <a:pt x="21875" y="2889"/>
                  <a:pt x="21911" y="2889"/>
                </a:cubicBezTo>
                <a:cubicBezTo>
                  <a:pt x="21814" y="2931"/>
                  <a:pt x="21766" y="3010"/>
                  <a:pt x="21766" y="3010"/>
                </a:cubicBezTo>
                <a:cubicBezTo>
                  <a:pt x="21808" y="2973"/>
                  <a:pt x="21887" y="2931"/>
                  <a:pt x="21905" y="2919"/>
                </a:cubicBezTo>
                <a:lnTo>
                  <a:pt x="21905" y="2919"/>
                </a:lnTo>
                <a:cubicBezTo>
                  <a:pt x="21881" y="2943"/>
                  <a:pt x="21766" y="3034"/>
                  <a:pt x="21735" y="3040"/>
                </a:cubicBezTo>
                <a:cubicBezTo>
                  <a:pt x="21738" y="3042"/>
                  <a:pt x="21742" y="3043"/>
                  <a:pt x="21747" y="3043"/>
                </a:cubicBezTo>
                <a:cubicBezTo>
                  <a:pt x="21773" y="3043"/>
                  <a:pt x="21823" y="3018"/>
                  <a:pt x="21838" y="2998"/>
                </a:cubicBezTo>
                <a:lnTo>
                  <a:pt x="21838" y="2998"/>
                </a:lnTo>
                <a:cubicBezTo>
                  <a:pt x="21790" y="3064"/>
                  <a:pt x="21790" y="3094"/>
                  <a:pt x="21790" y="3125"/>
                </a:cubicBezTo>
                <a:cubicBezTo>
                  <a:pt x="21808" y="3082"/>
                  <a:pt x="21838" y="2998"/>
                  <a:pt x="21911" y="2961"/>
                </a:cubicBezTo>
                <a:lnTo>
                  <a:pt x="21911" y="2961"/>
                </a:lnTo>
                <a:cubicBezTo>
                  <a:pt x="21826" y="3058"/>
                  <a:pt x="21820" y="3125"/>
                  <a:pt x="21820" y="3131"/>
                </a:cubicBezTo>
                <a:cubicBezTo>
                  <a:pt x="21838" y="3094"/>
                  <a:pt x="21917" y="2973"/>
                  <a:pt x="21978" y="2949"/>
                </a:cubicBezTo>
                <a:lnTo>
                  <a:pt x="21978" y="2949"/>
                </a:lnTo>
                <a:cubicBezTo>
                  <a:pt x="21905" y="3028"/>
                  <a:pt x="21881" y="3094"/>
                  <a:pt x="21881" y="3094"/>
                </a:cubicBezTo>
                <a:cubicBezTo>
                  <a:pt x="21881" y="3094"/>
                  <a:pt x="21947" y="2992"/>
                  <a:pt x="22002" y="2967"/>
                </a:cubicBezTo>
                <a:lnTo>
                  <a:pt x="22002" y="2967"/>
                </a:lnTo>
                <a:cubicBezTo>
                  <a:pt x="21941" y="3040"/>
                  <a:pt x="21911" y="3119"/>
                  <a:pt x="21911" y="3119"/>
                </a:cubicBezTo>
                <a:cubicBezTo>
                  <a:pt x="21911" y="3119"/>
                  <a:pt x="22008" y="2967"/>
                  <a:pt x="22068" y="2931"/>
                </a:cubicBezTo>
                <a:lnTo>
                  <a:pt x="22068" y="2931"/>
                </a:lnTo>
                <a:cubicBezTo>
                  <a:pt x="22026" y="2992"/>
                  <a:pt x="22008" y="3064"/>
                  <a:pt x="22008" y="3064"/>
                </a:cubicBezTo>
                <a:cubicBezTo>
                  <a:pt x="22032" y="3034"/>
                  <a:pt x="22093" y="2943"/>
                  <a:pt x="22093" y="2943"/>
                </a:cubicBezTo>
                <a:lnTo>
                  <a:pt x="22093" y="2943"/>
                </a:lnTo>
                <a:cubicBezTo>
                  <a:pt x="22093" y="2943"/>
                  <a:pt x="22062" y="3064"/>
                  <a:pt x="22026" y="3094"/>
                </a:cubicBezTo>
                <a:cubicBezTo>
                  <a:pt x="22056" y="3088"/>
                  <a:pt x="22111" y="3004"/>
                  <a:pt x="22117" y="2979"/>
                </a:cubicBezTo>
                <a:cubicBezTo>
                  <a:pt x="22117" y="3034"/>
                  <a:pt x="22123" y="3082"/>
                  <a:pt x="22123" y="3088"/>
                </a:cubicBezTo>
                <a:cubicBezTo>
                  <a:pt x="22123" y="3034"/>
                  <a:pt x="22147" y="2967"/>
                  <a:pt x="22147" y="2967"/>
                </a:cubicBezTo>
                <a:cubicBezTo>
                  <a:pt x="22147" y="2967"/>
                  <a:pt x="22153" y="3040"/>
                  <a:pt x="22177" y="3070"/>
                </a:cubicBezTo>
                <a:cubicBezTo>
                  <a:pt x="22171" y="3028"/>
                  <a:pt x="22159" y="2961"/>
                  <a:pt x="22171" y="2961"/>
                </a:cubicBezTo>
                <a:lnTo>
                  <a:pt x="22171" y="2961"/>
                </a:lnTo>
                <a:cubicBezTo>
                  <a:pt x="22183" y="3022"/>
                  <a:pt x="22214" y="3082"/>
                  <a:pt x="22214" y="3082"/>
                </a:cubicBezTo>
                <a:cubicBezTo>
                  <a:pt x="22214" y="3082"/>
                  <a:pt x="22183" y="2979"/>
                  <a:pt x="22208" y="2943"/>
                </a:cubicBezTo>
                <a:lnTo>
                  <a:pt x="22208" y="2943"/>
                </a:lnTo>
                <a:cubicBezTo>
                  <a:pt x="22214" y="3034"/>
                  <a:pt x="22244" y="3094"/>
                  <a:pt x="22262" y="3100"/>
                </a:cubicBezTo>
                <a:cubicBezTo>
                  <a:pt x="22244" y="3070"/>
                  <a:pt x="22244" y="2961"/>
                  <a:pt x="22244" y="2961"/>
                </a:cubicBezTo>
                <a:lnTo>
                  <a:pt x="22244" y="2961"/>
                </a:lnTo>
                <a:cubicBezTo>
                  <a:pt x="22244" y="2961"/>
                  <a:pt x="22292" y="3052"/>
                  <a:pt x="22280" y="3094"/>
                </a:cubicBezTo>
                <a:cubicBezTo>
                  <a:pt x="22292" y="3088"/>
                  <a:pt x="22299" y="2979"/>
                  <a:pt x="22280" y="2937"/>
                </a:cubicBezTo>
                <a:lnTo>
                  <a:pt x="22280" y="2937"/>
                </a:lnTo>
                <a:cubicBezTo>
                  <a:pt x="22305" y="2979"/>
                  <a:pt x="22329" y="3034"/>
                  <a:pt x="22335" y="3082"/>
                </a:cubicBezTo>
                <a:cubicBezTo>
                  <a:pt x="22190" y="3203"/>
                  <a:pt x="22056" y="3367"/>
                  <a:pt x="22008" y="3458"/>
                </a:cubicBezTo>
                <a:cubicBezTo>
                  <a:pt x="22032" y="3433"/>
                  <a:pt x="22050" y="3415"/>
                  <a:pt x="22068" y="3397"/>
                </a:cubicBezTo>
                <a:lnTo>
                  <a:pt x="22068" y="3397"/>
                </a:lnTo>
                <a:cubicBezTo>
                  <a:pt x="22008" y="3488"/>
                  <a:pt x="22020" y="3573"/>
                  <a:pt x="22020" y="3573"/>
                </a:cubicBezTo>
                <a:cubicBezTo>
                  <a:pt x="22026" y="3524"/>
                  <a:pt x="22068" y="3433"/>
                  <a:pt x="22087" y="3421"/>
                </a:cubicBezTo>
                <a:lnTo>
                  <a:pt x="22087" y="3421"/>
                </a:lnTo>
                <a:cubicBezTo>
                  <a:pt x="22081" y="3452"/>
                  <a:pt x="22032" y="3597"/>
                  <a:pt x="22008" y="3609"/>
                </a:cubicBezTo>
                <a:cubicBezTo>
                  <a:pt x="22026" y="3603"/>
                  <a:pt x="22062" y="3542"/>
                  <a:pt x="22068" y="3518"/>
                </a:cubicBezTo>
                <a:cubicBezTo>
                  <a:pt x="22068" y="3603"/>
                  <a:pt x="22087" y="3627"/>
                  <a:pt x="22099" y="3645"/>
                </a:cubicBezTo>
                <a:cubicBezTo>
                  <a:pt x="22087" y="3603"/>
                  <a:pt x="22068" y="3518"/>
                  <a:pt x="22111" y="3446"/>
                </a:cubicBezTo>
                <a:lnTo>
                  <a:pt x="22111" y="3446"/>
                </a:lnTo>
                <a:cubicBezTo>
                  <a:pt x="22093" y="3567"/>
                  <a:pt x="22123" y="3633"/>
                  <a:pt x="22129" y="3639"/>
                </a:cubicBezTo>
                <a:cubicBezTo>
                  <a:pt x="22123" y="3603"/>
                  <a:pt x="22123" y="3458"/>
                  <a:pt x="22171" y="3403"/>
                </a:cubicBezTo>
                <a:lnTo>
                  <a:pt x="22171" y="3403"/>
                </a:lnTo>
                <a:cubicBezTo>
                  <a:pt x="22147" y="3512"/>
                  <a:pt x="22159" y="3579"/>
                  <a:pt x="22159" y="3579"/>
                </a:cubicBezTo>
                <a:cubicBezTo>
                  <a:pt x="22159" y="3579"/>
                  <a:pt x="22159" y="3458"/>
                  <a:pt x="22190" y="3403"/>
                </a:cubicBezTo>
                <a:lnTo>
                  <a:pt x="22190" y="3403"/>
                </a:lnTo>
                <a:cubicBezTo>
                  <a:pt x="22183" y="3494"/>
                  <a:pt x="22202" y="3585"/>
                  <a:pt x="22202" y="3585"/>
                </a:cubicBezTo>
                <a:cubicBezTo>
                  <a:pt x="22202" y="3585"/>
                  <a:pt x="22202" y="3403"/>
                  <a:pt x="22232" y="3343"/>
                </a:cubicBezTo>
                <a:cubicBezTo>
                  <a:pt x="22232" y="3421"/>
                  <a:pt x="22250" y="3488"/>
                  <a:pt x="22250" y="3488"/>
                </a:cubicBezTo>
                <a:lnTo>
                  <a:pt x="22250" y="3343"/>
                </a:lnTo>
                <a:cubicBezTo>
                  <a:pt x="22250" y="3343"/>
                  <a:pt x="22299" y="3464"/>
                  <a:pt x="22274" y="3506"/>
                </a:cubicBezTo>
                <a:cubicBezTo>
                  <a:pt x="22299" y="3482"/>
                  <a:pt x="22299" y="3385"/>
                  <a:pt x="22292" y="3361"/>
                </a:cubicBezTo>
                <a:lnTo>
                  <a:pt x="22292" y="3361"/>
                </a:lnTo>
                <a:cubicBezTo>
                  <a:pt x="22323" y="3403"/>
                  <a:pt x="22353" y="3446"/>
                  <a:pt x="22359" y="3446"/>
                </a:cubicBezTo>
                <a:cubicBezTo>
                  <a:pt x="22329" y="3397"/>
                  <a:pt x="22311" y="3331"/>
                  <a:pt x="22311" y="3331"/>
                </a:cubicBezTo>
                <a:lnTo>
                  <a:pt x="22311" y="3331"/>
                </a:lnTo>
                <a:cubicBezTo>
                  <a:pt x="22311" y="3331"/>
                  <a:pt x="22359" y="3391"/>
                  <a:pt x="22395" y="3403"/>
                </a:cubicBezTo>
                <a:cubicBezTo>
                  <a:pt x="22365" y="3373"/>
                  <a:pt x="22323" y="3325"/>
                  <a:pt x="22329" y="3312"/>
                </a:cubicBezTo>
                <a:lnTo>
                  <a:pt x="22329" y="3312"/>
                </a:lnTo>
                <a:cubicBezTo>
                  <a:pt x="22371" y="3361"/>
                  <a:pt x="22426" y="3391"/>
                  <a:pt x="22426" y="3391"/>
                </a:cubicBezTo>
                <a:cubicBezTo>
                  <a:pt x="22426" y="3391"/>
                  <a:pt x="22353" y="3331"/>
                  <a:pt x="22341" y="3282"/>
                </a:cubicBezTo>
                <a:lnTo>
                  <a:pt x="22341" y="3282"/>
                </a:lnTo>
                <a:cubicBezTo>
                  <a:pt x="22401" y="3361"/>
                  <a:pt x="22456" y="3391"/>
                  <a:pt x="22474" y="3391"/>
                </a:cubicBezTo>
                <a:cubicBezTo>
                  <a:pt x="22444" y="3373"/>
                  <a:pt x="22371" y="3276"/>
                  <a:pt x="22371" y="3276"/>
                </a:cubicBezTo>
                <a:lnTo>
                  <a:pt x="22371" y="3276"/>
                </a:lnTo>
                <a:cubicBezTo>
                  <a:pt x="22371" y="3276"/>
                  <a:pt x="22456" y="3331"/>
                  <a:pt x="22480" y="3373"/>
                </a:cubicBezTo>
                <a:cubicBezTo>
                  <a:pt x="22480" y="3367"/>
                  <a:pt x="22432" y="3270"/>
                  <a:pt x="22395" y="3246"/>
                </a:cubicBezTo>
                <a:lnTo>
                  <a:pt x="22395" y="3246"/>
                </a:lnTo>
                <a:cubicBezTo>
                  <a:pt x="22456" y="3282"/>
                  <a:pt x="22523" y="3337"/>
                  <a:pt x="22541" y="3367"/>
                </a:cubicBezTo>
                <a:cubicBezTo>
                  <a:pt x="22541" y="3343"/>
                  <a:pt x="22486" y="3264"/>
                  <a:pt x="22444" y="3240"/>
                </a:cubicBezTo>
                <a:lnTo>
                  <a:pt x="22444" y="3240"/>
                </a:lnTo>
                <a:cubicBezTo>
                  <a:pt x="22486" y="3264"/>
                  <a:pt x="22553" y="3337"/>
                  <a:pt x="22553" y="3337"/>
                </a:cubicBezTo>
                <a:cubicBezTo>
                  <a:pt x="22553" y="3337"/>
                  <a:pt x="22535" y="3246"/>
                  <a:pt x="22462" y="3210"/>
                </a:cubicBezTo>
                <a:lnTo>
                  <a:pt x="22462" y="3210"/>
                </a:lnTo>
                <a:cubicBezTo>
                  <a:pt x="22510" y="3234"/>
                  <a:pt x="22565" y="3288"/>
                  <a:pt x="22565" y="3288"/>
                </a:cubicBezTo>
                <a:cubicBezTo>
                  <a:pt x="22565" y="3288"/>
                  <a:pt x="22541" y="3234"/>
                  <a:pt x="22486" y="3197"/>
                </a:cubicBezTo>
                <a:lnTo>
                  <a:pt x="22486" y="3197"/>
                </a:lnTo>
                <a:cubicBezTo>
                  <a:pt x="22533" y="3228"/>
                  <a:pt x="22588" y="3268"/>
                  <a:pt x="22603" y="3294"/>
                </a:cubicBezTo>
                <a:lnTo>
                  <a:pt x="22603" y="3294"/>
                </a:lnTo>
                <a:cubicBezTo>
                  <a:pt x="22589" y="3261"/>
                  <a:pt x="22545" y="3208"/>
                  <a:pt x="22535" y="3197"/>
                </a:cubicBezTo>
                <a:cubicBezTo>
                  <a:pt x="22553" y="3197"/>
                  <a:pt x="22607" y="3258"/>
                  <a:pt x="22613" y="3258"/>
                </a:cubicBezTo>
                <a:cubicBezTo>
                  <a:pt x="22613" y="3246"/>
                  <a:pt x="22553" y="3179"/>
                  <a:pt x="22553" y="3179"/>
                </a:cubicBezTo>
                <a:lnTo>
                  <a:pt x="22553" y="3179"/>
                </a:lnTo>
                <a:cubicBezTo>
                  <a:pt x="22553" y="3179"/>
                  <a:pt x="22625" y="3216"/>
                  <a:pt x="22632" y="3246"/>
                </a:cubicBezTo>
                <a:cubicBezTo>
                  <a:pt x="22632" y="3234"/>
                  <a:pt x="22607" y="3185"/>
                  <a:pt x="22577" y="3155"/>
                </a:cubicBezTo>
                <a:lnTo>
                  <a:pt x="22577" y="3155"/>
                </a:lnTo>
                <a:cubicBezTo>
                  <a:pt x="22625" y="3179"/>
                  <a:pt x="22656" y="3240"/>
                  <a:pt x="22656" y="3240"/>
                </a:cubicBezTo>
                <a:cubicBezTo>
                  <a:pt x="22656" y="3240"/>
                  <a:pt x="22644" y="3167"/>
                  <a:pt x="22595" y="3131"/>
                </a:cubicBezTo>
                <a:lnTo>
                  <a:pt x="22595" y="3131"/>
                </a:lnTo>
                <a:cubicBezTo>
                  <a:pt x="22638" y="3149"/>
                  <a:pt x="22674" y="3191"/>
                  <a:pt x="22674" y="3191"/>
                </a:cubicBezTo>
                <a:cubicBezTo>
                  <a:pt x="22674" y="3191"/>
                  <a:pt x="22656" y="3137"/>
                  <a:pt x="22613" y="3119"/>
                </a:cubicBezTo>
                <a:cubicBezTo>
                  <a:pt x="22644" y="3119"/>
                  <a:pt x="22692" y="3155"/>
                  <a:pt x="22698" y="3179"/>
                </a:cubicBezTo>
                <a:cubicBezTo>
                  <a:pt x="22698" y="3161"/>
                  <a:pt x="22662" y="3100"/>
                  <a:pt x="22638" y="3094"/>
                </a:cubicBezTo>
                <a:cubicBezTo>
                  <a:pt x="22639" y="3094"/>
                  <a:pt x="22641" y="3094"/>
                  <a:pt x="22643" y="3094"/>
                </a:cubicBezTo>
                <a:cubicBezTo>
                  <a:pt x="22667" y="3094"/>
                  <a:pt x="22704" y="3131"/>
                  <a:pt x="22704" y="3131"/>
                </a:cubicBezTo>
                <a:cubicBezTo>
                  <a:pt x="22704" y="3131"/>
                  <a:pt x="22674" y="3088"/>
                  <a:pt x="22656" y="3076"/>
                </a:cubicBezTo>
                <a:cubicBezTo>
                  <a:pt x="22657" y="3076"/>
                  <a:pt x="22658" y="3075"/>
                  <a:pt x="22660" y="3075"/>
                </a:cubicBezTo>
                <a:cubicBezTo>
                  <a:pt x="22661" y="3075"/>
                  <a:pt x="22662" y="3075"/>
                  <a:pt x="22662" y="3076"/>
                </a:cubicBezTo>
                <a:lnTo>
                  <a:pt x="22662" y="3076"/>
                </a:lnTo>
                <a:cubicBezTo>
                  <a:pt x="22653" y="3066"/>
                  <a:pt x="22644" y="3058"/>
                  <a:pt x="22638" y="3058"/>
                </a:cubicBezTo>
                <a:cubicBezTo>
                  <a:pt x="22656" y="3058"/>
                  <a:pt x="22668" y="3064"/>
                  <a:pt x="22686" y="3082"/>
                </a:cubicBezTo>
                <a:lnTo>
                  <a:pt x="22686" y="3088"/>
                </a:lnTo>
                <a:lnTo>
                  <a:pt x="22686" y="3088"/>
                </a:lnTo>
                <a:cubicBezTo>
                  <a:pt x="22677" y="3082"/>
                  <a:pt x="22669" y="3077"/>
                  <a:pt x="22662" y="3076"/>
                </a:cubicBezTo>
                <a:lnTo>
                  <a:pt x="22662" y="3076"/>
                </a:lnTo>
                <a:cubicBezTo>
                  <a:pt x="22670" y="3083"/>
                  <a:pt x="22678" y="3092"/>
                  <a:pt x="22686" y="3100"/>
                </a:cubicBezTo>
                <a:lnTo>
                  <a:pt x="22686" y="3088"/>
                </a:lnTo>
                <a:lnTo>
                  <a:pt x="22686" y="3088"/>
                </a:lnTo>
                <a:cubicBezTo>
                  <a:pt x="22695" y="3094"/>
                  <a:pt x="22706" y="3101"/>
                  <a:pt x="22716" y="3107"/>
                </a:cubicBezTo>
                <a:cubicBezTo>
                  <a:pt x="22722" y="3125"/>
                  <a:pt x="22728" y="3137"/>
                  <a:pt x="22747" y="3137"/>
                </a:cubicBezTo>
                <a:cubicBezTo>
                  <a:pt x="22753" y="3137"/>
                  <a:pt x="22765" y="3137"/>
                  <a:pt x="22777" y="3131"/>
                </a:cubicBezTo>
                <a:lnTo>
                  <a:pt x="22777" y="3131"/>
                </a:lnTo>
                <a:cubicBezTo>
                  <a:pt x="22656" y="3536"/>
                  <a:pt x="22565" y="3894"/>
                  <a:pt x="22504" y="4215"/>
                </a:cubicBezTo>
                <a:cubicBezTo>
                  <a:pt x="22476" y="4189"/>
                  <a:pt x="22443" y="4175"/>
                  <a:pt x="22408" y="4175"/>
                </a:cubicBezTo>
                <a:cubicBezTo>
                  <a:pt x="22384" y="4175"/>
                  <a:pt x="22359" y="4182"/>
                  <a:pt x="22335" y="4196"/>
                </a:cubicBezTo>
                <a:cubicBezTo>
                  <a:pt x="22359" y="4109"/>
                  <a:pt x="22284" y="4038"/>
                  <a:pt x="22221" y="4038"/>
                </a:cubicBezTo>
                <a:cubicBezTo>
                  <a:pt x="22188" y="4038"/>
                  <a:pt x="22158" y="4057"/>
                  <a:pt x="22147" y="4106"/>
                </a:cubicBezTo>
                <a:cubicBezTo>
                  <a:pt x="22062" y="4087"/>
                  <a:pt x="22099" y="3990"/>
                  <a:pt x="22056" y="3918"/>
                </a:cubicBezTo>
                <a:cubicBezTo>
                  <a:pt x="22002" y="3845"/>
                  <a:pt x="21875" y="3942"/>
                  <a:pt x="21905" y="3773"/>
                </a:cubicBezTo>
                <a:lnTo>
                  <a:pt x="21905" y="3773"/>
                </a:lnTo>
                <a:cubicBezTo>
                  <a:pt x="21890" y="3775"/>
                  <a:pt x="21875" y="3776"/>
                  <a:pt x="21861" y="3776"/>
                </a:cubicBezTo>
                <a:cubicBezTo>
                  <a:pt x="21798" y="3776"/>
                  <a:pt x="21738" y="3754"/>
                  <a:pt x="21699" y="3700"/>
                </a:cubicBezTo>
                <a:cubicBezTo>
                  <a:pt x="21723" y="3694"/>
                  <a:pt x="21735" y="3682"/>
                  <a:pt x="21766" y="3670"/>
                </a:cubicBezTo>
                <a:cubicBezTo>
                  <a:pt x="21814" y="3585"/>
                  <a:pt x="21869" y="3482"/>
                  <a:pt x="21754" y="3452"/>
                </a:cubicBezTo>
                <a:cubicBezTo>
                  <a:pt x="21917" y="3421"/>
                  <a:pt x="21887" y="3318"/>
                  <a:pt x="21790" y="3270"/>
                </a:cubicBezTo>
                <a:cubicBezTo>
                  <a:pt x="21766" y="3258"/>
                  <a:pt x="21742" y="3255"/>
                  <a:pt x="21717" y="3255"/>
                </a:cubicBezTo>
                <a:cubicBezTo>
                  <a:pt x="21680" y="3255"/>
                  <a:pt x="21643" y="3263"/>
                  <a:pt x="21611" y="3263"/>
                </a:cubicBezTo>
                <a:cubicBezTo>
                  <a:pt x="21576" y="3263"/>
                  <a:pt x="21545" y="3253"/>
                  <a:pt x="21524" y="3216"/>
                </a:cubicBezTo>
                <a:cubicBezTo>
                  <a:pt x="21481" y="3137"/>
                  <a:pt x="21548" y="3058"/>
                  <a:pt x="21536" y="2979"/>
                </a:cubicBezTo>
                <a:cubicBezTo>
                  <a:pt x="21505" y="2846"/>
                  <a:pt x="21384" y="2816"/>
                  <a:pt x="21487" y="2665"/>
                </a:cubicBezTo>
                <a:lnTo>
                  <a:pt x="21487" y="2665"/>
                </a:lnTo>
                <a:cubicBezTo>
                  <a:pt x="21483" y="2665"/>
                  <a:pt x="21479" y="2665"/>
                  <a:pt x="21475" y="2665"/>
                </a:cubicBezTo>
                <a:cubicBezTo>
                  <a:pt x="21283" y="2665"/>
                  <a:pt x="21278" y="2397"/>
                  <a:pt x="21147" y="2397"/>
                </a:cubicBezTo>
                <a:cubicBezTo>
                  <a:pt x="21141" y="2397"/>
                  <a:pt x="21136" y="2397"/>
                  <a:pt x="21130" y="2398"/>
                </a:cubicBezTo>
                <a:cubicBezTo>
                  <a:pt x="21118" y="2531"/>
                  <a:pt x="20918" y="2513"/>
                  <a:pt x="21009" y="2671"/>
                </a:cubicBezTo>
                <a:cubicBezTo>
                  <a:pt x="20900" y="2701"/>
                  <a:pt x="20700" y="2701"/>
                  <a:pt x="20785" y="2883"/>
                </a:cubicBezTo>
                <a:cubicBezTo>
                  <a:pt x="20700" y="2907"/>
                  <a:pt x="20694" y="2979"/>
                  <a:pt x="20724" y="3058"/>
                </a:cubicBezTo>
                <a:cubicBezTo>
                  <a:pt x="20464" y="3131"/>
                  <a:pt x="20670" y="3331"/>
                  <a:pt x="20767" y="3421"/>
                </a:cubicBezTo>
                <a:cubicBezTo>
                  <a:pt x="20809" y="3458"/>
                  <a:pt x="20930" y="3512"/>
                  <a:pt x="20918" y="3591"/>
                </a:cubicBezTo>
                <a:cubicBezTo>
                  <a:pt x="20913" y="3645"/>
                  <a:pt x="20882" y="3663"/>
                  <a:pt x="20845" y="3663"/>
                </a:cubicBezTo>
                <a:cubicBezTo>
                  <a:pt x="20800" y="3663"/>
                  <a:pt x="20745" y="3635"/>
                  <a:pt x="20718" y="3615"/>
                </a:cubicBezTo>
                <a:lnTo>
                  <a:pt x="20718" y="3615"/>
                </a:lnTo>
                <a:cubicBezTo>
                  <a:pt x="20676" y="3742"/>
                  <a:pt x="20827" y="3791"/>
                  <a:pt x="20785" y="3936"/>
                </a:cubicBezTo>
                <a:cubicBezTo>
                  <a:pt x="20705" y="3947"/>
                  <a:pt x="20635" y="3997"/>
                  <a:pt x="20556" y="3997"/>
                </a:cubicBezTo>
                <a:cubicBezTo>
                  <a:pt x="20552" y="3997"/>
                  <a:pt x="20547" y="3997"/>
                  <a:pt x="20543" y="3997"/>
                </a:cubicBezTo>
                <a:cubicBezTo>
                  <a:pt x="20482" y="3997"/>
                  <a:pt x="20440" y="3929"/>
                  <a:pt x="20401" y="3929"/>
                </a:cubicBezTo>
                <a:cubicBezTo>
                  <a:pt x="20382" y="3929"/>
                  <a:pt x="20363" y="3946"/>
                  <a:pt x="20343" y="3997"/>
                </a:cubicBezTo>
                <a:cubicBezTo>
                  <a:pt x="20314" y="3976"/>
                  <a:pt x="20281" y="3965"/>
                  <a:pt x="20251" y="3965"/>
                </a:cubicBezTo>
                <a:cubicBezTo>
                  <a:pt x="20199" y="3965"/>
                  <a:pt x="20155" y="3997"/>
                  <a:pt x="20143" y="4069"/>
                </a:cubicBezTo>
                <a:cubicBezTo>
                  <a:pt x="20052" y="4069"/>
                  <a:pt x="19992" y="4118"/>
                  <a:pt x="19992" y="4208"/>
                </a:cubicBezTo>
                <a:cubicBezTo>
                  <a:pt x="19937" y="4213"/>
                  <a:pt x="19865" y="4235"/>
                  <a:pt x="19804" y="4235"/>
                </a:cubicBezTo>
                <a:cubicBezTo>
                  <a:pt x="19784" y="4235"/>
                  <a:pt x="19766" y="4233"/>
                  <a:pt x="19750" y="4227"/>
                </a:cubicBezTo>
                <a:cubicBezTo>
                  <a:pt x="19677" y="4208"/>
                  <a:pt x="19671" y="4106"/>
                  <a:pt x="19616" y="4093"/>
                </a:cubicBezTo>
                <a:cubicBezTo>
                  <a:pt x="19609" y="4092"/>
                  <a:pt x="19602" y="4091"/>
                  <a:pt x="19595" y="4091"/>
                </a:cubicBezTo>
                <a:cubicBezTo>
                  <a:pt x="19510" y="4091"/>
                  <a:pt x="19417" y="4185"/>
                  <a:pt x="19356" y="4269"/>
                </a:cubicBezTo>
                <a:cubicBezTo>
                  <a:pt x="19265" y="3712"/>
                  <a:pt x="19120" y="3064"/>
                  <a:pt x="18890" y="2319"/>
                </a:cubicBezTo>
                <a:lnTo>
                  <a:pt x="18890" y="2319"/>
                </a:lnTo>
                <a:cubicBezTo>
                  <a:pt x="18903" y="2328"/>
                  <a:pt x="18913" y="2334"/>
                  <a:pt x="18925" y="2334"/>
                </a:cubicBezTo>
                <a:cubicBezTo>
                  <a:pt x="18929" y="2334"/>
                  <a:pt x="18933" y="2333"/>
                  <a:pt x="18938" y="2332"/>
                </a:cubicBezTo>
                <a:cubicBezTo>
                  <a:pt x="18963" y="2319"/>
                  <a:pt x="18975" y="2307"/>
                  <a:pt x="18981" y="2277"/>
                </a:cubicBezTo>
                <a:cubicBezTo>
                  <a:pt x="19003" y="2255"/>
                  <a:pt x="19046" y="2222"/>
                  <a:pt x="19067" y="2222"/>
                </a:cubicBezTo>
                <a:cubicBezTo>
                  <a:pt x="19069" y="2222"/>
                  <a:pt x="19070" y="2222"/>
                  <a:pt x="19072" y="2223"/>
                </a:cubicBezTo>
                <a:cubicBezTo>
                  <a:pt x="19041" y="2229"/>
                  <a:pt x="18999" y="2301"/>
                  <a:pt x="18999" y="2301"/>
                </a:cubicBezTo>
                <a:cubicBezTo>
                  <a:pt x="18999" y="2301"/>
                  <a:pt x="19065" y="2246"/>
                  <a:pt x="19097" y="2246"/>
                </a:cubicBezTo>
                <a:cubicBezTo>
                  <a:pt x="19099" y="2246"/>
                  <a:pt x="19100" y="2247"/>
                  <a:pt x="19102" y="2247"/>
                </a:cubicBezTo>
                <a:cubicBezTo>
                  <a:pt x="19065" y="2271"/>
                  <a:pt x="18999" y="2350"/>
                  <a:pt x="19005" y="2374"/>
                </a:cubicBezTo>
                <a:cubicBezTo>
                  <a:pt x="19023" y="2344"/>
                  <a:pt x="19090" y="2283"/>
                  <a:pt x="19144" y="2283"/>
                </a:cubicBezTo>
                <a:cubicBezTo>
                  <a:pt x="19072" y="2319"/>
                  <a:pt x="19041" y="2398"/>
                  <a:pt x="19041" y="2398"/>
                </a:cubicBezTo>
                <a:cubicBezTo>
                  <a:pt x="19041" y="2398"/>
                  <a:pt x="19096" y="2332"/>
                  <a:pt x="19174" y="2307"/>
                </a:cubicBezTo>
                <a:lnTo>
                  <a:pt x="19174" y="2307"/>
                </a:lnTo>
                <a:cubicBezTo>
                  <a:pt x="19090" y="2362"/>
                  <a:pt x="19072" y="2471"/>
                  <a:pt x="19072" y="2471"/>
                </a:cubicBezTo>
                <a:cubicBezTo>
                  <a:pt x="19072" y="2471"/>
                  <a:pt x="19120" y="2380"/>
                  <a:pt x="19187" y="2350"/>
                </a:cubicBezTo>
                <a:lnTo>
                  <a:pt x="19187" y="2350"/>
                </a:lnTo>
                <a:cubicBezTo>
                  <a:pt x="19150" y="2392"/>
                  <a:pt x="19102" y="2465"/>
                  <a:pt x="19102" y="2489"/>
                </a:cubicBezTo>
                <a:cubicBezTo>
                  <a:pt x="19120" y="2441"/>
                  <a:pt x="19217" y="2380"/>
                  <a:pt x="19217" y="2380"/>
                </a:cubicBezTo>
                <a:lnTo>
                  <a:pt x="19217" y="2380"/>
                </a:lnTo>
                <a:cubicBezTo>
                  <a:pt x="19217" y="2380"/>
                  <a:pt x="19120" y="2489"/>
                  <a:pt x="19126" y="2519"/>
                </a:cubicBezTo>
                <a:cubicBezTo>
                  <a:pt x="19132" y="2513"/>
                  <a:pt x="19211" y="2428"/>
                  <a:pt x="19253" y="2422"/>
                </a:cubicBezTo>
                <a:lnTo>
                  <a:pt x="19253" y="2422"/>
                </a:lnTo>
                <a:cubicBezTo>
                  <a:pt x="19236" y="2434"/>
                  <a:pt x="19158" y="2522"/>
                  <a:pt x="19146" y="2578"/>
                </a:cubicBezTo>
                <a:lnTo>
                  <a:pt x="19146" y="2578"/>
                </a:lnTo>
                <a:cubicBezTo>
                  <a:pt x="19158" y="2538"/>
                  <a:pt x="19253" y="2462"/>
                  <a:pt x="19332" y="2422"/>
                </a:cubicBezTo>
                <a:lnTo>
                  <a:pt x="19332" y="2422"/>
                </a:lnTo>
                <a:cubicBezTo>
                  <a:pt x="19247" y="2471"/>
                  <a:pt x="19217" y="2562"/>
                  <a:pt x="19217" y="2562"/>
                </a:cubicBezTo>
                <a:cubicBezTo>
                  <a:pt x="19217" y="2562"/>
                  <a:pt x="19296" y="2465"/>
                  <a:pt x="19368" y="2435"/>
                </a:cubicBezTo>
                <a:lnTo>
                  <a:pt x="19368" y="2435"/>
                </a:lnTo>
                <a:cubicBezTo>
                  <a:pt x="19253" y="2495"/>
                  <a:pt x="19223" y="2640"/>
                  <a:pt x="19223" y="2640"/>
                </a:cubicBezTo>
                <a:cubicBezTo>
                  <a:pt x="19223" y="2640"/>
                  <a:pt x="19326" y="2519"/>
                  <a:pt x="19392" y="2489"/>
                </a:cubicBezTo>
                <a:lnTo>
                  <a:pt x="19392" y="2489"/>
                </a:lnTo>
                <a:cubicBezTo>
                  <a:pt x="19314" y="2525"/>
                  <a:pt x="19235" y="2652"/>
                  <a:pt x="19235" y="2683"/>
                </a:cubicBezTo>
                <a:cubicBezTo>
                  <a:pt x="19253" y="2634"/>
                  <a:pt x="19356" y="2550"/>
                  <a:pt x="19453" y="2495"/>
                </a:cubicBezTo>
                <a:lnTo>
                  <a:pt x="19453" y="2495"/>
                </a:lnTo>
                <a:cubicBezTo>
                  <a:pt x="19392" y="2531"/>
                  <a:pt x="19314" y="2677"/>
                  <a:pt x="19314" y="2695"/>
                </a:cubicBezTo>
                <a:cubicBezTo>
                  <a:pt x="19344" y="2622"/>
                  <a:pt x="19483" y="2544"/>
                  <a:pt x="19483" y="2543"/>
                </a:cubicBezTo>
                <a:lnTo>
                  <a:pt x="19483" y="2543"/>
                </a:lnTo>
                <a:cubicBezTo>
                  <a:pt x="19483" y="2544"/>
                  <a:pt x="19374" y="2683"/>
                  <a:pt x="19338" y="2713"/>
                </a:cubicBezTo>
                <a:cubicBezTo>
                  <a:pt x="19356" y="2713"/>
                  <a:pt x="19447" y="2671"/>
                  <a:pt x="19538" y="2556"/>
                </a:cubicBezTo>
                <a:lnTo>
                  <a:pt x="19538" y="2556"/>
                </a:lnTo>
                <a:cubicBezTo>
                  <a:pt x="19526" y="2622"/>
                  <a:pt x="19405" y="2725"/>
                  <a:pt x="19405" y="2725"/>
                </a:cubicBezTo>
                <a:cubicBezTo>
                  <a:pt x="19405" y="2725"/>
                  <a:pt x="19495" y="2671"/>
                  <a:pt x="19568" y="2604"/>
                </a:cubicBezTo>
                <a:lnTo>
                  <a:pt x="19568" y="2604"/>
                </a:lnTo>
                <a:cubicBezTo>
                  <a:pt x="19574" y="2610"/>
                  <a:pt x="19507" y="2695"/>
                  <a:pt x="19459" y="2743"/>
                </a:cubicBezTo>
                <a:cubicBezTo>
                  <a:pt x="19520" y="2725"/>
                  <a:pt x="19598" y="2634"/>
                  <a:pt x="19598" y="2634"/>
                </a:cubicBezTo>
                <a:lnTo>
                  <a:pt x="19598" y="2634"/>
                </a:lnTo>
                <a:cubicBezTo>
                  <a:pt x="19598" y="2634"/>
                  <a:pt x="19568" y="2737"/>
                  <a:pt x="19526" y="2804"/>
                </a:cubicBezTo>
                <a:cubicBezTo>
                  <a:pt x="19544" y="2804"/>
                  <a:pt x="19586" y="2743"/>
                  <a:pt x="19635" y="2677"/>
                </a:cubicBezTo>
                <a:lnTo>
                  <a:pt x="19635" y="2677"/>
                </a:lnTo>
                <a:cubicBezTo>
                  <a:pt x="19629" y="2725"/>
                  <a:pt x="19616" y="2864"/>
                  <a:pt x="19659" y="2907"/>
                </a:cubicBezTo>
                <a:cubicBezTo>
                  <a:pt x="19629" y="2834"/>
                  <a:pt x="19695" y="2652"/>
                  <a:pt x="19695" y="2652"/>
                </a:cubicBezTo>
                <a:lnTo>
                  <a:pt x="19695" y="2883"/>
                </a:lnTo>
                <a:cubicBezTo>
                  <a:pt x="19695" y="2883"/>
                  <a:pt x="19731" y="2774"/>
                  <a:pt x="19731" y="2665"/>
                </a:cubicBezTo>
                <a:cubicBezTo>
                  <a:pt x="19786" y="2761"/>
                  <a:pt x="19780" y="3040"/>
                  <a:pt x="19780" y="3040"/>
                </a:cubicBezTo>
                <a:cubicBezTo>
                  <a:pt x="19780" y="3040"/>
                  <a:pt x="19798" y="2907"/>
                  <a:pt x="19792" y="2768"/>
                </a:cubicBezTo>
                <a:lnTo>
                  <a:pt x="19792" y="2768"/>
                </a:lnTo>
                <a:cubicBezTo>
                  <a:pt x="19840" y="2852"/>
                  <a:pt x="19840" y="3040"/>
                  <a:pt x="19840" y="3040"/>
                </a:cubicBezTo>
                <a:cubicBezTo>
                  <a:pt x="19840" y="3040"/>
                  <a:pt x="19871" y="2937"/>
                  <a:pt x="19828" y="2774"/>
                </a:cubicBezTo>
                <a:lnTo>
                  <a:pt x="19828" y="2774"/>
                </a:lnTo>
                <a:cubicBezTo>
                  <a:pt x="19901" y="2858"/>
                  <a:pt x="19907" y="3076"/>
                  <a:pt x="19889" y="3137"/>
                </a:cubicBezTo>
                <a:cubicBezTo>
                  <a:pt x="19907" y="3125"/>
                  <a:pt x="19949" y="3028"/>
                  <a:pt x="19919" y="2834"/>
                </a:cubicBezTo>
                <a:lnTo>
                  <a:pt x="19919" y="2834"/>
                </a:lnTo>
                <a:cubicBezTo>
                  <a:pt x="19980" y="2949"/>
                  <a:pt x="19962" y="3076"/>
                  <a:pt x="19937" y="3149"/>
                </a:cubicBezTo>
                <a:cubicBezTo>
                  <a:pt x="19968" y="3107"/>
                  <a:pt x="19992" y="3070"/>
                  <a:pt x="19992" y="2949"/>
                </a:cubicBezTo>
                <a:cubicBezTo>
                  <a:pt x="19998" y="2985"/>
                  <a:pt x="20052" y="3076"/>
                  <a:pt x="20083" y="3094"/>
                </a:cubicBezTo>
                <a:cubicBezTo>
                  <a:pt x="20052" y="3064"/>
                  <a:pt x="19980" y="2846"/>
                  <a:pt x="19968" y="2798"/>
                </a:cubicBezTo>
                <a:lnTo>
                  <a:pt x="19968" y="2798"/>
                </a:lnTo>
                <a:cubicBezTo>
                  <a:pt x="19992" y="2822"/>
                  <a:pt x="20052" y="2955"/>
                  <a:pt x="20064" y="3034"/>
                </a:cubicBezTo>
                <a:cubicBezTo>
                  <a:pt x="20064" y="3034"/>
                  <a:pt x="20083" y="2895"/>
                  <a:pt x="19980" y="2761"/>
                </a:cubicBezTo>
                <a:lnTo>
                  <a:pt x="19980" y="2761"/>
                </a:lnTo>
                <a:cubicBezTo>
                  <a:pt x="20022" y="2792"/>
                  <a:pt x="20040" y="2822"/>
                  <a:pt x="20083" y="2858"/>
                </a:cubicBezTo>
                <a:cubicBezTo>
                  <a:pt x="20010" y="2725"/>
                  <a:pt x="19792" y="2465"/>
                  <a:pt x="19574" y="2283"/>
                </a:cubicBezTo>
                <a:cubicBezTo>
                  <a:pt x="19580" y="2223"/>
                  <a:pt x="19610" y="2132"/>
                  <a:pt x="19647" y="2065"/>
                </a:cubicBezTo>
                <a:lnTo>
                  <a:pt x="19647" y="2065"/>
                </a:lnTo>
                <a:cubicBezTo>
                  <a:pt x="19629" y="2132"/>
                  <a:pt x="19635" y="2289"/>
                  <a:pt x="19647" y="2307"/>
                </a:cubicBezTo>
                <a:cubicBezTo>
                  <a:pt x="19641" y="2229"/>
                  <a:pt x="19701" y="2096"/>
                  <a:pt x="19701" y="2095"/>
                </a:cubicBezTo>
                <a:lnTo>
                  <a:pt x="19701" y="2095"/>
                </a:lnTo>
                <a:cubicBezTo>
                  <a:pt x="19701" y="2096"/>
                  <a:pt x="19695" y="2277"/>
                  <a:pt x="19671" y="2319"/>
                </a:cubicBezTo>
                <a:cubicBezTo>
                  <a:pt x="19689" y="2313"/>
                  <a:pt x="19731" y="2223"/>
                  <a:pt x="19750" y="2077"/>
                </a:cubicBezTo>
                <a:lnTo>
                  <a:pt x="19750" y="2077"/>
                </a:lnTo>
                <a:cubicBezTo>
                  <a:pt x="19780" y="2138"/>
                  <a:pt x="19731" y="2289"/>
                  <a:pt x="19731" y="2289"/>
                </a:cubicBezTo>
                <a:cubicBezTo>
                  <a:pt x="19731" y="2289"/>
                  <a:pt x="19780" y="2198"/>
                  <a:pt x="19798" y="2102"/>
                </a:cubicBezTo>
                <a:lnTo>
                  <a:pt x="19798" y="2102"/>
                </a:lnTo>
                <a:cubicBezTo>
                  <a:pt x="19810" y="2108"/>
                  <a:pt x="19798" y="2217"/>
                  <a:pt x="19792" y="2277"/>
                </a:cubicBezTo>
                <a:cubicBezTo>
                  <a:pt x="19828" y="2223"/>
                  <a:pt x="19840" y="2108"/>
                  <a:pt x="19840" y="2108"/>
                </a:cubicBezTo>
                <a:cubicBezTo>
                  <a:pt x="19840" y="2108"/>
                  <a:pt x="19871" y="2217"/>
                  <a:pt x="19877" y="2301"/>
                </a:cubicBezTo>
                <a:cubicBezTo>
                  <a:pt x="19883" y="2289"/>
                  <a:pt x="19901" y="2217"/>
                  <a:pt x="19889" y="2132"/>
                </a:cubicBezTo>
                <a:lnTo>
                  <a:pt x="19889" y="2132"/>
                </a:lnTo>
                <a:cubicBezTo>
                  <a:pt x="19907" y="2168"/>
                  <a:pt x="19980" y="2301"/>
                  <a:pt x="20028" y="2307"/>
                </a:cubicBezTo>
                <a:cubicBezTo>
                  <a:pt x="19968" y="2271"/>
                  <a:pt x="19919" y="2077"/>
                  <a:pt x="19919" y="2077"/>
                </a:cubicBezTo>
                <a:lnTo>
                  <a:pt x="19919" y="2077"/>
                </a:lnTo>
                <a:cubicBezTo>
                  <a:pt x="19919" y="2077"/>
                  <a:pt x="20010" y="2223"/>
                  <a:pt x="20040" y="2271"/>
                </a:cubicBezTo>
                <a:cubicBezTo>
                  <a:pt x="20040" y="2271"/>
                  <a:pt x="20022" y="2156"/>
                  <a:pt x="19949" y="2065"/>
                </a:cubicBezTo>
                <a:lnTo>
                  <a:pt x="19949" y="2065"/>
                </a:lnTo>
                <a:cubicBezTo>
                  <a:pt x="20052" y="2120"/>
                  <a:pt x="20204" y="2350"/>
                  <a:pt x="20204" y="2350"/>
                </a:cubicBezTo>
                <a:cubicBezTo>
                  <a:pt x="20204" y="2350"/>
                  <a:pt x="20149" y="2223"/>
                  <a:pt x="20064" y="2120"/>
                </a:cubicBezTo>
                <a:lnTo>
                  <a:pt x="20064" y="2120"/>
                </a:lnTo>
                <a:cubicBezTo>
                  <a:pt x="20149" y="2162"/>
                  <a:pt x="20252" y="2319"/>
                  <a:pt x="20252" y="2319"/>
                </a:cubicBezTo>
                <a:cubicBezTo>
                  <a:pt x="20252" y="2319"/>
                  <a:pt x="20216" y="2217"/>
                  <a:pt x="20101" y="2102"/>
                </a:cubicBezTo>
                <a:lnTo>
                  <a:pt x="20101" y="2102"/>
                </a:lnTo>
                <a:cubicBezTo>
                  <a:pt x="20204" y="2132"/>
                  <a:pt x="20331" y="2319"/>
                  <a:pt x="20355" y="2374"/>
                </a:cubicBezTo>
                <a:cubicBezTo>
                  <a:pt x="20355" y="2350"/>
                  <a:pt x="20337" y="2253"/>
                  <a:pt x="20216" y="2102"/>
                </a:cubicBezTo>
                <a:lnTo>
                  <a:pt x="20216" y="2102"/>
                </a:lnTo>
                <a:cubicBezTo>
                  <a:pt x="20331" y="2162"/>
                  <a:pt x="20385" y="2283"/>
                  <a:pt x="20397" y="2350"/>
                </a:cubicBezTo>
                <a:cubicBezTo>
                  <a:pt x="20403" y="2307"/>
                  <a:pt x="20397" y="2259"/>
                  <a:pt x="20331" y="2156"/>
                </a:cubicBezTo>
                <a:lnTo>
                  <a:pt x="20331" y="2156"/>
                </a:lnTo>
                <a:cubicBezTo>
                  <a:pt x="20359" y="2184"/>
                  <a:pt x="20440" y="2223"/>
                  <a:pt x="20476" y="2223"/>
                </a:cubicBezTo>
                <a:cubicBezTo>
                  <a:pt x="20478" y="2223"/>
                  <a:pt x="20480" y="2223"/>
                  <a:pt x="20482" y="2223"/>
                </a:cubicBezTo>
                <a:cubicBezTo>
                  <a:pt x="20434" y="2217"/>
                  <a:pt x="20264" y="2071"/>
                  <a:pt x="20222" y="2035"/>
                </a:cubicBezTo>
                <a:lnTo>
                  <a:pt x="20222" y="2035"/>
                </a:lnTo>
                <a:cubicBezTo>
                  <a:pt x="20252" y="2041"/>
                  <a:pt x="20385" y="2120"/>
                  <a:pt x="20434" y="2180"/>
                </a:cubicBezTo>
                <a:cubicBezTo>
                  <a:pt x="20434" y="2180"/>
                  <a:pt x="20373" y="2059"/>
                  <a:pt x="20216" y="1999"/>
                </a:cubicBezTo>
                <a:cubicBezTo>
                  <a:pt x="20264" y="1999"/>
                  <a:pt x="20307" y="2011"/>
                  <a:pt x="20355" y="2017"/>
                </a:cubicBezTo>
                <a:cubicBezTo>
                  <a:pt x="20216" y="1944"/>
                  <a:pt x="19877" y="1835"/>
                  <a:pt x="19580" y="1805"/>
                </a:cubicBezTo>
                <a:cubicBezTo>
                  <a:pt x="19556" y="1744"/>
                  <a:pt x="19544" y="1666"/>
                  <a:pt x="19538" y="1587"/>
                </a:cubicBezTo>
                <a:lnTo>
                  <a:pt x="19538" y="1587"/>
                </a:lnTo>
                <a:cubicBezTo>
                  <a:pt x="19550" y="1653"/>
                  <a:pt x="19641" y="1793"/>
                  <a:pt x="19659" y="1793"/>
                </a:cubicBezTo>
                <a:cubicBezTo>
                  <a:pt x="19604" y="1732"/>
                  <a:pt x="19598" y="1581"/>
                  <a:pt x="19598" y="1581"/>
                </a:cubicBezTo>
                <a:lnTo>
                  <a:pt x="19598" y="1581"/>
                </a:lnTo>
                <a:cubicBezTo>
                  <a:pt x="19598" y="1581"/>
                  <a:pt x="19689" y="1738"/>
                  <a:pt x="19689" y="1787"/>
                </a:cubicBezTo>
                <a:cubicBezTo>
                  <a:pt x="19695" y="1769"/>
                  <a:pt x="19695" y="1672"/>
                  <a:pt x="19629" y="1545"/>
                </a:cubicBezTo>
                <a:lnTo>
                  <a:pt x="19629" y="1545"/>
                </a:lnTo>
                <a:cubicBezTo>
                  <a:pt x="19689" y="1581"/>
                  <a:pt x="19725" y="1732"/>
                  <a:pt x="19725" y="1732"/>
                </a:cubicBezTo>
                <a:cubicBezTo>
                  <a:pt x="19725" y="1732"/>
                  <a:pt x="19719" y="1635"/>
                  <a:pt x="19689" y="1532"/>
                </a:cubicBezTo>
                <a:lnTo>
                  <a:pt x="19689" y="1532"/>
                </a:lnTo>
                <a:cubicBezTo>
                  <a:pt x="19695" y="1532"/>
                  <a:pt x="19738" y="1635"/>
                  <a:pt x="19768" y="1696"/>
                </a:cubicBezTo>
                <a:cubicBezTo>
                  <a:pt x="19780" y="1623"/>
                  <a:pt x="19725" y="1526"/>
                  <a:pt x="19725" y="1526"/>
                </a:cubicBezTo>
                <a:lnTo>
                  <a:pt x="19725" y="1526"/>
                </a:lnTo>
                <a:cubicBezTo>
                  <a:pt x="19725" y="1526"/>
                  <a:pt x="19810" y="1593"/>
                  <a:pt x="19853" y="1666"/>
                </a:cubicBezTo>
                <a:cubicBezTo>
                  <a:pt x="19853" y="1647"/>
                  <a:pt x="19828" y="1581"/>
                  <a:pt x="19780" y="1514"/>
                </a:cubicBezTo>
                <a:lnTo>
                  <a:pt x="19780" y="1514"/>
                </a:lnTo>
                <a:cubicBezTo>
                  <a:pt x="19806" y="1541"/>
                  <a:pt x="19911" y="1590"/>
                  <a:pt x="19970" y="1590"/>
                </a:cubicBezTo>
                <a:cubicBezTo>
                  <a:pt x="19978" y="1590"/>
                  <a:pt x="19986" y="1589"/>
                  <a:pt x="19992" y="1587"/>
                </a:cubicBezTo>
                <a:cubicBezTo>
                  <a:pt x="19919" y="1587"/>
                  <a:pt x="19780" y="1454"/>
                  <a:pt x="19780" y="1454"/>
                </a:cubicBezTo>
                <a:lnTo>
                  <a:pt x="19780" y="1454"/>
                </a:lnTo>
                <a:cubicBezTo>
                  <a:pt x="19780" y="1454"/>
                  <a:pt x="19931" y="1526"/>
                  <a:pt x="19980" y="1551"/>
                </a:cubicBezTo>
                <a:cubicBezTo>
                  <a:pt x="19980" y="1551"/>
                  <a:pt x="19901" y="1466"/>
                  <a:pt x="19798" y="1423"/>
                </a:cubicBezTo>
                <a:cubicBezTo>
                  <a:pt x="19803" y="1423"/>
                  <a:pt x="19808" y="1423"/>
                  <a:pt x="19813" y="1423"/>
                </a:cubicBezTo>
                <a:cubicBezTo>
                  <a:pt x="19929" y="1423"/>
                  <a:pt x="20161" y="1545"/>
                  <a:pt x="20161" y="1545"/>
                </a:cubicBezTo>
                <a:cubicBezTo>
                  <a:pt x="20161" y="1545"/>
                  <a:pt x="20058" y="1460"/>
                  <a:pt x="19919" y="1411"/>
                </a:cubicBezTo>
                <a:cubicBezTo>
                  <a:pt x="19922" y="1411"/>
                  <a:pt x="19926" y="1411"/>
                  <a:pt x="19929" y="1411"/>
                </a:cubicBezTo>
                <a:cubicBezTo>
                  <a:pt x="20022" y="1411"/>
                  <a:pt x="20186" y="1490"/>
                  <a:pt x="20186" y="1490"/>
                </a:cubicBezTo>
                <a:cubicBezTo>
                  <a:pt x="20186" y="1490"/>
                  <a:pt x="20101" y="1411"/>
                  <a:pt x="19943" y="1381"/>
                </a:cubicBezTo>
                <a:cubicBezTo>
                  <a:pt x="19953" y="1379"/>
                  <a:pt x="19964" y="1379"/>
                  <a:pt x="19975" y="1379"/>
                </a:cubicBezTo>
                <a:cubicBezTo>
                  <a:pt x="20087" y="1379"/>
                  <a:pt x="20256" y="1457"/>
                  <a:pt x="20301" y="1490"/>
                </a:cubicBezTo>
                <a:cubicBezTo>
                  <a:pt x="20295" y="1466"/>
                  <a:pt x="20222" y="1393"/>
                  <a:pt x="20040" y="1333"/>
                </a:cubicBezTo>
                <a:cubicBezTo>
                  <a:pt x="20050" y="1332"/>
                  <a:pt x="20059" y="1331"/>
                  <a:pt x="20068" y="1331"/>
                </a:cubicBezTo>
                <a:cubicBezTo>
                  <a:pt x="20188" y="1331"/>
                  <a:pt x="20280" y="1403"/>
                  <a:pt x="20331" y="1454"/>
                </a:cubicBezTo>
                <a:cubicBezTo>
                  <a:pt x="20307" y="1405"/>
                  <a:pt x="20282" y="1375"/>
                  <a:pt x="20173" y="1321"/>
                </a:cubicBezTo>
                <a:lnTo>
                  <a:pt x="20173" y="1321"/>
                </a:lnTo>
                <a:cubicBezTo>
                  <a:pt x="20184" y="1324"/>
                  <a:pt x="20199" y="1325"/>
                  <a:pt x="20216" y="1325"/>
                </a:cubicBezTo>
                <a:cubicBezTo>
                  <a:pt x="20261" y="1325"/>
                  <a:pt x="20319" y="1315"/>
                  <a:pt x="20337" y="1302"/>
                </a:cubicBezTo>
                <a:lnTo>
                  <a:pt x="20337" y="1302"/>
                </a:lnTo>
                <a:cubicBezTo>
                  <a:pt x="20332" y="1304"/>
                  <a:pt x="20323" y="1305"/>
                  <a:pt x="20311" y="1305"/>
                </a:cubicBezTo>
                <a:cubicBezTo>
                  <a:pt x="20239" y="1305"/>
                  <a:pt x="20064" y="1278"/>
                  <a:pt x="20022" y="1278"/>
                </a:cubicBezTo>
                <a:cubicBezTo>
                  <a:pt x="20035" y="1276"/>
                  <a:pt x="20068" y="1274"/>
                  <a:pt x="20108" y="1274"/>
                </a:cubicBezTo>
                <a:cubicBezTo>
                  <a:pt x="20164" y="1274"/>
                  <a:pt x="20234" y="1277"/>
                  <a:pt x="20276" y="1284"/>
                </a:cubicBezTo>
                <a:cubicBezTo>
                  <a:pt x="20276" y="1284"/>
                  <a:pt x="20194" y="1236"/>
                  <a:pt x="20070" y="1236"/>
                </a:cubicBezTo>
                <a:cubicBezTo>
                  <a:pt x="20047" y="1236"/>
                  <a:pt x="20023" y="1238"/>
                  <a:pt x="19998" y="1242"/>
                </a:cubicBezTo>
                <a:cubicBezTo>
                  <a:pt x="20040" y="1218"/>
                  <a:pt x="20083" y="1212"/>
                  <a:pt x="20125" y="1193"/>
                </a:cubicBezTo>
                <a:lnTo>
                  <a:pt x="20125" y="1193"/>
                </a:lnTo>
                <a:cubicBezTo>
                  <a:pt x="19992" y="1199"/>
                  <a:pt x="19725" y="1260"/>
                  <a:pt x="19483" y="1363"/>
                </a:cubicBezTo>
                <a:cubicBezTo>
                  <a:pt x="19477" y="1345"/>
                  <a:pt x="19423" y="1272"/>
                  <a:pt x="19362" y="1212"/>
                </a:cubicBezTo>
                <a:cubicBezTo>
                  <a:pt x="19363" y="1211"/>
                  <a:pt x="19363" y="1210"/>
                  <a:pt x="19365" y="1210"/>
                </a:cubicBezTo>
                <a:cubicBezTo>
                  <a:pt x="19381" y="1210"/>
                  <a:pt x="19457" y="1275"/>
                  <a:pt x="19507" y="1314"/>
                </a:cubicBezTo>
                <a:cubicBezTo>
                  <a:pt x="19483" y="1254"/>
                  <a:pt x="19392" y="1187"/>
                  <a:pt x="19392" y="1187"/>
                </a:cubicBezTo>
                <a:lnTo>
                  <a:pt x="19392" y="1187"/>
                </a:lnTo>
                <a:cubicBezTo>
                  <a:pt x="19392" y="1187"/>
                  <a:pt x="19495" y="1218"/>
                  <a:pt x="19574" y="1254"/>
                </a:cubicBezTo>
                <a:cubicBezTo>
                  <a:pt x="19574" y="1242"/>
                  <a:pt x="19513" y="1193"/>
                  <a:pt x="19447" y="1157"/>
                </a:cubicBezTo>
                <a:lnTo>
                  <a:pt x="19447" y="1157"/>
                </a:lnTo>
                <a:cubicBezTo>
                  <a:pt x="19460" y="1159"/>
                  <a:pt x="19483" y="1160"/>
                  <a:pt x="19509" y="1160"/>
                </a:cubicBezTo>
                <a:cubicBezTo>
                  <a:pt x="19569" y="1160"/>
                  <a:pt x="19646" y="1154"/>
                  <a:pt x="19671" y="1133"/>
                </a:cubicBezTo>
                <a:lnTo>
                  <a:pt x="19671" y="1133"/>
                </a:lnTo>
                <a:cubicBezTo>
                  <a:pt x="19658" y="1139"/>
                  <a:pt x="19640" y="1141"/>
                  <a:pt x="19620" y="1141"/>
                </a:cubicBezTo>
                <a:cubicBezTo>
                  <a:pt x="19539" y="1141"/>
                  <a:pt x="19423" y="1103"/>
                  <a:pt x="19423" y="1103"/>
                </a:cubicBezTo>
                <a:lnTo>
                  <a:pt x="19647" y="1103"/>
                </a:lnTo>
                <a:cubicBezTo>
                  <a:pt x="19647" y="1103"/>
                  <a:pt x="19559" y="1072"/>
                  <a:pt x="19455" y="1072"/>
                </a:cubicBezTo>
                <a:cubicBezTo>
                  <a:pt x="19446" y="1072"/>
                  <a:pt x="19438" y="1072"/>
                  <a:pt x="19429" y="1072"/>
                </a:cubicBezTo>
                <a:cubicBezTo>
                  <a:pt x="19526" y="1018"/>
                  <a:pt x="19810" y="1018"/>
                  <a:pt x="19810" y="1018"/>
                </a:cubicBezTo>
                <a:cubicBezTo>
                  <a:pt x="19810" y="1018"/>
                  <a:pt x="19732" y="1008"/>
                  <a:pt x="19636" y="1008"/>
                </a:cubicBezTo>
                <a:cubicBezTo>
                  <a:pt x="19605" y="1008"/>
                  <a:pt x="19571" y="1009"/>
                  <a:pt x="19538" y="1012"/>
                </a:cubicBezTo>
                <a:cubicBezTo>
                  <a:pt x="19610" y="969"/>
                  <a:pt x="19810" y="969"/>
                  <a:pt x="19810" y="969"/>
                </a:cubicBezTo>
                <a:cubicBezTo>
                  <a:pt x="19810" y="969"/>
                  <a:pt x="19765" y="958"/>
                  <a:pt x="19695" y="958"/>
                </a:cubicBezTo>
                <a:cubicBezTo>
                  <a:pt x="19652" y="958"/>
                  <a:pt x="19601" y="962"/>
                  <a:pt x="19544" y="975"/>
                </a:cubicBezTo>
                <a:cubicBezTo>
                  <a:pt x="19606" y="927"/>
                  <a:pt x="19738" y="907"/>
                  <a:pt x="19829" y="907"/>
                </a:cubicBezTo>
                <a:cubicBezTo>
                  <a:pt x="19863" y="907"/>
                  <a:pt x="19891" y="910"/>
                  <a:pt x="19907" y="915"/>
                </a:cubicBezTo>
                <a:cubicBezTo>
                  <a:pt x="19893" y="901"/>
                  <a:pt x="19833" y="877"/>
                  <a:pt x="19722" y="877"/>
                </a:cubicBezTo>
                <a:cubicBezTo>
                  <a:pt x="19688" y="877"/>
                  <a:pt x="19649" y="879"/>
                  <a:pt x="19604" y="885"/>
                </a:cubicBezTo>
                <a:cubicBezTo>
                  <a:pt x="19666" y="852"/>
                  <a:pt x="19731" y="841"/>
                  <a:pt x="19789" y="841"/>
                </a:cubicBezTo>
                <a:cubicBezTo>
                  <a:pt x="19838" y="841"/>
                  <a:pt x="19882" y="849"/>
                  <a:pt x="19913" y="860"/>
                </a:cubicBezTo>
                <a:cubicBezTo>
                  <a:pt x="19883" y="836"/>
                  <a:pt x="19854" y="815"/>
                  <a:pt x="19777" y="815"/>
                </a:cubicBezTo>
                <a:cubicBezTo>
                  <a:pt x="19760" y="815"/>
                  <a:pt x="19741" y="816"/>
                  <a:pt x="19719" y="818"/>
                </a:cubicBezTo>
                <a:cubicBezTo>
                  <a:pt x="19756" y="806"/>
                  <a:pt x="19846" y="757"/>
                  <a:pt x="19853" y="727"/>
                </a:cubicBezTo>
                <a:lnTo>
                  <a:pt x="19853" y="727"/>
                </a:lnTo>
                <a:cubicBezTo>
                  <a:pt x="19822" y="763"/>
                  <a:pt x="19604" y="824"/>
                  <a:pt x="19556" y="848"/>
                </a:cubicBezTo>
                <a:cubicBezTo>
                  <a:pt x="19580" y="824"/>
                  <a:pt x="19719" y="757"/>
                  <a:pt x="19792" y="739"/>
                </a:cubicBezTo>
                <a:cubicBezTo>
                  <a:pt x="19792" y="739"/>
                  <a:pt x="19790" y="739"/>
                  <a:pt x="19787" y="739"/>
                </a:cubicBezTo>
                <a:cubicBezTo>
                  <a:pt x="19761" y="739"/>
                  <a:pt x="19642" y="744"/>
                  <a:pt x="19520" y="824"/>
                </a:cubicBezTo>
                <a:cubicBezTo>
                  <a:pt x="19550" y="788"/>
                  <a:pt x="19580" y="757"/>
                  <a:pt x="19610" y="727"/>
                </a:cubicBezTo>
                <a:lnTo>
                  <a:pt x="19610" y="727"/>
                </a:lnTo>
                <a:cubicBezTo>
                  <a:pt x="19483" y="794"/>
                  <a:pt x="19247" y="1000"/>
                  <a:pt x="19065" y="1212"/>
                </a:cubicBezTo>
                <a:cubicBezTo>
                  <a:pt x="19050" y="1202"/>
                  <a:pt x="19021" y="1189"/>
                  <a:pt x="18981" y="1177"/>
                </a:cubicBezTo>
                <a:lnTo>
                  <a:pt x="18981" y="1177"/>
                </a:lnTo>
                <a:cubicBezTo>
                  <a:pt x="18971" y="1190"/>
                  <a:pt x="18962" y="1196"/>
                  <a:pt x="18956" y="1212"/>
                </a:cubicBezTo>
                <a:cubicBezTo>
                  <a:pt x="18878" y="1212"/>
                  <a:pt x="18769" y="1163"/>
                  <a:pt x="18769" y="1163"/>
                </a:cubicBezTo>
                <a:cubicBezTo>
                  <a:pt x="18769" y="1163"/>
                  <a:pt x="18808" y="1162"/>
                  <a:pt x="18855" y="1162"/>
                </a:cubicBezTo>
                <a:cubicBezTo>
                  <a:pt x="18872" y="1162"/>
                  <a:pt x="18891" y="1162"/>
                  <a:pt x="18908" y="1162"/>
                </a:cubicBezTo>
                <a:lnTo>
                  <a:pt x="18908" y="1162"/>
                </a:lnTo>
                <a:cubicBezTo>
                  <a:pt x="18884" y="1159"/>
                  <a:pt x="18858" y="1157"/>
                  <a:pt x="18829" y="1157"/>
                </a:cubicBezTo>
                <a:cubicBezTo>
                  <a:pt x="18848" y="1146"/>
                  <a:pt x="18874" y="1142"/>
                  <a:pt x="18902" y="1142"/>
                </a:cubicBezTo>
                <a:cubicBezTo>
                  <a:pt x="18967" y="1142"/>
                  <a:pt x="19041" y="1163"/>
                  <a:pt x="19041" y="1163"/>
                </a:cubicBezTo>
                <a:cubicBezTo>
                  <a:pt x="19041" y="1163"/>
                  <a:pt x="18950" y="1127"/>
                  <a:pt x="18854" y="1109"/>
                </a:cubicBezTo>
                <a:cubicBezTo>
                  <a:pt x="18854" y="1106"/>
                  <a:pt x="18882" y="1104"/>
                  <a:pt x="18919" y="1104"/>
                </a:cubicBezTo>
                <a:cubicBezTo>
                  <a:pt x="18955" y="1104"/>
                  <a:pt x="18999" y="1106"/>
                  <a:pt x="19029" y="1109"/>
                </a:cubicBezTo>
                <a:cubicBezTo>
                  <a:pt x="18975" y="1072"/>
                  <a:pt x="18854" y="1072"/>
                  <a:pt x="18854" y="1072"/>
                </a:cubicBezTo>
                <a:cubicBezTo>
                  <a:pt x="18854" y="1072"/>
                  <a:pt x="18950" y="1036"/>
                  <a:pt x="19035" y="1018"/>
                </a:cubicBezTo>
                <a:cubicBezTo>
                  <a:pt x="19031" y="1014"/>
                  <a:pt x="18990" y="1009"/>
                  <a:pt x="18939" y="1009"/>
                </a:cubicBezTo>
                <a:cubicBezTo>
                  <a:pt x="18918" y="1009"/>
                  <a:pt x="18895" y="1010"/>
                  <a:pt x="18872" y="1012"/>
                </a:cubicBezTo>
                <a:cubicBezTo>
                  <a:pt x="18908" y="1000"/>
                  <a:pt x="19029" y="909"/>
                  <a:pt x="19035" y="860"/>
                </a:cubicBezTo>
                <a:lnTo>
                  <a:pt x="19035" y="860"/>
                </a:lnTo>
                <a:cubicBezTo>
                  <a:pt x="18999" y="921"/>
                  <a:pt x="18817" y="981"/>
                  <a:pt x="18817" y="981"/>
                </a:cubicBezTo>
                <a:cubicBezTo>
                  <a:pt x="18817" y="981"/>
                  <a:pt x="18950" y="885"/>
                  <a:pt x="18999" y="848"/>
                </a:cubicBezTo>
                <a:lnTo>
                  <a:pt x="18999" y="848"/>
                </a:lnTo>
                <a:cubicBezTo>
                  <a:pt x="18999" y="848"/>
                  <a:pt x="18884" y="879"/>
                  <a:pt x="18793" y="951"/>
                </a:cubicBezTo>
                <a:cubicBezTo>
                  <a:pt x="18841" y="854"/>
                  <a:pt x="19065" y="685"/>
                  <a:pt x="19065" y="685"/>
                </a:cubicBezTo>
                <a:lnTo>
                  <a:pt x="19065" y="685"/>
                </a:lnTo>
                <a:cubicBezTo>
                  <a:pt x="19065" y="685"/>
                  <a:pt x="18944" y="745"/>
                  <a:pt x="18841" y="836"/>
                </a:cubicBezTo>
                <a:cubicBezTo>
                  <a:pt x="18878" y="757"/>
                  <a:pt x="19029" y="642"/>
                  <a:pt x="19029" y="642"/>
                </a:cubicBezTo>
                <a:lnTo>
                  <a:pt x="19029" y="642"/>
                </a:lnTo>
                <a:cubicBezTo>
                  <a:pt x="19029" y="642"/>
                  <a:pt x="18920" y="679"/>
                  <a:pt x="18817" y="806"/>
                </a:cubicBezTo>
                <a:cubicBezTo>
                  <a:pt x="18848" y="703"/>
                  <a:pt x="19023" y="564"/>
                  <a:pt x="19072" y="546"/>
                </a:cubicBezTo>
                <a:cubicBezTo>
                  <a:pt x="19053" y="546"/>
                  <a:pt x="18950" y="564"/>
                  <a:pt x="18811" y="697"/>
                </a:cubicBezTo>
                <a:cubicBezTo>
                  <a:pt x="18860" y="582"/>
                  <a:pt x="18981" y="521"/>
                  <a:pt x="19053" y="497"/>
                </a:cubicBezTo>
                <a:cubicBezTo>
                  <a:pt x="19045" y="496"/>
                  <a:pt x="19037" y="495"/>
                  <a:pt x="19028" y="495"/>
                </a:cubicBezTo>
                <a:cubicBezTo>
                  <a:pt x="18988" y="495"/>
                  <a:pt x="18945" y="511"/>
                  <a:pt x="18860" y="576"/>
                </a:cubicBezTo>
                <a:cubicBezTo>
                  <a:pt x="18884" y="546"/>
                  <a:pt x="18932" y="443"/>
                  <a:pt x="18920" y="412"/>
                </a:cubicBezTo>
                <a:lnTo>
                  <a:pt x="18920" y="412"/>
                </a:lnTo>
                <a:cubicBezTo>
                  <a:pt x="18920" y="461"/>
                  <a:pt x="18781" y="642"/>
                  <a:pt x="18751" y="679"/>
                </a:cubicBezTo>
                <a:cubicBezTo>
                  <a:pt x="18757" y="648"/>
                  <a:pt x="18823" y="515"/>
                  <a:pt x="18878" y="461"/>
                </a:cubicBezTo>
                <a:lnTo>
                  <a:pt x="18878" y="461"/>
                </a:lnTo>
                <a:cubicBezTo>
                  <a:pt x="18878" y="461"/>
                  <a:pt x="18763" y="527"/>
                  <a:pt x="18708" y="685"/>
                </a:cubicBezTo>
                <a:cubicBezTo>
                  <a:pt x="18708" y="642"/>
                  <a:pt x="18720" y="594"/>
                  <a:pt x="18726" y="552"/>
                </a:cubicBezTo>
                <a:lnTo>
                  <a:pt x="18726" y="552"/>
                </a:lnTo>
                <a:cubicBezTo>
                  <a:pt x="18660" y="685"/>
                  <a:pt x="18581" y="1006"/>
                  <a:pt x="18557" y="1284"/>
                </a:cubicBezTo>
                <a:cubicBezTo>
                  <a:pt x="18399" y="1072"/>
                  <a:pt x="18206" y="866"/>
                  <a:pt x="18091" y="794"/>
                </a:cubicBezTo>
                <a:lnTo>
                  <a:pt x="18091" y="794"/>
                </a:lnTo>
                <a:cubicBezTo>
                  <a:pt x="18121" y="830"/>
                  <a:pt x="18151" y="860"/>
                  <a:pt x="18175" y="897"/>
                </a:cubicBezTo>
                <a:cubicBezTo>
                  <a:pt x="18054" y="794"/>
                  <a:pt x="17915" y="788"/>
                  <a:pt x="17915" y="788"/>
                </a:cubicBezTo>
                <a:lnTo>
                  <a:pt x="17915" y="788"/>
                </a:lnTo>
                <a:cubicBezTo>
                  <a:pt x="17994" y="806"/>
                  <a:pt x="18115" y="885"/>
                  <a:pt x="18133" y="915"/>
                </a:cubicBezTo>
                <a:cubicBezTo>
                  <a:pt x="18091" y="891"/>
                  <a:pt x="17879" y="806"/>
                  <a:pt x="17855" y="770"/>
                </a:cubicBezTo>
                <a:lnTo>
                  <a:pt x="17855" y="770"/>
                </a:lnTo>
                <a:cubicBezTo>
                  <a:pt x="17861" y="800"/>
                  <a:pt x="17945" y="860"/>
                  <a:pt x="17982" y="879"/>
                </a:cubicBezTo>
                <a:cubicBezTo>
                  <a:pt x="17948" y="874"/>
                  <a:pt x="17921" y="871"/>
                  <a:pt x="17898" y="871"/>
                </a:cubicBezTo>
                <a:cubicBezTo>
                  <a:pt x="17838" y="871"/>
                  <a:pt x="17808" y="887"/>
                  <a:pt x="17782" y="909"/>
                </a:cubicBezTo>
                <a:cubicBezTo>
                  <a:pt x="17810" y="902"/>
                  <a:pt x="17846" y="897"/>
                  <a:pt x="17885" y="897"/>
                </a:cubicBezTo>
                <a:cubicBezTo>
                  <a:pt x="17949" y="897"/>
                  <a:pt x="18023" y="910"/>
                  <a:pt x="18091" y="951"/>
                </a:cubicBezTo>
                <a:cubicBezTo>
                  <a:pt x="18024" y="936"/>
                  <a:pt x="17967" y="931"/>
                  <a:pt x="17922" y="931"/>
                </a:cubicBezTo>
                <a:cubicBezTo>
                  <a:pt x="17841" y="931"/>
                  <a:pt x="17796" y="947"/>
                  <a:pt x="17788" y="951"/>
                </a:cubicBezTo>
                <a:cubicBezTo>
                  <a:pt x="17793" y="951"/>
                  <a:pt x="17799" y="950"/>
                  <a:pt x="17806" y="950"/>
                </a:cubicBezTo>
                <a:cubicBezTo>
                  <a:pt x="17884" y="950"/>
                  <a:pt x="18073" y="981"/>
                  <a:pt x="18145" y="1048"/>
                </a:cubicBezTo>
                <a:cubicBezTo>
                  <a:pt x="18044" y="1016"/>
                  <a:pt x="17960" y="1010"/>
                  <a:pt x="17914" y="1010"/>
                </a:cubicBezTo>
                <a:cubicBezTo>
                  <a:pt x="17892" y="1010"/>
                  <a:pt x="17879" y="1012"/>
                  <a:pt x="17879" y="1012"/>
                </a:cubicBezTo>
                <a:cubicBezTo>
                  <a:pt x="17879" y="1012"/>
                  <a:pt x="18066" y="1036"/>
                  <a:pt x="18145" y="1090"/>
                </a:cubicBezTo>
                <a:cubicBezTo>
                  <a:pt x="18068" y="1074"/>
                  <a:pt x="17992" y="1070"/>
                  <a:pt x="17941" y="1070"/>
                </a:cubicBezTo>
                <a:cubicBezTo>
                  <a:pt x="17899" y="1070"/>
                  <a:pt x="17873" y="1072"/>
                  <a:pt x="17873" y="1072"/>
                </a:cubicBezTo>
                <a:cubicBezTo>
                  <a:pt x="17873" y="1072"/>
                  <a:pt x="18151" y="1103"/>
                  <a:pt x="18242" y="1163"/>
                </a:cubicBezTo>
                <a:cubicBezTo>
                  <a:pt x="18223" y="1161"/>
                  <a:pt x="18204" y="1160"/>
                  <a:pt x="18185" y="1160"/>
                </a:cubicBezTo>
                <a:cubicBezTo>
                  <a:pt x="18092" y="1160"/>
                  <a:pt x="18012" y="1181"/>
                  <a:pt x="18012" y="1181"/>
                </a:cubicBezTo>
                <a:cubicBezTo>
                  <a:pt x="18066" y="1187"/>
                  <a:pt x="18242" y="1199"/>
                  <a:pt x="18242" y="1199"/>
                </a:cubicBezTo>
                <a:cubicBezTo>
                  <a:pt x="18242" y="1199"/>
                  <a:pt x="18143" y="1225"/>
                  <a:pt x="18065" y="1225"/>
                </a:cubicBezTo>
                <a:cubicBezTo>
                  <a:pt x="18036" y="1225"/>
                  <a:pt x="18010" y="1221"/>
                  <a:pt x="17994" y="1212"/>
                </a:cubicBezTo>
                <a:lnTo>
                  <a:pt x="17994" y="1212"/>
                </a:lnTo>
                <a:cubicBezTo>
                  <a:pt x="18024" y="1248"/>
                  <a:pt x="18175" y="1254"/>
                  <a:pt x="18212" y="1254"/>
                </a:cubicBezTo>
                <a:cubicBezTo>
                  <a:pt x="18133" y="1284"/>
                  <a:pt x="18073" y="1333"/>
                  <a:pt x="18073" y="1345"/>
                </a:cubicBezTo>
                <a:cubicBezTo>
                  <a:pt x="18151" y="1314"/>
                  <a:pt x="18254" y="1290"/>
                  <a:pt x="18254" y="1290"/>
                </a:cubicBezTo>
                <a:lnTo>
                  <a:pt x="18254" y="1290"/>
                </a:lnTo>
                <a:cubicBezTo>
                  <a:pt x="18254" y="1290"/>
                  <a:pt x="18157" y="1351"/>
                  <a:pt x="18127" y="1411"/>
                </a:cubicBezTo>
                <a:cubicBezTo>
                  <a:pt x="18179" y="1377"/>
                  <a:pt x="18264" y="1320"/>
                  <a:pt x="18277" y="1320"/>
                </a:cubicBezTo>
                <a:cubicBezTo>
                  <a:pt x="18278" y="1320"/>
                  <a:pt x="18278" y="1320"/>
                  <a:pt x="18278" y="1321"/>
                </a:cubicBezTo>
                <a:cubicBezTo>
                  <a:pt x="18230" y="1361"/>
                  <a:pt x="18187" y="1411"/>
                  <a:pt x="18164" y="1441"/>
                </a:cubicBezTo>
                <a:lnTo>
                  <a:pt x="18164" y="1441"/>
                </a:lnTo>
                <a:cubicBezTo>
                  <a:pt x="18172" y="1436"/>
                  <a:pt x="18181" y="1431"/>
                  <a:pt x="18189" y="1426"/>
                </a:cubicBezTo>
                <a:lnTo>
                  <a:pt x="18189" y="1426"/>
                </a:lnTo>
                <a:cubicBezTo>
                  <a:pt x="18163" y="1447"/>
                  <a:pt x="18145" y="1466"/>
                  <a:pt x="18145" y="1466"/>
                </a:cubicBezTo>
                <a:cubicBezTo>
                  <a:pt x="18145" y="1466"/>
                  <a:pt x="18152" y="1456"/>
                  <a:pt x="18164" y="1441"/>
                </a:cubicBezTo>
                <a:lnTo>
                  <a:pt x="18164" y="1441"/>
                </a:lnTo>
                <a:cubicBezTo>
                  <a:pt x="18135" y="1459"/>
                  <a:pt x="18108" y="1477"/>
                  <a:pt x="18091" y="1490"/>
                </a:cubicBezTo>
                <a:cubicBezTo>
                  <a:pt x="18103" y="1496"/>
                  <a:pt x="18121" y="1496"/>
                  <a:pt x="18139" y="1508"/>
                </a:cubicBezTo>
                <a:cubicBezTo>
                  <a:pt x="18206" y="1466"/>
                  <a:pt x="18272" y="1375"/>
                  <a:pt x="18272" y="1375"/>
                </a:cubicBezTo>
                <a:lnTo>
                  <a:pt x="18272" y="1375"/>
                </a:lnTo>
                <a:cubicBezTo>
                  <a:pt x="18272" y="1375"/>
                  <a:pt x="18233" y="1398"/>
                  <a:pt x="18189" y="1426"/>
                </a:cubicBezTo>
                <a:lnTo>
                  <a:pt x="18189" y="1426"/>
                </a:lnTo>
                <a:cubicBezTo>
                  <a:pt x="18224" y="1396"/>
                  <a:pt x="18274" y="1362"/>
                  <a:pt x="18316" y="1362"/>
                </a:cubicBezTo>
                <a:cubicBezTo>
                  <a:pt x="18319" y="1362"/>
                  <a:pt x="18323" y="1362"/>
                  <a:pt x="18327" y="1363"/>
                </a:cubicBezTo>
                <a:cubicBezTo>
                  <a:pt x="18234" y="1420"/>
                  <a:pt x="18181" y="1476"/>
                  <a:pt x="18159" y="1511"/>
                </a:cubicBezTo>
                <a:lnTo>
                  <a:pt x="18159" y="1511"/>
                </a:lnTo>
                <a:cubicBezTo>
                  <a:pt x="18214" y="1486"/>
                  <a:pt x="18292" y="1452"/>
                  <a:pt x="18321" y="1417"/>
                </a:cubicBezTo>
                <a:lnTo>
                  <a:pt x="18321" y="1417"/>
                </a:lnTo>
                <a:cubicBezTo>
                  <a:pt x="18291" y="1460"/>
                  <a:pt x="18248" y="1496"/>
                  <a:pt x="18212" y="1538"/>
                </a:cubicBezTo>
                <a:cubicBezTo>
                  <a:pt x="18189" y="1527"/>
                  <a:pt x="18177" y="1521"/>
                  <a:pt x="18157" y="1516"/>
                </a:cubicBezTo>
                <a:lnTo>
                  <a:pt x="18157" y="1516"/>
                </a:lnTo>
                <a:cubicBezTo>
                  <a:pt x="18154" y="1520"/>
                  <a:pt x="18153" y="1523"/>
                  <a:pt x="18151" y="1526"/>
                </a:cubicBezTo>
                <a:cubicBezTo>
                  <a:pt x="17897" y="1440"/>
                  <a:pt x="17604" y="1381"/>
                  <a:pt x="17452" y="1381"/>
                </a:cubicBezTo>
                <a:cubicBezTo>
                  <a:pt x="17445" y="1381"/>
                  <a:pt x="17437" y="1381"/>
                  <a:pt x="17431" y="1381"/>
                </a:cubicBezTo>
                <a:cubicBezTo>
                  <a:pt x="17479" y="1399"/>
                  <a:pt x="17522" y="1405"/>
                  <a:pt x="17558" y="1423"/>
                </a:cubicBezTo>
                <a:cubicBezTo>
                  <a:pt x="17541" y="1422"/>
                  <a:pt x="17525" y="1421"/>
                  <a:pt x="17509" y="1421"/>
                </a:cubicBezTo>
                <a:cubicBezTo>
                  <a:pt x="17372" y="1421"/>
                  <a:pt x="17279" y="1484"/>
                  <a:pt x="17279" y="1484"/>
                </a:cubicBezTo>
                <a:cubicBezTo>
                  <a:pt x="17341" y="1465"/>
                  <a:pt x="17439" y="1450"/>
                  <a:pt x="17494" y="1450"/>
                </a:cubicBezTo>
                <a:cubicBezTo>
                  <a:pt x="17509" y="1450"/>
                  <a:pt x="17521" y="1451"/>
                  <a:pt x="17528" y="1454"/>
                </a:cubicBezTo>
                <a:cubicBezTo>
                  <a:pt x="17486" y="1459"/>
                  <a:pt x="17315" y="1500"/>
                  <a:pt x="17245" y="1500"/>
                </a:cubicBezTo>
                <a:cubicBezTo>
                  <a:pt x="17233" y="1500"/>
                  <a:pt x="17224" y="1499"/>
                  <a:pt x="17219" y="1496"/>
                </a:cubicBezTo>
                <a:lnTo>
                  <a:pt x="17219" y="1496"/>
                </a:lnTo>
                <a:cubicBezTo>
                  <a:pt x="17232" y="1509"/>
                  <a:pt x="17267" y="1515"/>
                  <a:pt x="17304" y="1515"/>
                </a:cubicBezTo>
                <a:cubicBezTo>
                  <a:pt x="17336" y="1515"/>
                  <a:pt x="17369" y="1511"/>
                  <a:pt x="17388" y="1502"/>
                </a:cubicBezTo>
                <a:lnTo>
                  <a:pt x="17388" y="1502"/>
                </a:lnTo>
                <a:cubicBezTo>
                  <a:pt x="17273" y="1563"/>
                  <a:pt x="17255" y="1605"/>
                  <a:pt x="17237" y="1647"/>
                </a:cubicBezTo>
                <a:cubicBezTo>
                  <a:pt x="17279" y="1593"/>
                  <a:pt x="17388" y="1514"/>
                  <a:pt x="17516" y="1502"/>
                </a:cubicBezTo>
                <a:lnTo>
                  <a:pt x="17516" y="1502"/>
                </a:lnTo>
                <a:cubicBezTo>
                  <a:pt x="17334" y="1581"/>
                  <a:pt x="17273" y="1666"/>
                  <a:pt x="17267" y="1684"/>
                </a:cubicBezTo>
                <a:cubicBezTo>
                  <a:pt x="17307" y="1644"/>
                  <a:pt x="17487" y="1556"/>
                  <a:pt x="17594" y="1556"/>
                </a:cubicBezTo>
                <a:cubicBezTo>
                  <a:pt x="17600" y="1556"/>
                  <a:pt x="17606" y="1556"/>
                  <a:pt x="17612" y="1557"/>
                </a:cubicBezTo>
                <a:cubicBezTo>
                  <a:pt x="17455" y="1605"/>
                  <a:pt x="17376" y="1684"/>
                  <a:pt x="17376" y="1684"/>
                </a:cubicBezTo>
                <a:cubicBezTo>
                  <a:pt x="17376" y="1684"/>
                  <a:pt x="17536" y="1593"/>
                  <a:pt x="17628" y="1593"/>
                </a:cubicBezTo>
                <a:cubicBezTo>
                  <a:pt x="17631" y="1593"/>
                  <a:pt x="17634" y="1593"/>
                  <a:pt x="17637" y="1593"/>
                </a:cubicBezTo>
                <a:cubicBezTo>
                  <a:pt x="17509" y="1653"/>
                  <a:pt x="17401" y="1738"/>
                  <a:pt x="17401" y="1738"/>
                </a:cubicBezTo>
                <a:cubicBezTo>
                  <a:pt x="17401" y="1738"/>
                  <a:pt x="17643" y="1593"/>
                  <a:pt x="17758" y="1593"/>
                </a:cubicBezTo>
                <a:cubicBezTo>
                  <a:pt x="17661" y="1647"/>
                  <a:pt x="17582" y="1738"/>
                  <a:pt x="17582" y="1738"/>
                </a:cubicBezTo>
                <a:cubicBezTo>
                  <a:pt x="17631" y="1708"/>
                  <a:pt x="17782" y="1623"/>
                  <a:pt x="17782" y="1623"/>
                </a:cubicBezTo>
                <a:lnTo>
                  <a:pt x="17782" y="1623"/>
                </a:lnTo>
                <a:cubicBezTo>
                  <a:pt x="17782" y="1623"/>
                  <a:pt x="17649" y="1769"/>
                  <a:pt x="17582" y="1775"/>
                </a:cubicBezTo>
                <a:cubicBezTo>
                  <a:pt x="17587" y="1776"/>
                  <a:pt x="17593" y="1777"/>
                  <a:pt x="17599" y="1777"/>
                </a:cubicBezTo>
                <a:cubicBezTo>
                  <a:pt x="17655" y="1777"/>
                  <a:pt x="17761" y="1711"/>
                  <a:pt x="17788" y="1684"/>
                </a:cubicBezTo>
                <a:lnTo>
                  <a:pt x="17788" y="1684"/>
                </a:lnTo>
                <a:cubicBezTo>
                  <a:pt x="17740" y="1762"/>
                  <a:pt x="17721" y="1829"/>
                  <a:pt x="17727" y="1835"/>
                </a:cubicBezTo>
                <a:cubicBezTo>
                  <a:pt x="17770" y="1769"/>
                  <a:pt x="17848" y="1684"/>
                  <a:pt x="17849" y="1684"/>
                </a:cubicBezTo>
                <a:lnTo>
                  <a:pt x="17849" y="1684"/>
                </a:lnTo>
                <a:cubicBezTo>
                  <a:pt x="17849" y="1684"/>
                  <a:pt x="17826" y="1734"/>
                  <a:pt x="17818" y="1787"/>
                </a:cubicBezTo>
                <a:lnTo>
                  <a:pt x="17818" y="1787"/>
                </a:lnTo>
                <a:cubicBezTo>
                  <a:pt x="17833" y="1741"/>
                  <a:pt x="17854" y="1690"/>
                  <a:pt x="17879" y="1672"/>
                </a:cubicBezTo>
                <a:lnTo>
                  <a:pt x="17879" y="1672"/>
                </a:lnTo>
                <a:cubicBezTo>
                  <a:pt x="17862" y="1717"/>
                  <a:pt x="17852" y="1755"/>
                  <a:pt x="17846" y="1789"/>
                </a:cubicBezTo>
                <a:lnTo>
                  <a:pt x="17846" y="1789"/>
                </a:lnTo>
                <a:cubicBezTo>
                  <a:pt x="17864" y="1743"/>
                  <a:pt x="17881" y="1702"/>
                  <a:pt x="17885" y="1702"/>
                </a:cubicBezTo>
                <a:lnTo>
                  <a:pt x="17885" y="1702"/>
                </a:lnTo>
                <a:cubicBezTo>
                  <a:pt x="17871" y="1750"/>
                  <a:pt x="17865" y="1797"/>
                  <a:pt x="17863" y="1832"/>
                </a:cubicBezTo>
                <a:lnTo>
                  <a:pt x="17863" y="1832"/>
                </a:lnTo>
                <a:cubicBezTo>
                  <a:pt x="17886" y="1771"/>
                  <a:pt x="17915" y="1708"/>
                  <a:pt x="17915" y="1708"/>
                </a:cubicBezTo>
                <a:lnTo>
                  <a:pt x="17915" y="1708"/>
                </a:lnTo>
                <a:cubicBezTo>
                  <a:pt x="17915" y="1708"/>
                  <a:pt x="17915" y="1775"/>
                  <a:pt x="17903" y="1847"/>
                </a:cubicBezTo>
                <a:cubicBezTo>
                  <a:pt x="17887" y="1847"/>
                  <a:pt x="17876" y="1847"/>
                  <a:pt x="17861" y="1851"/>
                </a:cubicBezTo>
                <a:lnTo>
                  <a:pt x="17861" y="1851"/>
                </a:lnTo>
                <a:cubicBezTo>
                  <a:pt x="17861" y="1869"/>
                  <a:pt x="17861" y="1882"/>
                  <a:pt x="17861" y="1890"/>
                </a:cubicBezTo>
                <a:cubicBezTo>
                  <a:pt x="17606" y="1926"/>
                  <a:pt x="17340" y="2005"/>
                  <a:pt x="17219" y="2071"/>
                </a:cubicBezTo>
                <a:cubicBezTo>
                  <a:pt x="17267" y="2065"/>
                  <a:pt x="17310" y="2047"/>
                  <a:pt x="17358" y="2047"/>
                </a:cubicBezTo>
                <a:cubicBezTo>
                  <a:pt x="17207" y="2108"/>
                  <a:pt x="17134" y="2223"/>
                  <a:pt x="17134" y="2223"/>
                </a:cubicBezTo>
                <a:cubicBezTo>
                  <a:pt x="17189" y="2168"/>
                  <a:pt x="17316" y="2095"/>
                  <a:pt x="17346" y="2089"/>
                </a:cubicBezTo>
                <a:lnTo>
                  <a:pt x="17346" y="2089"/>
                </a:lnTo>
                <a:cubicBezTo>
                  <a:pt x="17333" y="2100"/>
                  <a:pt x="17300" y="2126"/>
                  <a:pt x="17263" y="2154"/>
                </a:cubicBezTo>
                <a:lnTo>
                  <a:pt x="17263" y="2154"/>
                </a:lnTo>
                <a:cubicBezTo>
                  <a:pt x="17273" y="2141"/>
                  <a:pt x="17285" y="2128"/>
                  <a:pt x="17298" y="2114"/>
                </a:cubicBezTo>
                <a:lnTo>
                  <a:pt x="17298" y="2114"/>
                </a:lnTo>
                <a:cubicBezTo>
                  <a:pt x="17249" y="2141"/>
                  <a:pt x="17211" y="2176"/>
                  <a:pt x="17183" y="2213"/>
                </a:cubicBezTo>
                <a:lnTo>
                  <a:pt x="17183" y="2213"/>
                </a:lnTo>
                <a:cubicBezTo>
                  <a:pt x="17209" y="2194"/>
                  <a:pt x="17237" y="2174"/>
                  <a:pt x="17263" y="2154"/>
                </a:cubicBezTo>
                <a:lnTo>
                  <a:pt x="17263" y="2154"/>
                </a:lnTo>
                <a:cubicBezTo>
                  <a:pt x="17244" y="2178"/>
                  <a:pt x="17229" y="2200"/>
                  <a:pt x="17216" y="2220"/>
                </a:cubicBezTo>
                <a:lnTo>
                  <a:pt x="17216" y="2220"/>
                </a:lnTo>
                <a:cubicBezTo>
                  <a:pt x="17227" y="2213"/>
                  <a:pt x="17236" y="2205"/>
                  <a:pt x="17243" y="2198"/>
                </a:cubicBezTo>
                <a:lnTo>
                  <a:pt x="17243" y="2198"/>
                </a:lnTo>
                <a:cubicBezTo>
                  <a:pt x="17197" y="2263"/>
                  <a:pt x="17176" y="2306"/>
                  <a:pt x="17173" y="2342"/>
                </a:cubicBezTo>
                <a:lnTo>
                  <a:pt x="17173" y="2342"/>
                </a:lnTo>
                <a:cubicBezTo>
                  <a:pt x="17219" y="2266"/>
                  <a:pt x="17320" y="2134"/>
                  <a:pt x="17401" y="2114"/>
                </a:cubicBezTo>
                <a:lnTo>
                  <a:pt x="17401" y="2114"/>
                </a:lnTo>
                <a:cubicBezTo>
                  <a:pt x="17279" y="2223"/>
                  <a:pt x="17243" y="2332"/>
                  <a:pt x="17243" y="2332"/>
                </a:cubicBezTo>
                <a:cubicBezTo>
                  <a:pt x="17243" y="2332"/>
                  <a:pt x="17352" y="2174"/>
                  <a:pt x="17431" y="2132"/>
                </a:cubicBezTo>
                <a:lnTo>
                  <a:pt x="17431" y="2132"/>
                </a:lnTo>
                <a:cubicBezTo>
                  <a:pt x="17340" y="2241"/>
                  <a:pt x="17285" y="2368"/>
                  <a:pt x="17285" y="2368"/>
                </a:cubicBezTo>
                <a:cubicBezTo>
                  <a:pt x="17285" y="2368"/>
                  <a:pt x="17437" y="2132"/>
                  <a:pt x="17540" y="2083"/>
                </a:cubicBezTo>
                <a:lnTo>
                  <a:pt x="17540" y="2083"/>
                </a:lnTo>
                <a:cubicBezTo>
                  <a:pt x="17467" y="2174"/>
                  <a:pt x="17437" y="2283"/>
                  <a:pt x="17437" y="2283"/>
                </a:cubicBezTo>
                <a:cubicBezTo>
                  <a:pt x="17473" y="2241"/>
                  <a:pt x="17570" y="2096"/>
                  <a:pt x="17570" y="2095"/>
                </a:cubicBezTo>
                <a:lnTo>
                  <a:pt x="17570" y="2095"/>
                </a:lnTo>
                <a:cubicBezTo>
                  <a:pt x="17570" y="2096"/>
                  <a:pt x="17516" y="2283"/>
                  <a:pt x="17461" y="2326"/>
                </a:cubicBezTo>
                <a:cubicBezTo>
                  <a:pt x="17509" y="2313"/>
                  <a:pt x="17588" y="2186"/>
                  <a:pt x="17606" y="2150"/>
                </a:cubicBezTo>
                <a:lnTo>
                  <a:pt x="17606" y="2150"/>
                </a:lnTo>
                <a:cubicBezTo>
                  <a:pt x="17600" y="2235"/>
                  <a:pt x="17612" y="2307"/>
                  <a:pt x="17625" y="2313"/>
                </a:cubicBezTo>
                <a:cubicBezTo>
                  <a:pt x="17631" y="2235"/>
                  <a:pt x="17667" y="2126"/>
                  <a:pt x="17667" y="2126"/>
                </a:cubicBezTo>
                <a:cubicBezTo>
                  <a:pt x="17667" y="2126"/>
                  <a:pt x="17673" y="2241"/>
                  <a:pt x="17709" y="2295"/>
                </a:cubicBezTo>
                <a:cubicBezTo>
                  <a:pt x="17703" y="2235"/>
                  <a:pt x="17697" y="2120"/>
                  <a:pt x="17703" y="2120"/>
                </a:cubicBezTo>
                <a:lnTo>
                  <a:pt x="17703" y="2120"/>
                </a:lnTo>
                <a:cubicBezTo>
                  <a:pt x="17721" y="2217"/>
                  <a:pt x="17764" y="2307"/>
                  <a:pt x="17764" y="2307"/>
                </a:cubicBezTo>
                <a:cubicBezTo>
                  <a:pt x="17764" y="2307"/>
                  <a:pt x="17721" y="2156"/>
                  <a:pt x="17752" y="2095"/>
                </a:cubicBezTo>
                <a:lnTo>
                  <a:pt x="17752" y="2095"/>
                </a:lnTo>
                <a:cubicBezTo>
                  <a:pt x="17764" y="2241"/>
                  <a:pt x="17812" y="2332"/>
                  <a:pt x="17824" y="2338"/>
                </a:cubicBezTo>
                <a:cubicBezTo>
                  <a:pt x="17800" y="2295"/>
                  <a:pt x="17800" y="2114"/>
                  <a:pt x="17800" y="2114"/>
                </a:cubicBezTo>
                <a:lnTo>
                  <a:pt x="17800" y="2114"/>
                </a:lnTo>
                <a:cubicBezTo>
                  <a:pt x="17800" y="2114"/>
                  <a:pt x="17873" y="2247"/>
                  <a:pt x="17855" y="2332"/>
                </a:cubicBezTo>
                <a:cubicBezTo>
                  <a:pt x="17873" y="2326"/>
                  <a:pt x="17885" y="2156"/>
                  <a:pt x="17855" y="2089"/>
                </a:cubicBezTo>
                <a:lnTo>
                  <a:pt x="17855" y="2089"/>
                </a:lnTo>
                <a:cubicBezTo>
                  <a:pt x="17885" y="2156"/>
                  <a:pt x="17915" y="2241"/>
                  <a:pt x="17933" y="2301"/>
                </a:cubicBezTo>
                <a:cubicBezTo>
                  <a:pt x="17818" y="2386"/>
                  <a:pt x="17703" y="2489"/>
                  <a:pt x="17606" y="2586"/>
                </a:cubicBezTo>
                <a:lnTo>
                  <a:pt x="17576" y="2556"/>
                </a:lnTo>
                <a:cubicBezTo>
                  <a:pt x="17503" y="2556"/>
                  <a:pt x="17466" y="2641"/>
                  <a:pt x="17399" y="2641"/>
                </a:cubicBezTo>
                <a:cubicBezTo>
                  <a:pt x="17388" y="2641"/>
                  <a:pt x="17377" y="2639"/>
                  <a:pt x="17364" y="2634"/>
                </a:cubicBezTo>
                <a:cubicBezTo>
                  <a:pt x="17364" y="2646"/>
                  <a:pt x="17346" y="2671"/>
                  <a:pt x="17346" y="2695"/>
                </a:cubicBezTo>
                <a:cubicBezTo>
                  <a:pt x="17339" y="2696"/>
                  <a:pt x="17331" y="2697"/>
                  <a:pt x="17325" y="2697"/>
                </a:cubicBezTo>
                <a:cubicBezTo>
                  <a:pt x="17266" y="2697"/>
                  <a:pt x="17238" y="2651"/>
                  <a:pt x="17249" y="2586"/>
                </a:cubicBezTo>
                <a:cubicBezTo>
                  <a:pt x="17092" y="2586"/>
                  <a:pt x="17152" y="2428"/>
                  <a:pt x="17122" y="2344"/>
                </a:cubicBezTo>
                <a:cubicBezTo>
                  <a:pt x="17122" y="2342"/>
                  <a:pt x="17123" y="2340"/>
                  <a:pt x="17123" y="2337"/>
                </a:cubicBezTo>
                <a:lnTo>
                  <a:pt x="17123" y="2337"/>
                </a:lnTo>
                <a:cubicBezTo>
                  <a:pt x="17115" y="2335"/>
                  <a:pt x="17107" y="2333"/>
                  <a:pt x="17098" y="2332"/>
                </a:cubicBezTo>
                <a:cubicBezTo>
                  <a:pt x="17086" y="2283"/>
                  <a:pt x="17074" y="2241"/>
                  <a:pt x="17086" y="2192"/>
                </a:cubicBezTo>
                <a:cubicBezTo>
                  <a:pt x="17128" y="2168"/>
                  <a:pt x="17122" y="2126"/>
                  <a:pt x="17104" y="2077"/>
                </a:cubicBezTo>
                <a:cubicBezTo>
                  <a:pt x="16983" y="2071"/>
                  <a:pt x="16983" y="1974"/>
                  <a:pt x="17007" y="1890"/>
                </a:cubicBezTo>
                <a:cubicBezTo>
                  <a:pt x="16983" y="1890"/>
                  <a:pt x="16971" y="1878"/>
                  <a:pt x="16946" y="1878"/>
                </a:cubicBezTo>
                <a:cubicBezTo>
                  <a:pt x="16935" y="1820"/>
                  <a:pt x="16887" y="1793"/>
                  <a:pt x="16841" y="1793"/>
                </a:cubicBezTo>
                <a:cubicBezTo>
                  <a:pt x="16790" y="1793"/>
                  <a:pt x="16743" y="1826"/>
                  <a:pt x="16753" y="1890"/>
                </a:cubicBezTo>
                <a:cubicBezTo>
                  <a:pt x="16740" y="1893"/>
                  <a:pt x="16729" y="1895"/>
                  <a:pt x="16718" y="1895"/>
                </a:cubicBezTo>
                <a:cubicBezTo>
                  <a:pt x="16664" y="1895"/>
                  <a:pt x="16629" y="1858"/>
                  <a:pt x="16593" y="1858"/>
                </a:cubicBezTo>
                <a:cubicBezTo>
                  <a:pt x="16576" y="1858"/>
                  <a:pt x="16559" y="1866"/>
                  <a:pt x="16541" y="1890"/>
                </a:cubicBezTo>
                <a:cubicBezTo>
                  <a:pt x="16511" y="1926"/>
                  <a:pt x="16529" y="2059"/>
                  <a:pt x="16541" y="2102"/>
                </a:cubicBezTo>
                <a:cubicBezTo>
                  <a:pt x="16529" y="2102"/>
                  <a:pt x="16511" y="2104"/>
                  <a:pt x="16497" y="2104"/>
                </a:cubicBezTo>
                <a:cubicBezTo>
                  <a:pt x="16490" y="2104"/>
                  <a:pt x="16484" y="2104"/>
                  <a:pt x="16480" y="2102"/>
                </a:cubicBezTo>
                <a:lnTo>
                  <a:pt x="16480" y="2102"/>
                </a:lnTo>
                <a:cubicBezTo>
                  <a:pt x="16468" y="2108"/>
                  <a:pt x="16486" y="2132"/>
                  <a:pt x="16480" y="2138"/>
                </a:cubicBezTo>
                <a:cubicBezTo>
                  <a:pt x="16426" y="2138"/>
                  <a:pt x="16426" y="2180"/>
                  <a:pt x="16402" y="2192"/>
                </a:cubicBezTo>
                <a:cubicBezTo>
                  <a:pt x="16395" y="2192"/>
                  <a:pt x="16341" y="2217"/>
                  <a:pt x="16341" y="2223"/>
                </a:cubicBezTo>
                <a:cubicBezTo>
                  <a:pt x="16286" y="2253"/>
                  <a:pt x="16214" y="2192"/>
                  <a:pt x="16226" y="2332"/>
                </a:cubicBezTo>
                <a:lnTo>
                  <a:pt x="16056" y="2332"/>
                </a:lnTo>
                <a:cubicBezTo>
                  <a:pt x="16078" y="2226"/>
                  <a:pt x="16019" y="2203"/>
                  <a:pt x="15946" y="2203"/>
                </a:cubicBezTo>
                <a:cubicBezTo>
                  <a:pt x="15915" y="2203"/>
                  <a:pt x="15881" y="2207"/>
                  <a:pt x="15851" y="2210"/>
                </a:cubicBezTo>
                <a:cubicBezTo>
                  <a:pt x="15857" y="2217"/>
                  <a:pt x="15875" y="2229"/>
                  <a:pt x="15881" y="2247"/>
                </a:cubicBezTo>
                <a:cubicBezTo>
                  <a:pt x="15736" y="2229"/>
                  <a:pt x="15742" y="2095"/>
                  <a:pt x="15621" y="2065"/>
                </a:cubicBezTo>
                <a:cubicBezTo>
                  <a:pt x="15614" y="1960"/>
                  <a:pt x="15574" y="1939"/>
                  <a:pt x="15519" y="1939"/>
                </a:cubicBezTo>
                <a:cubicBezTo>
                  <a:pt x="15480" y="1939"/>
                  <a:pt x="15433" y="1950"/>
                  <a:pt x="15387" y="1950"/>
                </a:cubicBezTo>
                <a:cubicBezTo>
                  <a:pt x="15370" y="1950"/>
                  <a:pt x="15353" y="1948"/>
                  <a:pt x="15336" y="1944"/>
                </a:cubicBezTo>
                <a:cubicBezTo>
                  <a:pt x="15336" y="1956"/>
                  <a:pt x="15336" y="1974"/>
                  <a:pt x="15330" y="1986"/>
                </a:cubicBezTo>
                <a:cubicBezTo>
                  <a:pt x="15317" y="1990"/>
                  <a:pt x="15306" y="1992"/>
                  <a:pt x="15296" y="1992"/>
                </a:cubicBezTo>
                <a:cubicBezTo>
                  <a:pt x="15224" y="1992"/>
                  <a:pt x="15229" y="1904"/>
                  <a:pt x="15154" y="1878"/>
                </a:cubicBezTo>
                <a:cubicBezTo>
                  <a:pt x="15154" y="1878"/>
                  <a:pt x="15148" y="1896"/>
                  <a:pt x="15136" y="1896"/>
                </a:cubicBezTo>
                <a:cubicBezTo>
                  <a:pt x="15118" y="1887"/>
                  <a:pt x="15103" y="1885"/>
                  <a:pt x="15088" y="1885"/>
                </a:cubicBezTo>
                <a:cubicBezTo>
                  <a:pt x="15080" y="1885"/>
                  <a:pt x="15073" y="1885"/>
                  <a:pt x="15065" y="1885"/>
                </a:cubicBezTo>
                <a:cubicBezTo>
                  <a:pt x="15057" y="1885"/>
                  <a:pt x="15048" y="1885"/>
                  <a:pt x="15039" y="1884"/>
                </a:cubicBezTo>
                <a:cubicBezTo>
                  <a:pt x="15033" y="1890"/>
                  <a:pt x="15039" y="1908"/>
                  <a:pt x="15039" y="1920"/>
                </a:cubicBezTo>
                <a:cubicBezTo>
                  <a:pt x="15038" y="1921"/>
                  <a:pt x="15036" y="1922"/>
                  <a:pt x="15034" y="1922"/>
                </a:cubicBezTo>
                <a:cubicBezTo>
                  <a:pt x="15028" y="1922"/>
                  <a:pt x="15019" y="1918"/>
                  <a:pt x="15011" y="1918"/>
                </a:cubicBezTo>
                <a:cubicBezTo>
                  <a:pt x="15008" y="1918"/>
                  <a:pt x="15006" y="1919"/>
                  <a:pt x="15003" y="1920"/>
                </a:cubicBezTo>
                <a:lnTo>
                  <a:pt x="15003" y="1968"/>
                </a:lnTo>
                <a:cubicBezTo>
                  <a:pt x="14997" y="1965"/>
                  <a:pt x="14990" y="1964"/>
                  <a:pt x="14984" y="1964"/>
                </a:cubicBezTo>
                <a:cubicBezTo>
                  <a:pt x="14965" y="1964"/>
                  <a:pt x="14945" y="1974"/>
                  <a:pt x="14936" y="1974"/>
                </a:cubicBezTo>
                <a:cubicBezTo>
                  <a:pt x="14936" y="2026"/>
                  <a:pt x="14907" y="2039"/>
                  <a:pt x="14870" y="2039"/>
                </a:cubicBezTo>
                <a:cubicBezTo>
                  <a:pt x="14843" y="2039"/>
                  <a:pt x="14811" y="2031"/>
                  <a:pt x="14785" y="2029"/>
                </a:cubicBezTo>
                <a:lnTo>
                  <a:pt x="14785" y="2029"/>
                </a:lnTo>
                <a:cubicBezTo>
                  <a:pt x="14791" y="2041"/>
                  <a:pt x="14785" y="2065"/>
                  <a:pt x="14791" y="2089"/>
                </a:cubicBezTo>
                <a:cubicBezTo>
                  <a:pt x="14786" y="2090"/>
                  <a:pt x="14781" y="2090"/>
                  <a:pt x="14776" y="2090"/>
                </a:cubicBezTo>
                <a:cubicBezTo>
                  <a:pt x="14695" y="2090"/>
                  <a:pt x="14643" y="2054"/>
                  <a:pt x="14565" y="2054"/>
                </a:cubicBezTo>
                <a:cubicBezTo>
                  <a:pt x="14542" y="2054"/>
                  <a:pt x="14517" y="2057"/>
                  <a:pt x="14488" y="2065"/>
                </a:cubicBezTo>
                <a:cubicBezTo>
                  <a:pt x="14464" y="2089"/>
                  <a:pt x="14440" y="2126"/>
                  <a:pt x="14440" y="2168"/>
                </a:cubicBezTo>
                <a:cubicBezTo>
                  <a:pt x="14428" y="2180"/>
                  <a:pt x="14410" y="2186"/>
                  <a:pt x="14398" y="2186"/>
                </a:cubicBezTo>
                <a:cubicBezTo>
                  <a:pt x="14404" y="2210"/>
                  <a:pt x="14391" y="2241"/>
                  <a:pt x="14391" y="2253"/>
                </a:cubicBezTo>
                <a:cubicBezTo>
                  <a:pt x="14252" y="2277"/>
                  <a:pt x="14289" y="2319"/>
                  <a:pt x="14289" y="2422"/>
                </a:cubicBezTo>
                <a:cubicBezTo>
                  <a:pt x="14289" y="2465"/>
                  <a:pt x="14337" y="2459"/>
                  <a:pt x="14313" y="2525"/>
                </a:cubicBezTo>
                <a:cubicBezTo>
                  <a:pt x="14307" y="2556"/>
                  <a:pt x="14246" y="2592"/>
                  <a:pt x="14222" y="2622"/>
                </a:cubicBezTo>
                <a:cubicBezTo>
                  <a:pt x="14249" y="2636"/>
                  <a:pt x="14287" y="2643"/>
                  <a:pt x="14324" y="2643"/>
                </a:cubicBezTo>
                <a:cubicBezTo>
                  <a:pt x="14337" y="2643"/>
                  <a:pt x="14349" y="2642"/>
                  <a:pt x="14361" y="2640"/>
                </a:cubicBezTo>
                <a:lnTo>
                  <a:pt x="14361" y="2640"/>
                </a:lnTo>
                <a:cubicBezTo>
                  <a:pt x="14373" y="2725"/>
                  <a:pt x="14276" y="2737"/>
                  <a:pt x="14282" y="2828"/>
                </a:cubicBezTo>
                <a:cubicBezTo>
                  <a:pt x="14240" y="2834"/>
                  <a:pt x="14210" y="2876"/>
                  <a:pt x="14192" y="2919"/>
                </a:cubicBezTo>
                <a:cubicBezTo>
                  <a:pt x="14180" y="2919"/>
                  <a:pt x="14161" y="2919"/>
                  <a:pt x="14149" y="2925"/>
                </a:cubicBezTo>
                <a:cubicBezTo>
                  <a:pt x="14155" y="2943"/>
                  <a:pt x="14167" y="2979"/>
                  <a:pt x="14186" y="3004"/>
                </a:cubicBezTo>
                <a:cubicBezTo>
                  <a:pt x="14119" y="3058"/>
                  <a:pt x="14149" y="3131"/>
                  <a:pt x="14107" y="3191"/>
                </a:cubicBezTo>
                <a:cubicBezTo>
                  <a:pt x="14082" y="3231"/>
                  <a:pt x="14058" y="3242"/>
                  <a:pt x="14033" y="3242"/>
                </a:cubicBezTo>
                <a:cubicBezTo>
                  <a:pt x="13998" y="3242"/>
                  <a:pt x="13962" y="3218"/>
                  <a:pt x="13923" y="3218"/>
                </a:cubicBezTo>
                <a:cubicBezTo>
                  <a:pt x="13910" y="3218"/>
                  <a:pt x="13897" y="3221"/>
                  <a:pt x="13883" y="3228"/>
                </a:cubicBezTo>
                <a:cubicBezTo>
                  <a:pt x="13816" y="3270"/>
                  <a:pt x="13865" y="3361"/>
                  <a:pt x="13732" y="3367"/>
                </a:cubicBezTo>
                <a:cubicBezTo>
                  <a:pt x="13727" y="3367"/>
                  <a:pt x="13723" y="3367"/>
                  <a:pt x="13719" y="3367"/>
                </a:cubicBezTo>
                <a:cubicBezTo>
                  <a:pt x="13592" y="3367"/>
                  <a:pt x="13589" y="3275"/>
                  <a:pt x="13495" y="3240"/>
                </a:cubicBezTo>
                <a:cubicBezTo>
                  <a:pt x="13465" y="3312"/>
                  <a:pt x="13284" y="3343"/>
                  <a:pt x="13368" y="3433"/>
                </a:cubicBezTo>
                <a:cubicBezTo>
                  <a:pt x="13277" y="3458"/>
                  <a:pt x="13338" y="3542"/>
                  <a:pt x="13380" y="3579"/>
                </a:cubicBezTo>
                <a:cubicBezTo>
                  <a:pt x="13362" y="3603"/>
                  <a:pt x="13308" y="3651"/>
                  <a:pt x="13308" y="3694"/>
                </a:cubicBezTo>
                <a:cubicBezTo>
                  <a:pt x="13302" y="3754"/>
                  <a:pt x="13344" y="3742"/>
                  <a:pt x="13350" y="3785"/>
                </a:cubicBezTo>
                <a:cubicBezTo>
                  <a:pt x="13368" y="3833"/>
                  <a:pt x="13350" y="3894"/>
                  <a:pt x="13399" y="3936"/>
                </a:cubicBezTo>
                <a:cubicBezTo>
                  <a:pt x="13338" y="3936"/>
                  <a:pt x="13156" y="4015"/>
                  <a:pt x="13150" y="4087"/>
                </a:cubicBezTo>
                <a:cubicBezTo>
                  <a:pt x="13138" y="4124"/>
                  <a:pt x="13259" y="4281"/>
                  <a:pt x="13302" y="4287"/>
                </a:cubicBezTo>
                <a:cubicBezTo>
                  <a:pt x="13320" y="4317"/>
                  <a:pt x="13332" y="4336"/>
                  <a:pt x="13368" y="4366"/>
                </a:cubicBezTo>
                <a:cubicBezTo>
                  <a:pt x="13320" y="4402"/>
                  <a:pt x="13290" y="4457"/>
                  <a:pt x="13344" y="4499"/>
                </a:cubicBezTo>
                <a:cubicBezTo>
                  <a:pt x="13323" y="4538"/>
                  <a:pt x="13285" y="4550"/>
                  <a:pt x="13242" y="4550"/>
                </a:cubicBezTo>
                <a:cubicBezTo>
                  <a:pt x="13177" y="4550"/>
                  <a:pt x="13099" y="4523"/>
                  <a:pt x="13050" y="4523"/>
                </a:cubicBezTo>
                <a:cubicBezTo>
                  <a:pt x="13047" y="4523"/>
                  <a:pt x="13044" y="4523"/>
                  <a:pt x="13041" y="4523"/>
                </a:cubicBezTo>
                <a:cubicBezTo>
                  <a:pt x="12944" y="4529"/>
                  <a:pt x="12823" y="4675"/>
                  <a:pt x="12987" y="4681"/>
                </a:cubicBezTo>
                <a:cubicBezTo>
                  <a:pt x="12999" y="4753"/>
                  <a:pt x="12957" y="4850"/>
                  <a:pt x="13047" y="4850"/>
                </a:cubicBezTo>
                <a:cubicBezTo>
                  <a:pt x="13043" y="4982"/>
                  <a:pt x="13093" y="5049"/>
                  <a:pt x="13179" y="5049"/>
                </a:cubicBezTo>
                <a:cubicBezTo>
                  <a:pt x="13208" y="5049"/>
                  <a:pt x="13241" y="5041"/>
                  <a:pt x="13277" y="5026"/>
                </a:cubicBezTo>
                <a:cubicBezTo>
                  <a:pt x="13320" y="5005"/>
                  <a:pt x="13321" y="4975"/>
                  <a:pt x="13348" y="4975"/>
                </a:cubicBezTo>
                <a:cubicBezTo>
                  <a:pt x="13360" y="4975"/>
                  <a:pt x="13377" y="4981"/>
                  <a:pt x="13405" y="4996"/>
                </a:cubicBezTo>
                <a:cubicBezTo>
                  <a:pt x="13426" y="5004"/>
                  <a:pt x="13442" y="5087"/>
                  <a:pt x="13478" y="5087"/>
                </a:cubicBezTo>
                <a:cubicBezTo>
                  <a:pt x="13492" y="5087"/>
                  <a:pt x="13509" y="5074"/>
                  <a:pt x="13532" y="5038"/>
                </a:cubicBezTo>
                <a:cubicBezTo>
                  <a:pt x="13610" y="5074"/>
                  <a:pt x="13556" y="5177"/>
                  <a:pt x="13556" y="5244"/>
                </a:cubicBezTo>
                <a:cubicBezTo>
                  <a:pt x="13556" y="5365"/>
                  <a:pt x="13592" y="5365"/>
                  <a:pt x="13671" y="5431"/>
                </a:cubicBezTo>
                <a:cubicBezTo>
                  <a:pt x="13647" y="5486"/>
                  <a:pt x="13653" y="5559"/>
                  <a:pt x="13653" y="5619"/>
                </a:cubicBezTo>
                <a:cubicBezTo>
                  <a:pt x="13648" y="5618"/>
                  <a:pt x="13644" y="5618"/>
                  <a:pt x="13640" y="5618"/>
                </a:cubicBezTo>
                <a:cubicBezTo>
                  <a:pt x="13612" y="5618"/>
                  <a:pt x="13582" y="5631"/>
                  <a:pt x="13556" y="5631"/>
                </a:cubicBezTo>
                <a:cubicBezTo>
                  <a:pt x="13532" y="5680"/>
                  <a:pt x="13556" y="5734"/>
                  <a:pt x="13544" y="5770"/>
                </a:cubicBezTo>
                <a:cubicBezTo>
                  <a:pt x="13526" y="5831"/>
                  <a:pt x="13453" y="5825"/>
                  <a:pt x="13489" y="5910"/>
                </a:cubicBezTo>
                <a:cubicBezTo>
                  <a:pt x="13487" y="5910"/>
                  <a:pt x="13484" y="5910"/>
                  <a:pt x="13481" y="5910"/>
                </a:cubicBezTo>
                <a:cubicBezTo>
                  <a:pt x="13430" y="5910"/>
                  <a:pt x="13352" y="5885"/>
                  <a:pt x="13297" y="5885"/>
                </a:cubicBezTo>
                <a:cubicBezTo>
                  <a:pt x="13251" y="5885"/>
                  <a:pt x="13222" y="5903"/>
                  <a:pt x="13241" y="5970"/>
                </a:cubicBezTo>
                <a:cubicBezTo>
                  <a:pt x="13211" y="5970"/>
                  <a:pt x="13138" y="5946"/>
                  <a:pt x="13126" y="5946"/>
                </a:cubicBezTo>
                <a:cubicBezTo>
                  <a:pt x="13096" y="5964"/>
                  <a:pt x="13090" y="5994"/>
                  <a:pt x="13066" y="6007"/>
                </a:cubicBezTo>
                <a:cubicBezTo>
                  <a:pt x="13034" y="6023"/>
                  <a:pt x="13062" y="6057"/>
                  <a:pt x="13021" y="6057"/>
                </a:cubicBezTo>
                <a:cubicBezTo>
                  <a:pt x="13015" y="6057"/>
                  <a:pt x="13008" y="6057"/>
                  <a:pt x="12999" y="6055"/>
                </a:cubicBezTo>
                <a:cubicBezTo>
                  <a:pt x="12981" y="6055"/>
                  <a:pt x="12951" y="5976"/>
                  <a:pt x="12938" y="5964"/>
                </a:cubicBezTo>
                <a:cubicBezTo>
                  <a:pt x="12884" y="5994"/>
                  <a:pt x="12854" y="6055"/>
                  <a:pt x="12860" y="6116"/>
                </a:cubicBezTo>
                <a:cubicBezTo>
                  <a:pt x="12854" y="6113"/>
                  <a:pt x="12847" y="6111"/>
                  <a:pt x="12841" y="6111"/>
                </a:cubicBezTo>
                <a:cubicBezTo>
                  <a:pt x="12821" y="6111"/>
                  <a:pt x="12802" y="6122"/>
                  <a:pt x="12793" y="6122"/>
                </a:cubicBezTo>
                <a:cubicBezTo>
                  <a:pt x="12769" y="6303"/>
                  <a:pt x="12563" y="6146"/>
                  <a:pt x="12557" y="6303"/>
                </a:cubicBezTo>
                <a:cubicBezTo>
                  <a:pt x="12484" y="6297"/>
                  <a:pt x="12454" y="6255"/>
                  <a:pt x="12394" y="6243"/>
                </a:cubicBezTo>
                <a:cubicBezTo>
                  <a:pt x="12333" y="6225"/>
                  <a:pt x="12260" y="6237"/>
                  <a:pt x="12200" y="6219"/>
                </a:cubicBezTo>
                <a:cubicBezTo>
                  <a:pt x="12165" y="6210"/>
                  <a:pt x="12162" y="6132"/>
                  <a:pt x="12121" y="6132"/>
                </a:cubicBezTo>
                <a:cubicBezTo>
                  <a:pt x="12105" y="6132"/>
                  <a:pt x="12082" y="6145"/>
                  <a:pt x="12048" y="6182"/>
                </a:cubicBezTo>
                <a:cubicBezTo>
                  <a:pt x="12018" y="6134"/>
                  <a:pt x="11970" y="6134"/>
                  <a:pt x="11927" y="6116"/>
                </a:cubicBezTo>
                <a:cubicBezTo>
                  <a:pt x="11885" y="6188"/>
                  <a:pt x="11861" y="6243"/>
                  <a:pt x="11776" y="6267"/>
                </a:cubicBezTo>
                <a:cubicBezTo>
                  <a:pt x="11772" y="6268"/>
                  <a:pt x="11768" y="6268"/>
                  <a:pt x="11765" y="6268"/>
                </a:cubicBezTo>
                <a:cubicBezTo>
                  <a:pt x="11719" y="6268"/>
                  <a:pt x="11673" y="6207"/>
                  <a:pt x="11637" y="6207"/>
                </a:cubicBezTo>
                <a:cubicBezTo>
                  <a:pt x="11617" y="6207"/>
                  <a:pt x="11600" y="6225"/>
                  <a:pt x="11588" y="6279"/>
                </a:cubicBezTo>
                <a:cubicBezTo>
                  <a:pt x="11565" y="6286"/>
                  <a:pt x="11545" y="6289"/>
                  <a:pt x="11526" y="6289"/>
                </a:cubicBezTo>
                <a:cubicBezTo>
                  <a:pt x="11365" y="6289"/>
                  <a:pt x="11338" y="6058"/>
                  <a:pt x="11219" y="5976"/>
                </a:cubicBezTo>
                <a:cubicBezTo>
                  <a:pt x="11204" y="5967"/>
                  <a:pt x="11172" y="5961"/>
                  <a:pt x="11134" y="5961"/>
                </a:cubicBezTo>
                <a:cubicBezTo>
                  <a:pt x="11002" y="5961"/>
                  <a:pt x="10788" y="6023"/>
                  <a:pt x="10868" y="6182"/>
                </a:cubicBezTo>
                <a:cubicBezTo>
                  <a:pt x="10807" y="6188"/>
                  <a:pt x="10741" y="6212"/>
                  <a:pt x="10686" y="6243"/>
                </a:cubicBezTo>
                <a:cubicBezTo>
                  <a:pt x="10644" y="6190"/>
                  <a:pt x="10616" y="6170"/>
                  <a:pt x="10596" y="6170"/>
                </a:cubicBezTo>
                <a:cubicBezTo>
                  <a:pt x="10542" y="6170"/>
                  <a:pt x="10556" y="6325"/>
                  <a:pt x="10547" y="6370"/>
                </a:cubicBezTo>
                <a:lnTo>
                  <a:pt x="10492" y="6509"/>
                </a:lnTo>
                <a:cubicBezTo>
                  <a:pt x="10487" y="6521"/>
                  <a:pt x="10384" y="6606"/>
                  <a:pt x="10378" y="6606"/>
                </a:cubicBezTo>
                <a:cubicBezTo>
                  <a:pt x="10378" y="6606"/>
                  <a:pt x="10377" y="6606"/>
                  <a:pt x="10377" y="6606"/>
                </a:cubicBezTo>
                <a:lnTo>
                  <a:pt x="10377" y="6606"/>
                </a:lnTo>
                <a:cubicBezTo>
                  <a:pt x="10347" y="6727"/>
                  <a:pt x="10438" y="6763"/>
                  <a:pt x="10456" y="6884"/>
                </a:cubicBezTo>
                <a:cubicBezTo>
                  <a:pt x="10462" y="6939"/>
                  <a:pt x="10402" y="6945"/>
                  <a:pt x="10396" y="7000"/>
                </a:cubicBezTo>
                <a:cubicBezTo>
                  <a:pt x="10396" y="7042"/>
                  <a:pt x="10432" y="7127"/>
                  <a:pt x="10444" y="7163"/>
                </a:cubicBezTo>
                <a:cubicBezTo>
                  <a:pt x="10388" y="7180"/>
                  <a:pt x="10301" y="7212"/>
                  <a:pt x="10240" y="7212"/>
                </a:cubicBezTo>
                <a:cubicBezTo>
                  <a:pt x="10235" y="7212"/>
                  <a:pt x="10231" y="7212"/>
                  <a:pt x="10226" y="7211"/>
                </a:cubicBezTo>
                <a:cubicBezTo>
                  <a:pt x="10153" y="7205"/>
                  <a:pt x="10099" y="7157"/>
                  <a:pt x="10014" y="7145"/>
                </a:cubicBezTo>
                <a:cubicBezTo>
                  <a:pt x="10004" y="7143"/>
                  <a:pt x="9994" y="7143"/>
                  <a:pt x="9985" y="7143"/>
                </a:cubicBezTo>
                <a:cubicBezTo>
                  <a:pt x="9862" y="7143"/>
                  <a:pt x="9807" y="7262"/>
                  <a:pt x="9692" y="7262"/>
                </a:cubicBezTo>
                <a:cubicBezTo>
                  <a:pt x="9676" y="7262"/>
                  <a:pt x="9658" y="7260"/>
                  <a:pt x="9639" y="7254"/>
                </a:cubicBezTo>
                <a:cubicBezTo>
                  <a:pt x="9624" y="7132"/>
                  <a:pt x="9523" y="7120"/>
                  <a:pt x="9421" y="7120"/>
                </a:cubicBezTo>
                <a:cubicBezTo>
                  <a:pt x="9396" y="7120"/>
                  <a:pt x="9372" y="7121"/>
                  <a:pt x="9348" y="7121"/>
                </a:cubicBezTo>
                <a:cubicBezTo>
                  <a:pt x="9348" y="7054"/>
                  <a:pt x="9366" y="6993"/>
                  <a:pt x="9366" y="6915"/>
                </a:cubicBezTo>
                <a:cubicBezTo>
                  <a:pt x="9355" y="6912"/>
                  <a:pt x="9344" y="6910"/>
                  <a:pt x="9333" y="6910"/>
                </a:cubicBezTo>
                <a:cubicBezTo>
                  <a:pt x="9216" y="6910"/>
                  <a:pt x="9186" y="7087"/>
                  <a:pt x="9064" y="7115"/>
                </a:cubicBezTo>
                <a:cubicBezTo>
                  <a:pt x="9043" y="7120"/>
                  <a:pt x="9025" y="7122"/>
                  <a:pt x="9009" y="7122"/>
                </a:cubicBezTo>
                <a:cubicBezTo>
                  <a:pt x="8863" y="7122"/>
                  <a:pt x="8886" y="6929"/>
                  <a:pt x="8796" y="6929"/>
                </a:cubicBezTo>
                <a:cubicBezTo>
                  <a:pt x="8781" y="6929"/>
                  <a:pt x="8764" y="6934"/>
                  <a:pt x="8743" y="6945"/>
                </a:cubicBezTo>
                <a:cubicBezTo>
                  <a:pt x="8628" y="7006"/>
                  <a:pt x="8610" y="7163"/>
                  <a:pt x="8476" y="7236"/>
                </a:cubicBezTo>
                <a:cubicBezTo>
                  <a:pt x="8418" y="7264"/>
                  <a:pt x="8374" y="7273"/>
                  <a:pt x="8332" y="7273"/>
                </a:cubicBezTo>
                <a:cubicBezTo>
                  <a:pt x="8262" y="7273"/>
                  <a:pt x="8200" y="7247"/>
                  <a:pt x="8093" y="7247"/>
                </a:cubicBezTo>
                <a:cubicBezTo>
                  <a:pt x="8086" y="7247"/>
                  <a:pt x="8078" y="7248"/>
                  <a:pt x="8071" y="7248"/>
                </a:cubicBezTo>
                <a:cubicBezTo>
                  <a:pt x="8053" y="7212"/>
                  <a:pt x="8035" y="7202"/>
                  <a:pt x="8017" y="7202"/>
                </a:cubicBezTo>
                <a:cubicBezTo>
                  <a:pt x="7992" y="7202"/>
                  <a:pt x="7967" y="7222"/>
                  <a:pt x="7940" y="7222"/>
                </a:cubicBezTo>
                <a:cubicBezTo>
                  <a:pt x="7933" y="7222"/>
                  <a:pt x="7926" y="7221"/>
                  <a:pt x="7919" y="7217"/>
                </a:cubicBezTo>
                <a:cubicBezTo>
                  <a:pt x="7841" y="7187"/>
                  <a:pt x="7841" y="7151"/>
                  <a:pt x="7780" y="7096"/>
                </a:cubicBezTo>
                <a:cubicBezTo>
                  <a:pt x="7741" y="7068"/>
                  <a:pt x="7693" y="7048"/>
                  <a:pt x="7646" y="7048"/>
                </a:cubicBezTo>
                <a:cubicBezTo>
                  <a:pt x="7585" y="7048"/>
                  <a:pt x="7526" y="7082"/>
                  <a:pt x="7495" y="7175"/>
                </a:cubicBezTo>
                <a:cubicBezTo>
                  <a:pt x="7459" y="7157"/>
                  <a:pt x="7387" y="7157"/>
                  <a:pt x="7350" y="7145"/>
                </a:cubicBezTo>
                <a:cubicBezTo>
                  <a:pt x="7235" y="7326"/>
                  <a:pt x="7011" y="7345"/>
                  <a:pt x="6987" y="7538"/>
                </a:cubicBezTo>
                <a:cubicBezTo>
                  <a:pt x="6975" y="7672"/>
                  <a:pt x="7072" y="7678"/>
                  <a:pt x="6975" y="7799"/>
                </a:cubicBezTo>
                <a:cubicBezTo>
                  <a:pt x="6926" y="7853"/>
                  <a:pt x="6708" y="7871"/>
                  <a:pt x="6890" y="7950"/>
                </a:cubicBezTo>
                <a:lnTo>
                  <a:pt x="6890" y="8005"/>
                </a:lnTo>
                <a:cubicBezTo>
                  <a:pt x="6877" y="8002"/>
                  <a:pt x="6864" y="8001"/>
                  <a:pt x="6852" y="8001"/>
                </a:cubicBezTo>
                <a:cubicBezTo>
                  <a:pt x="6726" y="8001"/>
                  <a:pt x="6668" y="8136"/>
                  <a:pt x="6811" y="8180"/>
                </a:cubicBezTo>
                <a:lnTo>
                  <a:pt x="6811" y="8235"/>
                </a:lnTo>
                <a:cubicBezTo>
                  <a:pt x="6751" y="8253"/>
                  <a:pt x="6690" y="8271"/>
                  <a:pt x="6630" y="8295"/>
                </a:cubicBezTo>
                <a:cubicBezTo>
                  <a:pt x="6660" y="8459"/>
                  <a:pt x="6551" y="8386"/>
                  <a:pt x="6460" y="8422"/>
                </a:cubicBezTo>
                <a:cubicBezTo>
                  <a:pt x="6373" y="8457"/>
                  <a:pt x="6292" y="8520"/>
                  <a:pt x="6190" y="8520"/>
                </a:cubicBezTo>
                <a:cubicBezTo>
                  <a:pt x="6185" y="8520"/>
                  <a:pt x="6180" y="8519"/>
                  <a:pt x="6176" y="8519"/>
                </a:cubicBezTo>
                <a:lnTo>
                  <a:pt x="6176" y="8519"/>
                </a:lnTo>
                <a:cubicBezTo>
                  <a:pt x="6157" y="8574"/>
                  <a:pt x="6188" y="8677"/>
                  <a:pt x="6157" y="8725"/>
                </a:cubicBezTo>
                <a:cubicBezTo>
                  <a:pt x="6115" y="8786"/>
                  <a:pt x="6018" y="8828"/>
                  <a:pt x="5952" y="8882"/>
                </a:cubicBezTo>
                <a:cubicBezTo>
                  <a:pt x="5843" y="8967"/>
                  <a:pt x="5703" y="9022"/>
                  <a:pt x="5600" y="9100"/>
                </a:cubicBezTo>
                <a:cubicBezTo>
                  <a:pt x="5534" y="9161"/>
                  <a:pt x="5534" y="9234"/>
                  <a:pt x="5491" y="9276"/>
                </a:cubicBezTo>
                <a:cubicBezTo>
                  <a:pt x="5431" y="9337"/>
                  <a:pt x="5358" y="9385"/>
                  <a:pt x="5298" y="9452"/>
                </a:cubicBezTo>
                <a:cubicBezTo>
                  <a:pt x="5292" y="9464"/>
                  <a:pt x="5280" y="9476"/>
                  <a:pt x="5267" y="9488"/>
                </a:cubicBezTo>
                <a:cubicBezTo>
                  <a:pt x="4916" y="9579"/>
                  <a:pt x="4626" y="9645"/>
                  <a:pt x="4238" y="9966"/>
                </a:cubicBezTo>
                <a:cubicBezTo>
                  <a:pt x="4008" y="10154"/>
                  <a:pt x="3833" y="10541"/>
                  <a:pt x="3590" y="10687"/>
                </a:cubicBezTo>
                <a:cubicBezTo>
                  <a:pt x="3385" y="10808"/>
                  <a:pt x="3233" y="10729"/>
                  <a:pt x="3039" y="10814"/>
                </a:cubicBezTo>
                <a:cubicBezTo>
                  <a:pt x="2482" y="11056"/>
                  <a:pt x="2228" y="11341"/>
                  <a:pt x="1738" y="11734"/>
                </a:cubicBezTo>
                <a:cubicBezTo>
                  <a:pt x="1235" y="12140"/>
                  <a:pt x="600" y="12370"/>
                  <a:pt x="0" y="12672"/>
                </a:cubicBezTo>
                <a:lnTo>
                  <a:pt x="29382" y="12672"/>
                </a:lnTo>
                <a:lnTo>
                  <a:pt x="29382" y="2301"/>
                </a:lnTo>
                <a:lnTo>
                  <a:pt x="29425" y="2253"/>
                </a:lnTo>
                <a:cubicBezTo>
                  <a:pt x="29441" y="2256"/>
                  <a:pt x="29459" y="2257"/>
                  <a:pt x="29478" y="2257"/>
                </a:cubicBezTo>
                <a:cubicBezTo>
                  <a:pt x="29624" y="2257"/>
                  <a:pt x="29810" y="2172"/>
                  <a:pt x="29891" y="2011"/>
                </a:cubicBezTo>
                <a:cubicBezTo>
                  <a:pt x="29896" y="1883"/>
                  <a:pt x="29998" y="1629"/>
                  <a:pt x="29834" y="1629"/>
                </a:cubicBezTo>
                <a:cubicBezTo>
                  <a:pt x="29819" y="1629"/>
                  <a:pt x="29802" y="1631"/>
                  <a:pt x="29782" y="1635"/>
                </a:cubicBezTo>
                <a:cubicBezTo>
                  <a:pt x="29752" y="1490"/>
                  <a:pt x="29612" y="1399"/>
                  <a:pt x="29552" y="1278"/>
                </a:cubicBezTo>
                <a:cubicBezTo>
                  <a:pt x="29509" y="1187"/>
                  <a:pt x="29496" y="1054"/>
                  <a:pt x="29402" y="1054"/>
                </a:cubicBezTo>
                <a:cubicBezTo>
                  <a:pt x="29377" y="1054"/>
                  <a:pt x="29347" y="1063"/>
                  <a:pt x="29310" y="1084"/>
                </a:cubicBezTo>
                <a:cubicBezTo>
                  <a:pt x="29298" y="949"/>
                  <a:pt x="29247" y="918"/>
                  <a:pt x="29178" y="918"/>
                </a:cubicBezTo>
                <a:cubicBezTo>
                  <a:pt x="29119" y="918"/>
                  <a:pt x="29048" y="940"/>
                  <a:pt x="28978" y="940"/>
                </a:cubicBezTo>
                <a:cubicBezTo>
                  <a:pt x="28957" y="940"/>
                  <a:pt x="28936" y="938"/>
                  <a:pt x="28916" y="933"/>
                </a:cubicBezTo>
                <a:cubicBezTo>
                  <a:pt x="28771" y="903"/>
                  <a:pt x="28855" y="915"/>
                  <a:pt x="28765" y="800"/>
                </a:cubicBezTo>
                <a:cubicBezTo>
                  <a:pt x="28722" y="751"/>
                  <a:pt x="28650" y="673"/>
                  <a:pt x="28625" y="612"/>
                </a:cubicBezTo>
                <a:cubicBezTo>
                  <a:pt x="28601" y="612"/>
                  <a:pt x="28571" y="612"/>
                  <a:pt x="28559" y="606"/>
                </a:cubicBezTo>
                <a:cubicBezTo>
                  <a:pt x="28529" y="509"/>
                  <a:pt x="28595" y="437"/>
                  <a:pt x="28674" y="376"/>
                </a:cubicBezTo>
                <a:cubicBezTo>
                  <a:pt x="28620" y="314"/>
                  <a:pt x="28550" y="222"/>
                  <a:pt x="28477" y="222"/>
                </a:cubicBezTo>
                <a:cubicBezTo>
                  <a:pt x="28442" y="222"/>
                  <a:pt x="28406" y="243"/>
                  <a:pt x="28371" y="297"/>
                </a:cubicBezTo>
                <a:cubicBezTo>
                  <a:pt x="28377" y="91"/>
                  <a:pt x="28268" y="91"/>
                  <a:pt x="28105" y="73"/>
                </a:cubicBezTo>
                <a:cubicBezTo>
                  <a:pt x="27988" y="67"/>
                  <a:pt x="27828" y="0"/>
                  <a:pt x="2770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-689625" y="3586050"/>
            <a:ext cx="4109067" cy="1505023"/>
          </a:xfrm>
          <a:custGeom>
            <a:avLst/>
            <a:gdLst/>
            <a:ahLst/>
            <a:cxnLst/>
            <a:rect l="l" t="t" r="r" b="b"/>
            <a:pathLst>
              <a:path w="34626" h="8447" extrusionOk="0">
                <a:moveTo>
                  <a:pt x="23055" y="3101"/>
                </a:moveTo>
                <a:cubicBezTo>
                  <a:pt x="23056" y="3101"/>
                  <a:pt x="23057" y="3101"/>
                  <a:pt x="23057" y="3101"/>
                </a:cubicBezTo>
                <a:lnTo>
                  <a:pt x="23057" y="3101"/>
                </a:lnTo>
                <a:cubicBezTo>
                  <a:pt x="23057" y="3101"/>
                  <a:pt x="23056" y="3101"/>
                  <a:pt x="23055" y="3101"/>
                </a:cubicBezTo>
                <a:close/>
                <a:moveTo>
                  <a:pt x="2379" y="0"/>
                </a:moveTo>
                <a:cubicBezTo>
                  <a:pt x="2326" y="0"/>
                  <a:pt x="2270" y="21"/>
                  <a:pt x="2216" y="68"/>
                </a:cubicBezTo>
                <a:cubicBezTo>
                  <a:pt x="2181" y="55"/>
                  <a:pt x="2146" y="48"/>
                  <a:pt x="2113" y="48"/>
                </a:cubicBezTo>
                <a:cubicBezTo>
                  <a:pt x="1977" y="48"/>
                  <a:pt x="1864" y="152"/>
                  <a:pt x="1883" y="322"/>
                </a:cubicBezTo>
                <a:cubicBezTo>
                  <a:pt x="1852" y="313"/>
                  <a:pt x="1824" y="308"/>
                  <a:pt x="1797" y="308"/>
                </a:cubicBezTo>
                <a:cubicBezTo>
                  <a:pt x="1689" y="308"/>
                  <a:pt x="1619" y="387"/>
                  <a:pt x="1604" y="528"/>
                </a:cubicBezTo>
                <a:cubicBezTo>
                  <a:pt x="1552" y="478"/>
                  <a:pt x="1482" y="456"/>
                  <a:pt x="1401" y="456"/>
                </a:cubicBezTo>
                <a:cubicBezTo>
                  <a:pt x="1045" y="456"/>
                  <a:pt x="482" y="874"/>
                  <a:pt x="309" y="1067"/>
                </a:cubicBezTo>
                <a:cubicBezTo>
                  <a:pt x="91" y="1315"/>
                  <a:pt x="0" y="1454"/>
                  <a:pt x="67" y="1745"/>
                </a:cubicBezTo>
                <a:cubicBezTo>
                  <a:pt x="73" y="1769"/>
                  <a:pt x="212" y="2072"/>
                  <a:pt x="230" y="2120"/>
                </a:cubicBezTo>
                <a:cubicBezTo>
                  <a:pt x="230" y="2126"/>
                  <a:pt x="242" y="2132"/>
                  <a:pt x="242" y="2132"/>
                </a:cubicBezTo>
                <a:lnTo>
                  <a:pt x="242" y="8435"/>
                </a:lnTo>
                <a:lnTo>
                  <a:pt x="34605" y="8435"/>
                </a:lnTo>
                <a:cubicBezTo>
                  <a:pt x="34322" y="8263"/>
                  <a:pt x="34050" y="8085"/>
                  <a:pt x="33784" y="7872"/>
                </a:cubicBezTo>
                <a:cubicBezTo>
                  <a:pt x="33039" y="7272"/>
                  <a:pt x="32452" y="6528"/>
                  <a:pt x="31640" y="6037"/>
                </a:cubicBezTo>
                <a:cubicBezTo>
                  <a:pt x="30980" y="5638"/>
                  <a:pt x="30339" y="5256"/>
                  <a:pt x="29697" y="4857"/>
                </a:cubicBezTo>
                <a:cubicBezTo>
                  <a:pt x="28789" y="4300"/>
                  <a:pt x="27560" y="4070"/>
                  <a:pt x="26567" y="3706"/>
                </a:cubicBezTo>
                <a:cubicBezTo>
                  <a:pt x="26336" y="3623"/>
                  <a:pt x="26209" y="3615"/>
                  <a:pt x="26076" y="3615"/>
                </a:cubicBezTo>
                <a:cubicBezTo>
                  <a:pt x="26045" y="3615"/>
                  <a:pt x="26013" y="3616"/>
                  <a:pt x="25980" y="3616"/>
                </a:cubicBezTo>
                <a:cubicBezTo>
                  <a:pt x="25532" y="3254"/>
                  <a:pt x="24877" y="3018"/>
                  <a:pt x="24295" y="3018"/>
                </a:cubicBezTo>
                <a:cubicBezTo>
                  <a:pt x="23932" y="3018"/>
                  <a:pt x="23597" y="3110"/>
                  <a:pt x="23358" y="3319"/>
                </a:cubicBezTo>
                <a:cubicBezTo>
                  <a:pt x="23358" y="3078"/>
                  <a:pt x="23226" y="3125"/>
                  <a:pt x="23057" y="3101"/>
                </a:cubicBezTo>
                <a:lnTo>
                  <a:pt x="23057" y="3101"/>
                </a:lnTo>
                <a:cubicBezTo>
                  <a:pt x="23094" y="3109"/>
                  <a:pt x="22719" y="3181"/>
                  <a:pt x="22641" y="3181"/>
                </a:cubicBezTo>
                <a:cubicBezTo>
                  <a:pt x="22627" y="3181"/>
                  <a:pt x="22622" y="3179"/>
                  <a:pt x="22631" y="3174"/>
                </a:cubicBezTo>
                <a:lnTo>
                  <a:pt x="22631" y="3174"/>
                </a:lnTo>
                <a:cubicBezTo>
                  <a:pt x="22474" y="3246"/>
                  <a:pt x="22413" y="3404"/>
                  <a:pt x="22280" y="3470"/>
                </a:cubicBezTo>
                <a:cubicBezTo>
                  <a:pt x="22147" y="3543"/>
                  <a:pt x="21965" y="3476"/>
                  <a:pt x="21826" y="3579"/>
                </a:cubicBezTo>
                <a:cubicBezTo>
                  <a:pt x="21788" y="3499"/>
                  <a:pt x="21731" y="3463"/>
                  <a:pt x="21666" y="3463"/>
                </a:cubicBezTo>
                <a:cubicBezTo>
                  <a:pt x="21608" y="3463"/>
                  <a:pt x="21544" y="3492"/>
                  <a:pt x="21481" y="3543"/>
                </a:cubicBezTo>
                <a:cubicBezTo>
                  <a:pt x="21428" y="3475"/>
                  <a:pt x="21384" y="3457"/>
                  <a:pt x="21343" y="3457"/>
                </a:cubicBezTo>
                <a:cubicBezTo>
                  <a:pt x="21295" y="3457"/>
                  <a:pt x="21251" y="3482"/>
                  <a:pt x="21199" y="3482"/>
                </a:cubicBezTo>
                <a:cubicBezTo>
                  <a:pt x="21164" y="3482"/>
                  <a:pt x="21126" y="3471"/>
                  <a:pt x="21082" y="3434"/>
                </a:cubicBezTo>
                <a:cubicBezTo>
                  <a:pt x="20930" y="3307"/>
                  <a:pt x="21160" y="3119"/>
                  <a:pt x="20876" y="3046"/>
                </a:cubicBezTo>
                <a:cubicBezTo>
                  <a:pt x="21042" y="2807"/>
                  <a:pt x="20929" y="2738"/>
                  <a:pt x="20766" y="2738"/>
                </a:cubicBezTo>
                <a:cubicBezTo>
                  <a:pt x="20674" y="2738"/>
                  <a:pt x="20565" y="2760"/>
                  <a:pt x="20482" y="2786"/>
                </a:cubicBezTo>
                <a:cubicBezTo>
                  <a:pt x="20471" y="2608"/>
                  <a:pt x="20249" y="2480"/>
                  <a:pt x="20053" y="2480"/>
                </a:cubicBezTo>
                <a:cubicBezTo>
                  <a:pt x="19935" y="2480"/>
                  <a:pt x="19827" y="2526"/>
                  <a:pt x="19780" y="2635"/>
                </a:cubicBezTo>
                <a:cubicBezTo>
                  <a:pt x="19768" y="2617"/>
                  <a:pt x="19743" y="2586"/>
                  <a:pt x="19719" y="2562"/>
                </a:cubicBezTo>
                <a:cubicBezTo>
                  <a:pt x="19562" y="2586"/>
                  <a:pt x="19471" y="2683"/>
                  <a:pt x="19495" y="2853"/>
                </a:cubicBezTo>
                <a:cubicBezTo>
                  <a:pt x="19493" y="2852"/>
                  <a:pt x="19491" y="2852"/>
                  <a:pt x="19489" y="2852"/>
                </a:cubicBezTo>
                <a:cubicBezTo>
                  <a:pt x="19356" y="2852"/>
                  <a:pt x="18627" y="3563"/>
                  <a:pt x="18466" y="3688"/>
                </a:cubicBezTo>
                <a:cubicBezTo>
                  <a:pt x="18405" y="3641"/>
                  <a:pt x="18328" y="3620"/>
                  <a:pt x="18251" y="3620"/>
                </a:cubicBezTo>
                <a:cubicBezTo>
                  <a:pt x="18061" y="3620"/>
                  <a:pt x="17871" y="3749"/>
                  <a:pt x="17927" y="3930"/>
                </a:cubicBezTo>
                <a:cubicBezTo>
                  <a:pt x="17855" y="3838"/>
                  <a:pt x="17646" y="3800"/>
                  <a:pt x="17418" y="3800"/>
                </a:cubicBezTo>
                <a:cubicBezTo>
                  <a:pt x="17108" y="3800"/>
                  <a:pt x="16762" y="3869"/>
                  <a:pt x="16668" y="3967"/>
                </a:cubicBezTo>
                <a:cubicBezTo>
                  <a:pt x="16623" y="3863"/>
                  <a:pt x="16586" y="3830"/>
                  <a:pt x="16548" y="3830"/>
                </a:cubicBezTo>
                <a:cubicBezTo>
                  <a:pt x="16482" y="3830"/>
                  <a:pt x="16416" y="3927"/>
                  <a:pt x="16314" y="3927"/>
                </a:cubicBezTo>
                <a:cubicBezTo>
                  <a:pt x="16305" y="3927"/>
                  <a:pt x="16296" y="3926"/>
                  <a:pt x="16286" y="3924"/>
                </a:cubicBezTo>
                <a:cubicBezTo>
                  <a:pt x="16149" y="3897"/>
                  <a:pt x="16127" y="3731"/>
                  <a:pt x="15931" y="3731"/>
                </a:cubicBezTo>
                <a:cubicBezTo>
                  <a:pt x="15910" y="3731"/>
                  <a:pt x="15887" y="3733"/>
                  <a:pt x="15863" y="3737"/>
                </a:cubicBezTo>
                <a:cubicBezTo>
                  <a:pt x="15851" y="3676"/>
                  <a:pt x="15814" y="3622"/>
                  <a:pt x="15808" y="3561"/>
                </a:cubicBezTo>
                <a:cubicBezTo>
                  <a:pt x="15788" y="3565"/>
                  <a:pt x="15769" y="3566"/>
                  <a:pt x="15752" y="3566"/>
                </a:cubicBezTo>
                <a:cubicBezTo>
                  <a:pt x="15525" y="3566"/>
                  <a:pt x="15600" y="3275"/>
                  <a:pt x="15360" y="3275"/>
                </a:cubicBezTo>
                <a:cubicBezTo>
                  <a:pt x="15339" y="3275"/>
                  <a:pt x="15315" y="3277"/>
                  <a:pt x="15287" y="3283"/>
                </a:cubicBezTo>
                <a:cubicBezTo>
                  <a:pt x="15267" y="3153"/>
                  <a:pt x="15192" y="3090"/>
                  <a:pt x="15076" y="3090"/>
                </a:cubicBezTo>
                <a:cubicBezTo>
                  <a:pt x="15057" y="3090"/>
                  <a:pt x="15037" y="3091"/>
                  <a:pt x="15015" y="3095"/>
                </a:cubicBezTo>
                <a:cubicBezTo>
                  <a:pt x="15045" y="2917"/>
                  <a:pt x="14939" y="2824"/>
                  <a:pt x="14786" y="2824"/>
                </a:cubicBezTo>
                <a:cubicBezTo>
                  <a:pt x="14757" y="2824"/>
                  <a:pt x="14726" y="2828"/>
                  <a:pt x="14694" y="2835"/>
                </a:cubicBezTo>
                <a:cubicBezTo>
                  <a:pt x="14700" y="2822"/>
                  <a:pt x="14700" y="2768"/>
                  <a:pt x="14700" y="2768"/>
                </a:cubicBezTo>
                <a:lnTo>
                  <a:pt x="14700" y="2768"/>
                </a:lnTo>
                <a:cubicBezTo>
                  <a:pt x="14658" y="2780"/>
                  <a:pt x="14549" y="2780"/>
                  <a:pt x="14506" y="2792"/>
                </a:cubicBezTo>
                <a:cubicBezTo>
                  <a:pt x="14552" y="2639"/>
                  <a:pt x="14478" y="2560"/>
                  <a:pt x="14346" y="2560"/>
                </a:cubicBezTo>
                <a:cubicBezTo>
                  <a:pt x="14320" y="2560"/>
                  <a:pt x="14293" y="2562"/>
                  <a:pt x="14264" y="2568"/>
                </a:cubicBezTo>
                <a:cubicBezTo>
                  <a:pt x="14301" y="2344"/>
                  <a:pt x="14046" y="2193"/>
                  <a:pt x="13943" y="2041"/>
                </a:cubicBezTo>
                <a:cubicBezTo>
                  <a:pt x="13865" y="1925"/>
                  <a:pt x="13758" y="1705"/>
                  <a:pt x="13640" y="1705"/>
                </a:cubicBezTo>
                <a:cubicBezTo>
                  <a:pt x="13576" y="1705"/>
                  <a:pt x="13508" y="1773"/>
                  <a:pt x="13441" y="1963"/>
                </a:cubicBezTo>
                <a:cubicBezTo>
                  <a:pt x="13374" y="1892"/>
                  <a:pt x="13343" y="1872"/>
                  <a:pt x="13282" y="1872"/>
                </a:cubicBezTo>
                <a:cubicBezTo>
                  <a:pt x="13250" y="1872"/>
                  <a:pt x="13209" y="1878"/>
                  <a:pt x="13150" y="1884"/>
                </a:cubicBezTo>
                <a:cubicBezTo>
                  <a:pt x="13118" y="1789"/>
                  <a:pt x="13058" y="1746"/>
                  <a:pt x="12993" y="1746"/>
                </a:cubicBezTo>
                <a:cubicBezTo>
                  <a:pt x="12926" y="1746"/>
                  <a:pt x="12852" y="1792"/>
                  <a:pt x="12793" y="1872"/>
                </a:cubicBezTo>
                <a:cubicBezTo>
                  <a:pt x="12793" y="1739"/>
                  <a:pt x="12729" y="1682"/>
                  <a:pt x="12619" y="1682"/>
                </a:cubicBezTo>
                <a:cubicBezTo>
                  <a:pt x="12595" y="1682"/>
                  <a:pt x="12568" y="1685"/>
                  <a:pt x="12539" y="1690"/>
                </a:cubicBezTo>
                <a:cubicBezTo>
                  <a:pt x="12572" y="1526"/>
                  <a:pt x="12515" y="1426"/>
                  <a:pt x="12362" y="1426"/>
                </a:cubicBezTo>
                <a:cubicBezTo>
                  <a:pt x="12345" y="1426"/>
                  <a:pt x="12327" y="1428"/>
                  <a:pt x="12309" y="1430"/>
                </a:cubicBezTo>
                <a:cubicBezTo>
                  <a:pt x="12304" y="1269"/>
                  <a:pt x="12216" y="1140"/>
                  <a:pt x="12075" y="1140"/>
                </a:cubicBezTo>
                <a:cubicBezTo>
                  <a:pt x="12041" y="1140"/>
                  <a:pt x="12004" y="1147"/>
                  <a:pt x="11964" y="1164"/>
                </a:cubicBezTo>
                <a:cubicBezTo>
                  <a:pt x="11992" y="1001"/>
                  <a:pt x="11915" y="868"/>
                  <a:pt x="11779" y="868"/>
                </a:cubicBezTo>
                <a:cubicBezTo>
                  <a:pt x="11743" y="868"/>
                  <a:pt x="11704" y="877"/>
                  <a:pt x="11661" y="897"/>
                </a:cubicBezTo>
                <a:cubicBezTo>
                  <a:pt x="11641" y="793"/>
                  <a:pt x="11579" y="748"/>
                  <a:pt x="11503" y="748"/>
                </a:cubicBezTo>
                <a:cubicBezTo>
                  <a:pt x="11443" y="748"/>
                  <a:pt x="11374" y="776"/>
                  <a:pt x="11310" y="825"/>
                </a:cubicBezTo>
                <a:cubicBezTo>
                  <a:pt x="11284" y="699"/>
                  <a:pt x="11208" y="641"/>
                  <a:pt x="11116" y="641"/>
                </a:cubicBezTo>
                <a:cubicBezTo>
                  <a:pt x="11058" y="641"/>
                  <a:pt x="10992" y="665"/>
                  <a:pt x="10928" y="709"/>
                </a:cubicBezTo>
                <a:cubicBezTo>
                  <a:pt x="10898" y="552"/>
                  <a:pt x="10783" y="443"/>
                  <a:pt x="10613" y="443"/>
                </a:cubicBezTo>
                <a:cubicBezTo>
                  <a:pt x="10639" y="244"/>
                  <a:pt x="10377" y="129"/>
                  <a:pt x="10141" y="129"/>
                </a:cubicBezTo>
                <a:cubicBezTo>
                  <a:pt x="9984" y="129"/>
                  <a:pt x="9837" y="180"/>
                  <a:pt x="9796" y="292"/>
                </a:cubicBezTo>
                <a:cubicBezTo>
                  <a:pt x="9787" y="291"/>
                  <a:pt x="9778" y="291"/>
                  <a:pt x="9770" y="291"/>
                </a:cubicBezTo>
                <a:cubicBezTo>
                  <a:pt x="9615" y="291"/>
                  <a:pt x="9519" y="392"/>
                  <a:pt x="9536" y="558"/>
                </a:cubicBezTo>
                <a:cubicBezTo>
                  <a:pt x="9530" y="558"/>
                  <a:pt x="9524" y="557"/>
                  <a:pt x="9518" y="557"/>
                </a:cubicBezTo>
                <a:cubicBezTo>
                  <a:pt x="9468" y="557"/>
                  <a:pt x="9399" y="573"/>
                  <a:pt x="9346" y="573"/>
                </a:cubicBezTo>
                <a:cubicBezTo>
                  <a:pt x="9333" y="573"/>
                  <a:pt x="9322" y="572"/>
                  <a:pt x="9312" y="570"/>
                </a:cubicBezTo>
                <a:cubicBezTo>
                  <a:pt x="9306" y="625"/>
                  <a:pt x="9275" y="661"/>
                  <a:pt x="9263" y="716"/>
                </a:cubicBezTo>
                <a:cubicBezTo>
                  <a:pt x="9225" y="714"/>
                  <a:pt x="9196" y="713"/>
                  <a:pt x="9170" y="713"/>
                </a:cubicBezTo>
                <a:cubicBezTo>
                  <a:pt x="9103" y="713"/>
                  <a:pt x="9065" y="721"/>
                  <a:pt x="8973" y="752"/>
                </a:cubicBezTo>
                <a:cubicBezTo>
                  <a:pt x="8942" y="714"/>
                  <a:pt x="8909" y="697"/>
                  <a:pt x="8876" y="697"/>
                </a:cubicBezTo>
                <a:cubicBezTo>
                  <a:pt x="8809" y="697"/>
                  <a:pt x="8741" y="764"/>
                  <a:pt x="8688" y="861"/>
                </a:cubicBezTo>
                <a:cubicBezTo>
                  <a:pt x="8555" y="794"/>
                  <a:pt x="8428" y="825"/>
                  <a:pt x="8276" y="794"/>
                </a:cubicBezTo>
                <a:cubicBezTo>
                  <a:pt x="8258" y="790"/>
                  <a:pt x="8239" y="789"/>
                  <a:pt x="8220" y="789"/>
                </a:cubicBezTo>
                <a:cubicBezTo>
                  <a:pt x="8174" y="789"/>
                  <a:pt x="8127" y="797"/>
                  <a:pt x="8080" y="797"/>
                </a:cubicBezTo>
                <a:cubicBezTo>
                  <a:pt x="8056" y="797"/>
                  <a:pt x="8033" y="795"/>
                  <a:pt x="8010" y="788"/>
                </a:cubicBezTo>
                <a:cubicBezTo>
                  <a:pt x="7943" y="752"/>
                  <a:pt x="7980" y="637"/>
                  <a:pt x="7919" y="613"/>
                </a:cubicBezTo>
                <a:cubicBezTo>
                  <a:pt x="7808" y="578"/>
                  <a:pt x="7596" y="524"/>
                  <a:pt x="7418" y="524"/>
                </a:cubicBezTo>
                <a:cubicBezTo>
                  <a:pt x="7256" y="524"/>
                  <a:pt x="7123" y="568"/>
                  <a:pt x="7120" y="709"/>
                </a:cubicBezTo>
                <a:cubicBezTo>
                  <a:pt x="7056" y="683"/>
                  <a:pt x="6985" y="666"/>
                  <a:pt x="6917" y="666"/>
                </a:cubicBezTo>
                <a:cubicBezTo>
                  <a:pt x="6798" y="666"/>
                  <a:pt x="6691" y="718"/>
                  <a:pt x="6660" y="861"/>
                </a:cubicBezTo>
                <a:cubicBezTo>
                  <a:pt x="6594" y="835"/>
                  <a:pt x="6527" y="821"/>
                  <a:pt x="6465" y="821"/>
                </a:cubicBezTo>
                <a:cubicBezTo>
                  <a:pt x="6308" y="821"/>
                  <a:pt x="6175" y="905"/>
                  <a:pt x="6127" y="1091"/>
                </a:cubicBezTo>
                <a:cubicBezTo>
                  <a:pt x="6075" y="1026"/>
                  <a:pt x="6020" y="989"/>
                  <a:pt x="5964" y="989"/>
                </a:cubicBezTo>
                <a:cubicBezTo>
                  <a:pt x="5915" y="989"/>
                  <a:pt x="5866" y="1017"/>
                  <a:pt x="5818" y="1079"/>
                </a:cubicBezTo>
                <a:cubicBezTo>
                  <a:pt x="5812" y="1006"/>
                  <a:pt x="5758" y="952"/>
                  <a:pt x="5752" y="897"/>
                </a:cubicBezTo>
                <a:cubicBezTo>
                  <a:pt x="5703" y="958"/>
                  <a:pt x="5570" y="1030"/>
                  <a:pt x="5522" y="1091"/>
                </a:cubicBezTo>
                <a:cubicBezTo>
                  <a:pt x="5491" y="1018"/>
                  <a:pt x="5425" y="982"/>
                  <a:pt x="5401" y="940"/>
                </a:cubicBezTo>
                <a:cubicBezTo>
                  <a:pt x="5298" y="1042"/>
                  <a:pt x="5237" y="1182"/>
                  <a:pt x="5098" y="1254"/>
                </a:cubicBezTo>
                <a:cubicBezTo>
                  <a:pt x="4988" y="1307"/>
                  <a:pt x="4937" y="1328"/>
                  <a:pt x="4909" y="1328"/>
                </a:cubicBezTo>
                <a:cubicBezTo>
                  <a:pt x="4854" y="1328"/>
                  <a:pt x="4890" y="1246"/>
                  <a:pt x="4741" y="1170"/>
                </a:cubicBezTo>
                <a:cubicBezTo>
                  <a:pt x="4692" y="1139"/>
                  <a:pt x="4529" y="1164"/>
                  <a:pt x="4492" y="1127"/>
                </a:cubicBezTo>
                <a:cubicBezTo>
                  <a:pt x="4462" y="1097"/>
                  <a:pt x="4450" y="946"/>
                  <a:pt x="4450" y="946"/>
                </a:cubicBezTo>
                <a:cubicBezTo>
                  <a:pt x="4358" y="900"/>
                  <a:pt x="4319" y="840"/>
                  <a:pt x="4205" y="840"/>
                </a:cubicBezTo>
                <a:cubicBezTo>
                  <a:pt x="4169" y="840"/>
                  <a:pt x="4124" y="846"/>
                  <a:pt x="4069" y="861"/>
                </a:cubicBezTo>
                <a:cubicBezTo>
                  <a:pt x="4073" y="732"/>
                  <a:pt x="4017" y="677"/>
                  <a:pt x="3929" y="677"/>
                </a:cubicBezTo>
                <a:cubicBezTo>
                  <a:pt x="3888" y="677"/>
                  <a:pt x="3841" y="689"/>
                  <a:pt x="3790" y="709"/>
                </a:cubicBezTo>
                <a:cubicBezTo>
                  <a:pt x="3755" y="596"/>
                  <a:pt x="3677" y="563"/>
                  <a:pt x="3584" y="563"/>
                </a:cubicBezTo>
                <a:cubicBezTo>
                  <a:pt x="3518" y="563"/>
                  <a:pt x="3445" y="579"/>
                  <a:pt x="3372" y="594"/>
                </a:cubicBezTo>
                <a:cubicBezTo>
                  <a:pt x="3288" y="455"/>
                  <a:pt x="3360" y="498"/>
                  <a:pt x="3185" y="443"/>
                </a:cubicBezTo>
                <a:cubicBezTo>
                  <a:pt x="3118" y="304"/>
                  <a:pt x="3130" y="304"/>
                  <a:pt x="2955" y="255"/>
                </a:cubicBezTo>
                <a:cubicBezTo>
                  <a:pt x="2940" y="153"/>
                  <a:pt x="2880" y="107"/>
                  <a:pt x="2811" y="107"/>
                </a:cubicBezTo>
                <a:cubicBezTo>
                  <a:pt x="2739" y="107"/>
                  <a:pt x="2656" y="159"/>
                  <a:pt x="2610" y="249"/>
                </a:cubicBezTo>
                <a:cubicBezTo>
                  <a:pt x="2593" y="103"/>
                  <a:pt x="2495" y="0"/>
                  <a:pt x="2379" y="0"/>
                </a:cubicBezTo>
                <a:close/>
                <a:moveTo>
                  <a:pt x="34605" y="8435"/>
                </a:moveTo>
                <a:cubicBezTo>
                  <a:pt x="34612" y="8439"/>
                  <a:pt x="34619" y="8443"/>
                  <a:pt x="34625" y="8447"/>
                </a:cubicBezTo>
                <a:lnTo>
                  <a:pt x="34625" y="84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-220425" y="4022849"/>
            <a:ext cx="9584840" cy="1213925"/>
          </a:xfrm>
          <a:custGeom>
            <a:avLst/>
            <a:gdLst/>
            <a:ahLst/>
            <a:cxnLst/>
            <a:rect l="l" t="t" r="r" b="b"/>
            <a:pathLst>
              <a:path w="61756" h="11050" extrusionOk="0">
                <a:moveTo>
                  <a:pt x="576" y="0"/>
                </a:moveTo>
                <a:lnTo>
                  <a:pt x="1" y="10444"/>
                </a:lnTo>
                <a:lnTo>
                  <a:pt x="61453" y="11050"/>
                </a:lnTo>
                <a:cubicBezTo>
                  <a:pt x="61453" y="11050"/>
                  <a:pt x="61756" y="1738"/>
                  <a:pt x="60696" y="830"/>
                </a:cubicBezTo>
                <a:cubicBezTo>
                  <a:pt x="60440" y="610"/>
                  <a:pt x="60104" y="523"/>
                  <a:pt x="59690" y="523"/>
                </a:cubicBezTo>
                <a:cubicBezTo>
                  <a:pt x="58394" y="523"/>
                  <a:pt x="56336" y="1376"/>
                  <a:pt x="53582" y="1665"/>
                </a:cubicBezTo>
                <a:cubicBezTo>
                  <a:pt x="49950" y="2041"/>
                  <a:pt x="49647" y="1738"/>
                  <a:pt x="46547" y="4541"/>
                </a:cubicBezTo>
                <a:cubicBezTo>
                  <a:pt x="44902" y="6023"/>
                  <a:pt x="41225" y="6387"/>
                  <a:pt x="37836" y="6387"/>
                </a:cubicBezTo>
                <a:cubicBezTo>
                  <a:pt x="34827" y="6387"/>
                  <a:pt x="32045" y="6100"/>
                  <a:pt x="31108" y="6055"/>
                </a:cubicBezTo>
                <a:cubicBezTo>
                  <a:pt x="29354" y="5959"/>
                  <a:pt x="29455" y="5520"/>
                  <a:pt x="28611" y="5520"/>
                </a:cubicBezTo>
                <a:cubicBezTo>
                  <a:pt x="28496" y="5520"/>
                  <a:pt x="28364" y="5528"/>
                  <a:pt x="28208" y="5546"/>
                </a:cubicBezTo>
                <a:cubicBezTo>
                  <a:pt x="27434" y="5635"/>
                  <a:pt x="25368" y="6201"/>
                  <a:pt x="22116" y="6201"/>
                </a:cubicBezTo>
                <a:cubicBezTo>
                  <a:pt x="19827" y="6201"/>
                  <a:pt x="16950" y="5921"/>
                  <a:pt x="13520" y="4995"/>
                </a:cubicBezTo>
                <a:cubicBezTo>
                  <a:pt x="4754" y="2634"/>
                  <a:pt x="576" y="0"/>
                  <a:pt x="57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31"/>
          <p:cNvGrpSpPr/>
          <p:nvPr/>
        </p:nvGrpSpPr>
        <p:grpSpPr>
          <a:xfrm>
            <a:off x="887765" y="-177328"/>
            <a:ext cx="2063762" cy="739622"/>
            <a:chOff x="6680975" y="98150"/>
            <a:chExt cx="2463017" cy="882709"/>
          </a:xfrm>
        </p:grpSpPr>
        <p:sp>
          <p:nvSpPr>
            <p:cNvPr id="255" name="Google Shape;255;p31"/>
            <p:cNvSpPr/>
            <p:nvPr/>
          </p:nvSpPr>
          <p:spPr>
            <a:xfrm>
              <a:off x="6682000" y="98150"/>
              <a:ext cx="2461993" cy="881673"/>
            </a:xfrm>
            <a:custGeom>
              <a:avLst/>
              <a:gdLst/>
              <a:ahLst/>
              <a:cxnLst/>
              <a:rect l="l" t="t" r="r" b="b"/>
              <a:pathLst>
                <a:path w="81692" h="29255" extrusionOk="0">
                  <a:moveTo>
                    <a:pt x="37661" y="0"/>
                  </a:moveTo>
                  <a:cubicBezTo>
                    <a:pt x="31690" y="0"/>
                    <a:pt x="26786" y="4304"/>
                    <a:pt x="25785" y="9974"/>
                  </a:cubicBezTo>
                  <a:cubicBezTo>
                    <a:pt x="23117" y="8006"/>
                    <a:pt x="19814" y="6839"/>
                    <a:pt x="16212" y="6839"/>
                  </a:cubicBezTo>
                  <a:cubicBezTo>
                    <a:pt x="7272" y="6839"/>
                    <a:pt x="0" y="14111"/>
                    <a:pt x="0" y="23084"/>
                  </a:cubicBezTo>
                  <a:cubicBezTo>
                    <a:pt x="0" y="25252"/>
                    <a:pt x="434" y="27320"/>
                    <a:pt x="1201" y="29255"/>
                  </a:cubicBezTo>
                  <a:lnTo>
                    <a:pt x="81692" y="29255"/>
                  </a:lnTo>
                  <a:cubicBezTo>
                    <a:pt x="80058" y="25752"/>
                    <a:pt x="76555" y="23284"/>
                    <a:pt x="72519" y="23284"/>
                  </a:cubicBezTo>
                  <a:cubicBezTo>
                    <a:pt x="69383" y="23284"/>
                    <a:pt x="66581" y="24685"/>
                    <a:pt x="64747" y="26953"/>
                  </a:cubicBezTo>
                  <a:cubicBezTo>
                    <a:pt x="63779" y="25585"/>
                    <a:pt x="62211" y="24651"/>
                    <a:pt x="60410" y="24651"/>
                  </a:cubicBezTo>
                  <a:cubicBezTo>
                    <a:pt x="60043" y="24651"/>
                    <a:pt x="59643" y="24685"/>
                    <a:pt x="59309" y="24785"/>
                  </a:cubicBezTo>
                  <a:cubicBezTo>
                    <a:pt x="59243" y="19248"/>
                    <a:pt x="54973" y="14678"/>
                    <a:pt x="49536" y="14177"/>
                  </a:cubicBezTo>
                  <a:cubicBezTo>
                    <a:pt x="49669" y="13510"/>
                    <a:pt x="49736" y="12810"/>
                    <a:pt x="49736" y="12109"/>
                  </a:cubicBezTo>
                  <a:cubicBezTo>
                    <a:pt x="49736" y="5438"/>
                    <a:pt x="44332" y="0"/>
                    <a:pt x="37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6680975" y="484193"/>
              <a:ext cx="2461028" cy="496666"/>
            </a:xfrm>
            <a:custGeom>
              <a:avLst/>
              <a:gdLst/>
              <a:ahLst/>
              <a:cxnLst/>
              <a:rect l="l" t="t" r="r" b="b"/>
              <a:pathLst>
                <a:path w="81660" h="16480" extrusionOk="0">
                  <a:moveTo>
                    <a:pt x="3670" y="1"/>
                  </a:moveTo>
                  <a:cubicBezTo>
                    <a:pt x="1369" y="2803"/>
                    <a:pt x="1" y="6372"/>
                    <a:pt x="1" y="10308"/>
                  </a:cubicBezTo>
                  <a:cubicBezTo>
                    <a:pt x="1" y="12476"/>
                    <a:pt x="401" y="14544"/>
                    <a:pt x="1202" y="16479"/>
                  </a:cubicBezTo>
                  <a:lnTo>
                    <a:pt x="81659" y="16479"/>
                  </a:lnTo>
                  <a:cubicBezTo>
                    <a:pt x="80092" y="12943"/>
                    <a:pt x="76589" y="10475"/>
                    <a:pt x="72553" y="10475"/>
                  </a:cubicBezTo>
                  <a:cubicBezTo>
                    <a:pt x="69417" y="10475"/>
                    <a:pt x="66615" y="11876"/>
                    <a:pt x="64781" y="14144"/>
                  </a:cubicBezTo>
                  <a:cubicBezTo>
                    <a:pt x="63813" y="12776"/>
                    <a:pt x="62245" y="11842"/>
                    <a:pt x="60444" y="11842"/>
                  </a:cubicBezTo>
                  <a:cubicBezTo>
                    <a:pt x="60077" y="11842"/>
                    <a:pt x="59677" y="11876"/>
                    <a:pt x="59343" y="11976"/>
                  </a:cubicBezTo>
                  <a:cubicBezTo>
                    <a:pt x="59343" y="10041"/>
                    <a:pt x="58776" y="8273"/>
                    <a:pt x="57876" y="6705"/>
                  </a:cubicBezTo>
                  <a:cubicBezTo>
                    <a:pt x="55774" y="10108"/>
                    <a:pt x="52038" y="12343"/>
                    <a:pt x="47768" y="12343"/>
                  </a:cubicBezTo>
                  <a:cubicBezTo>
                    <a:pt x="45667" y="12343"/>
                    <a:pt x="43699" y="11809"/>
                    <a:pt x="41931" y="10808"/>
                  </a:cubicBezTo>
                  <a:cubicBezTo>
                    <a:pt x="40430" y="11509"/>
                    <a:pt x="38762" y="11876"/>
                    <a:pt x="36994" y="11876"/>
                  </a:cubicBezTo>
                  <a:cubicBezTo>
                    <a:pt x="32524" y="11876"/>
                    <a:pt x="28655" y="9441"/>
                    <a:pt x="26587" y="5838"/>
                  </a:cubicBezTo>
                  <a:cubicBezTo>
                    <a:pt x="24919" y="10441"/>
                    <a:pt x="20549" y="13677"/>
                    <a:pt x="15412" y="13677"/>
                  </a:cubicBezTo>
                  <a:cubicBezTo>
                    <a:pt x="8841" y="13677"/>
                    <a:pt x="3537" y="8340"/>
                    <a:pt x="3537" y="1802"/>
                  </a:cubicBezTo>
                  <a:cubicBezTo>
                    <a:pt x="3537" y="1168"/>
                    <a:pt x="3570" y="60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" name="Google Shape;257;p31"/>
          <p:cNvGrpSpPr/>
          <p:nvPr/>
        </p:nvGrpSpPr>
        <p:grpSpPr>
          <a:xfrm>
            <a:off x="7448565" y="1020547"/>
            <a:ext cx="2063762" cy="739622"/>
            <a:chOff x="6680975" y="98150"/>
            <a:chExt cx="2463017" cy="882709"/>
          </a:xfrm>
        </p:grpSpPr>
        <p:sp>
          <p:nvSpPr>
            <p:cNvPr id="258" name="Google Shape;258;p31"/>
            <p:cNvSpPr/>
            <p:nvPr/>
          </p:nvSpPr>
          <p:spPr>
            <a:xfrm>
              <a:off x="6682000" y="98150"/>
              <a:ext cx="2461993" cy="881673"/>
            </a:xfrm>
            <a:custGeom>
              <a:avLst/>
              <a:gdLst/>
              <a:ahLst/>
              <a:cxnLst/>
              <a:rect l="l" t="t" r="r" b="b"/>
              <a:pathLst>
                <a:path w="81692" h="29255" extrusionOk="0">
                  <a:moveTo>
                    <a:pt x="37661" y="0"/>
                  </a:moveTo>
                  <a:cubicBezTo>
                    <a:pt x="31690" y="0"/>
                    <a:pt x="26786" y="4304"/>
                    <a:pt x="25785" y="9974"/>
                  </a:cubicBezTo>
                  <a:cubicBezTo>
                    <a:pt x="23117" y="8006"/>
                    <a:pt x="19814" y="6839"/>
                    <a:pt x="16212" y="6839"/>
                  </a:cubicBezTo>
                  <a:cubicBezTo>
                    <a:pt x="7272" y="6839"/>
                    <a:pt x="0" y="14111"/>
                    <a:pt x="0" y="23084"/>
                  </a:cubicBezTo>
                  <a:cubicBezTo>
                    <a:pt x="0" y="25252"/>
                    <a:pt x="434" y="27320"/>
                    <a:pt x="1201" y="29255"/>
                  </a:cubicBezTo>
                  <a:lnTo>
                    <a:pt x="81692" y="29255"/>
                  </a:lnTo>
                  <a:cubicBezTo>
                    <a:pt x="80058" y="25752"/>
                    <a:pt x="76555" y="23284"/>
                    <a:pt x="72519" y="23284"/>
                  </a:cubicBezTo>
                  <a:cubicBezTo>
                    <a:pt x="69383" y="23284"/>
                    <a:pt x="66581" y="24685"/>
                    <a:pt x="64747" y="26953"/>
                  </a:cubicBezTo>
                  <a:cubicBezTo>
                    <a:pt x="63779" y="25585"/>
                    <a:pt x="62211" y="24651"/>
                    <a:pt x="60410" y="24651"/>
                  </a:cubicBezTo>
                  <a:cubicBezTo>
                    <a:pt x="60043" y="24651"/>
                    <a:pt x="59643" y="24685"/>
                    <a:pt x="59309" y="24785"/>
                  </a:cubicBezTo>
                  <a:cubicBezTo>
                    <a:pt x="59243" y="19248"/>
                    <a:pt x="54973" y="14678"/>
                    <a:pt x="49536" y="14177"/>
                  </a:cubicBezTo>
                  <a:cubicBezTo>
                    <a:pt x="49669" y="13510"/>
                    <a:pt x="49736" y="12810"/>
                    <a:pt x="49736" y="12109"/>
                  </a:cubicBezTo>
                  <a:cubicBezTo>
                    <a:pt x="49736" y="5438"/>
                    <a:pt x="44332" y="0"/>
                    <a:pt x="37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6680975" y="484193"/>
              <a:ext cx="2461028" cy="496666"/>
            </a:xfrm>
            <a:custGeom>
              <a:avLst/>
              <a:gdLst/>
              <a:ahLst/>
              <a:cxnLst/>
              <a:rect l="l" t="t" r="r" b="b"/>
              <a:pathLst>
                <a:path w="81660" h="16480" extrusionOk="0">
                  <a:moveTo>
                    <a:pt x="3670" y="1"/>
                  </a:moveTo>
                  <a:cubicBezTo>
                    <a:pt x="1369" y="2803"/>
                    <a:pt x="1" y="6372"/>
                    <a:pt x="1" y="10308"/>
                  </a:cubicBezTo>
                  <a:cubicBezTo>
                    <a:pt x="1" y="12476"/>
                    <a:pt x="401" y="14544"/>
                    <a:pt x="1202" y="16479"/>
                  </a:cubicBezTo>
                  <a:lnTo>
                    <a:pt x="81659" y="16479"/>
                  </a:lnTo>
                  <a:cubicBezTo>
                    <a:pt x="80092" y="12943"/>
                    <a:pt x="76589" y="10475"/>
                    <a:pt x="72553" y="10475"/>
                  </a:cubicBezTo>
                  <a:cubicBezTo>
                    <a:pt x="69417" y="10475"/>
                    <a:pt x="66615" y="11876"/>
                    <a:pt x="64781" y="14144"/>
                  </a:cubicBezTo>
                  <a:cubicBezTo>
                    <a:pt x="63813" y="12776"/>
                    <a:pt x="62245" y="11842"/>
                    <a:pt x="60444" y="11842"/>
                  </a:cubicBezTo>
                  <a:cubicBezTo>
                    <a:pt x="60077" y="11842"/>
                    <a:pt x="59677" y="11876"/>
                    <a:pt x="59343" y="11976"/>
                  </a:cubicBezTo>
                  <a:cubicBezTo>
                    <a:pt x="59343" y="10041"/>
                    <a:pt x="58776" y="8273"/>
                    <a:pt x="57876" y="6705"/>
                  </a:cubicBezTo>
                  <a:cubicBezTo>
                    <a:pt x="55774" y="10108"/>
                    <a:pt x="52038" y="12343"/>
                    <a:pt x="47768" y="12343"/>
                  </a:cubicBezTo>
                  <a:cubicBezTo>
                    <a:pt x="45667" y="12343"/>
                    <a:pt x="43699" y="11809"/>
                    <a:pt x="41931" y="10808"/>
                  </a:cubicBezTo>
                  <a:cubicBezTo>
                    <a:pt x="40430" y="11509"/>
                    <a:pt x="38762" y="11876"/>
                    <a:pt x="36994" y="11876"/>
                  </a:cubicBezTo>
                  <a:cubicBezTo>
                    <a:pt x="32524" y="11876"/>
                    <a:pt x="28655" y="9441"/>
                    <a:pt x="26587" y="5838"/>
                  </a:cubicBezTo>
                  <a:cubicBezTo>
                    <a:pt x="24919" y="10441"/>
                    <a:pt x="20549" y="13677"/>
                    <a:pt x="15412" y="13677"/>
                  </a:cubicBezTo>
                  <a:cubicBezTo>
                    <a:pt x="8841" y="13677"/>
                    <a:pt x="3537" y="8340"/>
                    <a:pt x="3537" y="1802"/>
                  </a:cubicBezTo>
                  <a:cubicBezTo>
                    <a:pt x="3537" y="1168"/>
                    <a:pt x="3570" y="601"/>
                    <a:pt x="36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/>
          <p:nvPr/>
        </p:nvSpPr>
        <p:spPr>
          <a:xfrm>
            <a:off x="-327250" y="51204"/>
            <a:ext cx="1713777" cy="739638"/>
          </a:xfrm>
          <a:custGeom>
            <a:avLst/>
            <a:gdLst/>
            <a:ahLst/>
            <a:cxnLst/>
            <a:rect l="l" t="t" r="r" b="b"/>
            <a:pathLst>
              <a:path w="66548" h="28721" extrusionOk="0">
                <a:moveTo>
                  <a:pt x="33457" y="0"/>
                </a:moveTo>
                <a:cubicBezTo>
                  <a:pt x="25452" y="0"/>
                  <a:pt x="18847" y="6171"/>
                  <a:pt x="18213" y="14010"/>
                </a:cubicBezTo>
                <a:cubicBezTo>
                  <a:pt x="16779" y="13010"/>
                  <a:pt x="14978" y="12376"/>
                  <a:pt x="13043" y="12376"/>
                </a:cubicBezTo>
                <a:cubicBezTo>
                  <a:pt x="8006" y="12376"/>
                  <a:pt x="3970" y="16479"/>
                  <a:pt x="3970" y="21482"/>
                </a:cubicBezTo>
                <a:cubicBezTo>
                  <a:pt x="3970" y="23317"/>
                  <a:pt x="4503" y="24985"/>
                  <a:pt x="5437" y="26386"/>
                </a:cubicBezTo>
                <a:cubicBezTo>
                  <a:pt x="3102" y="26786"/>
                  <a:pt x="1134" y="27620"/>
                  <a:pt x="0" y="28721"/>
                </a:cubicBezTo>
                <a:lnTo>
                  <a:pt x="66548" y="28721"/>
                </a:lnTo>
                <a:cubicBezTo>
                  <a:pt x="65681" y="27887"/>
                  <a:pt x="64146" y="27120"/>
                  <a:pt x="62145" y="26553"/>
                </a:cubicBezTo>
                <a:cubicBezTo>
                  <a:pt x="62178" y="26152"/>
                  <a:pt x="62211" y="25785"/>
                  <a:pt x="62211" y="25352"/>
                </a:cubicBezTo>
                <a:cubicBezTo>
                  <a:pt x="62211" y="19614"/>
                  <a:pt x="57541" y="14978"/>
                  <a:pt x="51837" y="14978"/>
                </a:cubicBezTo>
                <a:cubicBezTo>
                  <a:pt x="50736" y="14978"/>
                  <a:pt x="49702" y="15144"/>
                  <a:pt x="48735" y="15445"/>
                </a:cubicBezTo>
                <a:lnTo>
                  <a:pt x="48735" y="15311"/>
                </a:lnTo>
                <a:cubicBezTo>
                  <a:pt x="48735" y="6838"/>
                  <a:pt x="41897" y="0"/>
                  <a:pt x="3345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2780625" y="1497025"/>
            <a:ext cx="2042300" cy="731375"/>
          </a:xfrm>
          <a:custGeom>
            <a:avLst/>
            <a:gdLst/>
            <a:ahLst/>
            <a:cxnLst/>
            <a:rect l="l" t="t" r="r" b="b"/>
            <a:pathLst>
              <a:path w="81692" h="29255" extrusionOk="0">
                <a:moveTo>
                  <a:pt x="37661" y="0"/>
                </a:moveTo>
                <a:cubicBezTo>
                  <a:pt x="31690" y="0"/>
                  <a:pt x="26786" y="4304"/>
                  <a:pt x="25785" y="9974"/>
                </a:cubicBezTo>
                <a:cubicBezTo>
                  <a:pt x="23117" y="8006"/>
                  <a:pt x="19814" y="6839"/>
                  <a:pt x="16212" y="6839"/>
                </a:cubicBezTo>
                <a:cubicBezTo>
                  <a:pt x="7272" y="6839"/>
                  <a:pt x="0" y="14111"/>
                  <a:pt x="0" y="23084"/>
                </a:cubicBezTo>
                <a:cubicBezTo>
                  <a:pt x="0" y="25252"/>
                  <a:pt x="434" y="27320"/>
                  <a:pt x="1201" y="29255"/>
                </a:cubicBezTo>
                <a:lnTo>
                  <a:pt x="81692" y="29255"/>
                </a:lnTo>
                <a:cubicBezTo>
                  <a:pt x="80058" y="25752"/>
                  <a:pt x="76555" y="23284"/>
                  <a:pt x="72519" y="23284"/>
                </a:cubicBezTo>
                <a:cubicBezTo>
                  <a:pt x="69383" y="23284"/>
                  <a:pt x="66581" y="24685"/>
                  <a:pt x="64747" y="26953"/>
                </a:cubicBezTo>
                <a:cubicBezTo>
                  <a:pt x="63779" y="25585"/>
                  <a:pt x="62211" y="24651"/>
                  <a:pt x="60410" y="24651"/>
                </a:cubicBezTo>
                <a:cubicBezTo>
                  <a:pt x="60043" y="24651"/>
                  <a:pt x="59643" y="24685"/>
                  <a:pt x="59309" y="24785"/>
                </a:cubicBezTo>
                <a:cubicBezTo>
                  <a:pt x="59243" y="19248"/>
                  <a:pt x="54973" y="14678"/>
                  <a:pt x="49536" y="14177"/>
                </a:cubicBezTo>
                <a:cubicBezTo>
                  <a:pt x="49669" y="13510"/>
                  <a:pt x="49736" y="12810"/>
                  <a:pt x="49736" y="12109"/>
                </a:cubicBezTo>
                <a:cubicBezTo>
                  <a:pt x="49736" y="5438"/>
                  <a:pt x="44332" y="0"/>
                  <a:pt x="3766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2"/>
          <p:cNvSpPr/>
          <p:nvPr/>
        </p:nvSpPr>
        <p:spPr>
          <a:xfrm>
            <a:off x="7878775" y="1462000"/>
            <a:ext cx="2242450" cy="766400"/>
          </a:xfrm>
          <a:custGeom>
            <a:avLst/>
            <a:gdLst/>
            <a:ahLst/>
            <a:cxnLst/>
            <a:rect l="l" t="t" r="r" b="b"/>
            <a:pathLst>
              <a:path w="89698" h="30656" extrusionOk="0">
                <a:moveTo>
                  <a:pt x="57875" y="0"/>
                </a:moveTo>
                <a:cubicBezTo>
                  <a:pt x="49335" y="0"/>
                  <a:pt x="42330" y="6372"/>
                  <a:pt x="41230" y="14644"/>
                </a:cubicBezTo>
                <a:cubicBezTo>
                  <a:pt x="40496" y="14377"/>
                  <a:pt x="39662" y="14211"/>
                  <a:pt x="38828" y="14211"/>
                </a:cubicBezTo>
                <a:cubicBezTo>
                  <a:pt x="36526" y="14211"/>
                  <a:pt x="34492" y="15245"/>
                  <a:pt x="33124" y="16912"/>
                </a:cubicBezTo>
                <a:cubicBezTo>
                  <a:pt x="31056" y="14144"/>
                  <a:pt x="27787" y="12309"/>
                  <a:pt x="24051" y="12309"/>
                </a:cubicBezTo>
                <a:cubicBezTo>
                  <a:pt x="17880" y="12309"/>
                  <a:pt x="12843" y="17313"/>
                  <a:pt x="12843" y="23517"/>
                </a:cubicBezTo>
                <a:cubicBezTo>
                  <a:pt x="12843" y="24585"/>
                  <a:pt x="13010" y="25652"/>
                  <a:pt x="13310" y="26653"/>
                </a:cubicBezTo>
                <a:cubicBezTo>
                  <a:pt x="7005" y="26820"/>
                  <a:pt x="1802" y="28421"/>
                  <a:pt x="0" y="30656"/>
                </a:cubicBezTo>
                <a:lnTo>
                  <a:pt x="89698" y="30656"/>
                </a:lnTo>
                <a:cubicBezTo>
                  <a:pt x="87730" y="29055"/>
                  <a:pt x="84027" y="27854"/>
                  <a:pt x="79524" y="27487"/>
                </a:cubicBezTo>
                <a:cubicBezTo>
                  <a:pt x="79824" y="26820"/>
                  <a:pt x="79957" y="26086"/>
                  <a:pt x="79957" y="25318"/>
                </a:cubicBezTo>
                <a:cubicBezTo>
                  <a:pt x="79957" y="22216"/>
                  <a:pt x="77489" y="19714"/>
                  <a:pt x="74387" y="19681"/>
                </a:cubicBezTo>
                <a:cubicBezTo>
                  <a:pt x="74553" y="18714"/>
                  <a:pt x="74654" y="17746"/>
                  <a:pt x="74654" y="16746"/>
                </a:cubicBezTo>
                <a:cubicBezTo>
                  <a:pt x="74654" y="7506"/>
                  <a:pt x="67148" y="0"/>
                  <a:pt x="578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2"/>
          <p:cNvSpPr/>
          <p:nvPr/>
        </p:nvSpPr>
        <p:spPr>
          <a:xfrm flipH="1">
            <a:off x="-152402" y="2673176"/>
            <a:ext cx="6397602" cy="3028098"/>
          </a:xfrm>
          <a:custGeom>
            <a:avLst/>
            <a:gdLst/>
            <a:ahLst/>
            <a:cxnLst/>
            <a:rect l="l" t="t" r="r" b="b"/>
            <a:pathLst>
              <a:path w="40984" h="16802" extrusionOk="0">
                <a:moveTo>
                  <a:pt x="24500" y="3467"/>
                </a:moveTo>
                <a:cubicBezTo>
                  <a:pt x="24504" y="3469"/>
                  <a:pt x="24509" y="3469"/>
                  <a:pt x="24509" y="3469"/>
                </a:cubicBezTo>
                <a:cubicBezTo>
                  <a:pt x="24521" y="3494"/>
                  <a:pt x="24527" y="3518"/>
                  <a:pt x="24521" y="3524"/>
                </a:cubicBezTo>
                <a:cubicBezTo>
                  <a:pt x="24509" y="3518"/>
                  <a:pt x="24491" y="3506"/>
                  <a:pt x="24467" y="3500"/>
                </a:cubicBezTo>
                <a:lnTo>
                  <a:pt x="24467" y="3494"/>
                </a:lnTo>
                <a:cubicBezTo>
                  <a:pt x="24470" y="3495"/>
                  <a:pt x="24473" y="3495"/>
                  <a:pt x="24475" y="3495"/>
                </a:cubicBezTo>
                <a:cubicBezTo>
                  <a:pt x="24485" y="3495"/>
                  <a:pt x="24485" y="3485"/>
                  <a:pt x="24485" y="3475"/>
                </a:cubicBezTo>
                <a:cubicBezTo>
                  <a:pt x="24487" y="3479"/>
                  <a:pt x="24490" y="3480"/>
                  <a:pt x="24492" y="3480"/>
                </a:cubicBezTo>
                <a:cubicBezTo>
                  <a:pt x="24498" y="3480"/>
                  <a:pt x="24503" y="3474"/>
                  <a:pt x="24500" y="3467"/>
                </a:cubicBezTo>
                <a:close/>
                <a:moveTo>
                  <a:pt x="24848" y="3475"/>
                </a:moveTo>
                <a:cubicBezTo>
                  <a:pt x="24848" y="3489"/>
                  <a:pt x="24852" y="3496"/>
                  <a:pt x="24856" y="3496"/>
                </a:cubicBezTo>
                <a:cubicBezTo>
                  <a:pt x="24857" y="3496"/>
                  <a:pt x="24859" y="3495"/>
                  <a:pt x="24860" y="3494"/>
                </a:cubicBezTo>
                <a:lnTo>
                  <a:pt x="24860" y="3494"/>
                </a:lnTo>
                <a:cubicBezTo>
                  <a:pt x="24854" y="3530"/>
                  <a:pt x="24854" y="3566"/>
                  <a:pt x="24854" y="3578"/>
                </a:cubicBezTo>
                <a:cubicBezTo>
                  <a:pt x="24824" y="3554"/>
                  <a:pt x="24800" y="3530"/>
                  <a:pt x="24794" y="3494"/>
                </a:cubicBezTo>
                <a:lnTo>
                  <a:pt x="24794" y="3494"/>
                </a:lnTo>
                <a:cubicBezTo>
                  <a:pt x="24796" y="3495"/>
                  <a:pt x="24798" y="3496"/>
                  <a:pt x="24800" y="3496"/>
                </a:cubicBezTo>
                <a:cubicBezTo>
                  <a:pt x="24806" y="3496"/>
                  <a:pt x="24812" y="3492"/>
                  <a:pt x="24812" y="3487"/>
                </a:cubicBezTo>
                <a:cubicBezTo>
                  <a:pt x="24814" y="3489"/>
                  <a:pt x="24815" y="3490"/>
                  <a:pt x="24817" y="3490"/>
                </a:cubicBezTo>
                <a:cubicBezTo>
                  <a:pt x="24821" y="3490"/>
                  <a:pt x="24826" y="3484"/>
                  <a:pt x="24830" y="3475"/>
                </a:cubicBezTo>
                <a:cubicBezTo>
                  <a:pt x="24830" y="3481"/>
                  <a:pt x="24832" y="3484"/>
                  <a:pt x="24835" y="3484"/>
                </a:cubicBezTo>
                <a:cubicBezTo>
                  <a:pt x="24838" y="3484"/>
                  <a:pt x="24842" y="3481"/>
                  <a:pt x="24848" y="3475"/>
                </a:cubicBezTo>
                <a:close/>
                <a:moveTo>
                  <a:pt x="24546" y="3451"/>
                </a:moveTo>
                <a:cubicBezTo>
                  <a:pt x="24546" y="3463"/>
                  <a:pt x="24558" y="3463"/>
                  <a:pt x="24558" y="3463"/>
                </a:cubicBezTo>
                <a:cubicBezTo>
                  <a:pt x="24558" y="3468"/>
                  <a:pt x="24561" y="3470"/>
                  <a:pt x="24565" y="3470"/>
                </a:cubicBezTo>
                <a:cubicBezTo>
                  <a:pt x="24570" y="3470"/>
                  <a:pt x="24576" y="3467"/>
                  <a:pt x="24576" y="3463"/>
                </a:cubicBezTo>
                <a:cubicBezTo>
                  <a:pt x="24576" y="3471"/>
                  <a:pt x="24580" y="3476"/>
                  <a:pt x="24584" y="3476"/>
                </a:cubicBezTo>
                <a:cubicBezTo>
                  <a:pt x="24586" y="3476"/>
                  <a:pt x="24588" y="3474"/>
                  <a:pt x="24588" y="3469"/>
                </a:cubicBezTo>
                <a:cubicBezTo>
                  <a:pt x="24588" y="3473"/>
                  <a:pt x="24595" y="3479"/>
                  <a:pt x="24600" y="3479"/>
                </a:cubicBezTo>
                <a:cubicBezTo>
                  <a:pt x="24603" y="3479"/>
                  <a:pt x="24606" y="3476"/>
                  <a:pt x="24606" y="3469"/>
                </a:cubicBezTo>
                <a:lnTo>
                  <a:pt x="24606" y="3469"/>
                </a:lnTo>
                <a:cubicBezTo>
                  <a:pt x="24606" y="3506"/>
                  <a:pt x="24612" y="3554"/>
                  <a:pt x="24588" y="3590"/>
                </a:cubicBezTo>
                <a:cubicBezTo>
                  <a:pt x="24558" y="3554"/>
                  <a:pt x="24552" y="3506"/>
                  <a:pt x="24539" y="3463"/>
                </a:cubicBezTo>
                <a:lnTo>
                  <a:pt x="24546" y="3451"/>
                </a:lnTo>
                <a:close/>
                <a:moveTo>
                  <a:pt x="24642" y="3463"/>
                </a:moveTo>
                <a:cubicBezTo>
                  <a:pt x="24642" y="3469"/>
                  <a:pt x="24642" y="3487"/>
                  <a:pt x="24661" y="3487"/>
                </a:cubicBezTo>
                <a:cubicBezTo>
                  <a:pt x="24661" y="3500"/>
                  <a:pt x="24667" y="3500"/>
                  <a:pt x="24679" y="3500"/>
                </a:cubicBezTo>
                <a:cubicBezTo>
                  <a:pt x="24679" y="3510"/>
                  <a:pt x="24684" y="3514"/>
                  <a:pt x="24690" y="3514"/>
                </a:cubicBezTo>
                <a:cubicBezTo>
                  <a:pt x="24695" y="3514"/>
                  <a:pt x="24700" y="3511"/>
                  <a:pt x="24703" y="3506"/>
                </a:cubicBezTo>
                <a:cubicBezTo>
                  <a:pt x="24703" y="3517"/>
                  <a:pt x="24708" y="3521"/>
                  <a:pt x="24714" y="3521"/>
                </a:cubicBezTo>
                <a:cubicBezTo>
                  <a:pt x="24718" y="3521"/>
                  <a:pt x="24723" y="3520"/>
                  <a:pt x="24727" y="3518"/>
                </a:cubicBezTo>
                <a:cubicBezTo>
                  <a:pt x="24727" y="3526"/>
                  <a:pt x="24730" y="3529"/>
                  <a:pt x="24733" y="3529"/>
                </a:cubicBezTo>
                <a:cubicBezTo>
                  <a:pt x="24737" y="3529"/>
                  <a:pt x="24742" y="3524"/>
                  <a:pt x="24745" y="3518"/>
                </a:cubicBezTo>
                <a:cubicBezTo>
                  <a:pt x="24749" y="3521"/>
                  <a:pt x="24752" y="3523"/>
                  <a:pt x="24755" y="3523"/>
                </a:cubicBezTo>
                <a:cubicBezTo>
                  <a:pt x="24761" y="3523"/>
                  <a:pt x="24765" y="3514"/>
                  <a:pt x="24770" y="3506"/>
                </a:cubicBezTo>
                <a:cubicBezTo>
                  <a:pt x="24770" y="3518"/>
                  <a:pt x="24776" y="3524"/>
                  <a:pt x="24776" y="3530"/>
                </a:cubicBezTo>
                <a:cubicBezTo>
                  <a:pt x="24788" y="3554"/>
                  <a:pt x="24806" y="3560"/>
                  <a:pt x="24824" y="3584"/>
                </a:cubicBezTo>
                <a:cubicBezTo>
                  <a:pt x="24836" y="3609"/>
                  <a:pt x="24830" y="3621"/>
                  <a:pt x="24830" y="3651"/>
                </a:cubicBezTo>
                <a:cubicBezTo>
                  <a:pt x="24830" y="3675"/>
                  <a:pt x="24830" y="3699"/>
                  <a:pt x="24824" y="3718"/>
                </a:cubicBezTo>
                <a:cubicBezTo>
                  <a:pt x="24820" y="3710"/>
                  <a:pt x="24810" y="3705"/>
                  <a:pt x="24798" y="3705"/>
                </a:cubicBezTo>
                <a:cubicBezTo>
                  <a:pt x="24790" y="3705"/>
                  <a:pt x="24783" y="3707"/>
                  <a:pt x="24776" y="3711"/>
                </a:cubicBezTo>
                <a:cubicBezTo>
                  <a:pt x="24771" y="3703"/>
                  <a:pt x="24764" y="3689"/>
                  <a:pt x="24754" y="3689"/>
                </a:cubicBezTo>
                <a:cubicBezTo>
                  <a:pt x="24750" y="3689"/>
                  <a:pt x="24745" y="3692"/>
                  <a:pt x="24739" y="3699"/>
                </a:cubicBezTo>
                <a:cubicBezTo>
                  <a:pt x="24736" y="3693"/>
                  <a:pt x="24730" y="3690"/>
                  <a:pt x="24725" y="3690"/>
                </a:cubicBezTo>
                <a:cubicBezTo>
                  <a:pt x="24720" y="3690"/>
                  <a:pt x="24715" y="3693"/>
                  <a:pt x="24715" y="3699"/>
                </a:cubicBezTo>
                <a:lnTo>
                  <a:pt x="24673" y="3675"/>
                </a:lnTo>
                <a:cubicBezTo>
                  <a:pt x="24655" y="3669"/>
                  <a:pt x="24624" y="3645"/>
                  <a:pt x="24624" y="3627"/>
                </a:cubicBezTo>
                <a:cubicBezTo>
                  <a:pt x="24618" y="3596"/>
                  <a:pt x="24630" y="3566"/>
                  <a:pt x="24630" y="3548"/>
                </a:cubicBezTo>
                <a:lnTo>
                  <a:pt x="24630" y="3469"/>
                </a:lnTo>
                <a:lnTo>
                  <a:pt x="24636" y="3469"/>
                </a:lnTo>
                <a:cubicBezTo>
                  <a:pt x="24636" y="3469"/>
                  <a:pt x="24642" y="3469"/>
                  <a:pt x="24642" y="3463"/>
                </a:cubicBezTo>
                <a:close/>
                <a:moveTo>
                  <a:pt x="28270" y="4310"/>
                </a:moveTo>
                <a:lnTo>
                  <a:pt x="28270" y="4310"/>
                </a:lnTo>
                <a:cubicBezTo>
                  <a:pt x="28270" y="4312"/>
                  <a:pt x="28269" y="4315"/>
                  <a:pt x="28269" y="4317"/>
                </a:cubicBezTo>
                <a:cubicBezTo>
                  <a:pt x="28270" y="4315"/>
                  <a:pt x="28270" y="4312"/>
                  <a:pt x="28270" y="4310"/>
                </a:cubicBezTo>
                <a:close/>
                <a:moveTo>
                  <a:pt x="24455" y="4262"/>
                </a:moveTo>
                <a:cubicBezTo>
                  <a:pt x="24459" y="4276"/>
                  <a:pt x="24471" y="4301"/>
                  <a:pt x="24482" y="4301"/>
                </a:cubicBezTo>
                <a:cubicBezTo>
                  <a:pt x="24485" y="4301"/>
                  <a:pt x="24488" y="4298"/>
                  <a:pt x="24491" y="4293"/>
                </a:cubicBezTo>
                <a:cubicBezTo>
                  <a:pt x="24491" y="4317"/>
                  <a:pt x="24491" y="4335"/>
                  <a:pt x="24515" y="4335"/>
                </a:cubicBezTo>
                <a:lnTo>
                  <a:pt x="24515" y="4347"/>
                </a:lnTo>
                <a:cubicBezTo>
                  <a:pt x="24485" y="4384"/>
                  <a:pt x="24455" y="4414"/>
                  <a:pt x="24418" y="4438"/>
                </a:cubicBezTo>
                <a:cubicBezTo>
                  <a:pt x="24412" y="4432"/>
                  <a:pt x="24408" y="4429"/>
                  <a:pt x="24403" y="4429"/>
                </a:cubicBezTo>
                <a:cubicBezTo>
                  <a:pt x="24399" y="4429"/>
                  <a:pt x="24394" y="4432"/>
                  <a:pt x="24388" y="4438"/>
                </a:cubicBezTo>
                <a:cubicBezTo>
                  <a:pt x="24388" y="4430"/>
                  <a:pt x="24379" y="4416"/>
                  <a:pt x="24370" y="4416"/>
                </a:cubicBezTo>
                <a:cubicBezTo>
                  <a:pt x="24366" y="4416"/>
                  <a:pt x="24362" y="4418"/>
                  <a:pt x="24358" y="4426"/>
                </a:cubicBezTo>
                <a:cubicBezTo>
                  <a:pt x="24358" y="4414"/>
                  <a:pt x="24346" y="4402"/>
                  <a:pt x="24340" y="4402"/>
                </a:cubicBezTo>
                <a:cubicBezTo>
                  <a:pt x="24358" y="4371"/>
                  <a:pt x="24364" y="4335"/>
                  <a:pt x="24370" y="4293"/>
                </a:cubicBezTo>
                <a:cubicBezTo>
                  <a:pt x="24379" y="4300"/>
                  <a:pt x="24386" y="4303"/>
                  <a:pt x="24392" y="4303"/>
                </a:cubicBezTo>
                <a:cubicBezTo>
                  <a:pt x="24407" y="4303"/>
                  <a:pt x="24416" y="4284"/>
                  <a:pt x="24424" y="4262"/>
                </a:cubicBezTo>
                <a:cubicBezTo>
                  <a:pt x="24427" y="4272"/>
                  <a:pt x="24434" y="4276"/>
                  <a:pt x="24440" y="4276"/>
                </a:cubicBezTo>
                <a:cubicBezTo>
                  <a:pt x="24446" y="4276"/>
                  <a:pt x="24452" y="4272"/>
                  <a:pt x="24455" y="4262"/>
                </a:cubicBezTo>
                <a:close/>
                <a:moveTo>
                  <a:pt x="25242" y="4486"/>
                </a:moveTo>
                <a:lnTo>
                  <a:pt x="25242" y="4486"/>
                </a:lnTo>
                <a:cubicBezTo>
                  <a:pt x="25227" y="4502"/>
                  <a:pt x="25237" y="4533"/>
                  <a:pt x="25258" y="4533"/>
                </a:cubicBezTo>
                <a:cubicBezTo>
                  <a:pt x="25262" y="4533"/>
                  <a:pt x="25267" y="4532"/>
                  <a:pt x="25272" y="4529"/>
                </a:cubicBezTo>
                <a:lnTo>
                  <a:pt x="25272" y="4529"/>
                </a:lnTo>
                <a:cubicBezTo>
                  <a:pt x="25266" y="4551"/>
                  <a:pt x="25266" y="4584"/>
                  <a:pt x="25290" y="4584"/>
                </a:cubicBezTo>
                <a:cubicBezTo>
                  <a:pt x="25292" y="4584"/>
                  <a:pt x="25294" y="4584"/>
                  <a:pt x="25296" y="4583"/>
                </a:cubicBezTo>
                <a:lnTo>
                  <a:pt x="25296" y="4583"/>
                </a:lnTo>
                <a:cubicBezTo>
                  <a:pt x="25284" y="4589"/>
                  <a:pt x="25284" y="4589"/>
                  <a:pt x="25284" y="4595"/>
                </a:cubicBezTo>
                <a:cubicBezTo>
                  <a:pt x="25236" y="4608"/>
                  <a:pt x="25181" y="4614"/>
                  <a:pt x="25145" y="4620"/>
                </a:cubicBezTo>
                <a:cubicBezTo>
                  <a:pt x="25145" y="4589"/>
                  <a:pt x="25169" y="4547"/>
                  <a:pt x="25218" y="4493"/>
                </a:cubicBezTo>
                <a:cubicBezTo>
                  <a:pt x="25224" y="4493"/>
                  <a:pt x="25236" y="4493"/>
                  <a:pt x="25242" y="4486"/>
                </a:cubicBezTo>
                <a:close/>
                <a:moveTo>
                  <a:pt x="11700" y="4643"/>
                </a:moveTo>
                <a:lnTo>
                  <a:pt x="11700" y="4643"/>
                </a:lnTo>
                <a:cubicBezTo>
                  <a:pt x="11697" y="4643"/>
                  <a:pt x="11694" y="4643"/>
                  <a:pt x="11692" y="4644"/>
                </a:cubicBezTo>
                <a:lnTo>
                  <a:pt x="11693" y="4645"/>
                </a:lnTo>
                <a:lnTo>
                  <a:pt x="11693" y="4645"/>
                </a:lnTo>
                <a:cubicBezTo>
                  <a:pt x="11695" y="4644"/>
                  <a:pt x="11698" y="4643"/>
                  <a:pt x="11700" y="4643"/>
                </a:cubicBezTo>
                <a:close/>
                <a:moveTo>
                  <a:pt x="20023" y="4608"/>
                </a:moveTo>
                <a:cubicBezTo>
                  <a:pt x="20047" y="4614"/>
                  <a:pt x="20035" y="4638"/>
                  <a:pt x="20047" y="4650"/>
                </a:cubicBezTo>
                <a:lnTo>
                  <a:pt x="20035" y="4638"/>
                </a:lnTo>
                <a:cubicBezTo>
                  <a:pt x="20035" y="4620"/>
                  <a:pt x="20035" y="4614"/>
                  <a:pt x="20023" y="4608"/>
                </a:cubicBezTo>
                <a:close/>
                <a:moveTo>
                  <a:pt x="11693" y="4645"/>
                </a:moveTo>
                <a:cubicBezTo>
                  <a:pt x="11670" y="4651"/>
                  <a:pt x="11656" y="4656"/>
                  <a:pt x="11656" y="4656"/>
                </a:cubicBezTo>
                <a:cubicBezTo>
                  <a:pt x="11656" y="4656"/>
                  <a:pt x="11678" y="4652"/>
                  <a:pt x="11703" y="4651"/>
                </a:cubicBezTo>
                <a:lnTo>
                  <a:pt x="11703" y="4651"/>
                </a:lnTo>
                <a:lnTo>
                  <a:pt x="11693" y="4645"/>
                </a:lnTo>
                <a:close/>
                <a:moveTo>
                  <a:pt x="19920" y="4632"/>
                </a:moveTo>
                <a:lnTo>
                  <a:pt x="19926" y="4644"/>
                </a:lnTo>
                <a:lnTo>
                  <a:pt x="19966" y="4681"/>
                </a:lnTo>
                <a:lnTo>
                  <a:pt x="19966" y="4681"/>
                </a:lnTo>
                <a:cubicBezTo>
                  <a:pt x="19958" y="4677"/>
                  <a:pt x="19947" y="4676"/>
                  <a:pt x="19934" y="4676"/>
                </a:cubicBezTo>
                <a:cubicBezTo>
                  <a:pt x="19923" y="4676"/>
                  <a:pt x="19911" y="4677"/>
                  <a:pt x="19901" y="4677"/>
                </a:cubicBezTo>
                <a:cubicBezTo>
                  <a:pt x="19878" y="4677"/>
                  <a:pt x="19861" y="4674"/>
                  <a:pt x="19865" y="4656"/>
                </a:cubicBezTo>
                <a:cubicBezTo>
                  <a:pt x="19890" y="4656"/>
                  <a:pt x="19920" y="4656"/>
                  <a:pt x="19920" y="4632"/>
                </a:cubicBezTo>
                <a:close/>
                <a:moveTo>
                  <a:pt x="11716" y="4668"/>
                </a:moveTo>
                <a:cubicBezTo>
                  <a:pt x="11732" y="4668"/>
                  <a:pt x="11754" y="4671"/>
                  <a:pt x="11774" y="4671"/>
                </a:cubicBezTo>
                <a:cubicBezTo>
                  <a:pt x="11784" y="4671"/>
                  <a:pt x="11793" y="4670"/>
                  <a:pt x="11801" y="4668"/>
                </a:cubicBezTo>
                <a:lnTo>
                  <a:pt x="11801" y="4668"/>
                </a:lnTo>
                <a:lnTo>
                  <a:pt x="11734" y="4686"/>
                </a:lnTo>
                <a:cubicBezTo>
                  <a:pt x="11722" y="4680"/>
                  <a:pt x="11716" y="4674"/>
                  <a:pt x="11716" y="4668"/>
                </a:cubicBezTo>
                <a:close/>
                <a:moveTo>
                  <a:pt x="11783" y="4686"/>
                </a:moveTo>
                <a:cubicBezTo>
                  <a:pt x="11781" y="4691"/>
                  <a:pt x="11776" y="4693"/>
                  <a:pt x="11771" y="4695"/>
                </a:cubicBezTo>
                <a:lnTo>
                  <a:pt x="11771" y="4695"/>
                </a:lnTo>
                <a:cubicBezTo>
                  <a:pt x="11775" y="4693"/>
                  <a:pt x="11779" y="4690"/>
                  <a:pt x="11783" y="4686"/>
                </a:cubicBezTo>
                <a:close/>
                <a:moveTo>
                  <a:pt x="24981" y="4408"/>
                </a:moveTo>
                <a:cubicBezTo>
                  <a:pt x="24981" y="4424"/>
                  <a:pt x="24990" y="4431"/>
                  <a:pt x="25001" y="4431"/>
                </a:cubicBezTo>
                <a:cubicBezTo>
                  <a:pt x="25010" y="4431"/>
                  <a:pt x="25021" y="4425"/>
                  <a:pt x="25030" y="4414"/>
                </a:cubicBezTo>
                <a:lnTo>
                  <a:pt x="25030" y="4414"/>
                </a:lnTo>
                <a:cubicBezTo>
                  <a:pt x="25021" y="4429"/>
                  <a:pt x="25028" y="4437"/>
                  <a:pt x="25040" y="4437"/>
                </a:cubicBezTo>
                <a:cubicBezTo>
                  <a:pt x="25051" y="4437"/>
                  <a:pt x="25066" y="4429"/>
                  <a:pt x="25072" y="4414"/>
                </a:cubicBezTo>
                <a:cubicBezTo>
                  <a:pt x="25072" y="4430"/>
                  <a:pt x="25083" y="4446"/>
                  <a:pt x="25094" y="4446"/>
                </a:cubicBezTo>
                <a:cubicBezTo>
                  <a:pt x="25099" y="4446"/>
                  <a:pt x="25105" y="4442"/>
                  <a:pt x="25109" y="4432"/>
                </a:cubicBezTo>
                <a:cubicBezTo>
                  <a:pt x="25119" y="4439"/>
                  <a:pt x="25128" y="4446"/>
                  <a:pt x="25136" y="4446"/>
                </a:cubicBezTo>
                <a:cubicBezTo>
                  <a:pt x="25143" y="4446"/>
                  <a:pt x="25149" y="4442"/>
                  <a:pt x="25157" y="4432"/>
                </a:cubicBezTo>
                <a:cubicBezTo>
                  <a:pt x="25157" y="4438"/>
                  <a:pt x="25157" y="4444"/>
                  <a:pt x="25163" y="4444"/>
                </a:cubicBezTo>
                <a:cubicBezTo>
                  <a:pt x="25078" y="4547"/>
                  <a:pt x="25030" y="4650"/>
                  <a:pt x="24927" y="4717"/>
                </a:cubicBezTo>
                <a:cubicBezTo>
                  <a:pt x="24903" y="4620"/>
                  <a:pt x="24969" y="4517"/>
                  <a:pt x="24981" y="4408"/>
                </a:cubicBezTo>
                <a:close/>
                <a:moveTo>
                  <a:pt x="11520" y="4695"/>
                </a:moveTo>
                <a:cubicBezTo>
                  <a:pt x="11509" y="4705"/>
                  <a:pt x="11501" y="4714"/>
                  <a:pt x="11498" y="4717"/>
                </a:cubicBezTo>
                <a:cubicBezTo>
                  <a:pt x="11499" y="4717"/>
                  <a:pt x="11499" y="4717"/>
                  <a:pt x="11499" y="4717"/>
                </a:cubicBezTo>
                <a:lnTo>
                  <a:pt x="11499" y="4717"/>
                </a:lnTo>
                <a:cubicBezTo>
                  <a:pt x="11506" y="4710"/>
                  <a:pt x="11513" y="4702"/>
                  <a:pt x="11520" y="4695"/>
                </a:cubicBezTo>
                <a:close/>
                <a:moveTo>
                  <a:pt x="11795" y="4710"/>
                </a:moveTo>
                <a:lnTo>
                  <a:pt x="11795" y="4710"/>
                </a:lnTo>
                <a:cubicBezTo>
                  <a:pt x="11783" y="4717"/>
                  <a:pt x="11771" y="4729"/>
                  <a:pt x="11753" y="4729"/>
                </a:cubicBezTo>
                <a:cubicBezTo>
                  <a:pt x="11765" y="4717"/>
                  <a:pt x="11783" y="4717"/>
                  <a:pt x="11795" y="4710"/>
                </a:cubicBezTo>
                <a:close/>
                <a:moveTo>
                  <a:pt x="11577" y="4680"/>
                </a:moveTo>
                <a:cubicBezTo>
                  <a:pt x="11577" y="4680"/>
                  <a:pt x="11559" y="4710"/>
                  <a:pt x="11535" y="4735"/>
                </a:cubicBezTo>
                <a:cubicBezTo>
                  <a:pt x="11529" y="4735"/>
                  <a:pt x="11522" y="4729"/>
                  <a:pt x="11522" y="4729"/>
                </a:cubicBezTo>
                <a:cubicBezTo>
                  <a:pt x="11541" y="4704"/>
                  <a:pt x="11577" y="4680"/>
                  <a:pt x="11577" y="4680"/>
                </a:cubicBezTo>
                <a:close/>
                <a:moveTo>
                  <a:pt x="11074" y="4735"/>
                </a:moveTo>
                <a:cubicBezTo>
                  <a:pt x="11075" y="4735"/>
                  <a:pt x="11076" y="4736"/>
                  <a:pt x="11078" y="4736"/>
                </a:cubicBezTo>
                <a:lnTo>
                  <a:pt x="11078" y="4736"/>
                </a:lnTo>
                <a:cubicBezTo>
                  <a:pt x="11076" y="4736"/>
                  <a:pt x="11075" y="4735"/>
                  <a:pt x="11074" y="4735"/>
                </a:cubicBezTo>
                <a:close/>
                <a:moveTo>
                  <a:pt x="11801" y="4729"/>
                </a:moveTo>
                <a:lnTo>
                  <a:pt x="11801" y="4729"/>
                </a:lnTo>
                <a:cubicBezTo>
                  <a:pt x="11783" y="4735"/>
                  <a:pt x="11777" y="4741"/>
                  <a:pt x="11771" y="4741"/>
                </a:cubicBezTo>
                <a:cubicBezTo>
                  <a:pt x="11777" y="4735"/>
                  <a:pt x="11783" y="4735"/>
                  <a:pt x="11801" y="4729"/>
                </a:cubicBezTo>
                <a:close/>
                <a:moveTo>
                  <a:pt x="11595" y="4704"/>
                </a:moveTo>
                <a:cubicBezTo>
                  <a:pt x="11589" y="4717"/>
                  <a:pt x="11571" y="4735"/>
                  <a:pt x="11565" y="4747"/>
                </a:cubicBezTo>
                <a:cubicBezTo>
                  <a:pt x="11559" y="4747"/>
                  <a:pt x="11559" y="4741"/>
                  <a:pt x="11553" y="4741"/>
                </a:cubicBezTo>
                <a:cubicBezTo>
                  <a:pt x="11565" y="4735"/>
                  <a:pt x="11589" y="4710"/>
                  <a:pt x="11595" y="4704"/>
                </a:cubicBezTo>
                <a:close/>
                <a:moveTo>
                  <a:pt x="11601" y="4729"/>
                </a:moveTo>
                <a:cubicBezTo>
                  <a:pt x="11595" y="4741"/>
                  <a:pt x="11589" y="4747"/>
                  <a:pt x="11583" y="4759"/>
                </a:cubicBezTo>
                <a:cubicBezTo>
                  <a:pt x="11589" y="4747"/>
                  <a:pt x="11595" y="4735"/>
                  <a:pt x="11601" y="4729"/>
                </a:cubicBezTo>
                <a:close/>
                <a:moveTo>
                  <a:pt x="11631" y="4759"/>
                </a:moveTo>
                <a:cubicBezTo>
                  <a:pt x="11631" y="4765"/>
                  <a:pt x="11625" y="4771"/>
                  <a:pt x="11619" y="4777"/>
                </a:cubicBezTo>
                <a:cubicBezTo>
                  <a:pt x="11619" y="4771"/>
                  <a:pt x="11625" y="4765"/>
                  <a:pt x="11631" y="4759"/>
                </a:cubicBezTo>
                <a:close/>
                <a:moveTo>
                  <a:pt x="12019" y="4735"/>
                </a:moveTo>
                <a:cubicBezTo>
                  <a:pt x="12019" y="4735"/>
                  <a:pt x="12049" y="4777"/>
                  <a:pt x="12079" y="4795"/>
                </a:cubicBezTo>
                <a:cubicBezTo>
                  <a:pt x="12086" y="4795"/>
                  <a:pt x="12098" y="4789"/>
                  <a:pt x="12104" y="4789"/>
                </a:cubicBezTo>
                <a:cubicBezTo>
                  <a:pt x="12080" y="4771"/>
                  <a:pt x="12019" y="4735"/>
                  <a:pt x="12019" y="4735"/>
                </a:cubicBezTo>
                <a:close/>
                <a:moveTo>
                  <a:pt x="11991" y="4749"/>
                </a:moveTo>
                <a:lnTo>
                  <a:pt x="12043" y="4801"/>
                </a:lnTo>
                <a:cubicBezTo>
                  <a:pt x="12055" y="4801"/>
                  <a:pt x="12067" y="4795"/>
                  <a:pt x="12073" y="4795"/>
                </a:cubicBezTo>
                <a:cubicBezTo>
                  <a:pt x="12050" y="4789"/>
                  <a:pt x="12015" y="4772"/>
                  <a:pt x="11991" y="4749"/>
                </a:cubicBezTo>
                <a:lnTo>
                  <a:pt x="11991" y="4749"/>
                </a:lnTo>
                <a:cubicBezTo>
                  <a:pt x="11991" y="4749"/>
                  <a:pt x="11991" y="4749"/>
                  <a:pt x="11991" y="4749"/>
                </a:cubicBezTo>
                <a:close/>
                <a:moveTo>
                  <a:pt x="11983" y="4795"/>
                </a:moveTo>
                <a:lnTo>
                  <a:pt x="11983" y="4795"/>
                </a:lnTo>
                <a:cubicBezTo>
                  <a:pt x="11986" y="4802"/>
                  <a:pt x="11989" y="4809"/>
                  <a:pt x="11995" y="4814"/>
                </a:cubicBezTo>
                <a:lnTo>
                  <a:pt x="11995" y="4814"/>
                </a:lnTo>
                <a:cubicBezTo>
                  <a:pt x="11987" y="4807"/>
                  <a:pt x="11983" y="4799"/>
                  <a:pt x="11983" y="4795"/>
                </a:cubicBezTo>
                <a:close/>
                <a:moveTo>
                  <a:pt x="11995" y="4777"/>
                </a:moveTo>
                <a:cubicBezTo>
                  <a:pt x="12007" y="4795"/>
                  <a:pt x="12019" y="4807"/>
                  <a:pt x="12037" y="4819"/>
                </a:cubicBezTo>
                <a:cubicBezTo>
                  <a:pt x="12019" y="4801"/>
                  <a:pt x="12007" y="4795"/>
                  <a:pt x="11995" y="4777"/>
                </a:cubicBezTo>
                <a:close/>
                <a:moveTo>
                  <a:pt x="20064" y="4655"/>
                </a:moveTo>
                <a:cubicBezTo>
                  <a:pt x="20070" y="4659"/>
                  <a:pt x="20077" y="4660"/>
                  <a:pt x="20086" y="4660"/>
                </a:cubicBezTo>
                <a:cubicBezTo>
                  <a:pt x="20101" y="4660"/>
                  <a:pt x="20121" y="4656"/>
                  <a:pt x="20138" y="4656"/>
                </a:cubicBezTo>
                <a:cubicBezTo>
                  <a:pt x="20134" y="4672"/>
                  <a:pt x="20146" y="4688"/>
                  <a:pt x="20156" y="4688"/>
                </a:cubicBezTo>
                <a:cubicBezTo>
                  <a:pt x="20161" y="4688"/>
                  <a:pt x="20166" y="4684"/>
                  <a:pt x="20168" y="4674"/>
                </a:cubicBezTo>
                <a:cubicBezTo>
                  <a:pt x="20173" y="4695"/>
                  <a:pt x="20174" y="4712"/>
                  <a:pt x="20206" y="4712"/>
                </a:cubicBezTo>
                <a:cubicBezTo>
                  <a:pt x="20211" y="4712"/>
                  <a:pt x="20216" y="4711"/>
                  <a:pt x="20223" y="4710"/>
                </a:cubicBezTo>
                <a:cubicBezTo>
                  <a:pt x="20223" y="4704"/>
                  <a:pt x="20241" y="4698"/>
                  <a:pt x="20247" y="4686"/>
                </a:cubicBezTo>
                <a:cubicBezTo>
                  <a:pt x="20247" y="4704"/>
                  <a:pt x="20253" y="4710"/>
                  <a:pt x="20259" y="4717"/>
                </a:cubicBezTo>
                <a:cubicBezTo>
                  <a:pt x="20259" y="4729"/>
                  <a:pt x="20253" y="4729"/>
                  <a:pt x="20253" y="4735"/>
                </a:cubicBezTo>
                <a:cubicBezTo>
                  <a:pt x="20241" y="4771"/>
                  <a:pt x="20223" y="4801"/>
                  <a:pt x="20211" y="4838"/>
                </a:cubicBezTo>
                <a:cubicBezTo>
                  <a:pt x="20168" y="4807"/>
                  <a:pt x="20150" y="4747"/>
                  <a:pt x="20120" y="4710"/>
                </a:cubicBezTo>
                <a:lnTo>
                  <a:pt x="20064" y="4655"/>
                </a:lnTo>
                <a:close/>
                <a:moveTo>
                  <a:pt x="11765" y="4886"/>
                </a:moveTo>
                <a:cubicBezTo>
                  <a:pt x="11771" y="4886"/>
                  <a:pt x="11765" y="4886"/>
                  <a:pt x="11753" y="4892"/>
                </a:cubicBezTo>
                <a:lnTo>
                  <a:pt x="11765" y="4886"/>
                </a:lnTo>
                <a:close/>
                <a:moveTo>
                  <a:pt x="11765" y="4892"/>
                </a:moveTo>
                <a:lnTo>
                  <a:pt x="11765" y="4898"/>
                </a:lnTo>
                <a:lnTo>
                  <a:pt x="11753" y="4898"/>
                </a:lnTo>
                <a:lnTo>
                  <a:pt x="11765" y="4892"/>
                </a:lnTo>
                <a:lnTo>
                  <a:pt x="11765" y="4892"/>
                </a:lnTo>
                <a:cubicBezTo>
                  <a:pt x="11759" y="4895"/>
                  <a:pt x="11759" y="4897"/>
                  <a:pt x="11760" y="4897"/>
                </a:cubicBezTo>
                <a:cubicBezTo>
                  <a:pt x="11762" y="4897"/>
                  <a:pt x="11765" y="4895"/>
                  <a:pt x="11765" y="4892"/>
                </a:cubicBezTo>
                <a:lnTo>
                  <a:pt x="11765" y="4892"/>
                </a:lnTo>
                <a:lnTo>
                  <a:pt x="11765" y="4892"/>
                </a:lnTo>
                <a:close/>
                <a:moveTo>
                  <a:pt x="12195" y="4868"/>
                </a:moveTo>
                <a:lnTo>
                  <a:pt x="12195" y="4868"/>
                </a:lnTo>
                <a:cubicBezTo>
                  <a:pt x="12205" y="4874"/>
                  <a:pt x="12213" y="4886"/>
                  <a:pt x="12218" y="4899"/>
                </a:cubicBezTo>
                <a:lnTo>
                  <a:pt x="12218" y="4899"/>
                </a:lnTo>
                <a:cubicBezTo>
                  <a:pt x="12212" y="4895"/>
                  <a:pt x="12206" y="4892"/>
                  <a:pt x="12201" y="4890"/>
                </a:cubicBezTo>
                <a:lnTo>
                  <a:pt x="12201" y="4890"/>
                </a:lnTo>
                <a:cubicBezTo>
                  <a:pt x="12202" y="4892"/>
                  <a:pt x="12203" y="4893"/>
                  <a:pt x="12203" y="4895"/>
                </a:cubicBezTo>
                <a:lnTo>
                  <a:pt x="12203" y="4895"/>
                </a:lnTo>
                <a:cubicBezTo>
                  <a:pt x="12198" y="4890"/>
                  <a:pt x="12195" y="4886"/>
                  <a:pt x="12195" y="4886"/>
                </a:cubicBezTo>
                <a:lnTo>
                  <a:pt x="12195" y="4886"/>
                </a:lnTo>
                <a:cubicBezTo>
                  <a:pt x="12195" y="4886"/>
                  <a:pt x="12197" y="4887"/>
                  <a:pt x="12201" y="4890"/>
                </a:cubicBezTo>
                <a:lnTo>
                  <a:pt x="12201" y="4890"/>
                </a:lnTo>
                <a:cubicBezTo>
                  <a:pt x="12199" y="4883"/>
                  <a:pt x="12197" y="4876"/>
                  <a:pt x="12195" y="4868"/>
                </a:cubicBezTo>
                <a:close/>
                <a:moveTo>
                  <a:pt x="24860" y="4365"/>
                </a:moveTo>
                <a:cubicBezTo>
                  <a:pt x="24860" y="4377"/>
                  <a:pt x="24879" y="4377"/>
                  <a:pt x="24879" y="4384"/>
                </a:cubicBezTo>
                <a:cubicBezTo>
                  <a:pt x="24885" y="4396"/>
                  <a:pt x="24891" y="4396"/>
                  <a:pt x="24903" y="4396"/>
                </a:cubicBezTo>
                <a:cubicBezTo>
                  <a:pt x="24885" y="4456"/>
                  <a:pt x="24860" y="4505"/>
                  <a:pt x="24848" y="4565"/>
                </a:cubicBezTo>
                <a:cubicBezTo>
                  <a:pt x="24830" y="4620"/>
                  <a:pt x="24842" y="4698"/>
                  <a:pt x="24818" y="4735"/>
                </a:cubicBezTo>
                <a:cubicBezTo>
                  <a:pt x="24788" y="4771"/>
                  <a:pt x="24709" y="4795"/>
                  <a:pt x="24667" y="4801"/>
                </a:cubicBezTo>
                <a:cubicBezTo>
                  <a:pt x="24606" y="4819"/>
                  <a:pt x="24533" y="4819"/>
                  <a:pt x="24473" y="4838"/>
                </a:cubicBezTo>
                <a:cubicBezTo>
                  <a:pt x="24424" y="4856"/>
                  <a:pt x="24382" y="4892"/>
                  <a:pt x="24340" y="4910"/>
                </a:cubicBezTo>
                <a:cubicBezTo>
                  <a:pt x="24328" y="4913"/>
                  <a:pt x="24318" y="4915"/>
                  <a:pt x="24310" y="4915"/>
                </a:cubicBezTo>
                <a:cubicBezTo>
                  <a:pt x="24269" y="4915"/>
                  <a:pt x="24260" y="4880"/>
                  <a:pt x="24255" y="4819"/>
                </a:cubicBezTo>
                <a:lnTo>
                  <a:pt x="24255" y="4819"/>
                </a:lnTo>
                <a:cubicBezTo>
                  <a:pt x="24258" y="4822"/>
                  <a:pt x="24261" y="4823"/>
                  <a:pt x="24264" y="4823"/>
                </a:cubicBezTo>
                <a:cubicBezTo>
                  <a:pt x="24273" y="4823"/>
                  <a:pt x="24274" y="4805"/>
                  <a:pt x="24279" y="4795"/>
                </a:cubicBezTo>
                <a:cubicBezTo>
                  <a:pt x="24285" y="4789"/>
                  <a:pt x="24285" y="4777"/>
                  <a:pt x="24285" y="4771"/>
                </a:cubicBezTo>
                <a:lnTo>
                  <a:pt x="24303" y="4789"/>
                </a:lnTo>
                <a:cubicBezTo>
                  <a:pt x="24303" y="4777"/>
                  <a:pt x="24309" y="4771"/>
                  <a:pt x="24309" y="4765"/>
                </a:cubicBezTo>
                <a:cubicBezTo>
                  <a:pt x="24312" y="4766"/>
                  <a:pt x="24314" y="4767"/>
                  <a:pt x="24316" y="4767"/>
                </a:cubicBezTo>
                <a:cubicBezTo>
                  <a:pt x="24326" y="4767"/>
                  <a:pt x="24335" y="4756"/>
                  <a:pt x="24340" y="4741"/>
                </a:cubicBezTo>
                <a:cubicBezTo>
                  <a:pt x="24343" y="4742"/>
                  <a:pt x="24346" y="4742"/>
                  <a:pt x="24348" y="4742"/>
                </a:cubicBezTo>
                <a:cubicBezTo>
                  <a:pt x="24360" y="4742"/>
                  <a:pt x="24364" y="4731"/>
                  <a:pt x="24364" y="4717"/>
                </a:cubicBezTo>
                <a:cubicBezTo>
                  <a:pt x="24367" y="4721"/>
                  <a:pt x="24371" y="4723"/>
                  <a:pt x="24374" y="4723"/>
                </a:cubicBezTo>
                <a:cubicBezTo>
                  <a:pt x="24384" y="4723"/>
                  <a:pt x="24394" y="4707"/>
                  <a:pt x="24394" y="4698"/>
                </a:cubicBezTo>
                <a:cubicBezTo>
                  <a:pt x="24406" y="4698"/>
                  <a:pt x="24412" y="4680"/>
                  <a:pt x="24412" y="4668"/>
                </a:cubicBezTo>
                <a:cubicBezTo>
                  <a:pt x="24414" y="4669"/>
                  <a:pt x="24417" y="4669"/>
                  <a:pt x="24418" y="4669"/>
                </a:cubicBezTo>
                <a:cubicBezTo>
                  <a:pt x="24439" y="4669"/>
                  <a:pt x="24449" y="4642"/>
                  <a:pt x="24449" y="4626"/>
                </a:cubicBezTo>
                <a:cubicBezTo>
                  <a:pt x="24452" y="4628"/>
                  <a:pt x="24455" y="4629"/>
                  <a:pt x="24458" y="4629"/>
                </a:cubicBezTo>
                <a:cubicBezTo>
                  <a:pt x="24471" y="4629"/>
                  <a:pt x="24479" y="4609"/>
                  <a:pt x="24479" y="4589"/>
                </a:cubicBezTo>
                <a:cubicBezTo>
                  <a:pt x="24483" y="4591"/>
                  <a:pt x="24486" y="4592"/>
                  <a:pt x="24488" y="4592"/>
                </a:cubicBezTo>
                <a:cubicBezTo>
                  <a:pt x="24510" y="4592"/>
                  <a:pt x="24490" y="4528"/>
                  <a:pt x="24485" y="4517"/>
                </a:cubicBezTo>
                <a:cubicBezTo>
                  <a:pt x="24485" y="4517"/>
                  <a:pt x="24479" y="4517"/>
                  <a:pt x="24479" y="4523"/>
                </a:cubicBezTo>
                <a:lnTo>
                  <a:pt x="24479" y="4517"/>
                </a:lnTo>
                <a:lnTo>
                  <a:pt x="24461" y="4517"/>
                </a:lnTo>
                <a:cubicBezTo>
                  <a:pt x="24466" y="4502"/>
                  <a:pt x="24458" y="4491"/>
                  <a:pt x="24446" y="4491"/>
                </a:cubicBezTo>
                <a:cubicBezTo>
                  <a:pt x="24443" y="4491"/>
                  <a:pt x="24440" y="4491"/>
                  <a:pt x="24437" y="4493"/>
                </a:cubicBezTo>
                <a:lnTo>
                  <a:pt x="24437" y="4486"/>
                </a:lnTo>
                <a:cubicBezTo>
                  <a:pt x="24467" y="4468"/>
                  <a:pt x="24491" y="4456"/>
                  <a:pt x="24515" y="4426"/>
                </a:cubicBezTo>
                <a:cubicBezTo>
                  <a:pt x="24521" y="4408"/>
                  <a:pt x="24539" y="4396"/>
                  <a:pt x="24552" y="4371"/>
                </a:cubicBezTo>
                <a:cubicBezTo>
                  <a:pt x="24552" y="4389"/>
                  <a:pt x="24562" y="4421"/>
                  <a:pt x="24574" y="4421"/>
                </a:cubicBezTo>
                <a:cubicBezTo>
                  <a:pt x="24579" y="4421"/>
                  <a:pt x="24583" y="4417"/>
                  <a:pt x="24588" y="4408"/>
                </a:cubicBezTo>
                <a:cubicBezTo>
                  <a:pt x="24588" y="4430"/>
                  <a:pt x="24604" y="4448"/>
                  <a:pt x="24620" y="4448"/>
                </a:cubicBezTo>
                <a:cubicBezTo>
                  <a:pt x="24629" y="4448"/>
                  <a:pt x="24638" y="4442"/>
                  <a:pt x="24642" y="4426"/>
                </a:cubicBezTo>
                <a:cubicBezTo>
                  <a:pt x="24645" y="4441"/>
                  <a:pt x="24658" y="4449"/>
                  <a:pt x="24670" y="4449"/>
                </a:cubicBezTo>
                <a:cubicBezTo>
                  <a:pt x="24682" y="4449"/>
                  <a:pt x="24694" y="4441"/>
                  <a:pt x="24697" y="4426"/>
                </a:cubicBezTo>
                <a:cubicBezTo>
                  <a:pt x="24702" y="4434"/>
                  <a:pt x="24713" y="4438"/>
                  <a:pt x="24725" y="4438"/>
                </a:cubicBezTo>
                <a:cubicBezTo>
                  <a:pt x="24739" y="4438"/>
                  <a:pt x="24754" y="4431"/>
                  <a:pt x="24757" y="4414"/>
                </a:cubicBezTo>
                <a:cubicBezTo>
                  <a:pt x="24762" y="4424"/>
                  <a:pt x="24773" y="4429"/>
                  <a:pt x="24784" y="4429"/>
                </a:cubicBezTo>
                <a:cubicBezTo>
                  <a:pt x="24799" y="4429"/>
                  <a:pt x="24814" y="4419"/>
                  <a:pt x="24818" y="4402"/>
                </a:cubicBezTo>
                <a:cubicBezTo>
                  <a:pt x="24821" y="4402"/>
                  <a:pt x="24823" y="4403"/>
                  <a:pt x="24825" y="4403"/>
                </a:cubicBezTo>
                <a:cubicBezTo>
                  <a:pt x="24845" y="4403"/>
                  <a:pt x="24855" y="4382"/>
                  <a:pt x="24860" y="4365"/>
                </a:cubicBezTo>
                <a:close/>
                <a:moveTo>
                  <a:pt x="11503" y="4865"/>
                </a:moveTo>
                <a:cubicBezTo>
                  <a:pt x="11501" y="4882"/>
                  <a:pt x="11497" y="4903"/>
                  <a:pt x="11492" y="4916"/>
                </a:cubicBezTo>
                <a:lnTo>
                  <a:pt x="11474" y="4916"/>
                </a:lnTo>
                <a:cubicBezTo>
                  <a:pt x="11489" y="4911"/>
                  <a:pt x="11500" y="4890"/>
                  <a:pt x="11503" y="4865"/>
                </a:cubicBezTo>
                <a:close/>
                <a:moveTo>
                  <a:pt x="11474" y="4880"/>
                </a:moveTo>
                <a:cubicBezTo>
                  <a:pt x="11474" y="4892"/>
                  <a:pt x="11468" y="4916"/>
                  <a:pt x="11462" y="4922"/>
                </a:cubicBezTo>
                <a:lnTo>
                  <a:pt x="11450" y="4922"/>
                </a:lnTo>
                <a:cubicBezTo>
                  <a:pt x="11468" y="4910"/>
                  <a:pt x="11474" y="4892"/>
                  <a:pt x="11474" y="4880"/>
                </a:cubicBezTo>
                <a:close/>
                <a:moveTo>
                  <a:pt x="11529" y="4862"/>
                </a:moveTo>
                <a:cubicBezTo>
                  <a:pt x="11529" y="4880"/>
                  <a:pt x="11529" y="4898"/>
                  <a:pt x="11522" y="4922"/>
                </a:cubicBezTo>
                <a:lnTo>
                  <a:pt x="11504" y="4922"/>
                </a:lnTo>
                <a:cubicBezTo>
                  <a:pt x="11510" y="4910"/>
                  <a:pt x="11522" y="4892"/>
                  <a:pt x="11529" y="4862"/>
                </a:cubicBezTo>
                <a:close/>
                <a:moveTo>
                  <a:pt x="11583" y="4910"/>
                </a:moveTo>
                <a:cubicBezTo>
                  <a:pt x="11583" y="4916"/>
                  <a:pt x="11571" y="4922"/>
                  <a:pt x="11571" y="4922"/>
                </a:cubicBezTo>
                <a:cubicBezTo>
                  <a:pt x="11571" y="4916"/>
                  <a:pt x="11583" y="4916"/>
                  <a:pt x="11583" y="4910"/>
                </a:cubicBezTo>
                <a:close/>
                <a:moveTo>
                  <a:pt x="11535" y="4898"/>
                </a:moveTo>
                <a:lnTo>
                  <a:pt x="11535" y="4928"/>
                </a:lnTo>
                <a:cubicBezTo>
                  <a:pt x="11535" y="4922"/>
                  <a:pt x="11529" y="4922"/>
                  <a:pt x="11529" y="4922"/>
                </a:cubicBezTo>
                <a:cubicBezTo>
                  <a:pt x="11535" y="4910"/>
                  <a:pt x="11535" y="4898"/>
                  <a:pt x="11535" y="4898"/>
                </a:cubicBezTo>
                <a:close/>
                <a:moveTo>
                  <a:pt x="11595" y="4916"/>
                </a:moveTo>
                <a:cubicBezTo>
                  <a:pt x="11595" y="4916"/>
                  <a:pt x="11595" y="4922"/>
                  <a:pt x="11589" y="4928"/>
                </a:cubicBezTo>
                <a:cubicBezTo>
                  <a:pt x="11589" y="4922"/>
                  <a:pt x="11595" y="4916"/>
                  <a:pt x="11595" y="4916"/>
                </a:cubicBezTo>
                <a:close/>
                <a:moveTo>
                  <a:pt x="11613" y="4916"/>
                </a:moveTo>
                <a:cubicBezTo>
                  <a:pt x="11613" y="4922"/>
                  <a:pt x="11619" y="4928"/>
                  <a:pt x="11613" y="4928"/>
                </a:cubicBezTo>
                <a:lnTo>
                  <a:pt x="11613" y="4916"/>
                </a:lnTo>
                <a:close/>
                <a:moveTo>
                  <a:pt x="11801" y="4910"/>
                </a:moveTo>
                <a:cubicBezTo>
                  <a:pt x="11801" y="4916"/>
                  <a:pt x="11801" y="4916"/>
                  <a:pt x="11807" y="4916"/>
                </a:cubicBezTo>
                <a:lnTo>
                  <a:pt x="11807" y="4922"/>
                </a:lnTo>
                <a:cubicBezTo>
                  <a:pt x="11801" y="4928"/>
                  <a:pt x="11795" y="4928"/>
                  <a:pt x="11783" y="4928"/>
                </a:cubicBezTo>
                <a:lnTo>
                  <a:pt x="11801" y="4910"/>
                </a:lnTo>
                <a:close/>
                <a:moveTo>
                  <a:pt x="11783" y="4916"/>
                </a:moveTo>
                <a:cubicBezTo>
                  <a:pt x="11783" y="4922"/>
                  <a:pt x="11777" y="4928"/>
                  <a:pt x="11777" y="4934"/>
                </a:cubicBezTo>
                <a:cubicBezTo>
                  <a:pt x="11777" y="4928"/>
                  <a:pt x="11771" y="4928"/>
                  <a:pt x="11771" y="4922"/>
                </a:cubicBezTo>
                <a:lnTo>
                  <a:pt x="11777" y="4916"/>
                </a:lnTo>
                <a:close/>
                <a:moveTo>
                  <a:pt x="11644" y="4922"/>
                </a:moveTo>
                <a:lnTo>
                  <a:pt x="11644" y="4941"/>
                </a:lnTo>
                <a:cubicBezTo>
                  <a:pt x="11631" y="4928"/>
                  <a:pt x="11644" y="4922"/>
                  <a:pt x="11644" y="4922"/>
                </a:cubicBezTo>
                <a:close/>
                <a:moveTo>
                  <a:pt x="11692" y="4922"/>
                </a:moveTo>
                <a:cubicBezTo>
                  <a:pt x="11704" y="4922"/>
                  <a:pt x="11704" y="4928"/>
                  <a:pt x="11704" y="4928"/>
                </a:cubicBezTo>
                <a:lnTo>
                  <a:pt x="11692" y="4941"/>
                </a:lnTo>
                <a:lnTo>
                  <a:pt x="11692" y="4922"/>
                </a:lnTo>
                <a:close/>
                <a:moveTo>
                  <a:pt x="12183" y="4937"/>
                </a:moveTo>
                <a:lnTo>
                  <a:pt x="12183" y="4937"/>
                </a:lnTo>
                <a:cubicBezTo>
                  <a:pt x="12184" y="4938"/>
                  <a:pt x="12184" y="4940"/>
                  <a:pt x="12184" y="4941"/>
                </a:cubicBezTo>
                <a:lnTo>
                  <a:pt x="12184" y="4941"/>
                </a:lnTo>
                <a:cubicBezTo>
                  <a:pt x="12184" y="4940"/>
                  <a:pt x="12184" y="4938"/>
                  <a:pt x="12183" y="4937"/>
                </a:cubicBezTo>
                <a:close/>
                <a:moveTo>
                  <a:pt x="11650" y="4928"/>
                </a:moveTo>
                <a:lnTo>
                  <a:pt x="11650" y="4947"/>
                </a:lnTo>
                <a:lnTo>
                  <a:pt x="11644" y="4947"/>
                </a:lnTo>
                <a:cubicBezTo>
                  <a:pt x="11650" y="4941"/>
                  <a:pt x="11650" y="4941"/>
                  <a:pt x="11650" y="4928"/>
                </a:cubicBezTo>
                <a:close/>
                <a:moveTo>
                  <a:pt x="11740" y="4922"/>
                </a:moveTo>
                <a:cubicBezTo>
                  <a:pt x="11740" y="4922"/>
                  <a:pt x="11740" y="4928"/>
                  <a:pt x="11747" y="4928"/>
                </a:cubicBezTo>
                <a:cubicBezTo>
                  <a:pt x="11740" y="4941"/>
                  <a:pt x="11740" y="4947"/>
                  <a:pt x="11734" y="4947"/>
                </a:cubicBezTo>
                <a:lnTo>
                  <a:pt x="11740" y="4922"/>
                </a:lnTo>
                <a:close/>
                <a:moveTo>
                  <a:pt x="12098" y="4922"/>
                </a:moveTo>
                <a:cubicBezTo>
                  <a:pt x="12098" y="4928"/>
                  <a:pt x="12098" y="4941"/>
                  <a:pt x="12104" y="4947"/>
                </a:cubicBezTo>
                <a:lnTo>
                  <a:pt x="12098" y="4947"/>
                </a:lnTo>
                <a:lnTo>
                  <a:pt x="12098" y="4922"/>
                </a:lnTo>
                <a:close/>
                <a:moveTo>
                  <a:pt x="12134" y="4910"/>
                </a:moveTo>
                <a:lnTo>
                  <a:pt x="12134" y="4910"/>
                </a:lnTo>
                <a:cubicBezTo>
                  <a:pt x="12134" y="4922"/>
                  <a:pt x="12140" y="4928"/>
                  <a:pt x="12140" y="4947"/>
                </a:cubicBezTo>
                <a:cubicBezTo>
                  <a:pt x="12134" y="4928"/>
                  <a:pt x="12134" y="4922"/>
                  <a:pt x="12134" y="4910"/>
                </a:cubicBezTo>
                <a:close/>
                <a:moveTo>
                  <a:pt x="12176" y="4892"/>
                </a:moveTo>
                <a:lnTo>
                  <a:pt x="12176" y="4892"/>
                </a:lnTo>
                <a:cubicBezTo>
                  <a:pt x="12176" y="4892"/>
                  <a:pt x="12199" y="4920"/>
                  <a:pt x="12206" y="4949"/>
                </a:cubicBezTo>
                <a:lnTo>
                  <a:pt x="12206" y="4949"/>
                </a:lnTo>
                <a:cubicBezTo>
                  <a:pt x="12196" y="4935"/>
                  <a:pt x="12185" y="4922"/>
                  <a:pt x="12178" y="4914"/>
                </a:cubicBezTo>
                <a:lnTo>
                  <a:pt x="12178" y="4914"/>
                </a:lnTo>
                <a:cubicBezTo>
                  <a:pt x="12179" y="4920"/>
                  <a:pt x="12181" y="4928"/>
                  <a:pt x="12183" y="4937"/>
                </a:cubicBezTo>
                <a:lnTo>
                  <a:pt x="12183" y="4937"/>
                </a:lnTo>
                <a:cubicBezTo>
                  <a:pt x="12178" y="4919"/>
                  <a:pt x="12170" y="4904"/>
                  <a:pt x="12170" y="4904"/>
                </a:cubicBezTo>
                <a:lnTo>
                  <a:pt x="12170" y="4904"/>
                </a:lnTo>
                <a:cubicBezTo>
                  <a:pt x="12170" y="4904"/>
                  <a:pt x="12173" y="4908"/>
                  <a:pt x="12178" y="4914"/>
                </a:cubicBezTo>
                <a:lnTo>
                  <a:pt x="12178" y="4914"/>
                </a:lnTo>
                <a:cubicBezTo>
                  <a:pt x="12176" y="4901"/>
                  <a:pt x="12176" y="4892"/>
                  <a:pt x="12176" y="4892"/>
                </a:cubicBezTo>
                <a:close/>
                <a:moveTo>
                  <a:pt x="11662" y="4941"/>
                </a:moveTo>
                <a:lnTo>
                  <a:pt x="11662" y="4953"/>
                </a:lnTo>
                <a:lnTo>
                  <a:pt x="11656" y="4953"/>
                </a:lnTo>
                <a:cubicBezTo>
                  <a:pt x="11662" y="4947"/>
                  <a:pt x="11662" y="4941"/>
                  <a:pt x="11662" y="4941"/>
                </a:cubicBezTo>
                <a:close/>
                <a:moveTo>
                  <a:pt x="12280" y="4952"/>
                </a:moveTo>
                <a:lnTo>
                  <a:pt x="12280" y="4952"/>
                </a:lnTo>
                <a:cubicBezTo>
                  <a:pt x="12282" y="4952"/>
                  <a:pt x="12284" y="4953"/>
                  <a:pt x="12285" y="4953"/>
                </a:cubicBezTo>
                <a:cubicBezTo>
                  <a:pt x="12284" y="4953"/>
                  <a:pt x="12282" y="4952"/>
                  <a:pt x="12280" y="4952"/>
                </a:cubicBezTo>
                <a:close/>
                <a:moveTo>
                  <a:pt x="11704" y="4941"/>
                </a:moveTo>
                <a:lnTo>
                  <a:pt x="11704" y="4959"/>
                </a:lnTo>
                <a:cubicBezTo>
                  <a:pt x="11692" y="4959"/>
                  <a:pt x="11686" y="4953"/>
                  <a:pt x="11686" y="4953"/>
                </a:cubicBezTo>
                <a:lnTo>
                  <a:pt x="11686" y="4947"/>
                </a:lnTo>
                <a:cubicBezTo>
                  <a:pt x="11686" y="4947"/>
                  <a:pt x="11692" y="4947"/>
                  <a:pt x="11704" y="4941"/>
                </a:cubicBezTo>
                <a:close/>
                <a:moveTo>
                  <a:pt x="11831" y="4971"/>
                </a:moveTo>
                <a:cubicBezTo>
                  <a:pt x="11831" y="4971"/>
                  <a:pt x="11837" y="4971"/>
                  <a:pt x="11837" y="4977"/>
                </a:cubicBezTo>
                <a:cubicBezTo>
                  <a:pt x="11831" y="4977"/>
                  <a:pt x="11831" y="4971"/>
                  <a:pt x="11831" y="4971"/>
                </a:cubicBezTo>
                <a:close/>
                <a:moveTo>
                  <a:pt x="11801" y="4947"/>
                </a:moveTo>
                <a:lnTo>
                  <a:pt x="11801" y="4959"/>
                </a:lnTo>
                <a:cubicBezTo>
                  <a:pt x="11795" y="4959"/>
                  <a:pt x="11795" y="4971"/>
                  <a:pt x="11795" y="4971"/>
                </a:cubicBezTo>
                <a:lnTo>
                  <a:pt x="11801" y="4971"/>
                </a:lnTo>
                <a:lnTo>
                  <a:pt x="11801" y="4983"/>
                </a:lnTo>
                <a:cubicBezTo>
                  <a:pt x="11801" y="4977"/>
                  <a:pt x="11795" y="4977"/>
                  <a:pt x="11795" y="4971"/>
                </a:cubicBezTo>
                <a:cubicBezTo>
                  <a:pt x="11783" y="4959"/>
                  <a:pt x="11783" y="4953"/>
                  <a:pt x="11777" y="4947"/>
                </a:cubicBezTo>
                <a:close/>
                <a:moveTo>
                  <a:pt x="11922" y="4959"/>
                </a:moveTo>
                <a:lnTo>
                  <a:pt x="11922" y="4977"/>
                </a:lnTo>
                <a:lnTo>
                  <a:pt x="11922" y="4983"/>
                </a:lnTo>
                <a:lnTo>
                  <a:pt x="11916" y="4983"/>
                </a:lnTo>
                <a:lnTo>
                  <a:pt x="11904" y="4977"/>
                </a:lnTo>
                <a:cubicBezTo>
                  <a:pt x="11916" y="4977"/>
                  <a:pt x="11916" y="4977"/>
                  <a:pt x="11916" y="4971"/>
                </a:cubicBezTo>
                <a:cubicBezTo>
                  <a:pt x="11916" y="4971"/>
                  <a:pt x="11922" y="4971"/>
                  <a:pt x="11922" y="4977"/>
                </a:cubicBezTo>
                <a:lnTo>
                  <a:pt x="11922" y="4977"/>
                </a:lnTo>
                <a:cubicBezTo>
                  <a:pt x="11922" y="4971"/>
                  <a:pt x="11916" y="4971"/>
                  <a:pt x="11922" y="4959"/>
                </a:cubicBezTo>
                <a:lnTo>
                  <a:pt x="11922" y="4959"/>
                </a:lnTo>
                <a:cubicBezTo>
                  <a:pt x="11920" y="4963"/>
                  <a:pt x="11919" y="4964"/>
                  <a:pt x="11918" y="4964"/>
                </a:cubicBezTo>
                <a:cubicBezTo>
                  <a:pt x="11917" y="4964"/>
                  <a:pt x="11918" y="4959"/>
                  <a:pt x="11922" y="4959"/>
                </a:cubicBezTo>
                <a:close/>
                <a:moveTo>
                  <a:pt x="11868" y="4971"/>
                </a:moveTo>
                <a:lnTo>
                  <a:pt x="11874" y="5001"/>
                </a:lnTo>
                <a:cubicBezTo>
                  <a:pt x="11868" y="4989"/>
                  <a:pt x="11862" y="4983"/>
                  <a:pt x="11862" y="4977"/>
                </a:cubicBezTo>
                <a:cubicBezTo>
                  <a:pt x="11862" y="4971"/>
                  <a:pt x="11868" y="4971"/>
                  <a:pt x="11868" y="4971"/>
                </a:cubicBezTo>
                <a:close/>
                <a:moveTo>
                  <a:pt x="11722" y="4928"/>
                </a:moveTo>
                <a:cubicBezTo>
                  <a:pt x="11722" y="4940"/>
                  <a:pt x="11722" y="4946"/>
                  <a:pt x="11732" y="4951"/>
                </a:cubicBezTo>
                <a:lnTo>
                  <a:pt x="11732" y="4951"/>
                </a:lnTo>
                <a:cubicBezTo>
                  <a:pt x="11738" y="4949"/>
                  <a:pt x="11742" y="4945"/>
                  <a:pt x="11747" y="4941"/>
                </a:cubicBezTo>
                <a:lnTo>
                  <a:pt x="11747" y="4947"/>
                </a:lnTo>
                <a:cubicBezTo>
                  <a:pt x="11747" y="4947"/>
                  <a:pt x="11747" y="4953"/>
                  <a:pt x="11753" y="4953"/>
                </a:cubicBezTo>
                <a:cubicBezTo>
                  <a:pt x="11771" y="4971"/>
                  <a:pt x="11777" y="4989"/>
                  <a:pt x="11783" y="5007"/>
                </a:cubicBezTo>
                <a:lnTo>
                  <a:pt x="11722" y="4977"/>
                </a:lnTo>
                <a:lnTo>
                  <a:pt x="11722" y="4972"/>
                </a:lnTo>
                <a:lnTo>
                  <a:pt x="11722" y="4972"/>
                </a:lnTo>
                <a:cubicBezTo>
                  <a:pt x="11725" y="4975"/>
                  <a:pt x="11729" y="4977"/>
                  <a:pt x="11734" y="4977"/>
                </a:cubicBezTo>
                <a:lnTo>
                  <a:pt x="11734" y="4953"/>
                </a:lnTo>
                <a:cubicBezTo>
                  <a:pt x="11733" y="4952"/>
                  <a:pt x="11733" y="4952"/>
                  <a:pt x="11732" y="4951"/>
                </a:cubicBezTo>
                <a:lnTo>
                  <a:pt x="11732" y="4951"/>
                </a:lnTo>
                <a:cubicBezTo>
                  <a:pt x="11729" y="4952"/>
                  <a:pt x="11726" y="4953"/>
                  <a:pt x="11722" y="4953"/>
                </a:cubicBezTo>
                <a:lnTo>
                  <a:pt x="11722" y="4972"/>
                </a:lnTo>
                <a:lnTo>
                  <a:pt x="11722" y="4972"/>
                </a:lnTo>
                <a:cubicBezTo>
                  <a:pt x="11718" y="4969"/>
                  <a:pt x="11716" y="4965"/>
                  <a:pt x="11716" y="4965"/>
                </a:cubicBezTo>
                <a:cubicBezTo>
                  <a:pt x="11722" y="4953"/>
                  <a:pt x="11722" y="4934"/>
                  <a:pt x="11722" y="4928"/>
                </a:cubicBezTo>
                <a:close/>
                <a:moveTo>
                  <a:pt x="11886" y="4983"/>
                </a:moveTo>
                <a:cubicBezTo>
                  <a:pt x="11886" y="4983"/>
                  <a:pt x="11892" y="4983"/>
                  <a:pt x="11892" y="4989"/>
                </a:cubicBezTo>
                <a:lnTo>
                  <a:pt x="11892" y="5007"/>
                </a:lnTo>
                <a:cubicBezTo>
                  <a:pt x="11886" y="5007"/>
                  <a:pt x="11886" y="5013"/>
                  <a:pt x="11874" y="5013"/>
                </a:cubicBezTo>
                <a:cubicBezTo>
                  <a:pt x="11886" y="5001"/>
                  <a:pt x="11886" y="4989"/>
                  <a:pt x="11886" y="4983"/>
                </a:cubicBezTo>
                <a:close/>
                <a:moveTo>
                  <a:pt x="20313" y="4717"/>
                </a:moveTo>
                <a:cubicBezTo>
                  <a:pt x="20313" y="4747"/>
                  <a:pt x="20350" y="4759"/>
                  <a:pt x="20380" y="4759"/>
                </a:cubicBezTo>
                <a:cubicBezTo>
                  <a:pt x="20374" y="4771"/>
                  <a:pt x="20368" y="4777"/>
                  <a:pt x="20374" y="4795"/>
                </a:cubicBezTo>
                <a:cubicBezTo>
                  <a:pt x="20380" y="4850"/>
                  <a:pt x="20441" y="4838"/>
                  <a:pt x="20429" y="4892"/>
                </a:cubicBezTo>
                <a:cubicBezTo>
                  <a:pt x="20453" y="4892"/>
                  <a:pt x="20465" y="4910"/>
                  <a:pt x="20459" y="4922"/>
                </a:cubicBezTo>
                <a:cubicBezTo>
                  <a:pt x="20422" y="4922"/>
                  <a:pt x="20422" y="4953"/>
                  <a:pt x="20422" y="4977"/>
                </a:cubicBezTo>
                <a:cubicBezTo>
                  <a:pt x="20418" y="4976"/>
                  <a:pt x="20415" y="4976"/>
                  <a:pt x="20411" y="4976"/>
                </a:cubicBezTo>
                <a:cubicBezTo>
                  <a:pt x="20385" y="4976"/>
                  <a:pt x="20360" y="4992"/>
                  <a:pt x="20350" y="5013"/>
                </a:cubicBezTo>
                <a:cubicBezTo>
                  <a:pt x="20343" y="5009"/>
                  <a:pt x="20333" y="5008"/>
                  <a:pt x="20321" y="5008"/>
                </a:cubicBezTo>
                <a:cubicBezTo>
                  <a:pt x="20308" y="5008"/>
                  <a:pt x="20293" y="5009"/>
                  <a:pt x="20278" y="5009"/>
                </a:cubicBezTo>
                <a:cubicBezTo>
                  <a:pt x="20270" y="5009"/>
                  <a:pt x="20261" y="5009"/>
                  <a:pt x="20253" y="5007"/>
                </a:cubicBezTo>
                <a:lnTo>
                  <a:pt x="20247" y="5007"/>
                </a:lnTo>
                <a:lnTo>
                  <a:pt x="20247" y="4953"/>
                </a:lnTo>
                <a:cubicBezTo>
                  <a:pt x="20247" y="4922"/>
                  <a:pt x="20241" y="4886"/>
                  <a:pt x="20241" y="4856"/>
                </a:cubicBezTo>
                <a:cubicBezTo>
                  <a:pt x="20241" y="4807"/>
                  <a:pt x="20259" y="4765"/>
                  <a:pt x="20283" y="4717"/>
                </a:cubicBezTo>
                <a:cubicBezTo>
                  <a:pt x="20292" y="4723"/>
                  <a:pt x="20297" y="4726"/>
                  <a:pt x="20299" y="4726"/>
                </a:cubicBezTo>
                <a:cubicBezTo>
                  <a:pt x="20301" y="4726"/>
                  <a:pt x="20301" y="4723"/>
                  <a:pt x="20301" y="4717"/>
                </a:cubicBezTo>
                <a:close/>
                <a:moveTo>
                  <a:pt x="11696" y="5004"/>
                </a:moveTo>
                <a:lnTo>
                  <a:pt x="11716" y="5019"/>
                </a:lnTo>
                <a:lnTo>
                  <a:pt x="11698" y="5019"/>
                </a:lnTo>
                <a:cubicBezTo>
                  <a:pt x="11698" y="5015"/>
                  <a:pt x="11697" y="5009"/>
                  <a:pt x="11696" y="5004"/>
                </a:cubicBezTo>
                <a:close/>
                <a:moveTo>
                  <a:pt x="11698" y="4983"/>
                </a:moveTo>
                <a:cubicBezTo>
                  <a:pt x="11710" y="4983"/>
                  <a:pt x="11716" y="4983"/>
                  <a:pt x="11728" y="5001"/>
                </a:cubicBezTo>
                <a:cubicBezTo>
                  <a:pt x="11740" y="5007"/>
                  <a:pt x="11747" y="5007"/>
                  <a:pt x="11753" y="5013"/>
                </a:cubicBezTo>
                <a:cubicBezTo>
                  <a:pt x="11740" y="5013"/>
                  <a:pt x="11734" y="5013"/>
                  <a:pt x="11716" y="5019"/>
                </a:cubicBezTo>
                <a:lnTo>
                  <a:pt x="11698" y="4989"/>
                </a:lnTo>
                <a:lnTo>
                  <a:pt x="11698" y="4983"/>
                </a:lnTo>
                <a:close/>
                <a:moveTo>
                  <a:pt x="11656" y="5001"/>
                </a:moveTo>
                <a:cubicBezTo>
                  <a:pt x="11662" y="5007"/>
                  <a:pt x="11674" y="5013"/>
                  <a:pt x="11680" y="5031"/>
                </a:cubicBezTo>
                <a:lnTo>
                  <a:pt x="11662" y="5031"/>
                </a:lnTo>
                <a:cubicBezTo>
                  <a:pt x="11662" y="5019"/>
                  <a:pt x="11662" y="5013"/>
                  <a:pt x="11656" y="5001"/>
                </a:cubicBezTo>
                <a:close/>
                <a:moveTo>
                  <a:pt x="11843" y="4989"/>
                </a:moveTo>
                <a:cubicBezTo>
                  <a:pt x="11855" y="5001"/>
                  <a:pt x="11868" y="5001"/>
                  <a:pt x="11874" y="5007"/>
                </a:cubicBezTo>
                <a:cubicBezTo>
                  <a:pt x="11868" y="5012"/>
                  <a:pt x="11863" y="5013"/>
                  <a:pt x="11858" y="5017"/>
                </a:cubicBezTo>
                <a:lnTo>
                  <a:pt x="11858" y="5017"/>
                </a:lnTo>
                <a:lnTo>
                  <a:pt x="11843" y="5007"/>
                </a:lnTo>
                <a:lnTo>
                  <a:pt x="11843" y="5007"/>
                </a:lnTo>
                <a:cubicBezTo>
                  <a:pt x="11843" y="5013"/>
                  <a:pt x="11855" y="5019"/>
                  <a:pt x="11855" y="5019"/>
                </a:cubicBezTo>
                <a:cubicBezTo>
                  <a:pt x="11856" y="5018"/>
                  <a:pt x="11857" y="5018"/>
                  <a:pt x="11858" y="5017"/>
                </a:cubicBezTo>
                <a:lnTo>
                  <a:pt x="11858" y="5017"/>
                </a:lnTo>
                <a:lnTo>
                  <a:pt x="11862" y="5019"/>
                </a:lnTo>
                <a:cubicBezTo>
                  <a:pt x="11855" y="5031"/>
                  <a:pt x="11843" y="5031"/>
                  <a:pt x="11837" y="5031"/>
                </a:cubicBezTo>
                <a:cubicBezTo>
                  <a:pt x="11837" y="5031"/>
                  <a:pt x="11837" y="5019"/>
                  <a:pt x="11831" y="5019"/>
                </a:cubicBezTo>
                <a:cubicBezTo>
                  <a:pt x="11837" y="5019"/>
                  <a:pt x="11837" y="5013"/>
                  <a:pt x="11843" y="5007"/>
                </a:cubicBezTo>
                <a:lnTo>
                  <a:pt x="11843" y="4989"/>
                </a:lnTo>
                <a:close/>
                <a:moveTo>
                  <a:pt x="11922" y="5007"/>
                </a:moveTo>
                <a:lnTo>
                  <a:pt x="11916" y="5031"/>
                </a:lnTo>
                <a:lnTo>
                  <a:pt x="11916" y="5007"/>
                </a:lnTo>
                <a:close/>
                <a:moveTo>
                  <a:pt x="11591" y="5047"/>
                </a:moveTo>
                <a:cubicBezTo>
                  <a:pt x="11592" y="5047"/>
                  <a:pt x="11593" y="5047"/>
                  <a:pt x="11595" y="5050"/>
                </a:cubicBezTo>
                <a:cubicBezTo>
                  <a:pt x="11591" y="5050"/>
                  <a:pt x="11590" y="5047"/>
                  <a:pt x="11591" y="5047"/>
                </a:cubicBezTo>
                <a:close/>
                <a:moveTo>
                  <a:pt x="11571" y="5044"/>
                </a:moveTo>
                <a:cubicBezTo>
                  <a:pt x="11571" y="5050"/>
                  <a:pt x="11571" y="5050"/>
                  <a:pt x="11583" y="5062"/>
                </a:cubicBezTo>
                <a:cubicBezTo>
                  <a:pt x="11571" y="5062"/>
                  <a:pt x="11571" y="5050"/>
                  <a:pt x="11571" y="5044"/>
                </a:cubicBezTo>
                <a:close/>
                <a:moveTo>
                  <a:pt x="11904" y="5007"/>
                </a:moveTo>
                <a:cubicBezTo>
                  <a:pt x="11904" y="5019"/>
                  <a:pt x="11904" y="5031"/>
                  <a:pt x="11916" y="5037"/>
                </a:cubicBezTo>
                <a:lnTo>
                  <a:pt x="11904" y="5062"/>
                </a:lnTo>
                <a:cubicBezTo>
                  <a:pt x="11886" y="5062"/>
                  <a:pt x="11862" y="5062"/>
                  <a:pt x="11843" y="5050"/>
                </a:cubicBezTo>
                <a:lnTo>
                  <a:pt x="11843" y="5043"/>
                </a:lnTo>
                <a:cubicBezTo>
                  <a:pt x="11862" y="5037"/>
                  <a:pt x="11874" y="5025"/>
                  <a:pt x="11892" y="5013"/>
                </a:cubicBezTo>
                <a:lnTo>
                  <a:pt x="11898" y="5007"/>
                </a:lnTo>
                <a:close/>
                <a:moveTo>
                  <a:pt x="11934" y="5019"/>
                </a:moveTo>
                <a:cubicBezTo>
                  <a:pt x="11928" y="5031"/>
                  <a:pt x="11928" y="5043"/>
                  <a:pt x="11928" y="5062"/>
                </a:cubicBezTo>
                <a:lnTo>
                  <a:pt x="11904" y="5062"/>
                </a:lnTo>
                <a:cubicBezTo>
                  <a:pt x="11904" y="5062"/>
                  <a:pt x="11916" y="5050"/>
                  <a:pt x="11916" y="5043"/>
                </a:cubicBezTo>
                <a:cubicBezTo>
                  <a:pt x="11922" y="5031"/>
                  <a:pt x="11928" y="5031"/>
                  <a:pt x="11934" y="5019"/>
                </a:cubicBezTo>
                <a:close/>
                <a:moveTo>
                  <a:pt x="11553" y="5062"/>
                </a:moveTo>
                <a:cubicBezTo>
                  <a:pt x="11559" y="5062"/>
                  <a:pt x="11559" y="5062"/>
                  <a:pt x="11559" y="5068"/>
                </a:cubicBezTo>
                <a:cubicBezTo>
                  <a:pt x="11553" y="5068"/>
                  <a:pt x="11553" y="5062"/>
                  <a:pt x="11553" y="5062"/>
                </a:cubicBezTo>
                <a:close/>
                <a:moveTo>
                  <a:pt x="11958" y="5031"/>
                </a:moveTo>
                <a:lnTo>
                  <a:pt x="11958" y="5050"/>
                </a:lnTo>
                <a:lnTo>
                  <a:pt x="11958" y="5068"/>
                </a:lnTo>
                <a:lnTo>
                  <a:pt x="11946" y="5068"/>
                </a:lnTo>
                <a:cubicBezTo>
                  <a:pt x="11946" y="5063"/>
                  <a:pt x="11950" y="5054"/>
                  <a:pt x="11955" y="5048"/>
                </a:cubicBezTo>
                <a:lnTo>
                  <a:pt x="11955" y="5048"/>
                </a:lnTo>
                <a:cubicBezTo>
                  <a:pt x="11955" y="5049"/>
                  <a:pt x="11957" y="5050"/>
                  <a:pt x="11958" y="5050"/>
                </a:cubicBezTo>
                <a:cubicBezTo>
                  <a:pt x="11958" y="5050"/>
                  <a:pt x="11957" y="5048"/>
                  <a:pt x="11956" y="5046"/>
                </a:cubicBezTo>
                <a:lnTo>
                  <a:pt x="11956" y="5046"/>
                </a:lnTo>
                <a:cubicBezTo>
                  <a:pt x="11957" y="5045"/>
                  <a:pt x="11958" y="5044"/>
                  <a:pt x="11958" y="5043"/>
                </a:cubicBezTo>
                <a:cubicBezTo>
                  <a:pt x="11957" y="5043"/>
                  <a:pt x="11955" y="5044"/>
                  <a:pt x="11955" y="5045"/>
                </a:cubicBezTo>
                <a:lnTo>
                  <a:pt x="11955" y="5045"/>
                </a:lnTo>
                <a:cubicBezTo>
                  <a:pt x="11953" y="5043"/>
                  <a:pt x="11952" y="5040"/>
                  <a:pt x="11952" y="5037"/>
                </a:cubicBezTo>
                <a:cubicBezTo>
                  <a:pt x="11952" y="5031"/>
                  <a:pt x="11958" y="5031"/>
                  <a:pt x="11958" y="5031"/>
                </a:cubicBezTo>
                <a:close/>
                <a:moveTo>
                  <a:pt x="11983" y="5062"/>
                </a:moveTo>
                <a:cubicBezTo>
                  <a:pt x="11983" y="5062"/>
                  <a:pt x="11983" y="5068"/>
                  <a:pt x="11977" y="5074"/>
                </a:cubicBezTo>
                <a:lnTo>
                  <a:pt x="11964" y="5074"/>
                </a:lnTo>
                <a:cubicBezTo>
                  <a:pt x="11977" y="5062"/>
                  <a:pt x="11977" y="5062"/>
                  <a:pt x="11983" y="5062"/>
                </a:cubicBezTo>
                <a:close/>
                <a:moveTo>
                  <a:pt x="11989" y="5068"/>
                </a:moveTo>
                <a:lnTo>
                  <a:pt x="11983" y="5074"/>
                </a:lnTo>
                <a:cubicBezTo>
                  <a:pt x="11983" y="5068"/>
                  <a:pt x="11989" y="5068"/>
                  <a:pt x="11989" y="5068"/>
                </a:cubicBezTo>
                <a:close/>
                <a:moveTo>
                  <a:pt x="12007" y="5068"/>
                </a:moveTo>
                <a:cubicBezTo>
                  <a:pt x="12007" y="5068"/>
                  <a:pt x="12007" y="5074"/>
                  <a:pt x="11995" y="5074"/>
                </a:cubicBezTo>
                <a:cubicBezTo>
                  <a:pt x="11995" y="5068"/>
                  <a:pt x="12007" y="5068"/>
                  <a:pt x="12007" y="5068"/>
                </a:cubicBezTo>
                <a:close/>
                <a:moveTo>
                  <a:pt x="12025" y="5068"/>
                </a:moveTo>
                <a:cubicBezTo>
                  <a:pt x="12025" y="5074"/>
                  <a:pt x="12025" y="5074"/>
                  <a:pt x="12019" y="5080"/>
                </a:cubicBezTo>
                <a:cubicBezTo>
                  <a:pt x="12019" y="5074"/>
                  <a:pt x="12025" y="5074"/>
                  <a:pt x="12025" y="5068"/>
                </a:cubicBezTo>
                <a:close/>
                <a:moveTo>
                  <a:pt x="12049" y="5068"/>
                </a:moveTo>
                <a:cubicBezTo>
                  <a:pt x="12049" y="5074"/>
                  <a:pt x="12049" y="5080"/>
                  <a:pt x="12043" y="5080"/>
                </a:cubicBezTo>
                <a:cubicBezTo>
                  <a:pt x="12043" y="5074"/>
                  <a:pt x="12049" y="5068"/>
                  <a:pt x="12049" y="5068"/>
                </a:cubicBezTo>
                <a:close/>
                <a:moveTo>
                  <a:pt x="11504" y="5062"/>
                </a:moveTo>
                <a:cubicBezTo>
                  <a:pt x="11510" y="5068"/>
                  <a:pt x="11522" y="5074"/>
                  <a:pt x="11522" y="5080"/>
                </a:cubicBezTo>
                <a:cubicBezTo>
                  <a:pt x="11522" y="5080"/>
                  <a:pt x="11510" y="5080"/>
                  <a:pt x="11510" y="5092"/>
                </a:cubicBezTo>
                <a:cubicBezTo>
                  <a:pt x="11510" y="5074"/>
                  <a:pt x="11510" y="5068"/>
                  <a:pt x="11504" y="5062"/>
                </a:cubicBezTo>
                <a:close/>
                <a:moveTo>
                  <a:pt x="11740" y="5037"/>
                </a:moveTo>
                <a:lnTo>
                  <a:pt x="11728" y="5043"/>
                </a:lnTo>
                <a:lnTo>
                  <a:pt x="11728" y="5063"/>
                </a:lnTo>
                <a:lnTo>
                  <a:pt x="11728" y="5063"/>
                </a:lnTo>
                <a:cubicBezTo>
                  <a:pt x="11726" y="5063"/>
                  <a:pt x="11724" y="5062"/>
                  <a:pt x="11721" y="5062"/>
                </a:cubicBezTo>
                <a:lnTo>
                  <a:pt x="11721" y="5062"/>
                </a:lnTo>
                <a:lnTo>
                  <a:pt x="11728" y="5068"/>
                </a:lnTo>
                <a:lnTo>
                  <a:pt x="11728" y="5063"/>
                </a:lnTo>
                <a:lnTo>
                  <a:pt x="11728" y="5063"/>
                </a:lnTo>
                <a:cubicBezTo>
                  <a:pt x="11734" y="5064"/>
                  <a:pt x="11738" y="5065"/>
                  <a:pt x="11740" y="5068"/>
                </a:cubicBezTo>
                <a:cubicBezTo>
                  <a:pt x="11740" y="5074"/>
                  <a:pt x="11740" y="5074"/>
                  <a:pt x="11747" y="5080"/>
                </a:cubicBezTo>
                <a:cubicBezTo>
                  <a:pt x="11747" y="5080"/>
                  <a:pt x="11740" y="5080"/>
                  <a:pt x="11740" y="5092"/>
                </a:cubicBezTo>
                <a:cubicBezTo>
                  <a:pt x="11722" y="5074"/>
                  <a:pt x="11710" y="5068"/>
                  <a:pt x="11704" y="5062"/>
                </a:cubicBezTo>
                <a:cubicBezTo>
                  <a:pt x="11709" y="5062"/>
                  <a:pt x="11715" y="5062"/>
                  <a:pt x="11721" y="5062"/>
                </a:cubicBezTo>
                <a:lnTo>
                  <a:pt x="11721" y="5062"/>
                </a:lnTo>
                <a:lnTo>
                  <a:pt x="11698" y="5043"/>
                </a:lnTo>
                <a:cubicBezTo>
                  <a:pt x="11704" y="5043"/>
                  <a:pt x="11710" y="5037"/>
                  <a:pt x="11716" y="5037"/>
                </a:cubicBezTo>
                <a:close/>
                <a:moveTo>
                  <a:pt x="12073" y="5074"/>
                </a:moveTo>
                <a:lnTo>
                  <a:pt x="12073" y="5074"/>
                </a:lnTo>
                <a:cubicBezTo>
                  <a:pt x="12067" y="5080"/>
                  <a:pt x="12067" y="5092"/>
                  <a:pt x="12067" y="5092"/>
                </a:cubicBezTo>
                <a:cubicBezTo>
                  <a:pt x="12067" y="5080"/>
                  <a:pt x="12067" y="5080"/>
                  <a:pt x="12073" y="5074"/>
                </a:cubicBezTo>
                <a:close/>
                <a:moveTo>
                  <a:pt x="12079" y="5098"/>
                </a:moveTo>
                <a:cubicBezTo>
                  <a:pt x="12083" y="5101"/>
                  <a:pt x="12083" y="5102"/>
                  <a:pt x="12082" y="5102"/>
                </a:cubicBezTo>
                <a:cubicBezTo>
                  <a:pt x="12081" y="5102"/>
                  <a:pt x="12079" y="5101"/>
                  <a:pt x="12079" y="5098"/>
                </a:cubicBezTo>
                <a:close/>
                <a:moveTo>
                  <a:pt x="11480" y="5043"/>
                </a:moveTo>
                <a:lnTo>
                  <a:pt x="11480" y="5043"/>
                </a:lnTo>
                <a:cubicBezTo>
                  <a:pt x="11492" y="5062"/>
                  <a:pt x="11498" y="5080"/>
                  <a:pt x="11504" y="5098"/>
                </a:cubicBezTo>
                <a:cubicBezTo>
                  <a:pt x="11498" y="5098"/>
                  <a:pt x="11498" y="5104"/>
                  <a:pt x="11492" y="5104"/>
                </a:cubicBezTo>
                <a:cubicBezTo>
                  <a:pt x="11492" y="5092"/>
                  <a:pt x="11492" y="5068"/>
                  <a:pt x="11480" y="5043"/>
                </a:cubicBezTo>
                <a:close/>
                <a:moveTo>
                  <a:pt x="11680" y="5074"/>
                </a:moveTo>
                <a:cubicBezTo>
                  <a:pt x="11692" y="5074"/>
                  <a:pt x="11710" y="5080"/>
                  <a:pt x="11722" y="5092"/>
                </a:cubicBezTo>
                <a:cubicBezTo>
                  <a:pt x="11716" y="5098"/>
                  <a:pt x="11716" y="5098"/>
                  <a:pt x="11716" y="5104"/>
                </a:cubicBezTo>
                <a:cubicBezTo>
                  <a:pt x="11704" y="5098"/>
                  <a:pt x="11692" y="5092"/>
                  <a:pt x="11680" y="5074"/>
                </a:cubicBezTo>
                <a:close/>
                <a:moveTo>
                  <a:pt x="11904" y="5103"/>
                </a:moveTo>
                <a:lnTo>
                  <a:pt x="11904" y="5103"/>
                </a:lnTo>
                <a:cubicBezTo>
                  <a:pt x="11901" y="5104"/>
                  <a:pt x="11899" y="5104"/>
                  <a:pt x="11898" y="5104"/>
                </a:cubicBezTo>
                <a:cubicBezTo>
                  <a:pt x="11898" y="5105"/>
                  <a:pt x="11898" y="5106"/>
                  <a:pt x="11898" y="5106"/>
                </a:cubicBezTo>
                <a:lnTo>
                  <a:pt x="11898" y="5106"/>
                </a:lnTo>
                <a:lnTo>
                  <a:pt x="11904" y="5103"/>
                </a:lnTo>
                <a:close/>
                <a:moveTo>
                  <a:pt x="11892" y="5074"/>
                </a:moveTo>
                <a:cubicBezTo>
                  <a:pt x="11904" y="5074"/>
                  <a:pt x="11922" y="5074"/>
                  <a:pt x="11922" y="5080"/>
                </a:cubicBezTo>
                <a:lnTo>
                  <a:pt x="11922" y="5092"/>
                </a:lnTo>
                <a:lnTo>
                  <a:pt x="11904" y="5103"/>
                </a:lnTo>
                <a:lnTo>
                  <a:pt x="11904" y="5103"/>
                </a:lnTo>
                <a:cubicBezTo>
                  <a:pt x="11910" y="5101"/>
                  <a:pt x="11919" y="5098"/>
                  <a:pt x="11928" y="5098"/>
                </a:cubicBezTo>
                <a:lnTo>
                  <a:pt x="11946" y="5098"/>
                </a:lnTo>
                <a:cubicBezTo>
                  <a:pt x="11934" y="5098"/>
                  <a:pt x="11922" y="5110"/>
                  <a:pt x="11916" y="5116"/>
                </a:cubicBezTo>
                <a:cubicBezTo>
                  <a:pt x="11906" y="5111"/>
                  <a:pt x="11900" y="5110"/>
                  <a:pt x="11898" y="5106"/>
                </a:cubicBezTo>
                <a:lnTo>
                  <a:pt x="11898" y="5106"/>
                </a:lnTo>
                <a:lnTo>
                  <a:pt x="11892" y="5110"/>
                </a:lnTo>
                <a:cubicBezTo>
                  <a:pt x="11886" y="5092"/>
                  <a:pt x="11868" y="5080"/>
                  <a:pt x="11862" y="5074"/>
                </a:cubicBezTo>
                <a:close/>
                <a:moveTo>
                  <a:pt x="11462" y="5044"/>
                </a:moveTo>
                <a:cubicBezTo>
                  <a:pt x="11474" y="5068"/>
                  <a:pt x="11480" y="5098"/>
                  <a:pt x="11480" y="5110"/>
                </a:cubicBezTo>
                <a:cubicBezTo>
                  <a:pt x="11474" y="5110"/>
                  <a:pt x="11474" y="5122"/>
                  <a:pt x="11468" y="5122"/>
                </a:cubicBezTo>
                <a:cubicBezTo>
                  <a:pt x="11474" y="5098"/>
                  <a:pt x="11474" y="5068"/>
                  <a:pt x="11462" y="5044"/>
                </a:cubicBezTo>
                <a:close/>
                <a:moveTo>
                  <a:pt x="12110" y="5092"/>
                </a:moveTo>
                <a:lnTo>
                  <a:pt x="12110" y="5122"/>
                </a:lnTo>
                <a:cubicBezTo>
                  <a:pt x="12110" y="5122"/>
                  <a:pt x="12104" y="5122"/>
                  <a:pt x="12104" y="5110"/>
                </a:cubicBezTo>
                <a:cubicBezTo>
                  <a:pt x="12104" y="5098"/>
                  <a:pt x="12104" y="5092"/>
                  <a:pt x="12110" y="5092"/>
                </a:cubicBezTo>
                <a:close/>
                <a:moveTo>
                  <a:pt x="11874" y="5104"/>
                </a:moveTo>
                <a:lnTo>
                  <a:pt x="11886" y="5110"/>
                </a:lnTo>
                <a:cubicBezTo>
                  <a:pt x="11892" y="5122"/>
                  <a:pt x="11892" y="5128"/>
                  <a:pt x="11892" y="5128"/>
                </a:cubicBezTo>
                <a:lnTo>
                  <a:pt x="11874" y="5128"/>
                </a:lnTo>
                <a:lnTo>
                  <a:pt x="11874" y="5104"/>
                </a:lnTo>
                <a:close/>
                <a:moveTo>
                  <a:pt x="12140" y="5068"/>
                </a:moveTo>
                <a:cubicBezTo>
                  <a:pt x="12134" y="5086"/>
                  <a:pt x="12134" y="5110"/>
                  <a:pt x="12134" y="5128"/>
                </a:cubicBezTo>
                <a:cubicBezTo>
                  <a:pt x="12134" y="5128"/>
                  <a:pt x="12128" y="5128"/>
                  <a:pt x="12128" y="5116"/>
                </a:cubicBezTo>
                <a:cubicBezTo>
                  <a:pt x="12128" y="5104"/>
                  <a:pt x="12134" y="5080"/>
                  <a:pt x="12140" y="5068"/>
                </a:cubicBezTo>
                <a:close/>
                <a:moveTo>
                  <a:pt x="11455" y="5109"/>
                </a:moveTo>
                <a:cubicBezTo>
                  <a:pt x="11457" y="5116"/>
                  <a:pt x="11459" y="5122"/>
                  <a:pt x="11462" y="5128"/>
                </a:cubicBezTo>
                <a:cubicBezTo>
                  <a:pt x="11462" y="5128"/>
                  <a:pt x="11454" y="5128"/>
                  <a:pt x="11451" y="5131"/>
                </a:cubicBezTo>
                <a:lnTo>
                  <a:pt x="11451" y="5131"/>
                </a:lnTo>
                <a:cubicBezTo>
                  <a:pt x="11454" y="5125"/>
                  <a:pt x="11455" y="5117"/>
                  <a:pt x="11455" y="5109"/>
                </a:cubicBezTo>
                <a:close/>
                <a:moveTo>
                  <a:pt x="11946" y="5110"/>
                </a:moveTo>
                <a:cubicBezTo>
                  <a:pt x="11946" y="5122"/>
                  <a:pt x="11934" y="5128"/>
                  <a:pt x="11928" y="5134"/>
                </a:cubicBezTo>
                <a:cubicBezTo>
                  <a:pt x="11922" y="5134"/>
                  <a:pt x="11922" y="5128"/>
                  <a:pt x="11916" y="5128"/>
                </a:cubicBezTo>
                <a:cubicBezTo>
                  <a:pt x="11922" y="5122"/>
                  <a:pt x="11934" y="5122"/>
                  <a:pt x="11946" y="5110"/>
                </a:cubicBezTo>
                <a:close/>
                <a:moveTo>
                  <a:pt x="11868" y="5134"/>
                </a:moveTo>
                <a:cubicBezTo>
                  <a:pt x="11874" y="5134"/>
                  <a:pt x="11886" y="5140"/>
                  <a:pt x="11886" y="5140"/>
                </a:cubicBezTo>
                <a:lnTo>
                  <a:pt x="11868" y="5140"/>
                </a:lnTo>
                <a:lnTo>
                  <a:pt x="11868" y="5134"/>
                </a:lnTo>
                <a:close/>
                <a:moveTo>
                  <a:pt x="12522" y="5176"/>
                </a:moveTo>
                <a:lnTo>
                  <a:pt x="12522" y="5176"/>
                </a:lnTo>
                <a:cubicBezTo>
                  <a:pt x="12524" y="5176"/>
                  <a:pt x="12526" y="5177"/>
                  <a:pt x="12528" y="5177"/>
                </a:cubicBezTo>
                <a:cubicBezTo>
                  <a:pt x="12527" y="5177"/>
                  <a:pt x="12525" y="5176"/>
                  <a:pt x="12522" y="5176"/>
                </a:cubicBezTo>
                <a:close/>
                <a:moveTo>
                  <a:pt x="11985" y="5190"/>
                </a:moveTo>
                <a:cubicBezTo>
                  <a:pt x="11986" y="5190"/>
                  <a:pt x="11986" y="5192"/>
                  <a:pt x="11983" y="5195"/>
                </a:cubicBezTo>
                <a:cubicBezTo>
                  <a:pt x="11983" y="5192"/>
                  <a:pt x="11984" y="5190"/>
                  <a:pt x="11985" y="5190"/>
                </a:cubicBezTo>
                <a:close/>
                <a:moveTo>
                  <a:pt x="11987" y="5192"/>
                </a:moveTo>
                <a:cubicBezTo>
                  <a:pt x="11988" y="5192"/>
                  <a:pt x="11987" y="5195"/>
                  <a:pt x="11983" y="5195"/>
                </a:cubicBezTo>
                <a:cubicBezTo>
                  <a:pt x="11985" y="5193"/>
                  <a:pt x="11986" y="5192"/>
                  <a:pt x="11987" y="5192"/>
                </a:cubicBezTo>
                <a:close/>
                <a:moveTo>
                  <a:pt x="10705" y="5219"/>
                </a:moveTo>
                <a:cubicBezTo>
                  <a:pt x="10705" y="5220"/>
                  <a:pt x="10705" y="5220"/>
                  <a:pt x="10705" y="5221"/>
                </a:cubicBezTo>
                <a:lnTo>
                  <a:pt x="10705" y="5221"/>
                </a:lnTo>
                <a:cubicBezTo>
                  <a:pt x="10705" y="5220"/>
                  <a:pt x="10705" y="5220"/>
                  <a:pt x="10705" y="5219"/>
                </a:cubicBezTo>
                <a:close/>
                <a:moveTo>
                  <a:pt x="11831" y="5201"/>
                </a:moveTo>
                <a:cubicBezTo>
                  <a:pt x="11843" y="5201"/>
                  <a:pt x="11855" y="5201"/>
                  <a:pt x="11862" y="5207"/>
                </a:cubicBezTo>
                <a:cubicBezTo>
                  <a:pt x="11841" y="5211"/>
                  <a:pt x="11823" y="5216"/>
                  <a:pt x="11808" y="5221"/>
                </a:cubicBezTo>
                <a:lnTo>
                  <a:pt x="11808" y="5221"/>
                </a:lnTo>
                <a:cubicBezTo>
                  <a:pt x="11815" y="5217"/>
                  <a:pt x="11823" y="5209"/>
                  <a:pt x="11831" y="5201"/>
                </a:cubicBezTo>
                <a:close/>
                <a:moveTo>
                  <a:pt x="12013" y="5219"/>
                </a:moveTo>
                <a:cubicBezTo>
                  <a:pt x="12013" y="5219"/>
                  <a:pt x="12013" y="5225"/>
                  <a:pt x="12007" y="5225"/>
                </a:cubicBezTo>
                <a:cubicBezTo>
                  <a:pt x="12007" y="5219"/>
                  <a:pt x="12013" y="5219"/>
                  <a:pt x="12013" y="5219"/>
                </a:cubicBezTo>
                <a:close/>
                <a:moveTo>
                  <a:pt x="25320" y="4626"/>
                </a:moveTo>
                <a:cubicBezTo>
                  <a:pt x="25314" y="4650"/>
                  <a:pt x="25308" y="4680"/>
                  <a:pt x="25333" y="4680"/>
                </a:cubicBezTo>
                <a:cubicBezTo>
                  <a:pt x="25302" y="4686"/>
                  <a:pt x="25302" y="4741"/>
                  <a:pt x="25339" y="4747"/>
                </a:cubicBezTo>
                <a:cubicBezTo>
                  <a:pt x="25333" y="4763"/>
                  <a:pt x="25319" y="4811"/>
                  <a:pt x="25335" y="4811"/>
                </a:cubicBezTo>
                <a:cubicBezTo>
                  <a:pt x="25338" y="4811"/>
                  <a:pt x="25341" y="4810"/>
                  <a:pt x="25345" y="4807"/>
                </a:cubicBezTo>
                <a:cubicBezTo>
                  <a:pt x="25345" y="4833"/>
                  <a:pt x="25360" y="4856"/>
                  <a:pt x="25380" y="4856"/>
                </a:cubicBezTo>
                <a:cubicBezTo>
                  <a:pt x="25388" y="4856"/>
                  <a:pt x="25397" y="4852"/>
                  <a:pt x="25405" y="4844"/>
                </a:cubicBezTo>
                <a:cubicBezTo>
                  <a:pt x="25409" y="4860"/>
                  <a:pt x="25429" y="4876"/>
                  <a:pt x="25446" y="4876"/>
                </a:cubicBezTo>
                <a:cubicBezTo>
                  <a:pt x="25454" y="4876"/>
                  <a:pt x="25462" y="4872"/>
                  <a:pt x="25466" y="4862"/>
                </a:cubicBezTo>
                <a:cubicBezTo>
                  <a:pt x="25477" y="4873"/>
                  <a:pt x="25496" y="4889"/>
                  <a:pt x="25511" y="4889"/>
                </a:cubicBezTo>
                <a:cubicBezTo>
                  <a:pt x="25520" y="4889"/>
                  <a:pt x="25528" y="4884"/>
                  <a:pt x="25532" y="4868"/>
                </a:cubicBezTo>
                <a:cubicBezTo>
                  <a:pt x="25540" y="4884"/>
                  <a:pt x="25551" y="4900"/>
                  <a:pt x="25563" y="4900"/>
                </a:cubicBezTo>
                <a:cubicBezTo>
                  <a:pt x="25569" y="4900"/>
                  <a:pt x="25575" y="4896"/>
                  <a:pt x="25581" y="4886"/>
                </a:cubicBezTo>
                <a:cubicBezTo>
                  <a:pt x="25581" y="4898"/>
                  <a:pt x="25587" y="4910"/>
                  <a:pt x="25605" y="4910"/>
                </a:cubicBezTo>
                <a:cubicBezTo>
                  <a:pt x="25611" y="4898"/>
                  <a:pt x="25611" y="4898"/>
                  <a:pt x="25611" y="4892"/>
                </a:cubicBezTo>
                <a:cubicBezTo>
                  <a:pt x="25617" y="4892"/>
                  <a:pt x="25617" y="4898"/>
                  <a:pt x="25623" y="4898"/>
                </a:cubicBezTo>
                <a:cubicBezTo>
                  <a:pt x="25617" y="4898"/>
                  <a:pt x="25611" y="4898"/>
                  <a:pt x="25605" y="4910"/>
                </a:cubicBezTo>
                <a:cubicBezTo>
                  <a:pt x="25587" y="4916"/>
                  <a:pt x="25581" y="4922"/>
                  <a:pt x="25575" y="4922"/>
                </a:cubicBezTo>
                <a:cubicBezTo>
                  <a:pt x="25599" y="4959"/>
                  <a:pt x="25605" y="5007"/>
                  <a:pt x="25581" y="5037"/>
                </a:cubicBezTo>
                <a:cubicBezTo>
                  <a:pt x="25574" y="5036"/>
                  <a:pt x="25568" y="5035"/>
                  <a:pt x="25562" y="5035"/>
                </a:cubicBezTo>
                <a:cubicBezTo>
                  <a:pt x="25485" y="5035"/>
                  <a:pt x="25450" y="5137"/>
                  <a:pt x="25405" y="5171"/>
                </a:cubicBezTo>
                <a:cubicBezTo>
                  <a:pt x="25387" y="5189"/>
                  <a:pt x="25345" y="5213"/>
                  <a:pt x="25327" y="5231"/>
                </a:cubicBezTo>
                <a:cubicBezTo>
                  <a:pt x="25150" y="5211"/>
                  <a:pt x="24970" y="5197"/>
                  <a:pt x="24792" y="5197"/>
                </a:cubicBezTo>
                <a:cubicBezTo>
                  <a:pt x="24605" y="5197"/>
                  <a:pt x="24420" y="5212"/>
                  <a:pt x="24243" y="5249"/>
                </a:cubicBezTo>
                <a:cubicBezTo>
                  <a:pt x="24267" y="5219"/>
                  <a:pt x="24285" y="5195"/>
                  <a:pt x="24303" y="5165"/>
                </a:cubicBezTo>
                <a:cubicBezTo>
                  <a:pt x="24370" y="5031"/>
                  <a:pt x="24418" y="5007"/>
                  <a:pt x="24576" y="4995"/>
                </a:cubicBezTo>
                <a:cubicBezTo>
                  <a:pt x="24679" y="4989"/>
                  <a:pt x="24763" y="4965"/>
                  <a:pt x="24848" y="4904"/>
                </a:cubicBezTo>
                <a:cubicBezTo>
                  <a:pt x="24927" y="4844"/>
                  <a:pt x="24975" y="4801"/>
                  <a:pt x="25042" y="4735"/>
                </a:cubicBezTo>
                <a:cubicBezTo>
                  <a:pt x="25115" y="4662"/>
                  <a:pt x="25224" y="4644"/>
                  <a:pt x="25320" y="4626"/>
                </a:cubicBezTo>
                <a:close/>
                <a:moveTo>
                  <a:pt x="12043" y="5237"/>
                </a:moveTo>
                <a:cubicBezTo>
                  <a:pt x="12043" y="5249"/>
                  <a:pt x="12037" y="5255"/>
                  <a:pt x="12025" y="5261"/>
                </a:cubicBezTo>
                <a:cubicBezTo>
                  <a:pt x="12025" y="5261"/>
                  <a:pt x="12025" y="5255"/>
                  <a:pt x="12019" y="5255"/>
                </a:cubicBezTo>
                <a:cubicBezTo>
                  <a:pt x="12025" y="5249"/>
                  <a:pt x="12037" y="5237"/>
                  <a:pt x="12043" y="5237"/>
                </a:cubicBezTo>
                <a:close/>
                <a:moveTo>
                  <a:pt x="12063" y="5256"/>
                </a:moveTo>
                <a:cubicBezTo>
                  <a:pt x="12052" y="5268"/>
                  <a:pt x="12047" y="5283"/>
                  <a:pt x="12043" y="5292"/>
                </a:cubicBezTo>
                <a:cubicBezTo>
                  <a:pt x="12043" y="5286"/>
                  <a:pt x="12037" y="5280"/>
                  <a:pt x="12037" y="5280"/>
                </a:cubicBezTo>
                <a:cubicBezTo>
                  <a:pt x="12044" y="5269"/>
                  <a:pt x="12054" y="5262"/>
                  <a:pt x="12063" y="5256"/>
                </a:cubicBezTo>
                <a:close/>
                <a:moveTo>
                  <a:pt x="12098" y="5255"/>
                </a:moveTo>
                <a:lnTo>
                  <a:pt x="12098" y="5255"/>
                </a:lnTo>
                <a:cubicBezTo>
                  <a:pt x="12077" y="5270"/>
                  <a:pt x="12057" y="5294"/>
                  <a:pt x="12048" y="5308"/>
                </a:cubicBezTo>
                <a:lnTo>
                  <a:pt x="12048" y="5308"/>
                </a:lnTo>
                <a:cubicBezTo>
                  <a:pt x="12048" y="5306"/>
                  <a:pt x="12047" y="5304"/>
                  <a:pt x="12043" y="5304"/>
                </a:cubicBezTo>
                <a:cubicBezTo>
                  <a:pt x="12055" y="5286"/>
                  <a:pt x="12079" y="5261"/>
                  <a:pt x="12098" y="5255"/>
                </a:cubicBezTo>
                <a:close/>
                <a:moveTo>
                  <a:pt x="12116" y="5267"/>
                </a:moveTo>
                <a:lnTo>
                  <a:pt x="12116" y="5267"/>
                </a:lnTo>
                <a:cubicBezTo>
                  <a:pt x="12098" y="5286"/>
                  <a:pt x="12073" y="5310"/>
                  <a:pt x="12055" y="5334"/>
                </a:cubicBezTo>
                <a:lnTo>
                  <a:pt x="12055" y="5322"/>
                </a:lnTo>
                <a:cubicBezTo>
                  <a:pt x="12073" y="5310"/>
                  <a:pt x="12098" y="5280"/>
                  <a:pt x="12116" y="5267"/>
                </a:cubicBezTo>
                <a:close/>
                <a:moveTo>
                  <a:pt x="11044" y="5322"/>
                </a:moveTo>
                <a:cubicBezTo>
                  <a:pt x="11042" y="5324"/>
                  <a:pt x="11035" y="5330"/>
                  <a:pt x="11027" y="5335"/>
                </a:cubicBezTo>
                <a:lnTo>
                  <a:pt x="11027" y="5335"/>
                </a:lnTo>
                <a:cubicBezTo>
                  <a:pt x="11036" y="5331"/>
                  <a:pt x="11043" y="5326"/>
                  <a:pt x="11044" y="5322"/>
                </a:cubicBezTo>
                <a:close/>
                <a:moveTo>
                  <a:pt x="10735" y="5370"/>
                </a:moveTo>
                <a:cubicBezTo>
                  <a:pt x="10734" y="5371"/>
                  <a:pt x="10732" y="5371"/>
                  <a:pt x="10730" y="5372"/>
                </a:cubicBezTo>
                <a:lnTo>
                  <a:pt x="10730" y="5372"/>
                </a:lnTo>
                <a:cubicBezTo>
                  <a:pt x="10734" y="5371"/>
                  <a:pt x="10735" y="5370"/>
                  <a:pt x="10735" y="5370"/>
                </a:cubicBezTo>
                <a:close/>
                <a:moveTo>
                  <a:pt x="10915" y="5456"/>
                </a:moveTo>
                <a:cubicBezTo>
                  <a:pt x="10917" y="5457"/>
                  <a:pt x="10919" y="5457"/>
                  <a:pt x="10920" y="5458"/>
                </a:cubicBezTo>
                <a:lnTo>
                  <a:pt x="10920" y="5458"/>
                </a:lnTo>
                <a:cubicBezTo>
                  <a:pt x="10919" y="5457"/>
                  <a:pt x="10917" y="5457"/>
                  <a:pt x="10915" y="5456"/>
                </a:cubicBezTo>
                <a:close/>
                <a:moveTo>
                  <a:pt x="11165" y="5461"/>
                </a:moveTo>
                <a:cubicBezTo>
                  <a:pt x="11169" y="5461"/>
                  <a:pt x="11184" y="5464"/>
                  <a:pt x="11200" y="5466"/>
                </a:cubicBezTo>
                <a:lnTo>
                  <a:pt x="11200" y="5466"/>
                </a:lnTo>
                <a:cubicBezTo>
                  <a:pt x="11200" y="5464"/>
                  <a:pt x="11201" y="5463"/>
                  <a:pt x="11201" y="5461"/>
                </a:cubicBezTo>
                <a:close/>
                <a:moveTo>
                  <a:pt x="11268" y="5376"/>
                </a:moveTo>
                <a:lnTo>
                  <a:pt x="11268" y="5376"/>
                </a:lnTo>
                <a:cubicBezTo>
                  <a:pt x="11262" y="5395"/>
                  <a:pt x="11256" y="5431"/>
                  <a:pt x="11238" y="5461"/>
                </a:cubicBezTo>
                <a:lnTo>
                  <a:pt x="11238" y="5467"/>
                </a:lnTo>
                <a:lnTo>
                  <a:pt x="11232" y="5467"/>
                </a:lnTo>
                <a:lnTo>
                  <a:pt x="11232" y="5461"/>
                </a:lnTo>
                <a:lnTo>
                  <a:pt x="11238" y="5461"/>
                </a:lnTo>
                <a:cubicBezTo>
                  <a:pt x="11238" y="5461"/>
                  <a:pt x="11232" y="5461"/>
                  <a:pt x="11232" y="5455"/>
                </a:cubicBezTo>
                <a:cubicBezTo>
                  <a:pt x="11250" y="5425"/>
                  <a:pt x="11262" y="5383"/>
                  <a:pt x="11268" y="5376"/>
                </a:cubicBezTo>
                <a:close/>
                <a:moveTo>
                  <a:pt x="10920" y="5458"/>
                </a:moveTo>
                <a:cubicBezTo>
                  <a:pt x="10931" y="5462"/>
                  <a:pt x="10941" y="5468"/>
                  <a:pt x="10948" y="5475"/>
                </a:cubicBezTo>
                <a:lnTo>
                  <a:pt x="10948" y="5475"/>
                </a:lnTo>
                <a:cubicBezTo>
                  <a:pt x="10962" y="5474"/>
                  <a:pt x="10976" y="5472"/>
                  <a:pt x="10984" y="5467"/>
                </a:cubicBezTo>
                <a:lnTo>
                  <a:pt x="10984" y="5467"/>
                </a:lnTo>
                <a:cubicBezTo>
                  <a:pt x="10981" y="5468"/>
                  <a:pt x="10978" y="5468"/>
                  <a:pt x="10974" y="5468"/>
                </a:cubicBezTo>
                <a:cubicBezTo>
                  <a:pt x="10959" y="5468"/>
                  <a:pt x="10937" y="5463"/>
                  <a:pt x="10920" y="5458"/>
                </a:cubicBezTo>
                <a:close/>
                <a:moveTo>
                  <a:pt x="11232" y="5473"/>
                </a:moveTo>
                <a:cubicBezTo>
                  <a:pt x="11235" y="5479"/>
                  <a:pt x="11235" y="5482"/>
                  <a:pt x="11233" y="5482"/>
                </a:cubicBezTo>
                <a:cubicBezTo>
                  <a:pt x="11232" y="5482"/>
                  <a:pt x="11229" y="5479"/>
                  <a:pt x="11226" y="5473"/>
                </a:cubicBezTo>
                <a:close/>
                <a:moveTo>
                  <a:pt x="10905" y="5467"/>
                </a:moveTo>
                <a:lnTo>
                  <a:pt x="10916" y="5474"/>
                </a:lnTo>
                <a:lnTo>
                  <a:pt x="10916" y="5474"/>
                </a:lnTo>
                <a:cubicBezTo>
                  <a:pt x="10914" y="5474"/>
                  <a:pt x="10912" y="5474"/>
                  <a:pt x="10910" y="5474"/>
                </a:cubicBezTo>
                <a:lnTo>
                  <a:pt x="10910" y="5474"/>
                </a:lnTo>
                <a:cubicBezTo>
                  <a:pt x="10913" y="5478"/>
                  <a:pt x="10918" y="5484"/>
                  <a:pt x="10923" y="5490"/>
                </a:cubicBezTo>
                <a:lnTo>
                  <a:pt x="10923" y="5490"/>
                </a:lnTo>
                <a:cubicBezTo>
                  <a:pt x="10916" y="5485"/>
                  <a:pt x="10907" y="5480"/>
                  <a:pt x="10899" y="5473"/>
                </a:cubicBezTo>
                <a:cubicBezTo>
                  <a:pt x="10902" y="5473"/>
                  <a:pt x="10906" y="5473"/>
                  <a:pt x="10910" y="5474"/>
                </a:cubicBezTo>
                <a:lnTo>
                  <a:pt x="10910" y="5474"/>
                </a:lnTo>
                <a:cubicBezTo>
                  <a:pt x="10907" y="5470"/>
                  <a:pt x="10905" y="5467"/>
                  <a:pt x="10905" y="5467"/>
                </a:cubicBezTo>
                <a:close/>
                <a:moveTo>
                  <a:pt x="10887" y="5485"/>
                </a:moveTo>
                <a:cubicBezTo>
                  <a:pt x="10889" y="5488"/>
                  <a:pt x="10893" y="5490"/>
                  <a:pt x="10899" y="5494"/>
                </a:cubicBezTo>
                <a:lnTo>
                  <a:pt x="10899" y="5494"/>
                </a:lnTo>
                <a:cubicBezTo>
                  <a:pt x="10896" y="5493"/>
                  <a:pt x="10893" y="5493"/>
                  <a:pt x="10891" y="5492"/>
                </a:cubicBezTo>
                <a:lnTo>
                  <a:pt x="10891" y="5492"/>
                </a:lnTo>
                <a:cubicBezTo>
                  <a:pt x="10892" y="5493"/>
                  <a:pt x="10893" y="5495"/>
                  <a:pt x="10894" y="5496"/>
                </a:cubicBezTo>
                <a:lnTo>
                  <a:pt x="10894" y="5496"/>
                </a:lnTo>
                <a:cubicBezTo>
                  <a:pt x="10890" y="5493"/>
                  <a:pt x="10887" y="5491"/>
                  <a:pt x="10887" y="5491"/>
                </a:cubicBezTo>
                <a:lnTo>
                  <a:pt x="10887" y="5491"/>
                </a:lnTo>
                <a:cubicBezTo>
                  <a:pt x="10887" y="5491"/>
                  <a:pt x="10888" y="5492"/>
                  <a:pt x="10891" y="5492"/>
                </a:cubicBezTo>
                <a:lnTo>
                  <a:pt x="10891" y="5492"/>
                </a:lnTo>
                <a:cubicBezTo>
                  <a:pt x="10890" y="5490"/>
                  <a:pt x="10888" y="5488"/>
                  <a:pt x="10887" y="5485"/>
                </a:cubicBezTo>
                <a:close/>
                <a:moveTo>
                  <a:pt x="11193" y="5488"/>
                </a:moveTo>
                <a:lnTo>
                  <a:pt x="11193" y="5488"/>
                </a:lnTo>
                <a:cubicBezTo>
                  <a:pt x="11186" y="5488"/>
                  <a:pt x="11179" y="5490"/>
                  <a:pt x="11171" y="5491"/>
                </a:cubicBezTo>
                <a:cubicBezTo>
                  <a:pt x="11179" y="5493"/>
                  <a:pt x="11185" y="5495"/>
                  <a:pt x="11191" y="5497"/>
                </a:cubicBezTo>
                <a:lnTo>
                  <a:pt x="11191" y="5497"/>
                </a:lnTo>
                <a:cubicBezTo>
                  <a:pt x="11192" y="5494"/>
                  <a:pt x="11193" y="5491"/>
                  <a:pt x="11193" y="5488"/>
                </a:cubicBezTo>
                <a:close/>
                <a:moveTo>
                  <a:pt x="10932" y="5475"/>
                </a:moveTo>
                <a:cubicBezTo>
                  <a:pt x="10940" y="5483"/>
                  <a:pt x="10947" y="5491"/>
                  <a:pt x="10953" y="5498"/>
                </a:cubicBezTo>
                <a:cubicBezTo>
                  <a:pt x="10959" y="5491"/>
                  <a:pt x="10959" y="5491"/>
                  <a:pt x="10965" y="5491"/>
                </a:cubicBezTo>
                <a:cubicBezTo>
                  <a:pt x="10965" y="5491"/>
                  <a:pt x="10959" y="5483"/>
                  <a:pt x="10948" y="5475"/>
                </a:cubicBezTo>
                <a:lnTo>
                  <a:pt x="10948" y="5475"/>
                </a:lnTo>
                <a:cubicBezTo>
                  <a:pt x="10946" y="5475"/>
                  <a:pt x="10944" y="5475"/>
                  <a:pt x="10941" y="5475"/>
                </a:cubicBezTo>
                <a:cubicBezTo>
                  <a:pt x="10938" y="5475"/>
                  <a:pt x="10935" y="5475"/>
                  <a:pt x="10932" y="5475"/>
                </a:cubicBezTo>
                <a:close/>
                <a:moveTo>
                  <a:pt x="11262" y="5455"/>
                </a:moveTo>
                <a:lnTo>
                  <a:pt x="11262" y="5473"/>
                </a:lnTo>
                <a:cubicBezTo>
                  <a:pt x="11262" y="5491"/>
                  <a:pt x="11262" y="5498"/>
                  <a:pt x="11268" y="5516"/>
                </a:cubicBezTo>
                <a:cubicBezTo>
                  <a:pt x="11262" y="5504"/>
                  <a:pt x="11256" y="5498"/>
                  <a:pt x="11238" y="5491"/>
                </a:cubicBezTo>
                <a:lnTo>
                  <a:pt x="11250" y="5485"/>
                </a:lnTo>
                <a:cubicBezTo>
                  <a:pt x="11256" y="5473"/>
                  <a:pt x="11256" y="5473"/>
                  <a:pt x="11262" y="5473"/>
                </a:cubicBezTo>
                <a:cubicBezTo>
                  <a:pt x="11262" y="5473"/>
                  <a:pt x="11256" y="5473"/>
                  <a:pt x="11256" y="5467"/>
                </a:cubicBezTo>
                <a:cubicBezTo>
                  <a:pt x="11256" y="5461"/>
                  <a:pt x="11262" y="5455"/>
                  <a:pt x="11262" y="5455"/>
                </a:cubicBezTo>
                <a:close/>
                <a:moveTo>
                  <a:pt x="10572" y="5522"/>
                </a:moveTo>
                <a:lnTo>
                  <a:pt x="10572" y="5522"/>
                </a:lnTo>
                <a:cubicBezTo>
                  <a:pt x="10570" y="5523"/>
                  <a:pt x="10569" y="5525"/>
                  <a:pt x="10567" y="5526"/>
                </a:cubicBezTo>
                <a:lnTo>
                  <a:pt x="10567" y="5526"/>
                </a:lnTo>
                <a:cubicBezTo>
                  <a:pt x="10567" y="5526"/>
                  <a:pt x="10567" y="5527"/>
                  <a:pt x="10567" y="5527"/>
                </a:cubicBezTo>
                <a:lnTo>
                  <a:pt x="10567" y="5527"/>
                </a:lnTo>
                <a:cubicBezTo>
                  <a:pt x="10569" y="5525"/>
                  <a:pt x="10570" y="5523"/>
                  <a:pt x="10572" y="5522"/>
                </a:cubicBezTo>
                <a:close/>
                <a:moveTo>
                  <a:pt x="10866" y="5533"/>
                </a:moveTo>
                <a:lnTo>
                  <a:pt x="10875" y="5546"/>
                </a:lnTo>
                <a:cubicBezTo>
                  <a:pt x="10870" y="5546"/>
                  <a:pt x="10869" y="5539"/>
                  <a:pt x="10866" y="5533"/>
                </a:cubicBezTo>
                <a:close/>
                <a:moveTo>
                  <a:pt x="10419" y="5546"/>
                </a:moveTo>
                <a:cubicBezTo>
                  <a:pt x="10416" y="5548"/>
                  <a:pt x="10412" y="5550"/>
                  <a:pt x="10408" y="5552"/>
                </a:cubicBezTo>
                <a:cubicBezTo>
                  <a:pt x="10411" y="5552"/>
                  <a:pt x="10414" y="5550"/>
                  <a:pt x="10419" y="5546"/>
                </a:cubicBezTo>
                <a:close/>
                <a:moveTo>
                  <a:pt x="20150" y="5453"/>
                </a:moveTo>
                <a:lnTo>
                  <a:pt x="20150" y="5555"/>
                </a:lnTo>
                <a:lnTo>
                  <a:pt x="20150" y="5555"/>
                </a:lnTo>
                <a:cubicBezTo>
                  <a:pt x="20122" y="5539"/>
                  <a:pt x="20096" y="5532"/>
                  <a:pt x="20102" y="5504"/>
                </a:cubicBezTo>
                <a:cubicBezTo>
                  <a:pt x="20132" y="5498"/>
                  <a:pt x="20102" y="5485"/>
                  <a:pt x="20120" y="5467"/>
                </a:cubicBezTo>
                <a:cubicBezTo>
                  <a:pt x="20125" y="5462"/>
                  <a:pt x="20135" y="5461"/>
                  <a:pt x="20150" y="5453"/>
                </a:cubicBezTo>
                <a:close/>
                <a:moveTo>
                  <a:pt x="20150" y="5555"/>
                </a:moveTo>
                <a:cubicBezTo>
                  <a:pt x="20152" y="5556"/>
                  <a:pt x="20154" y="5557"/>
                  <a:pt x="20155" y="5558"/>
                </a:cubicBezTo>
                <a:lnTo>
                  <a:pt x="20155" y="5558"/>
                </a:lnTo>
                <a:cubicBezTo>
                  <a:pt x="20156" y="5558"/>
                  <a:pt x="20156" y="5558"/>
                  <a:pt x="20156" y="5558"/>
                </a:cubicBezTo>
                <a:lnTo>
                  <a:pt x="20156" y="5558"/>
                </a:lnTo>
                <a:cubicBezTo>
                  <a:pt x="20156" y="5558"/>
                  <a:pt x="20156" y="5558"/>
                  <a:pt x="20156" y="5558"/>
                </a:cubicBezTo>
                <a:cubicBezTo>
                  <a:pt x="20156" y="5558"/>
                  <a:pt x="20156" y="5558"/>
                  <a:pt x="20155" y="5558"/>
                </a:cubicBezTo>
                <a:lnTo>
                  <a:pt x="20155" y="5558"/>
                </a:lnTo>
                <a:cubicBezTo>
                  <a:pt x="20154" y="5558"/>
                  <a:pt x="20152" y="5558"/>
                  <a:pt x="20150" y="5558"/>
                </a:cubicBezTo>
                <a:lnTo>
                  <a:pt x="20150" y="5555"/>
                </a:lnTo>
                <a:close/>
                <a:moveTo>
                  <a:pt x="10566" y="5534"/>
                </a:moveTo>
                <a:cubicBezTo>
                  <a:pt x="10566" y="5552"/>
                  <a:pt x="10560" y="5558"/>
                  <a:pt x="10542" y="5564"/>
                </a:cubicBezTo>
                <a:cubicBezTo>
                  <a:pt x="10554" y="5558"/>
                  <a:pt x="10566" y="5552"/>
                  <a:pt x="10566" y="5534"/>
                </a:cubicBezTo>
                <a:close/>
                <a:moveTo>
                  <a:pt x="10766" y="5637"/>
                </a:moveTo>
                <a:cubicBezTo>
                  <a:pt x="10772" y="5643"/>
                  <a:pt x="10772" y="5643"/>
                  <a:pt x="10766" y="5643"/>
                </a:cubicBezTo>
                <a:lnTo>
                  <a:pt x="10754" y="5643"/>
                </a:lnTo>
                <a:cubicBezTo>
                  <a:pt x="10754" y="5643"/>
                  <a:pt x="10754" y="5637"/>
                  <a:pt x="10766" y="5637"/>
                </a:cubicBezTo>
                <a:close/>
                <a:moveTo>
                  <a:pt x="10935" y="5637"/>
                </a:moveTo>
                <a:cubicBezTo>
                  <a:pt x="10935" y="5637"/>
                  <a:pt x="10947" y="5643"/>
                  <a:pt x="10935" y="5655"/>
                </a:cubicBezTo>
                <a:lnTo>
                  <a:pt x="10935" y="5637"/>
                </a:lnTo>
                <a:close/>
                <a:moveTo>
                  <a:pt x="10952" y="5644"/>
                </a:moveTo>
                <a:cubicBezTo>
                  <a:pt x="10954" y="5648"/>
                  <a:pt x="10956" y="5651"/>
                  <a:pt x="10958" y="5653"/>
                </a:cubicBezTo>
                <a:lnTo>
                  <a:pt x="10958" y="5653"/>
                </a:lnTo>
                <a:cubicBezTo>
                  <a:pt x="10957" y="5654"/>
                  <a:pt x="10956" y="5655"/>
                  <a:pt x="10953" y="5655"/>
                </a:cubicBezTo>
                <a:cubicBezTo>
                  <a:pt x="10953" y="5652"/>
                  <a:pt x="10953" y="5648"/>
                  <a:pt x="10952" y="5644"/>
                </a:cubicBezTo>
                <a:close/>
                <a:moveTo>
                  <a:pt x="10959" y="5607"/>
                </a:moveTo>
                <a:cubicBezTo>
                  <a:pt x="10959" y="5619"/>
                  <a:pt x="10978" y="5643"/>
                  <a:pt x="10984" y="5655"/>
                </a:cubicBezTo>
                <a:lnTo>
                  <a:pt x="10978" y="5655"/>
                </a:lnTo>
                <a:cubicBezTo>
                  <a:pt x="10965" y="5643"/>
                  <a:pt x="10959" y="5619"/>
                  <a:pt x="10959" y="5607"/>
                </a:cubicBezTo>
                <a:close/>
                <a:moveTo>
                  <a:pt x="10745" y="5653"/>
                </a:moveTo>
                <a:cubicBezTo>
                  <a:pt x="10745" y="5655"/>
                  <a:pt x="10745" y="5657"/>
                  <a:pt x="10745" y="5659"/>
                </a:cubicBezTo>
                <a:lnTo>
                  <a:pt x="10745" y="5659"/>
                </a:lnTo>
                <a:cubicBezTo>
                  <a:pt x="10746" y="5658"/>
                  <a:pt x="10747" y="5657"/>
                  <a:pt x="10748" y="5655"/>
                </a:cubicBezTo>
                <a:lnTo>
                  <a:pt x="10745" y="5653"/>
                </a:lnTo>
                <a:close/>
                <a:moveTo>
                  <a:pt x="10735" y="5643"/>
                </a:moveTo>
                <a:lnTo>
                  <a:pt x="10745" y="5653"/>
                </a:lnTo>
                <a:lnTo>
                  <a:pt x="10745" y="5653"/>
                </a:lnTo>
                <a:cubicBezTo>
                  <a:pt x="10746" y="5651"/>
                  <a:pt x="10746" y="5650"/>
                  <a:pt x="10748" y="5649"/>
                </a:cubicBezTo>
                <a:lnTo>
                  <a:pt x="10754" y="5655"/>
                </a:lnTo>
                <a:lnTo>
                  <a:pt x="10748" y="5667"/>
                </a:lnTo>
                <a:cubicBezTo>
                  <a:pt x="10748" y="5667"/>
                  <a:pt x="10746" y="5663"/>
                  <a:pt x="10745" y="5659"/>
                </a:cubicBezTo>
                <a:lnTo>
                  <a:pt x="10745" y="5659"/>
                </a:lnTo>
                <a:cubicBezTo>
                  <a:pt x="10743" y="5662"/>
                  <a:pt x="10740" y="5664"/>
                  <a:pt x="10738" y="5664"/>
                </a:cubicBezTo>
                <a:cubicBezTo>
                  <a:pt x="10734" y="5664"/>
                  <a:pt x="10729" y="5661"/>
                  <a:pt x="10723" y="5655"/>
                </a:cubicBezTo>
                <a:lnTo>
                  <a:pt x="10723" y="5643"/>
                </a:lnTo>
                <a:close/>
                <a:moveTo>
                  <a:pt x="10808" y="5649"/>
                </a:moveTo>
                <a:cubicBezTo>
                  <a:pt x="10814" y="5655"/>
                  <a:pt x="10814" y="5667"/>
                  <a:pt x="10814" y="5667"/>
                </a:cubicBezTo>
                <a:cubicBezTo>
                  <a:pt x="10814" y="5667"/>
                  <a:pt x="10808" y="5667"/>
                  <a:pt x="10808" y="5655"/>
                </a:cubicBezTo>
                <a:lnTo>
                  <a:pt x="10808" y="5649"/>
                </a:lnTo>
                <a:close/>
                <a:moveTo>
                  <a:pt x="10863" y="5655"/>
                </a:moveTo>
                <a:lnTo>
                  <a:pt x="10863" y="5667"/>
                </a:lnTo>
                <a:lnTo>
                  <a:pt x="10857" y="5667"/>
                </a:lnTo>
                <a:cubicBezTo>
                  <a:pt x="10857" y="5667"/>
                  <a:pt x="10857" y="5655"/>
                  <a:pt x="10863" y="5655"/>
                </a:cubicBezTo>
                <a:close/>
                <a:moveTo>
                  <a:pt x="10481" y="5643"/>
                </a:moveTo>
                <a:cubicBezTo>
                  <a:pt x="10481" y="5649"/>
                  <a:pt x="10481" y="5667"/>
                  <a:pt x="10475" y="5673"/>
                </a:cubicBezTo>
                <a:cubicBezTo>
                  <a:pt x="10475" y="5667"/>
                  <a:pt x="10481" y="5655"/>
                  <a:pt x="10481" y="5643"/>
                </a:cubicBezTo>
                <a:close/>
                <a:moveTo>
                  <a:pt x="10499" y="5649"/>
                </a:moveTo>
                <a:lnTo>
                  <a:pt x="10499" y="5673"/>
                </a:lnTo>
                <a:cubicBezTo>
                  <a:pt x="10493" y="5667"/>
                  <a:pt x="10499" y="5655"/>
                  <a:pt x="10499" y="5649"/>
                </a:cubicBezTo>
                <a:close/>
                <a:moveTo>
                  <a:pt x="10778" y="5655"/>
                </a:moveTo>
                <a:lnTo>
                  <a:pt x="10778" y="5673"/>
                </a:lnTo>
                <a:cubicBezTo>
                  <a:pt x="10778" y="5673"/>
                  <a:pt x="10772" y="5667"/>
                  <a:pt x="10772" y="5655"/>
                </a:cubicBezTo>
                <a:close/>
                <a:moveTo>
                  <a:pt x="10838" y="5667"/>
                </a:moveTo>
                <a:lnTo>
                  <a:pt x="10838" y="5673"/>
                </a:lnTo>
                <a:cubicBezTo>
                  <a:pt x="10832" y="5673"/>
                  <a:pt x="10838" y="5667"/>
                  <a:pt x="10838" y="5667"/>
                </a:cubicBezTo>
                <a:close/>
                <a:moveTo>
                  <a:pt x="10142" y="5668"/>
                </a:moveTo>
                <a:lnTo>
                  <a:pt x="10142" y="5668"/>
                </a:lnTo>
                <a:cubicBezTo>
                  <a:pt x="10136" y="5672"/>
                  <a:pt x="10132" y="5676"/>
                  <a:pt x="10130" y="5679"/>
                </a:cubicBezTo>
                <a:cubicBezTo>
                  <a:pt x="10132" y="5679"/>
                  <a:pt x="10135" y="5675"/>
                  <a:pt x="10142" y="5668"/>
                </a:cubicBezTo>
                <a:close/>
                <a:moveTo>
                  <a:pt x="10814" y="5673"/>
                </a:moveTo>
                <a:cubicBezTo>
                  <a:pt x="10814" y="5673"/>
                  <a:pt x="10814" y="5679"/>
                  <a:pt x="10826" y="5679"/>
                </a:cubicBezTo>
                <a:cubicBezTo>
                  <a:pt x="10814" y="5679"/>
                  <a:pt x="10814" y="5679"/>
                  <a:pt x="10808" y="5685"/>
                </a:cubicBezTo>
                <a:lnTo>
                  <a:pt x="10808" y="5673"/>
                </a:lnTo>
                <a:close/>
                <a:moveTo>
                  <a:pt x="10796" y="5655"/>
                </a:moveTo>
                <a:cubicBezTo>
                  <a:pt x="10796" y="5667"/>
                  <a:pt x="10796" y="5679"/>
                  <a:pt x="10802" y="5685"/>
                </a:cubicBezTo>
                <a:cubicBezTo>
                  <a:pt x="10796" y="5685"/>
                  <a:pt x="10796" y="5697"/>
                  <a:pt x="10784" y="5697"/>
                </a:cubicBezTo>
                <a:lnTo>
                  <a:pt x="10784" y="5679"/>
                </a:lnTo>
                <a:cubicBezTo>
                  <a:pt x="10784" y="5673"/>
                  <a:pt x="10784" y="5667"/>
                  <a:pt x="10796" y="5655"/>
                </a:cubicBezTo>
                <a:close/>
                <a:moveTo>
                  <a:pt x="10748" y="5673"/>
                </a:moveTo>
                <a:cubicBezTo>
                  <a:pt x="10741" y="5679"/>
                  <a:pt x="10741" y="5679"/>
                  <a:pt x="10741" y="5685"/>
                </a:cubicBezTo>
                <a:cubicBezTo>
                  <a:pt x="10735" y="5697"/>
                  <a:pt x="10735" y="5697"/>
                  <a:pt x="10735" y="5703"/>
                </a:cubicBezTo>
                <a:lnTo>
                  <a:pt x="10735" y="5685"/>
                </a:lnTo>
                <a:lnTo>
                  <a:pt x="10741" y="5685"/>
                </a:lnTo>
                <a:lnTo>
                  <a:pt x="10735" y="5679"/>
                </a:lnTo>
                <a:cubicBezTo>
                  <a:pt x="10723" y="5679"/>
                  <a:pt x="10723" y="5679"/>
                  <a:pt x="10723" y="5673"/>
                </a:cubicBezTo>
                <a:close/>
                <a:moveTo>
                  <a:pt x="10632" y="5697"/>
                </a:moveTo>
                <a:cubicBezTo>
                  <a:pt x="10645" y="5697"/>
                  <a:pt x="10645" y="5697"/>
                  <a:pt x="10645" y="5703"/>
                </a:cubicBezTo>
                <a:cubicBezTo>
                  <a:pt x="10645" y="5703"/>
                  <a:pt x="10632" y="5703"/>
                  <a:pt x="10632" y="5709"/>
                </a:cubicBezTo>
                <a:lnTo>
                  <a:pt x="10632" y="5697"/>
                </a:lnTo>
                <a:close/>
                <a:moveTo>
                  <a:pt x="10687" y="5709"/>
                </a:moveTo>
                <a:cubicBezTo>
                  <a:pt x="10691" y="5709"/>
                  <a:pt x="10692" y="5712"/>
                  <a:pt x="10691" y="5712"/>
                </a:cubicBezTo>
                <a:cubicBezTo>
                  <a:pt x="10690" y="5712"/>
                  <a:pt x="10689" y="5711"/>
                  <a:pt x="10687" y="5709"/>
                </a:cubicBezTo>
                <a:close/>
                <a:moveTo>
                  <a:pt x="10657" y="5703"/>
                </a:moveTo>
                <a:cubicBezTo>
                  <a:pt x="10663" y="5703"/>
                  <a:pt x="10663" y="5709"/>
                  <a:pt x="10663" y="5715"/>
                </a:cubicBezTo>
                <a:cubicBezTo>
                  <a:pt x="10663" y="5715"/>
                  <a:pt x="10657" y="5715"/>
                  <a:pt x="10657" y="5709"/>
                </a:cubicBezTo>
                <a:lnTo>
                  <a:pt x="10657" y="5703"/>
                </a:lnTo>
                <a:close/>
                <a:moveTo>
                  <a:pt x="10754" y="5673"/>
                </a:moveTo>
                <a:cubicBezTo>
                  <a:pt x="10766" y="5679"/>
                  <a:pt x="10772" y="5679"/>
                  <a:pt x="10772" y="5685"/>
                </a:cubicBezTo>
                <a:lnTo>
                  <a:pt x="10772" y="5703"/>
                </a:lnTo>
                <a:cubicBezTo>
                  <a:pt x="10766" y="5703"/>
                  <a:pt x="10748" y="5715"/>
                  <a:pt x="10735" y="5715"/>
                </a:cubicBezTo>
                <a:cubicBezTo>
                  <a:pt x="10741" y="5703"/>
                  <a:pt x="10748" y="5685"/>
                  <a:pt x="10754" y="5679"/>
                </a:cubicBezTo>
                <a:lnTo>
                  <a:pt x="10754" y="5673"/>
                </a:lnTo>
                <a:close/>
                <a:moveTo>
                  <a:pt x="10687" y="5697"/>
                </a:moveTo>
                <a:cubicBezTo>
                  <a:pt x="10682" y="5703"/>
                  <a:pt x="10681" y="5708"/>
                  <a:pt x="10677" y="5714"/>
                </a:cubicBezTo>
                <a:lnTo>
                  <a:pt x="10677" y="5714"/>
                </a:lnTo>
                <a:cubicBezTo>
                  <a:pt x="10681" y="5711"/>
                  <a:pt x="10684" y="5709"/>
                  <a:pt x="10687" y="5709"/>
                </a:cubicBezTo>
                <a:cubicBezTo>
                  <a:pt x="10687" y="5728"/>
                  <a:pt x="10681" y="5734"/>
                  <a:pt x="10681" y="5734"/>
                </a:cubicBezTo>
                <a:cubicBezTo>
                  <a:pt x="10675" y="5734"/>
                  <a:pt x="10675" y="5722"/>
                  <a:pt x="10663" y="5722"/>
                </a:cubicBezTo>
                <a:cubicBezTo>
                  <a:pt x="10668" y="5719"/>
                  <a:pt x="10672" y="5717"/>
                  <a:pt x="10675" y="5715"/>
                </a:cubicBezTo>
                <a:lnTo>
                  <a:pt x="10675" y="5715"/>
                </a:lnTo>
                <a:lnTo>
                  <a:pt x="10675" y="5715"/>
                </a:lnTo>
                <a:cubicBezTo>
                  <a:pt x="10676" y="5715"/>
                  <a:pt x="10676" y="5714"/>
                  <a:pt x="10677" y="5714"/>
                </a:cubicBezTo>
                <a:lnTo>
                  <a:pt x="10677" y="5714"/>
                </a:lnTo>
                <a:cubicBezTo>
                  <a:pt x="10676" y="5714"/>
                  <a:pt x="10675" y="5714"/>
                  <a:pt x="10675" y="5715"/>
                </a:cubicBezTo>
                <a:lnTo>
                  <a:pt x="10675" y="5715"/>
                </a:lnTo>
                <a:lnTo>
                  <a:pt x="10675" y="5697"/>
                </a:lnTo>
                <a:close/>
                <a:moveTo>
                  <a:pt x="10802" y="5703"/>
                </a:moveTo>
                <a:lnTo>
                  <a:pt x="10802" y="5709"/>
                </a:lnTo>
                <a:lnTo>
                  <a:pt x="10790" y="5734"/>
                </a:lnTo>
                <a:cubicBezTo>
                  <a:pt x="10778" y="5734"/>
                  <a:pt x="10772" y="5734"/>
                  <a:pt x="10766" y="5722"/>
                </a:cubicBezTo>
                <a:cubicBezTo>
                  <a:pt x="10772" y="5715"/>
                  <a:pt x="10778" y="5715"/>
                  <a:pt x="10778" y="5709"/>
                </a:cubicBezTo>
                <a:cubicBezTo>
                  <a:pt x="10784" y="5703"/>
                  <a:pt x="10802" y="5703"/>
                  <a:pt x="10802" y="5703"/>
                </a:cubicBezTo>
                <a:close/>
                <a:moveTo>
                  <a:pt x="10818" y="5713"/>
                </a:moveTo>
                <a:cubicBezTo>
                  <a:pt x="10814" y="5719"/>
                  <a:pt x="10814" y="5729"/>
                  <a:pt x="10814" y="5734"/>
                </a:cubicBezTo>
                <a:lnTo>
                  <a:pt x="10802" y="5734"/>
                </a:lnTo>
                <a:cubicBezTo>
                  <a:pt x="10802" y="5728"/>
                  <a:pt x="10808" y="5715"/>
                  <a:pt x="10814" y="5715"/>
                </a:cubicBezTo>
                <a:lnTo>
                  <a:pt x="10818" y="5713"/>
                </a:lnTo>
                <a:close/>
                <a:moveTo>
                  <a:pt x="10645" y="5728"/>
                </a:moveTo>
                <a:lnTo>
                  <a:pt x="10645" y="5740"/>
                </a:lnTo>
                <a:lnTo>
                  <a:pt x="10632" y="5728"/>
                </a:lnTo>
                <a:close/>
                <a:moveTo>
                  <a:pt x="10693" y="5715"/>
                </a:moveTo>
                <a:cubicBezTo>
                  <a:pt x="10705" y="5728"/>
                  <a:pt x="10705" y="5734"/>
                  <a:pt x="10705" y="5740"/>
                </a:cubicBezTo>
                <a:cubicBezTo>
                  <a:pt x="10693" y="5740"/>
                  <a:pt x="10693" y="5734"/>
                  <a:pt x="10687" y="5734"/>
                </a:cubicBezTo>
                <a:lnTo>
                  <a:pt x="10693" y="5715"/>
                </a:lnTo>
                <a:close/>
                <a:moveTo>
                  <a:pt x="10838" y="5715"/>
                </a:moveTo>
                <a:cubicBezTo>
                  <a:pt x="10838" y="5728"/>
                  <a:pt x="10832" y="5734"/>
                  <a:pt x="10832" y="5740"/>
                </a:cubicBezTo>
                <a:lnTo>
                  <a:pt x="10814" y="5740"/>
                </a:lnTo>
                <a:cubicBezTo>
                  <a:pt x="10832" y="5728"/>
                  <a:pt x="10832" y="5715"/>
                  <a:pt x="10838" y="5715"/>
                </a:cubicBezTo>
                <a:close/>
                <a:moveTo>
                  <a:pt x="10602" y="5734"/>
                </a:moveTo>
                <a:cubicBezTo>
                  <a:pt x="10614" y="5740"/>
                  <a:pt x="10614" y="5746"/>
                  <a:pt x="10602" y="5746"/>
                </a:cubicBezTo>
                <a:lnTo>
                  <a:pt x="10602" y="5734"/>
                </a:lnTo>
                <a:close/>
                <a:moveTo>
                  <a:pt x="10614" y="5746"/>
                </a:moveTo>
                <a:cubicBezTo>
                  <a:pt x="10614" y="5758"/>
                  <a:pt x="10620" y="5758"/>
                  <a:pt x="10620" y="5764"/>
                </a:cubicBezTo>
                <a:lnTo>
                  <a:pt x="10602" y="5764"/>
                </a:lnTo>
                <a:lnTo>
                  <a:pt x="10602" y="5758"/>
                </a:lnTo>
                <a:cubicBezTo>
                  <a:pt x="10614" y="5758"/>
                  <a:pt x="10614" y="5758"/>
                  <a:pt x="10614" y="5746"/>
                </a:cubicBezTo>
                <a:close/>
                <a:moveTo>
                  <a:pt x="10651" y="5728"/>
                </a:moveTo>
                <a:cubicBezTo>
                  <a:pt x="10651" y="5728"/>
                  <a:pt x="10657" y="5728"/>
                  <a:pt x="10657" y="5734"/>
                </a:cubicBezTo>
                <a:cubicBezTo>
                  <a:pt x="10663" y="5740"/>
                  <a:pt x="10681" y="5746"/>
                  <a:pt x="10693" y="5758"/>
                </a:cubicBezTo>
                <a:cubicBezTo>
                  <a:pt x="10687" y="5758"/>
                  <a:pt x="10663" y="5764"/>
                  <a:pt x="10651" y="5764"/>
                </a:cubicBezTo>
                <a:cubicBezTo>
                  <a:pt x="10651" y="5758"/>
                  <a:pt x="10651" y="5758"/>
                  <a:pt x="10645" y="5746"/>
                </a:cubicBezTo>
                <a:lnTo>
                  <a:pt x="10645" y="5746"/>
                </a:lnTo>
                <a:lnTo>
                  <a:pt x="10651" y="5764"/>
                </a:lnTo>
                <a:lnTo>
                  <a:pt x="10632" y="5764"/>
                </a:lnTo>
                <a:cubicBezTo>
                  <a:pt x="10626" y="5758"/>
                  <a:pt x="10626" y="5740"/>
                  <a:pt x="10626" y="5734"/>
                </a:cubicBezTo>
                <a:lnTo>
                  <a:pt x="10626" y="5734"/>
                </a:lnTo>
                <a:lnTo>
                  <a:pt x="10645" y="5746"/>
                </a:lnTo>
                <a:cubicBezTo>
                  <a:pt x="10645" y="5740"/>
                  <a:pt x="10651" y="5740"/>
                  <a:pt x="10651" y="5728"/>
                </a:cubicBezTo>
                <a:close/>
                <a:moveTo>
                  <a:pt x="10796" y="5740"/>
                </a:moveTo>
                <a:cubicBezTo>
                  <a:pt x="10802" y="5740"/>
                  <a:pt x="10808" y="5746"/>
                  <a:pt x="10808" y="5746"/>
                </a:cubicBezTo>
                <a:lnTo>
                  <a:pt x="10784" y="5764"/>
                </a:lnTo>
                <a:lnTo>
                  <a:pt x="10784" y="5746"/>
                </a:lnTo>
                <a:cubicBezTo>
                  <a:pt x="10784" y="5746"/>
                  <a:pt x="10784" y="5740"/>
                  <a:pt x="10778" y="5740"/>
                </a:cubicBezTo>
                <a:close/>
                <a:moveTo>
                  <a:pt x="10572" y="5764"/>
                </a:moveTo>
                <a:cubicBezTo>
                  <a:pt x="10584" y="5764"/>
                  <a:pt x="10584" y="5770"/>
                  <a:pt x="10584" y="5770"/>
                </a:cubicBezTo>
                <a:cubicBezTo>
                  <a:pt x="10572" y="5770"/>
                  <a:pt x="10572" y="5764"/>
                  <a:pt x="10572" y="5764"/>
                </a:cubicBezTo>
                <a:close/>
                <a:moveTo>
                  <a:pt x="10542" y="5770"/>
                </a:moveTo>
                <a:cubicBezTo>
                  <a:pt x="10554" y="5770"/>
                  <a:pt x="10554" y="5776"/>
                  <a:pt x="10554" y="5776"/>
                </a:cubicBezTo>
                <a:cubicBezTo>
                  <a:pt x="10542" y="5776"/>
                  <a:pt x="10542" y="5770"/>
                  <a:pt x="10542" y="5770"/>
                </a:cubicBezTo>
                <a:close/>
                <a:moveTo>
                  <a:pt x="10566" y="5767"/>
                </a:moveTo>
                <a:cubicBezTo>
                  <a:pt x="10566" y="5767"/>
                  <a:pt x="10568" y="5772"/>
                  <a:pt x="10572" y="5776"/>
                </a:cubicBezTo>
                <a:cubicBezTo>
                  <a:pt x="10566" y="5776"/>
                  <a:pt x="10566" y="5770"/>
                  <a:pt x="10566" y="5770"/>
                </a:cubicBezTo>
                <a:cubicBezTo>
                  <a:pt x="10566" y="5768"/>
                  <a:pt x="10566" y="5767"/>
                  <a:pt x="10566" y="5767"/>
                </a:cubicBezTo>
                <a:close/>
                <a:moveTo>
                  <a:pt x="10935" y="5764"/>
                </a:moveTo>
                <a:lnTo>
                  <a:pt x="10935" y="5776"/>
                </a:lnTo>
                <a:lnTo>
                  <a:pt x="10929" y="5776"/>
                </a:lnTo>
                <a:cubicBezTo>
                  <a:pt x="10935" y="5770"/>
                  <a:pt x="10935" y="5764"/>
                  <a:pt x="10935" y="5764"/>
                </a:cubicBezTo>
                <a:close/>
                <a:moveTo>
                  <a:pt x="10536" y="5770"/>
                </a:moveTo>
                <a:cubicBezTo>
                  <a:pt x="10536" y="5770"/>
                  <a:pt x="10536" y="5776"/>
                  <a:pt x="10542" y="5788"/>
                </a:cubicBezTo>
                <a:cubicBezTo>
                  <a:pt x="10536" y="5788"/>
                  <a:pt x="10536" y="5776"/>
                  <a:pt x="10536" y="5770"/>
                </a:cubicBezTo>
                <a:close/>
                <a:moveTo>
                  <a:pt x="10959" y="5764"/>
                </a:moveTo>
                <a:lnTo>
                  <a:pt x="10959" y="5788"/>
                </a:lnTo>
                <a:cubicBezTo>
                  <a:pt x="10959" y="5788"/>
                  <a:pt x="10953" y="5788"/>
                  <a:pt x="10953" y="5776"/>
                </a:cubicBezTo>
                <a:cubicBezTo>
                  <a:pt x="10953" y="5776"/>
                  <a:pt x="10953" y="5770"/>
                  <a:pt x="10959" y="5764"/>
                </a:cubicBezTo>
                <a:close/>
                <a:moveTo>
                  <a:pt x="10499" y="5776"/>
                </a:moveTo>
                <a:cubicBezTo>
                  <a:pt x="10499" y="5776"/>
                  <a:pt x="10505" y="5788"/>
                  <a:pt x="10505" y="5794"/>
                </a:cubicBezTo>
                <a:cubicBezTo>
                  <a:pt x="10499" y="5788"/>
                  <a:pt x="10499" y="5776"/>
                  <a:pt x="10499" y="5776"/>
                </a:cubicBezTo>
                <a:close/>
                <a:moveTo>
                  <a:pt x="10511" y="5788"/>
                </a:moveTo>
                <a:cubicBezTo>
                  <a:pt x="10524" y="5788"/>
                  <a:pt x="10524" y="5788"/>
                  <a:pt x="10524" y="5794"/>
                </a:cubicBezTo>
                <a:cubicBezTo>
                  <a:pt x="10524" y="5794"/>
                  <a:pt x="10524" y="5788"/>
                  <a:pt x="10511" y="5788"/>
                </a:cubicBezTo>
                <a:close/>
                <a:moveTo>
                  <a:pt x="10481" y="5788"/>
                </a:moveTo>
                <a:cubicBezTo>
                  <a:pt x="10493" y="5788"/>
                  <a:pt x="10493" y="5794"/>
                  <a:pt x="10493" y="5800"/>
                </a:cubicBezTo>
                <a:cubicBezTo>
                  <a:pt x="10481" y="5794"/>
                  <a:pt x="10481" y="5788"/>
                  <a:pt x="10481" y="5788"/>
                </a:cubicBezTo>
                <a:close/>
                <a:moveTo>
                  <a:pt x="10650" y="5773"/>
                </a:moveTo>
                <a:cubicBezTo>
                  <a:pt x="10653" y="5773"/>
                  <a:pt x="10655" y="5774"/>
                  <a:pt x="10657" y="5776"/>
                </a:cubicBezTo>
                <a:lnTo>
                  <a:pt x="10681" y="5776"/>
                </a:lnTo>
                <a:cubicBezTo>
                  <a:pt x="10675" y="5776"/>
                  <a:pt x="10663" y="5788"/>
                  <a:pt x="10657" y="5800"/>
                </a:cubicBezTo>
                <a:lnTo>
                  <a:pt x="10632" y="5788"/>
                </a:lnTo>
                <a:lnTo>
                  <a:pt x="10632" y="5776"/>
                </a:lnTo>
                <a:cubicBezTo>
                  <a:pt x="10641" y="5776"/>
                  <a:pt x="10646" y="5773"/>
                  <a:pt x="10650" y="5773"/>
                </a:cubicBezTo>
                <a:close/>
                <a:moveTo>
                  <a:pt x="10808" y="5764"/>
                </a:moveTo>
                <a:lnTo>
                  <a:pt x="10784" y="5788"/>
                </a:lnTo>
                <a:cubicBezTo>
                  <a:pt x="10802" y="5776"/>
                  <a:pt x="10808" y="5770"/>
                  <a:pt x="10826" y="5770"/>
                </a:cubicBezTo>
                <a:cubicBezTo>
                  <a:pt x="10814" y="5788"/>
                  <a:pt x="10802" y="5794"/>
                  <a:pt x="10796" y="5800"/>
                </a:cubicBezTo>
                <a:cubicBezTo>
                  <a:pt x="10796" y="5794"/>
                  <a:pt x="10784" y="5794"/>
                  <a:pt x="10784" y="5788"/>
                </a:cubicBezTo>
                <a:cubicBezTo>
                  <a:pt x="10784" y="5788"/>
                  <a:pt x="10778" y="5788"/>
                  <a:pt x="10778" y="5776"/>
                </a:cubicBezTo>
                <a:lnTo>
                  <a:pt x="10778" y="5770"/>
                </a:lnTo>
                <a:cubicBezTo>
                  <a:pt x="10784" y="5770"/>
                  <a:pt x="10796" y="5764"/>
                  <a:pt x="10808" y="5764"/>
                </a:cubicBezTo>
                <a:close/>
                <a:moveTo>
                  <a:pt x="10984" y="5746"/>
                </a:moveTo>
                <a:lnTo>
                  <a:pt x="10984" y="5746"/>
                </a:lnTo>
                <a:cubicBezTo>
                  <a:pt x="10978" y="5770"/>
                  <a:pt x="10978" y="5788"/>
                  <a:pt x="10978" y="5800"/>
                </a:cubicBezTo>
                <a:lnTo>
                  <a:pt x="10965" y="5794"/>
                </a:lnTo>
                <a:cubicBezTo>
                  <a:pt x="10965" y="5776"/>
                  <a:pt x="10978" y="5764"/>
                  <a:pt x="10984" y="5746"/>
                </a:cubicBezTo>
                <a:close/>
                <a:moveTo>
                  <a:pt x="10626" y="5794"/>
                </a:moveTo>
                <a:cubicBezTo>
                  <a:pt x="10632" y="5794"/>
                  <a:pt x="10645" y="5800"/>
                  <a:pt x="10651" y="5800"/>
                </a:cubicBezTo>
                <a:cubicBezTo>
                  <a:pt x="10651" y="5800"/>
                  <a:pt x="10651" y="5806"/>
                  <a:pt x="10645" y="5806"/>
                </a:cubicBezTo>
                <a:cubicBezTo>
                  <a:pt x="10632" y="5800"/>
                  <a:pt x="10626" y="5794"/>
                  <a:pt x="10620" y="5794"/>
                </a:cubicBezTo>
                <a:close/>
                <a:moveTo>
                  <a:pt x="10988" y="5777"/>
                </a:moveTo>
                <a:cubicBezTo>
                  <a:pt x="10985" y="5789"/>
                  <a:pt x="10986" y="5800"/>
                  <a:pt x="10990" y="5806"/>
                </a:cubicBezTo>
                <a:lnTo>
                  <a:pt x="10984" y="5800"/>
                </a:lnTo>
                <a:cubicBezTo>
                  <a:pt x="10984" y="5794"/>
                  <a:pt x="10985" y="5786"/>
                  <a:pt x="10988" y="5777"/>
                </a:cubicBezTo>
                <a:close/>
                <a:moveTo>
                  <a:pt x="10463" y="5770"/>
                </a:moveTo>
                <a:lnTo>
                  <a:pt x="10463" y="5770"/>
                </a:lnTo>
                <a:cubicBezTo>
                  <a:pt x="10469" y="5788"/>
                  <a:pt x="10475" y="5800"/>
                  <a:pt x="10475" y="5818"/>
                </a:cubicBezTo>
                <a:lnTo>
                  <a:pt x="10469" y="5818"/>
                </a:lnTo>
                <a:cubicBezTo>
                  <a:pt x="10469" y="5806"/>
                  <a:pt x="10469" y="5788"/>
                  <a:pt x="10463" y="5770"/>
                </a:cubicBezTo>
                <a:close/>
                <a:moveTo>
                  <a:pt x="10445" y="5764"/>
                </a:moveTo>
                <a:cubicBezTo>
                  <a:pt x="10451" y="5776"/>
                  <a:pt x="10463" y="5800"/>
                  <a:pt x="10463" y="5818"/>
                </a:cubicBezTo>
                <a:cubicBezTo>
                  <a:pt x="10463" y="5824"/>
                  <a:pt x="10463" y="5824"/>
                  <a:pt x="10451" y="5824"/>
                </a:cubicBezTo>
                <a:cubicBezTo>
                  <a:pt x="10451" y="5806"/>
                  <a:pt x="10451" y="5788"/>
                  <a:pt x="10445" y="5764"/>
                </a:cubicBezTo>
                <a:close/>
                <a:moveTo>
                  <a:pt x="10614" y="5806"/>
                </a:moveTo>
                <a:cubicBezTo>
                  <a:pt x="10620" y="5806"/>
                  <a:pt x="10626" y="5818"/>
                  <a:pt x="10632" y="5818"/>
                </a:cubicBezTo>
                <a:lnTo>
                  <a:pt x="10626" y="5824"/>
                </a:lnTo>
                <a:lnTo>
                  <a:pt x="10614" y="5806"/>
                </a:lnTo>
                <a:close/>
                <a:moveTo>
                  <a:pt x="11014" y="5758"/>
                </a:moveTo>
                <a:cubicBezTo>
                  <a:pt x="11008" y="5771"/>
                  <a:pt x="10996" y="5800"/>
                  <a:pt x="10996" y="5824"/>
                </a:cubicBezTo>
                <a:lnTo>
                  <a:pt x="10990" y="5818"/>
                </a:lnTo>
                <a:cubicBezTo>
                  <a:pt x="10996" y="5800"/>
                  <a:pt x="11008" y="5771"/>
                  <a:pt x="11014" y="5758"/>
                </a:cubicBezTo>
                <a:close/>
                <a:moveTo>
                  <a:pt x="10663" y="5806"/>
                </a:moveTo>
                <a:cubicBezTo>
                  <a:pt x="10675" y="5806"/>
                  <a:pt x="10675" y="5818"/>
                  <a:pt x="10675" y="5824"/>
                </a:cubicBezTo>
                <a:lnTo>
                  <a:pt x="10663" y="5824"/>
                </a:lnTo>
                <a:lnTo>
                  <a:pt x="10663" y="5831"/>
                </a:lnTo>
                <a:lnTo>
                  <a:pt x="10657" y="5831"/>
                </a:lnTo>
                <a:lnTo>
                  <a:pt x="10663" y="5824"/>
                </a:lnTo>
                <a:lnTo>
                  <a:pt x="10657" y="5824"/>
                </a:lnTo>
                <a:cubicBezTo>
                  <a:pt x="10657" y="5818"/>
                  <a:pt x="10657" y="5806"/>
                  <a:pt x="10663" y="5806"/>
                </a:cubicBezTo>
                <a:close/>
                <a:moveTo>
                  <a:pt x="10826" y="5806"/>
                </a:moveTo>
                <a:cubicBezTo>
                  <a:pt x="10814" y="5806"/>
                  <a:pt x="10808" y="5824"/>
                  <a:pt x="10802" y="5831"/>
                </a:cubicBezTo>
                <a:lnTo>
                  <a:pt x="10802" y="5818"/>
                </a:lnTo>
                <a:cubicBezTo>
                  <a:pt x="10808" y="5806"/>
                  <a:pt x="10814" y="5806"/>
                  <a:pt x="10826" y="5806"/>
                </a:cubicBezTo>
                <a:close/>
                <a:moveTo>
                  <a:pt x="11079" y="5819"/>
                </a:moveTo>
                <a:lnTo>
                  <a:pt x="11079" y="5819"/>
                </a:lnTo>
                <a:cubicBezTo>
                  <a:pt x="11076" y="5826"/>
                  <a:pt x="11074" y="5831"/>
                  <a:pt x="11074" y="5831"/>
                </a:cubicBezTo>
                <a:cubicBezTo>
                  <a:pt x="11074" y="5831"/>
                  <a:pt x="11077" y="5826"/>
                  <a:pt x="11079" y="5819"/>
                </a:cubicBezTo>
                <a:close/>
                <a:moveTo>
                  <a:pt x="10433" y="5776"/>
                </a:moveTo>
                <a:cubicBezTo>
                  <a:pt x="10439" y="5794"/>
                  <a:pt x="10445" y="5818"/>
                  <a:pt x="10439" y="5837"/>
                </a:cubicBezTo>
                <a:cubicBezTo>
                  <a:pt x="10439" y="5818"/>
                  <a:pt x="10439" y="5794"/>
                  <a:pt x="10433" y="5776"/>
                </a:cubicBezTo>
                <a:close/>
                <a:moveTo>
                  <a:pt x="10566" y="5879"/>
                </a:moveTo>
                <a:cubicBezTo>
                  <a:pt x="10572" y="5879"/>
                  <a:pt x="10572" y="5879"/>
                  <a:pt x="10572" y="5885"/>
                </a:cubicBezTo>
                <a:lnTo>
                  <a:pt x="10566" y="5879"/>
                </a:lnTo>
                <a:close/>
                <a:moveTo>
                  <a:pt x="10530" y="5909"/>
                </a:moveTo>
                <a:cubicBezTo>
                  <a:pt x="10536" y="5909"/>
                  <a:pt x="10542" y="5915"/>
                  <a:pt x="10542" y="5921"/>
                </a:cubicBezTo>
                <a:cubicBezTo>
                  <a:pt x="10536" y="5915"/>
                  <a:pt x="10536" y="5909"/>
                  <a:pt x="10530" y="5909"/>
                </a:cubicBezTo>
                <a:close/>
                <a:moveTo>
                  <a:pt x="10614" y="5921"/>
                </a:moveTo>
                <a:cubicBezTo>
                  <a:pt x="10617" y="5927"/>
                  <a:pt x="10621" y="5933"/>
                  <a:pt x="10627" y="5936"/>
                </a:cubicBezTo>
                <a:lnTo>
                  <a:pt x="10627" y="5936"/>
                </a:lnTo>
                <a:cubicBezTo>
                  <a:pt x="10615" y="5931"/>
                  <a:pt x="10600" y="5927"/>
                  <a:pt x="10584" y="5927"/>
                </a:cubicBezTo>
                <a:cubicBezTo>
                  <a:pt x="10590" y="5921"/>
                  <a:pt x="10596" y="5921"/>
                  <a:pt x="10614" y="5921"/>
                </a:cubicBezTo>
                <a:close/>
                <a:moveTo>
                  <a:pt x="10493" y="5909"/>
                </a:moveTo>
                <a:cubicBezTo>
                  <a:pt x="10505" y="5915"/>
                  <a:pt x="10530" y="5940"/>
                  <a:pt x="10536" y="5946"/>
                </a:cubicBezTo>
                <a:cubicBezTo>
                  <a:pt x="10530" y="5927"/>
                  <a:pt x="10524" y="5915"/>
                  <a:pt x="10505" y="5909"/>
                </a:cubicBezTo>
                <a:lnTo>
                  <a:pt x="10505" y="5909"/>
                </a:lnTo>
                <a:cubicBezTo>
                  <a:pt x="10524" y="5915"/>
                  <a:pt x="10530" y="5921"/>
                  <a:pt x="10542" y="5940"/>
                </a:cubicBezTo>
                <a:lnTo>
                  <a:pt x="10536" y="5946"/>
                </a:lnTo>
                <a:cubicBezTo>
                  <a:pt x="10536" y="5952"/>
                  <a:pt x="10536" y="5958"/>
                  <a:pt x="10530" y="5958"/>
                </a:cubicBezTo>
                <a:cubicBezTo>
                  <a:pt x="10524" y="5946"/>
                  <a:pt x="10505" y="5921"/>
                  <a:pt x="10493" y="5909"/>
                </a:cubicBezTo>
                <a:close/>
                <a:moveTo>
                  <a:pt x="10493" y="5946"/>
                </a:moveTo>
                <a:cubicBezTo>
                  <a:pt x="10505" y="5952"/>
                  <a:pt x="10524" y="5958"/>
                  <a:pt x="10524" y="5982"/>
                </a:cubicBezTo>
                <a:cubicBezTo>
                  <a:pt x="10511" y="5970"/>
                  <a:pt x="10505" y="5958"/>
                  <a:pt x="10493" y="5946"/>
                </a:cubicBezTo>
                <a:close/>
                <a:moveTo>
                  <a:pt x="19684" y="5891"/>
                </a:moveTo>
                <a:cubicBezTo>
                  <a:pt x="19678" y="5909"/>
                  <a:pt x="19666" y="5921"/>
                  <a:pt x="19654" y="5940"/>
                </a:cubicBezTo>
                <a:cubicBezTo>
                  <a:pt x="19641" y="5958"/>
                  <a:pt x="19617" y="5982"/>
                  <a:pt x="19611" y="6006"/>
                </a:cubicBezTo>
                <a:cubicBezTo>
                  <a:pt x="19605" y="5982"/>
                  <a:pt x="19593" y="5958"/>
                  <a:pt x="19593" y="5940"/>
                </a:cubicBezTo>
                <a:cubicBezTo>
                  <a:pt x="19623" y="5915"/>
                  <a:pt x="19641" y="5897"/>
                  <a:pt x="19666" y="5891"/>
                </a:cubicBezTo>
                <a:close/>
                <a:moveTo>
                  <a:pt x="10615" y="6029"/>
                </a:moveTo>
                <a:cubicBezTo>
                  <a:pt x="10623" y="6034"/>
                  <a:pt x="10630" y="6040"/>
                  <a:pt x="10632" y="6042"/>
                </a:cubicBezTo>
                <a:cubicBezTo>
                  <a:pt x="10630" y="6036"/>
                  <a:pt x="10623" y="6032"/>
                  <a:pt x="10615" y="6029"/>
                </a:cubicBezTo>
                <a:close/>
                <a:moveTo>
                  <a:pt x="19442" y="6067"/>
                </a:moveTo>
                <a:cubicBezTo>
                  <a:pt x="19454" y="6067"/>
                  <a:pt x="19460" y="6073"/>
                  <a:pt x="19466" y="6073"/>
                </a:cubicBezTo>
                <a:cubicBezTo>
                  <a:pt x="19453" y="6083"/>
                  <a:pt x="19417" y="6087"/>
                  <a:pt x="19377" y="6087"/>
                </a:cubicBezTo>
                <a:cubicBezTo>
                  <a:pt x="19344" y="6087"/>
                  <a:pt x="19308" y="6084"/>
                  <a:pt x="19278" y="6079"/>
                </a:cubicBezTo>
                <a:cubicBezTo>
                  <a:pt x="19339" y="6079"/>
                  <a:pt x="19393" y="6073"/>
                  <a:pt x="19442" y="6067"/>
                </a:cubicBezTo>
                <a:close/>
                <a:moveTo>
                  <a:pt x="11172" y="6109"/>
                </a:moveTo>
                <a:cubicBezTo>
                  <a:pt x="11174" y="6112"/>
                  <a:pt x="11176" y="6114"/>
                  <a:pt x="11177" y="6115"/>
                </a:cubicBezTo>
                <a:cubicBezTo>
                  <a:pt x="11176" y="6114"/>
                  <a:pt x="11174" y="6112"/>
                  <a:pt x="11172" y="6109"/>
                </a:cubicBezTo>
                <a:close/>
                <a:moveTo>
                  <a:pt x="19439" y="5858"/>
                </a:moveTo>
                <a:cubicBezTo>
                  <a:pt x="19446" y="5858"/>
                  <a:pt x="19454" y="5859"/>
                  <a:pt x="19460" y="5861"/>
                </a:cubicBezTo>
                <a:cubicBezTo>
                  <a:pt x="19456" y="5881"/>
                  <a:pt x="19469" y="5891"/>
                  <a:pt x="19483" y="5891"/>
                </a:cubicBezTo>
                <a:cubicBezTo>
                  <a:pt x="19489" y="5891"/>
                  <a:pt x="19496" y="5889"/>
                  <a:pt x="19502" y="5885"/>
                </a:cubicBezTo>
                <a:lnTo>
                  <a:pt x="19502" y="5897"/>
                </a:lnTo>
                <a:cubicBezTo>
                  <a:pt x="19553" y="5907"/>
                  <a:pt x="19514" y="5944"/>
                  <a:pt x="19551" y="5944"/>
                </a:cubicBezTo>
                <a:cubicBezTo>
                  <a:pt x="19558" y="5944"/>
                  <a:pt x="19568" y="5942"/>
                  <a:pt x="19581" y="5940"/>
                </a:cubicBezTo>
                <a:cubicBezTo>
                  <a:pt x="19581" y="5952"/>
                  <a:pt x="19581" y="5958"/>
                  <a:pt x="19587" y="5976"/>
                </a:cubicBezTo>
                <a:cubicBezTo>
                  <a:pt x="19605" y="6030"/>
                  <a:pt x="19641" y="6103"/>
                  <a:pt x="19654" y="6157"/>
                </a:cubicBezTo>
                <a:cubicBezTo>
                  <a:pt x="19587" y="6127"/>
                  <a:pt x="19526" y="6091"/>
                  <a:pt x="19484" y="6042"/>
                </a:cubicBezTo>
                <a:cubicBezTo>
                  <a:pt x="19472" y="6006"/>
                  <a:pt x="19593" y="5976"/>
                  <a:pt x="19496" y="5946"/>
                </a:cubicBezTo>
                <a:cubicBezTo>
                  <a:pt x="19491" y="5945"/>
                  <a:pt x="19486" y="5944"/>
                  <a:pt x="19482" y="5944"/>
                </a:cubicBezTo>
                <a:cubicBezTo>
                  <a:pt x="19472" y="5944"/>
                  <a:pt x="19463" y="5946"/>
                  <a:pt x="19455" y="5946"/>
                </a:cubicBezTo>
                <a:cubicBezTo>
                  <a:pt x="19443" y="5946"/>
                  <a:pt x="19433" y="5943"/>
                  <a:pt x="19423" y="5927"/>
                </a:cubicBezTo>
                <a:cubicBezTo>
                  <a:pt x="19399" y="5897"/>
                  <a:pt x="19442" y="5879"/>
                  <a:pt x="19399" y="5861"/>
                </a:cubicBezTo>
                <a:cubicBezTo>
                  <a:pt x="19407" y="5861"/>
                  <a:pt x="19423" y="5858"/>
                  <a:pt x="19439" y="5858"/>
                </a:cubicBezTo>
                <a:close/>
                <a:moveTo>
                  <a:pt x="11680" y="5110"/>
                </a:moveTo>
                <a:cubicBezTo>
                  <a:pt x="11686" y="5110"/>
                  <a:pt x="11704" y="5122"/>
                  <a:pt x="11710" y="5128"/>
                </a:cubicBezTo>
                <a:lnTo>
                  <a:pt x="11710" y="5136"/>
                </a:lnTo>
                <a:lnTo>
                  <a:pt x="11710" y="5136"/>
                </a:lnTo>
                <a:cubicBezTo>
                  <a:pt x="11709" y="5135"/>
                  <a:pt x="11707" y="5134"/>
                  <a:pt x="11706" y="5133"/>
                </a:cubicBezTo>
                <a:lnTo>
                  <a:pt x="11706" y="5133"/>
                </a:lnTo>
                <a:cubicBezTo>
                  <a:pt x="11707" y="5136"/>
                  <a:pt x="11709" y="5138"/>
                  <a:pt x="11710" y="5140"/>
                </a:cubicBezTo>
                <a:lnTo>
                  <a:pt x="11710" y="5136"/>
                </a:lnTo>
                <a:lnTo>
                  <a:pt x="11710" y="5136"/>
                </a:lnTo>
                <a:cubicBezTo>
                  <a:pt x="11713" y="5137"/>
                  <a:pt x="11715" y="5139"/>
                  <a:pt x="11716" y="5140"/>
                </a:cubicBezTo>
                <a:cubicBezTo>
                  <a:pt x="11716" y="5158"/>
                  <a:pt x="11722" y="5165"/>
                  <a:pt x="11740" y="5165"/>
                </a:cubicBezTo>
                <a:cubicBezTo>
                  <a:pt x="11747" y="5165"/>
                  <a:pt x="11753" y="5165"/>
                  <a:pt x="11765" y="5158"/>
                </a:cubicBezTo>
                <a:lnTo>
                  <a:pt x="11765" y="5158"/>
                </a:lnTo>
                <a:cubicBezTo>
                  <a:pt x="11625" y="5619"/>
                  <a:pt x="11553" y="5994"/>
                  <a:pt x="11510" y="6297"/>
                </a:cubicBezTo>
                <a:cubicBezTo>
                  <a:pt x="11401" y="6279"/>
                  <a:pt x="11280" y="6254"/>
                  <a:pt x="11159" y="6248"/>
                </a:cubicBezTo>
                <a:cubicBezTo>
                  <a:pt x="11151" y="6248"/>
                  <a:pt x="11144" y="6248"/>
                  <a:pt x="11136" y="6248"/>
                </a:cubicBezTo>
                <a:cubicBezTo>
                  <a:pt x="11053" y="6248"/>
                  <a:pt x="10970" y="6276"/>
                  <a:pt x="10887" y="6309"/>
                </a:cubicBezTo>
                <a:cubicBezTo>
                  <a:pt x="10857" y="6164"/>
                  <a:pt x="10814" y="6012"/>
                  <a:pt x="10766" y="5843"/>
                </a:cubicBezTo>
                <a:lnTo>
                  <a:pt x="10766" y="5843"/>
                </a:lnTo>
                <a:cubicBezTo>
                  <a:pt x="10772" y="5855"/>
                  <a:pt x="10778" y="5855"/>
                  <a:pt x="10778" y="5855"/>
                </a:cubicBezTo>
                <a:cubicBezTo>
                  <a:pt x="10784" y="5855"/>
                  <a:pt x="10796" y="5843"/>
                  <a:pt x="10796" y="5837"/>
                </a:cubicBezTo>
                <a:cubicBezTo>
                  <a:pt x="10801" y="5832"/>
                  <a:pt x="10810" y="5823"/>
                  <a:pt x="10819" y="5823"/>
                </a:cubicBezTo>
                <a:cubicBezTo>
                  <a:pt x="10822" y="5823"/>
                  <a:pt x="10824" y="5823"/>
                  <a:pt x="10826" y="5824"/>
                </a:cubicBezTo>
                <a:cubicBezTo>
                  <a:pt x="10808" y="5824"/>
                  <a:pt x="10796" y="5855"/>
                  <a:pt x="10796" y="5855"/>
                </a:cubicBezTo>
                <a:cubicBezTo>
                  <a:pt x="10796" y="5855"/>
                  <a:pt x="10826" y="5831"/>
                  <a:pt x="10832" y="5831"/>
                </a:cubicBezTo>
                <a:lnTo>
                  <a:pt x="10832" y="5831"/>
                </a:lnTo>
                <a:cubicBezTo>
                  <a:pt x="10814" y="5837"/>
                  <a:pt x="10796" y="5867"/>
                  <a:pt x="10796" y="5873"/>
                </a:cubicBezTo>
                <a:cubicBezTo>
                  <a:pt x="10802" y="5861"/>
                  <a:pt x="10826" y="5843"/>
                  <a:pt x="10838" y="5843"/>
                </a:cubicBezTo>
                <a:cubicBezTo>
                  <a:pt x="10814" y="5861"/>
                  <a:pt x="10802" y="5885"/>
                  <a:pt x="10802" y="5885"/>
                </a:cubicBezTo>
                <a:cubicBezTo>
                  <a:pt x="10802" y="5885"/>
                  <a:pt x="10814" y="5861"/>
                  <a:pt x="10844" y="5855"/>
                </a:cubicBezTo>
                <a:lnTo>
                  <a:pt x="10844" y="5855"/>
                </a:lnTo>
                <a:cubicBezTo>
                  <a:pt x="10814" y="5873"/>
                  <a:pt x="10808" y="5915"/>
                  <a:pt x="10808" y="5915"/>
                </a:cubicBezTo>
                <a:cubicBezTo>
                  <a:pt x="10808" y="5915"/>
                  <a:pt x="10826" y="5885"/>
                  <a:pt x="10844" y="5867"/>
                </a:cubicBezTo>
                <a:lnTo>
                  <a:pt x="10844" y="5867"/>
                </a:lnTo>
                <a:cubicBezTo>
                  <a:pt x="10832" y="5885"/>
                  <a:pt x="10814" y="5903"/>
                  <a:pt x="10814" y="5915"/>
                </a:cubicBezTo>
                <a:cubicBezTo>
                  <a:pt x="10826" y="5897"/>
                  <a:pt x="10863" y="5873"/>
                  <a:pt x="10863" y="5873"/>
                </a:cubicBezTo>
                <a:lnTo>
                  <a:pt x="10863" y="5873"/>
                </a:lnTo>
                <a:cubicBezTo>
                  <a:pt x="10863" y="5873"/>
                  <a:pt x="10826" y="5915"/>
                  <a:pt x="10832" y="5921"/>
                </a:cubicBezTo>
                <a:cubicBezTo>
                  <a:pt x="10832" y="5921"/>
                  <a:pt x="10863" y="5891"/>
                  <a:pt x="10875" y="5885"/>
                </a:cubicBezTo>
                <a:lnTo>
                  <a:pt x="10875" y="5885"/>
                </a:lnTo>
                <a:cubicBezTo>
                  <a:pt x="10869" y="5891"/>
                  <a:pt x="10838" y="5927"/>
                  <a:pt x="10838" y="5946"/>
                </a:cubicBezTo>
                <a:cubicBezTo>
                  <a:pt x="10838" y="5927"/>
                  <a:pt x="10875" y="5897"/>
                  <a:pt x="10905" y="5885"/>
                </a:cubicBezTo>
                <a:lnTo>
                  <a:pt x="10905" y="5885"/>
                </a:lnTo>
                <a:cubicBezTo>
                  <a:pt x="10875" y="5903"/>
                  <a:pt x="10869" y="5940"/>
                  <a:pt x="10869" y="5940"/>
                </a:cubicBezTo>
                <a:cubicBezTo>
                  <a:pt x="10869" y="5940"/>
                  <a:pt x="10899" y="5897"/>
                  <a:pt x="10923" y="5891"/>
                </a:cubicBezTo>
                <a:lnTo>
                  <a:pt x="10923" y="5891"/>
                </a:lnTo>
                <a:cubicBezTo>
                  <a:pt x="10887" y="5915"/>
                  <a:pt x="10869" y="5970"/>
                  <a:pt x="10869" y="5970"/>
                </a:cubicBezTo>
                <a:cubicBezTo>
                  <a:pt x="10869" y="5970"/>
                  <a:pt x="10905" y="5921"/>
                  <a:pt x="10929" y="5915"/>
                </a:cubicBezTo>
                <a:lnTo>
                  <a:pt x="10929" y="5915"/>
                </a:lnTo>
                <a:cubicBezTo>
                  <a:pt x="10899" y="5927"/>
                  <a:pt x="10869" y="5976"/>
                  <a:pt x="10875" y="5982"/>
                </a:cubicBezTo>
                <a:cubicBezTo>
                  <a:pt x="10886" y="5965"/>
                  <a:pt x="10919" y="5937"/>
                  <a:pt x="10948" y="5919"/>
                </a:cubicBezTo>
                <a:lnTo>
                  <a:pt x="10948" y="5919"/>
                </a:lnTo>
                <a:cubicBezTo>
                  <a:pt x="10925" y="5935"/>
                  <a:pt x="10899" y="5982"/>
                  <a:pt x="10905" y="5982"/>
                </a:cubicBezTo>
                <a:cubicBezTo>
                  <a:pt x="10923" y="5958"/>
                  <a:pt x="10965" y="5927"/>
                  <a:pt x="10965" y="5927"/>
                </a:cubicBezTo>
                <a:lnTo>
                  <a:pt x="10965" y="5927"/>
                </a:lnTo>
                <a:cubicBezTo>
                  <a:pt x="10965" y="5927"/>
                  <a:pt x="10929" y="5982"/>
                  <a:pt x="10917" y="5988"/>
                </a:cubicBezTo>
                <a:cubicBezTo>
                  <a:pt x="10923" y="5988"/>
                  <a:pt x="10953" y="5976"/>
                  <a:pt x="10984" y="5927"/>
                </a:cubicBezTo>
                <a:lnTo>
                  <a:pt x="10984" y="5927"/>
                </a:lnTo>
                <a:cubicBezTo>
                  <a:pt x="10984" y="5952"/>
                  <a:pt x="10935" y="5988"/>
                  <a:pt x="10935" y="5988"/>
                </a:cubicBezTo>
                <a:cubicBezTo>
                  <a:pt x="10935" y="5988"/>
                  <a:pt x="10965" y="5976"/>
                  <a:pt x="10990" y="5946"/>
                </a:cubicBezTo>
                <a:lnTo>
                  <a:pt x="10990" y="5946"/>
                </a:lnTo>
                <a:cubicBezTo>
                  <a:pt x="10989" y="5946"/>
                  <a:pt x="10965" y="5976"/>
                  <a:pt x="10953" y="5994"/>
                </a:cubicBezTo>
                <a:cubicBezTo>
                  <a:pt x="10972" y="5988"/>
                  <a:pt x="10996" y="5958"/>
                  <a:pt x="10996" y="5958"/>
                </a:cubicBezTo>
                <a:lnTo>
                  <a:pt x="10996" y="5958"/>
                </a:lnTo>
                <a:cubicBezTo>
                  <a:pt x="10996" y="5958"/>
                  <a:pt x="10990" y="5994"/>
                  <a:pt x="10978" y="6018"/>
                </a:cubicBezTo>
                <a:cubicBezTo>
                  <a:pt x="10984" y="6018"/>
                  <a:pt x="10996" y="5994"/>
                  <a:pt x="11014" y="5976"/>
                </a:cubicBezTo>
                <a:lnTo>
                  <a:pt x="11014" y="5976"/>
                </a:lnTo>
                <a:cubicBezTo>
                  <a:pt x="11014" y="5988"/>
                  <a:pt x="11008" y="6042"/>
                  <a:pt x="11020" y="6055"/>
                </a:cubicBezTo>
                <a:cubicBezTo>
                  <a:pt x="11014" y="6036"/>
                  <a:pt x="11038" y="5964"/>
                  <a:pt x="11038" y="5964"/>
                </a:cubicBezTo>
                <a:lnTo>
                  <a:pt x="11038" y="6048"/>
                </a:lnTo>
                <a:cubicBezTo>
                  <a:pt x="11038" y="6048"/>
                  <a:pt x="11050" y="6012"/>
                  <a:pt x="11050" y="5964"/>
                </a:cubicBezTo>
                <a:cubicBezTo>
                  <a:pt x="11068" y="6006"/>
                  <a:pt x="11068" y="6103"/>
                  <a:pt x="11068" y="6103"/>
                </a:cubicBezTo>
                <a:cubicBezTo>
                  <a:pt x="11068" y="6103"/>
                  <a:pt x="11074" y="6055"/>
                  <a:pt x="11074" y="6006"/>
                </a:cubicBezTo>
                <a:cubicBezTo>
                  <a:pt x="11087" y="6036"/>
                  <a:pt x="11087" y="6103"/>
                  <a:pt x="11087" y="6103"/>
                </a:cubicBezTo>
                <a:cubicBezTo>
                  <a:pt x="11087" y="6103"/>
                  <a:pt x="11099" y="6067"/>
                  <a:pt x="11087" y="6006"/>
                </a:cubicBezTo>
                <a:lnTo>
                  <a:pt x="11087" y="6006"/>
                </a:lnTo>
                <a:cubicBezTo>
                  <a:pt x="11111" y="6036"/>
                  <a:pt x="11111" y="6115"/>
                  <a:pt x="11111" y="6133"/>
                </a:cubicBezTo>
                <a:cubicBezTo>
                  <a:pt x="11117" y="6127"/>
                  <a:pt x="11135" y="6097"/>
                  <a:pt x="11129" y="6024"/>
                </a:cubicBezTo>
                <a:lnTo>
                  <a:pt x="11129" y="6024"/>
                </a:lnTo>
                <a:cubicBezTo>
                  <a:pt x="11147" y="6067"/>
                  <a:pt x="11141" y="6115"/>
                  <a:pt x="11135" y="6139"/>
                </a:cubicBezTo>
                <a:cubicBezTo>
                  <a:pt x="11146" y="6128"/>
                  <a:pt x="11158" y="6111"/>
                  <a:pt x="11149" y="6075"/>
                </a:cubicBezTo>
                <a:lnTo>
                  <a:pt x="11149" y="6075"/>
                </a:lnTo>
                <a:cubicBezTo>
                  <a:pt x="11154" y="6086"/>
                  <a:pt x="11165" y="6101"/>
                  <a:pt x="11172" y="6109"/>
                </a:cubicBezTo>
                <a:lnTo>
                  <a:pt x="11172" y="6109"/>
                </a:lnTo>
                <a:cubicBezTo>
                  <a:pt x="11160" y="6089"/>
                  <a:pt x="11141" y="6023"/>
                  <a:pt x="11141" y="6012"/>
                </a:cubicBezTo>
                <a:lnTo>
                  <a:pt x="11141" y="6012"/>
                </a:lnTo>
                <a:cubicBezTo>
                  <a:pt x="11147" y="6018"/>
                  <a:pt x="11171" y="6073"/>
                  <a:pt x="11177" y="6097"/>
                </a:cubicBezTo>
                <a:cubicBezTo>
                  <a:pt x="11177" y="6097"/>
                  <a:pt x="11190" y="6048"/>
                  <a:pt x="11147" y="5994"/>
                </a:cubicBezTo>
                <a:lnTo>
                  <a:pt x="11147" y="5994"/>
                </a:lnTo>
                <a:cubicBezTo>
                  <a:pt x="11165" y="6006"/>
                  <a:pt x="11171" y="6018"/>
                  <a:pt x="11190" y="6036"/>
                </a:cubicBezTo>
                <a:cubicBezTo>
                  <a:pt x="11165" y="5988"/>
                  <a:pt x="11081" y="5891"/>
                  <a:pt x="11008" y="5824"/>
                </a:cubicBezTo>
                <a:cubicBezTo>
                  <a:pt x="11014" y="5800"/>
                  <a:pt x="11020" y="5770"/>
                  <a:pt x="11038" y="5746"/>
                </a:cubicBezTo>
                <a:lnTo>
                  <a:pt x="11038" y="5746"/>
                </a:lnTo>
                <a:cubicBezTo>
                  <a:pt x="11026" y="5770"/>
                  <a:pt x="11026" y="5831"/>
                  <a:pt x="11038" y="5831"/>
                </a:cubicBezTo>
                <a:cubicBezTo>
                  <a:pt x="11026" y="5800"/>
                  <a:pt x="11056" y="5758"/>
                  <a:pt x="11056" y="5758"/>
                </a:cubicBezTo>
                <a:lnTo>
                  <a:pt x="11056" y="5758"/>
                </a:lnTo>
                <a:cubicBezTo>
                  <a:pt x="11056" y="5758"/>
                  <a:pt x="11056" y="5824"/>
                  <a:pt x="11050" y="5837"/>
                </a:cubicBezTo>
                <a:cubicBezTo>
                  <a:pt x="11056" y="5837"/>
                  <a:pt x="11074" y="5800"/>
                  <a:pt x="11081" y="5758"/>
                </a:cubicBezTo>
                <a:lnTo>
                  <a:pt x="11081" y="5758"/>
                </a:lnTo>
                <a:cubicBezTo>
                  <a:pt x="11093" y="5771"/>
                  <a:pt x="11085" y="5802"/>
                  <a:pt x="11079" y="5819"/>
                </a:cubicBezTo>
                <a:lnTo>
                  <a:pt x="11079" y="5819"/>
                </a:lnTo>
                <a:cubicBezTo>
                  <a:pt x="11084" y="5807"/>
                  <a:pt x="11091" y="5787"/>
                  <a:pt x="11099" y="5764"/>
                </a:cubicBezTo>
                <a:lnTo>
                  <a:pt x="11099" y="5824"/>
                </a:lnTo>
                <a:cubicBezTo>
                  <a:pt x="11111" y="5800"/>
                  <a:pt x="11111" y="5764"/>
                  <a:pt x="11111" y="5764"/>
                </a:cubicBezTo>
                <a:cubicBezTo>
                  <a:pt x="11111" y="5764"/>
                  <a:pt x="11129" y="5800"/>
                  <a:pt x="11129" y="5831"/>
                </a:cubicBezTo>
                <a:cubicBezTo>
                  <a:pt x="11129" y="5831"/>
                  <a:pt x="11135" y="5800"/>
                  <a:pt x="11135" y="5770"/>
                </a:cubicBezTo>
                <a:cubicBezTo>
                  <a:pt x="11141" y="5788"/>
                  <a:pt x="11165" y="5831"/>
                  <a:pt x="11190" y="5831"/>
                </a:cubicBezTo>
                <a:cubicBezTo>
                  <a:pt x="11165" y="5818"/>
                  <a:pt x="11147" y="5746"/>
                  <a:pt x="11147" y="5746"/>
                </a:cubicBezTo>
                <a:lnTo>
                  <a:pt x="11147" y="5746"/>
                </a:lnTo>
                <a:cubicBezTo>
                  <a:pt x="11147" y="5746"/>
                  <a:pt x="11177" y="5800"/>
                  <a:pt x="11196" y="5818"/>
                </a:cubicBezTo>
                <a:cubicBezTo>
                  <a:pt x="11196" y="5818"/>
                  <a:pt x="11190" y="5776"/>
                  <a:pt x="11165" y="5740"/>
                </a:cubicBezTo>
                <a:lnTo>
                  <a:pt x="11165" y="5740"/>
                </a:lnTo>
                <a:cubicBezTo>
                  <a:pt x="11202" y="5764"/>
                  <a:pt x="11256" y="5843"/>
                  <a:pt x="11256" y="5843"/>
                </a:cubicBezTo>
                <a:cubicBezTo>
                  <a:pt x="11256" y="5843"/>
                  <a:pt x="11238" y="5800"/>
                  <a:pt x="11202" y="5764"/>
                </a:cubicBezTo>
                <a:lnTo>
                  <a:pt x="11202" y="5764"/>
                </a:lnTo>
                <a:cubicBezTo>
                  <a:pt x="11232" y="5776"/>
                  <a:pt x="11268" y="5837"/>
                  <a:pt x="11268" y="5837"/>
                </a:cubicBezTo>
                <a:cubicBezTo>
                  <a:pt x="11268" y="5837"/>
                  <a:pt x="11256" y="5800"/>
                  <a:pt x="11220" y="5752"/>
                </a:cubicBezTo>
                <a:lnTo>
                  <a:pt x="11220" y="5752"/>
                </a:lnTo>
                <a:cubicBezTo>
                  <a:pt x="11256" y="5770"/>
                  <a:pt x="11298" y="5831"/>
                  <a:pt x="11311" y="5855"/>
                </a:cubicBezTo>
                <a:cubicBezTo>
                  <a:pt x="11311" y="5843"/>
                  <a:pt x="11298" y="5806"/>
                  <a:pt x="11256" y="5752"/>
                </a:cubicBezTo>
                <a:lnTo>
                  <a:pt x="11256" y="5752"/>
                </a:lnTo>
                <a:cubicBezTo>
                  <a:pt x="11292" y="5776"/>
                  <a:pt x="11317" y="5824"/>
                  <a:pt x="11323" y="5843"/>
                </a:cubicBezTo>
                <a:cubicBezTo>
                  <a:pt x="11323" y="5831"/>
                  <a:pt x="11323" y="5818"/>
                  <a:pt x="11298" y="5776"/>
                </a:cubicBezTo>
                <a:lnTo>
                  <a:pt x="11298" y="5776"/>
                </a:lnTo>
                <a:cubicBezTo>
                  <a:pt x="11309" y="5786"/>
                  <a:pt x="11337" y="5801"/>
                  <a:pt x="11349" y="5801"/>
                </a:cubicBezTo>
                <a:cubicBezTo>
                  <a:pt x="11351" y="5801"/>
                  <a:pt x="11352" y="5801"/>
                  <a:pt x="11353" y="5800"/>
                </a:cubicBezTo>
                <a:cubicBezTo>
                  <a:pt x="11341" y="5800"/>
                  <a:pt x="11280" y="5746"/>
                  <a:pt x="11262" y="5734"/>
                </a:cubicBezTo>
                <a:lnTo>
                  <a:pt x="11262" y="5734"/>
                </a:lnTo>
                <a:cubicBezTo>
                  <a:pt x="11268" y="5734"/>
                  <a:pt x="11323" y="5764"/>
                  <a:pt x="11341" y="5788"/>
                </a:cubicBezTo>
                <a:cubicBezTo>
                  <a:pt x="11341" y="5788"/>
                  <a:pt x="11317" y="5740"/>
                  <a:pt x="11262" y="5715"/>
                </a:cubicBezTo>
                <a:cubicBezTo>
                  <a:pt x="11280" y="5715"/>
                  <a:pt x="11292" y="5728"/>
                  <a:pt x="11311" y="5728"/>
                </a:cubicBezTo>
                <a:cubicBezTo>
                  <a:pt x="11262" y="5697"/>
                  <a:pt x="11135" y="5667"/>
                  <a:pt x="11026" y="5649"/>
                </a:cubicBezTo>
                <a:cubicBezTo>
                  <a:pt x="11020" y="5625"/>
                  <a:pt x="11014" y="5594"/>
                  <a:pt x="11014" y="5576"/>
                </a:cubicBezTo>
                <a:lnTo>
                  <a:pt x="11014" y="5576"/>
                </a:lnTo>
                <a:cubicBezTo>
                  <a:pt x="11020" y="5594"/>
                  <a:pt x="11050" y="5649"/>
                  <a:pt x="11056" y="5649"/>
                </a:cubicBezTo>
                <a:cubicBezTo>
                  <a:pt x="11044" y="5625"/>
                  <a:pt x="11038" y="5576"/>
                  <a:pt x="11038" y="5576"/>
                </a:cubicBezTo>
                <a:lnTo>
                  <a:pt x="11038" y="5576"/>
                </a:lnTo>
                <a:cubicBezTo>
                  <a:pt x="11038" y="5576"/>
                  <a:pt x="11068" y="5625"/>
                  <a:pt x="11068" y="5649"/>
                </a:cubicBezTo>
                <a:cubicBezTo>
                  <a:pt x="11068" y="5643"/>
                  <a:pt x="11068" y="5613"/>
                  <a:pt x="11044" y="5558"/>
                </a:cubicBezTo>
                <a:lnTo>
                  <a:pt x="11044" y="5558"/>
                </a:lnTo>
                <a:cubicBezTo>
                  <a:pt x="11068" y="5576"/>
                  <a:pt x="11081" y="5625"/>
                  <a:pt x="11081" y="5625"/>
                </a:cubicBezTo>
                <a:cubicBezTo>
                  <a:pt x="11081" y="5625"/>
                  <a:pt x="11081" y="5588"/>
                  <a:pt x="11068" y="5558"/>
                </a:cubicBezTo>
                <a:lnTo>
                  <a:pt x="11068" y="5558"/>
                </a:lnTo>
                <a:cubicBezTo>
                  <a:pt x="11068" y="5558"/>
                  <a:pt x="11087" y="5594"/>
                  <a:pt x="11099" y="5613"/>
                </a:cubicBezTo>
                <a:cubicBezTo>
                  <a:pt x="11099" y="5588"/>
                  <a:pt x="11081" y="5552"/>
                  <a:pt x="11081" y="5552"/>
                </a:cubicBezTo>
                <a:lnTo>
                  <a:pt x="11081" y="5552"/>
                </a:lnTo>
                <a:cubicBezTo>
                  <a:pt x="11081" y="5552"/>
                  <a:pt x="11111" y="5576"/>
                  <a:pt x="11129" y="5607"/>
                </a:cubicBezTo>
                <a:cubicBezTo>
                  <a:pt x="11129" y="5594"/>
                  <a:pt x="11117" y="5576"/>
                  <a:pt x="11105" y="5552"/>
                </a:cubicBezTo>
                <a:lnTo>
                  <a:pt x="11105" y="5552"/>
                </a:lnTo>
                <a:cubicBezTo>
                  <a:pt x="11117" y="5558"/>
                  <a:pt x="11165" y="5582"/>
                  <a:pt x="11177" y="5582"/>
                </a:cubicBezTo>
                <a:cubicBezTo>
                  <a:pt x="11159" y="5582"/>
                  <a:pt x="11105" y="5528"/>
                  <a:pt x="11105" y="5528"/>
                </a:cubicBezTo>
                <a:lnTo>
                  <a:pt x="11105" y="5528"/>
                </a:lnTo>
                <a:cubicBezTo>
                  <a:pt x="11105" y="5528"/>
                  <a:pt x="11159" y="5552"/>
                  <a:pt x="11177" y="5564"/>
                </a:cubicBezTo>
                <a:cubicBezTo>
                  <a:pt x="11177" y="5564"/>
                  <a:pt x="11147" y="5534"/>
                  <a:pt x="11111" y="5522"/>
                </a:cubicBezTo>
                <a:cubicBezTo>
                  <a:pt x="11147" y="5522"/>
                  <a:pt x="11238" y="5564"/>
                  <a:pt x="11238" y="5564"/>
                </a:cubicBezTo>
                <a:cubicBezTo>
                  <a:pt x="11238" y="5564"/>
                  <a:pt x="11202" y="5534"/>
                  <a:pt x="11147" y="5522"/>
                </a:cubicBezTo>
                <a:cubicBezTo>
                  <a:pt x="11177" y="5522"/>
                  <a:pt x="11250" y="5552"/>
                  <a:pt x="11250" y="5552"/>
                </a:cubicBezTo>
                <a:lnTo>
                  <a:pt x="11250" y="5552"/>
                </a:lnTo>
                <a:cubicBezTo>
                  <a:pt x="11250" y="5552"/>
                  <a:pt x="11220" y="5522"/>
                  <a:pt x="11159" y="5516"/>
                </a:cubicBezTo>
                <a:cubicBezTo>
                  <a:pt x="11165" y="5514"/>
                  <a:pt x="11172" y="5513"/>
                  <a:pt x="11179" y="5513"/>
                </a:cubicBezTo>
                <a:cubicBezTo>
                  <a:pt x="11217" y="5513"/>
                  <a:pt x="11271" y="5537"/>
                  <a:pt x="11286" y="5552"/>
                </a:cubicBezTo>
                <a:cubicBezTo>
                  <a:pt x="11286" y="5540"/>
                  <a:pt x="11268" y="5534"/>
                  <a:pt x="11250" y="5522"/>
                </a:cubicBezTo>
                <a:lnTo>
                  <a:pt x="11256" y="5516"/>
                </a:lnTo>
                <a:cubicBezTo>
                  <a:pt x="11268" y="5522"/>
                  <a:pt x="11286" y="5528"/>
                  <a:pt x="11292" y="5534"/>
                </a:cubicBezTo>
                <a:cubicBezTo>
                  <a:pt x="11292" y="5540"/>
                  <a:pt x="11298" y="5552"/>
                  <a:pt x="11311" y="5552"/>
                </a:cubicBezTo>
                <a:cubicBezTo>
                  <a:pt x="11298" y="5534"/>
                  <a:pt x="11298" y="5516"/>
                  <a:pt x="11298" y="5485"/>
                </a:cubicBezTo>
                <a:cubicBezTo>
                  <a:pt x="11298" y="5461"/>
                  <a:pt x="11311" y="5431"/>
                  <a:pt x="11317" y="5407"/>
                </a:cubicBezTo>
                <a:lnTo>
                  <a:pt x="11317" y="5407"/>
                </a:lnTo>
                <a:cubicBezTo>
                  <a:pt x="11311" y="5498"/>
                  <a:pt x="11323" y="5534"/>
                  <a:pt x="11329" y="5540"/>
                </a:cubicBezTo>
                <a:cubicBezTo>
                  <a:pt x="11323" y="5516"/>
                  <a:pt x="11323" y="5413"/>
                  <a:pt x="11353" y="5376"/>
                </a:cubicBezTo>
                <a:lnTo>
                  <a:pt x="11353" y="5376"/>
                </a:lnTo>
                <a:cubicBezTo>
                  <a:pt x="11341" y="5449"/>
                  <a:pt x="11353" y="5498"/>
                  <a:pt x="11353" y="5498"/>
                </a:cubicBezTo>
                <a:cubicBezTo>
                  <a:pt x="11353" y="5498"/>
                  <a:pt x="11353" y="5407"/>
                  <a:pt x="11377" y="5376"/>
                </a:cubicBezTo>
                <a:lnTo>
                  <a:pt x="11377" y="5376"/>
                </a:lnTo>
                <a:cubicBezTo>
                  <a:pt x="11371" y="5443"/>
                  <a:pt x="11383" y="5504"/>
                  <a:pt x="11383" y="5504"/>
                </a:cubicBezTo>
                <a:cubicBezTo>
                  <a:pt x="11383" y="5504"/>
                  <a:pt x="11383" y="5376"/>
                  <a:pt x="11407" y="5334"/>
                </a:cubicBezTo>
                <a:cubicBezTo>
                  <a:pt x="11407" y="5383"/>
                  <a:pt x="11420" y="5431"/>
                  <a:pt x="11420" y="5431"/>
                </a:cubicBezTo>
                <a:lnTo>
                  <a:pt x="11420" y="5322"/>
                </a:lnTo>
                <a:cubicBezTo>
                  <a:pt x="11420" y="5322"/>
                  <a:pt x="11450" y="5407"/>
                  <a:pt x="11438" y="5437"/>
                </a:cubicBezTo>
                <a:cubicBezTo>
                  <a:pt x="11450" y="5419"/>
                  <a:pt x="11450" y="5352"/>
                  <a:pt x="11444" y="5334"/>
                </a:cubicBezTo>
                <a:lnTo>
                  <a:pt x="11444" y="5334"/>
                </a:lnTo>
                <a:cubicBezTo>
                  <a:pt x="11468" y="5364"/>
                  <a:pt x="11480" y="5389"/>
                  <a:pt x="11492" y="5389"/>
                </a:cubicBezTo>
                <a:cubicBezTo>
                  <a:pt x="11474" y="5364"/>
                  <a:pt x="11462" y="5310"/>
                  <a:pt x="11462" y="5310"/>
                </a:cubicBezTo>
                <a:lnTo>
                  <a:pt x="11462" y="5310"/>
                </a:lnTo>
                <a:cubicBezTo>
                  <a:pt x="11462" y="5310"/>
                  <a:pt x="11492" y="5352"/>
                  <a:pt x="11522" y="5364"/>
                </a:cubicBezTo>
                <a:cubicBezTo>
                  <a:pt x="11498" y="5340"/>
                  <a:pt x="11468" y="5304"/>
                  <a:pt x="11474" y="5292"/>
                </a:cubicBezTo>
                <a:lnTo>
                  <a:pt x="11474" y="5292"/>
                </a:lnTo>
                <a:cubicBezTo>
                  <a:pt x="11504" y="5322"/>
                  <a:pt x="11541" y="5346"/>
                  <a:pt x="11541" y="5346"/>
                </a:cubicBezTo>
                <a:cubicBezTo>
                  <a:pt x="11541" y="5346"/>
                  <a:pt x="11492" y="5304"/>
                  <a:pt x="11480" y="5274"/>
                </a:cubicBezTo>
                <a:lnTo>
                  <a:pt x="11480" y="5274"/>
                </a:lnTo>
                <a:cubicBezTo>
                  <a:pt x="11522" y="5322"/>
                  <a:pt x="11565" y="5346"/>
                  <a:pt x="11571" y="5346"/>
                </a:cubicBezTo>
                <a:cubicBezTo>
                  <a:pt x="11553" y="5334"/>
                  <a:pt x="11504" y="5274"/>
                  <a:pt x="11504" y="5274"/>
                </a:cubicBezTo>
                <a:lnTo>
                  <a:pt x="11504" y="5274"/>
                </a:lnTo>
                <a:cubicBezTo>
                  <a:pt x="11504" y="5274"/>
                  <a:pt x="11565" y="5310"/>
                  <a:pt x="11583" y="5340"/>
                </a:cubicBezTo>
                <a:cubicBezTo>
                  <a:pt x="11583" y="5334"/>
                  <a:pt x="11541" y="5261"/>
                  <a:pt x="11522" y="5249"/>
                </a:cubicBezTo>
                <a:lnTo>
                  <a:pt x="11522" y="5249"/>
                </a:lnTo>
                <a:cubicBezTo>
                  <a:pt x="11565" y="5267"/>
                  <a:pt x="11613" y="5310"/>
                  <a:pt x="11619" y="5334"/>
                </a:cubicBezTo>
                <a:cubicBezTo>
                  <a:pt x="11619" y="5316"/>
                  <a:pt x="11583" y="5255"/>
                  <a:pt x="11553" y="5237"/>
                </a:cubicBezTo>
                <a:lnTo>
                  <a:pt x="11553" y="5237"/>
                </a:lnTo>
                <a:cubicBezTo>
                  <a:pt x="11583" y="5255"/>
                  <a:pt x="11625" y="5310"/>
                  <a:pt x="11625" y="5310"/>
                </a:cubicBezTo>
                <a:cubicBezTo>
                  <a:pt x="11625" y="5310"/>
                  <a:pt x="11617" y="5261"/>
                  <a:pt x="11584" y="5234"/>
                </a:cubicBezTo>
                <a:lnTo>
                  <a:pt x="11584" y="5234"/>
                </a:lnTo>
                <a:cubicBezTo>
                  <a:pt x="11608" y="5252"/>
                  <a:pt x="11625" y="5280"/>
                  <a:pt x="11625" y="5280"/>
                </a:cubicBezTo>
                <a:cubicBezTo>
                  <a:pt x="11625" y="5280"/>
                  <a:pt x="11613" y="5237"/>
                  <a:pt x="11571" y="5207"/>
                </a:cubicBezTo>
                <a:lnTo>
                  <a:pt x="11571" y="5207"/>
                </a:lnTo>
                <a:cubicBezTo>
                  <a:pt x="11613" y="5231"/>
                  <a:pt x="11656" y="5267"/>
                  <a:pt x="11656" y="5286"/>
                </a:cubicBezTo>
                <a:cubicBezTo>
                  <a:pt x="11656" y="5261"/>
                  <a:pt x="11613" y="5219"/>
                  <a:pt x="11601" y="5207"/>
                </a:cubicBezTo>
                <a:cubicBezTo>
                  <a:pt x="11619" y="5207"/>
                  <a:pt x="11656" y="5249"/>
                  <a:pt x="11662" y="5255"/>
                </a:cubicBezTo>
                <a:cubicBezTo>
                  <a:pt x="11662" y="5237"/>
                  <a:pt x="11619" y="5195"/>
                  <a:pt x="11619" y="5195"/>
                </a:cubicBezTo>
                <a:lnTo>
                  <a:pt x="11619" y="5195"/>
                </a:lnTo>
                <a:cubicBezTo>
                  <a:pt x="11619" y="5195"/>
                  <a:pt x="11662" y="5225"/>
                  <a:pt x="11674" y="5237"/>
                </a:cubicBezTo>
                <a:cubicBezTo>
                  <a:pt x="11674" y="5231"/>
                  <a:pt x="11656" y="5195"/>
                  <a:pt x="11631" y="5183"/>
                </a:cubicBezTo>
                <a:lnTo>
                  <a:pt x="11631" y="5183"/>
                </a:lnTo>
                <a:cubicBezTo>
                  <a:pt x="11662" y="5195"/>
                  <a:pt x="11686" y="5231"/>
                  <a:pt x="11686" y="5231"/>
                </a:cubicBezTo>
                <a:cubicBezTo>
                  <a:pt x="11686" y="5231"/>
                  <a:pt x="11680" y="5189"/>
                  <a:pt x="11644" y="5158"/>
                </a:cubicBezTo>
                <a:lnTo>
                  <a:pt x="11644" y="5158"/>
                </a:lnTo>
                <a:cubicBezTo>
                  <a:pt x="11680" y="5165"/>
                  <a:pt x="11704" y="5201"/>
                  <a:pt x="11704" y="5201"/>
                </a:cubicBezTo>
                <a:cubicBezTo>
                  <a:pt x="11704" y="5201"/>
                  <a:pt x="11686" y="5165"/>
                  <a:pt x="11656" y="5152"/>
                </a:cubicBezTo>
                <a:cubicBezTo>
                  <a:pt x="11680" y="5152"/>
                  <a:pt x="11710" y="5183"/>
                  <a:pt x="11716" y="5195"/>
                </a:cubicBezTo>
                <a:cubicBezTo>
                  <a:pt x="11716" y="5189"/>
                  <a:pt x="11686" y="5140"/>
                  <a:pt x="11674" y="5134"/>
                </a:cubicBezTo>
                <a:cubicBezTo>
                  <a:pt x="11686" y="5134"/>
                  <a:pt x="11716" y="5158"/>
                  <a:pt x="11716" y="5158"/>
                </a:cubicBezTo>
                <a:cubicBezTo>
                  <a:pt x="11716" y="5158"/>
                  <a:pt x="11692" y="5128"/>
                  <a:pt x="11680" y="5122"/>
                </a:cubicBezTo>
                <a:cubicBezTo>
                  <a:pt x="11684" y="5122"/>
                  <a:pt x="11696" y="5128"/>
                  <a:pt x="11706" y="5133"/>
                </a:cubicBezTo>
                <a:lnTo>
                  <a:pt x="11706" y="5133"/>
                </a:lnTo>
                <a:cubicBezTo>
                  <a:pt x="11698" y="5122"/>
                  <a:pt x="11685" y="5110"/>
                  <a:pt x="11680" y="5110"/>
                </a:cubicBezTo>
                <a:close/>
                <a:moveTo>
                  <a:pt x="21222" y="6208"/>
                </a:moveTo>
                <a:cubicBezTo>
                  <a:pt x="21242" y="6208"/>
                  <a:pt x="21264" y="6219"/>
                  <a:pt x="21282" y="6224"/>
                </a:cubicBezTo>
                <a:lnTo>
                  <a:pt x="21306" y="6224"/>
                </a:lnTo>
                <a:cubicBezTo>
                  <a:pt x="21306" y="6248"/>
                  <a:pt x="21306" y="6260"/>
                  <a:pt x="21294" y="6285"/>
                </a:cubicBezTo>
                <a:cubicBezTo>
                  <a:pt x="21288" y="6333"/>
                  <a:pt x="21264" y="6363"/>
                  <a:pt x="21246" y="6400"/>
                </a:cubicBezTo>
                <a:cubicBezTo>
                  <a:pt x="21246" y="6369"/>
                  <a:pt x="21222" y="6333"/>
                  <a:pt x="21216" y="6303"/>
                </a:cubicBezTo>
                <a:cubicBezTo>
                  <a:pt x="21216" y="6285"/>
                  <a:pt x="21210" y="6279"/>
                  <a:pt x="21197" y="6260"/>
                </a:cubicBezTo>
                <a:cubicBezTo>
                  <a:pt x="21197" y="6248"/>
                  <a:pt x="21203" y="6248"/>
                  <a:pt x="21203" y="6230"/>
                </a:cubicBezTo>
                <a:cubicBezTo>
                  <a:pt x="21203" y="6218"/>
                  <a:pt x="21185" y="6224"/>
                  <a:pt x="21203" y="6212"/>
                </a:cubicBezTo>
                <a:cubicBezTo>
                  <a:pt x="21209" y="6209"/>
                  <a:pt x="21215" y="6208"/>
                  <a:pt x="21222" y="6208"/>
                </a:cubicBezTo>
                <a:close/>
                <a:moveTo>
                  <a:pt x="20067" y="5818"/>
                </a:moveTo>
                <a:cubicBezTo>
                  <a:pt x="20082" y="5818"/>
                  <a:pt x="20100" y="5825"/>
                  <a:pt x="20120" y="5831"/>
                </a:cubicBezTo>
                <a:cubicBezTo>
                  <a:pt x="20102" y="5946"/>
                  <a:pt x="20096" y="6079"/>
                  <a:pt x="20083" y="6200"/>
                </a:cubicBezTo>
                <a:cubicBezTo>
                  <a:pt x="20089" y="6291"/>
                  <a:pt x="20096" y="6381"/>
                  <a:pt x="20120" y="6466"/>
                </a:cubicBezTo>
                <a:cubicBezTo>
                  <a:pt x="20077" y="6442"/>
                  <a:pt x="20035" y="6412"/>
                  <a:pt x="20017" y="6375"/>
                </a:cubicBezTo>
                <a:cubicBezTo>
                  <a:pt x="19999" y="6321"/>
                  <a:pt x="19974" y="6291"/>
                  <a:pt x="19938" y="6248"/>
                </a:cubicBezTo>
                <a:cubicBezTo>
                  <a:pt x="19899" y="6210"/>
                  <a:pt x="19876" y="6182"/>
                  <a:pt x="19834" y="6182"/>
                </a:cubicBezTo>
                <a:cubicBezTo>
                  <a:pt x="19824" y="6182"/>
                  <a:pt x="19812" y="6184"/>
                  <a:pt x="19799" y="6188"/>
                </a:cubicBezTo>
                <a:cubicBezTo>
                  <a:pt x="19794" y="6188"/>
                  <a:pt x="19789" y="6189"/>
                  <a:pt x="19784" y="6189"/>
                </a:cubicBezTo>
                <a:cubicBezTo>
                  <a:pt x="19733" y="6189"/>
                  <a:pt x="19705" y="6160"/>
                  <a:pt x="19678" y="6127"/>
                </a:cubicBezTo>
                <a:cubicBezTo>
                  <a:pt x="19648" y="6091"/>
                  <a:pt x="19611" y="6036"/>
                  <a:pt x="19641" y="5982"/>
                </a:cubicBezTo>
                <a:cubicBezTo>
                  <a:pt x="19648" y="5970"/>
                  <a:pt x="19666" y="5952"/>
                  <a:pt x="19678" y="5940"/>
                </a:cubicBezTo>
                <a:cubicBezTo>
                  <a:pt x="19696" y="5915"/>
                  <a:pt x="19702" y="5909"/>
                  <a:pt x="19702" y="5885"/>
                </a:cubicBezTo>
                <a:lnTo>
                  <a:pt x="19738" y="5885"/>
                </a:lnTo>
                <a:cubicBezTo>
                  <a:pt x="19738" y="5867"/>
                  <a:pt x="19744" y="5867"/>
                  <a:pt x="19744" y="5855"/>
                </a:cubicBezTo>
                <a:cubicBezTo>
                  <a:pt x="19755" y="5847"/>
                  <a:pt x="19770" y="5844"/>
                  <a:pt x="19786" y="5844"/>
                </a:cubicBezTo>
                <a:cubicBezTo>
                  <a:pt x="19816" y="5844"/>
                  <a:pt x="19852" y="5854"/>
                  <a:pt x="19877" y="5854"/>
                </a:cubicBezTo>
                <a:cubicBezTo>
                  <a:pt x="19897" y="5854"/>
                  <a:pt x="19910" y="5847"/>
                  <a:pt x="19908" y="5824"/>
                </a:cubicBezTo>
                <a:lnTo>
                  <a:pt x="19908" y="5824"/>
                </a:lnTo>
                <a:cubicBezTo>
                  <a:pt x="19920" y="5831"/>
                  <a:pt x="19938" y="5837"/>
                  <a:pt x="19944" y="5855"/>
                </a:cubicBezTo>
                <a:cubicBezTo>
                  <a:pt x="19962" y="5848"/>
                  <a:pt x="19980" y="5838"/>
                  <a:pt x="19996" y="5838"/>
                </a:cubicBezTo>
                <a:cubicBezTo>
                  <a:pt x="20006" y="5838"/>
                  <a:pt x="20016" y="5843"/>
                  <a:pt x="20023" y="5855"/>
                </a:cubicBezTo>
                <a:cubicBezTo>
                  <a:pt x="20036" y="5826"/>
                  <a:pt x="20050" y="5818"/>
                  <a:pt x="20067" y="5818"/>
                </a:cubicBezTo>
                <a:close/>
                <a:moveTo>
                  <a:pt x="21585" y="6345"/>
                </a:moveTo>
                <a:lnTo>
                  <a:pt x="21585" y="6345"/>
                </a:lnTo>
                <a:cubicBezTo>
                  <a:pt x="21579" y="6369"/>
                  <a:pt x="21573" y="6381"/>
                  <a:pt x="21585" y="6394"/>
                </a:cubicBezTo>
                <a:cubicBezTo>
                  <a:pt x="21586" y="6394"/>
                  <a:pt x="21588" y="6394"/>
                  <a:pt x="21589" y="6394"/>
                </a:cubicBezTo>
                <a:cubicBezTo>
                  <a:pt x="21605" y="6394"/>
                  <a:pt x="21609" y="6369"/>
                  <a:pt x="21624" y="6369"/>
                </a:cubicBezTo>
                <a:cubicBezTo>
                  <a:pt x="21628" y="6369"/>
                  <a:pt x="21633" y="6371"/>
                  <a:pt x="21639" y="6375"/>
                </a:cubicBezTo>
                <a:cubicBezTo>
                  <a:pt x="21639" y="6375"/>
                  <a:pt x="21645" y="6400"/>
                  <a:pt x="21652" y="6412"/>
                </a:cubicBezTo>
                <a:cubicBezTo>
                  <a:pt x="21652" y="6394"/>
                  <a:pt x="21670" y="6369"/>
                  <a:pt x="21694" y="6357"/>
                </a:cubicBezTo>
                <a:cubicBezTo>
                  <a:pt x="21699" y="6356"/>
                  <a:pt x="21703" y="6355"/>
                  <a:pt x="21706" y="6355"/>
                </a:cubicBezTo>
                <a:cubicBezTo>
                  <a:pt x="21726" y="6355"/>
                  <a:pt x="21714" y="6385"/>
                  <a:pt x="21724" y="6406"/>
                </a:cubicBezTo>
                <a:cubicBezTo>
                  <a:pt x="21730" y="6406"/>
                  <a:pt x="21761" y="6400"/>
                  <a:pt x="21767" y="6400"/>
                </a:cubicBezTo>
                <a:cubicBezTo>
                  <a:pt x="21719" y="6484"/>
                  <a:pt x="21568" y="6504"/>
                  <a:pt x="21489" y="6504"/>
                </a:cubicBezTo>
                <a:cubicBezTo>
                  <a:pt x="21476" y="6504"/>
                  <a:pt x="21466" y="6503"/>
                  <a:pt x="21458" y="6503"/>
                </a:cubicBezTo>
                <a:cubicBezTo>
                  <a:pt x="21482" y="6490"/>
                  <a:pt x="21549" y="6406"/>
                  <a:pt x="21585" y="6345"/>
                </a:cubicBezTo>
                <a:close/>
                <a:moveTo>
                  <a:pt x="21343" y="6248"/>
                </a:moveTo>
                <a:cubicBezTo>
                  <a:pt x="21349" y="6248"/>
                  <a:pt x="21361" y="6248"/>
                  <a:pt x="21367" y="6254"/>
                </a:cubicBezTo>
                <a:cubicBezTo>
                  <a:pt x="21373" y="6254"/>
                  <a:pt x="21379" y="6254"/>
                  <a:pt x="21385" y="6260"/>
                </a:cubicBezTo>
                <a:cubicBezTo>
                  <a:pt x="21397" y="6260"/>
                  <a:pt x="21385" y="6273"/>
                  <a:pt x="21397" y="6279"/>
                </a:cubicBezTo>
                <a:cubicBezTo>
                  <a:pt x="21400" y="6282"/>
                  <a:pt x="21403" y="6282"/>
                  <a:pt x="21408" y="6282"/>
                </a:cubicBezTo>
                <a:cubicBezTo>
                  <a:pt x="21412" y="6282"/>
                  <a:pt x="21418" y="6282"/>
                  <a:pt x="21428" y="6285"/>
                </a:cubicBezTo>
                <a:cubicBezTo>
                  <a:pt x="21446" y="6291"/>
                  <a:pt x="21434" y="6291"/>
                  <a:pt x="21446" y="6309"/>
                </a:cubicBezTo>
                <a:cubicBezTo>
                  <a:pt x="21456" y="6316"/>
                  <a:pt x="21463" y="6319"/>
                  <a:pt x="21471" y="6319"/>
                </a:cubicBezTo>
                <a:cubicBezTo>
                  <a:pt x="21477" y="6319"/>
                  <a:pt x="21484" y="6317"/>
                  <a:pt x="21494" y="6315"/>
                </a:cubicBezTo>
                <a:cubicBezTo>
                  <a:pt x="21494" y="6309"/>
                  <a:pt x="21494" y="6303"/>
                  <a:pt x="21506" y="6291"/>
                </a:cubicBezTo>
                <a:cubicBezTo>
                  <a:pt x="21518" y="6303"/>
                  <a:pt x="21518" y="6315"/>
                  <a:pt x="21524" y="6321"/>
                </a:cubicBezTo>
                <a:cubicBezTo>
                  <a:pt x="21524" y="6309"/>
                  <a:pt x="21555" y="6309"/>
                  <a:pt x="21567" y="6309"/>
                </a:cubicBezTo>
                <a:cubicBezTo>
                  <a:pt x="21567" y="6333"/>
                  <a:pt x="21579" y="6333"/>
                  <a:pt x="21585" y="6333"/>
                </a:cubicBezTo>
                <a:cubicBezTo>
                  <a:pt x="21518" y="6484"/>
                  <a:pt x="21337" y="6575"/>
                  <a:pt x="21155" y="6605"/>
                </a:cubicBezTo>
                <a:cubicBezTo>
                  <a:pt x="21191" y="6533"/>
                  <a:pt x="21270" y="6442"/>
                  <a:pt x="21306" y="6375"/>
                </a:cubicBezTo>
                <a:cubicBezTo>
                  <a:pt x="21331" y="6339"/>
                  <a:pt x="21337" y="6291"/>
                  <a:pt x="21343" y="6248"/>
                </a:cubicBezTo>
                <a:close/>
                <a:moveTo>
                  <a:pt x="21785" y="6412"/>
                </a:moveTo>
                <a:lnTo>
                  <a:pt x="21785" y="6442"/>
                </a:lnTo>
                <a:cubicBezTo>
                  <a:pt x="21791" y="6442"/>
                  <a:pt x="21803" y="6442"/>
                  <a:pt x="21815" y="6436"/>
                </a:cubicBezTo>
                <a:lnTo>
                  <a:pt x="21815" y="6436"/>
                </a:lnTo>
                <a:cubicBezTo>
                  <a:pt x="21773" y="6490"/>
                  <a:pt x="21742" y="6551"/>
                  <a:pt x="21724" y="6612"/>
                </a:cubicBezTo>
                <a:cubicBezTo>
                  <a:pt x="21633" y="6605"/>
                  <a:pt x="21452" y="6581"/>
                  <a:pt x="21421" y="6545"/>
                </a:cubicBezTo>
                <a:cubicBezTo>
                  <a:pt x="21561" y="6521"/>
                  <a:pt x="21712" y="6515"/>
                  <a:pt x="21785" y="6412"/>
                </a:cubicBezTo>
                <a:close/>
                <a:moveTo>
                  <a:pt x="21371" y="6573"/>
                </a:moveTo>
                <a:cubicBezTo>
                  <a:pt x="21422" y="6573"/>
                  <a:pt x="21475" y="6586"/>
                  <a:pt x="21518" y="6593"/>
                </a:cubicBezTo>
                <a:cubicBezTo>
                  <a:pt x="21579" y="6612"/>
                  <a:pt x="21639" y="6612"/>
                  <a:pt x="21700" y="6612"/>
                </a:cubicBezTo>
                <a:cubicBezTo>
                  <a:pt x="21664" y="6739"/>
                  <a:pt x="21615" y="6866"/>
                  <a:pt x="21573" y="6999"/>
                </a:cubicBezTo>
                <a:cubicBezTo>
                  <a:pt x="21331" y="7011"/>
                  <a:pt x="21107" y="7041"/>
                  <a:pt x="20889" y="7078"/>
                </a:cubicBezTo>
                <a:cubicBezTo>
                  <a:pt x="20895" y="7072"/>
                  <a:pt x="20895" y="7066"/>
                  <a:pt x="20907" y="7060"/>
                </a:cubicBezTo>
                <a:cubicBezTo>
                  <a:pt x="20913" y="7047"/>
                  <a:pt x="20913" y="7041"/>
                  <a:pt x="20919" y="7035"/>
                </a:cubicBezTo>
                <a:cubicBezTo>
                  <a:pt x="20925" y="7029"/>
                  <a:pt x="20925" y="7017"/>
                  <a:pt x="20937" y="7011"/>
                </a:cubicBezTo>
                <a:cubicBezTo>
                  <a:pt x="20943" y="6999"/>
                  <a:pt x="20949" y="6987"/>
                  <a:pt x="20949" y="6975"/>
                </a:cubicBezTo>
                <a:cubicBezTo>
                  <a:pt x="20955" y="6969"/>
                  <a:pt x="20955" y="6957"/>
                  <a:pt x="20955" y="6951"/>
                </a:cubicBezTo>
                <a:lnTo>
                  <a:pt x="20955" y="6945"/>
                </a:lnTo>
                <a:lnTo>
                  <a:pt x="20943" y="6945"/>
                </a:lnTo>
                <a:lnTo>
                  <a:pt x="20943" y="6951"/>
                </a:lnTo>
                <a:cubicBezTo>
                  <a:pt x="20943" y="6957"/>
                  <a:pt x="20937" y="6969"/>
                  <a:pt x="20937" y="6975"/>
                </a:cubicBezTo>
                <a:cubicBezTo>
                  <a:pt x="20925" y="6981"/>
                  <a:pt x="20925" y="6999"/>
                  <a:pt x="20919" y="7005"/>
                </a:cubicBezTo>
                <a:cubicBezTo>
                  <a:pt x="20913" y="7011"/>
                  <a:pt x="20913" y="7017"/>
                  <a:pt x="20907" y="7029"/>
                </a:cubicBezTo>
                <a:cubicBezTo>
                  <a:pt x="20895" y="7035"/>
                  <a:pt x="20895" y="7041"/>
                  <a:pt x="20889" y="7047"/>
                </a:cubicBezTo>
                <a:lnTo>
                  <a:pt x="20883" y="7060"/>
                </a:lnTo>
                <a:cubicBezTo>
                  <a:pt x="20877" y="7041"/>
                  <a:pt x="20858" y="6987"/>
                  <a:pt x="20877" y="6945"/>
                </a:cubicBezTo>
                <a:lnTo>
                  <a:pt x="20864" y="6945"/>
                </a:lnTo>
                <a:cubicBezTo>
                  <a:pt x="20852" y="6999"/>
                  <a:pt x="20877" y="7066"/>
                  <a:pt x="20883" y="7066"/>
                </a:cubicBezTo>
                <a:lnTo>
                  <a:pt x="20877" y="7072"/>
                </a:lnTo>
                <a:lnTo>
                  <a:pt x="20864" y="7078"/>
                </a:lnTo>
                <a:cubicBezTo>
                  <a:pt x="20768" y="7096"/>
                  <a:pt x="20671" y="7120"/>
                  <a:pt x="20580" y="7132"/>
                </a:cubicBezTo>
                <a:lnTo>
                  <a:pt x="20580" y="7120"/>
                </a:lnTo>
                <a:lnTo>
                  <a:pt x="20574" y="7120"/>
                </a:lnTo>
                <a:lnTo>
                  <a:pt x="20574" y="7132"/>
                </a:lnTo>
                <a:cubicBezTo>
                  <a:pt x="20501" y="7150"/>
                  <a:pt x="20435" y="7162"/>
                  <a:pt x="20368" y="7169"/>
                </a:cubicBezTo>
                <a:lnTo>
                  <a:pt x="20368" y="7156"/>
                </a:lnTo>
                <a:cubicBezTo>
                  <a:pt x="20380" y="7078"/>
                  <a:pt x="20422" y="6969"/>
                  <a:pt x="20453" y="6951"/>
                </a:cubicBezTo>
                <a:cubicBezTo>
                  <a:pt x="20495" y="6926"/>
                  <a:pt x="20556" y="6896"/>
                  <a:pt x="20592" y="6866"/>
                </a:cubicBezTo>
                <a:cubicBezTo>
                  <a:pt x="20634" y="6836"/>
                  <a:pt x="20634" y="6799"/>
                  <a:pt x="20653" y="6769"/>
                </a:cubicBezTo>
                <a:cubicBezTo>
                  <a:pt x="20677" y="6739"/>
                  <a:pt x="20713" y="6727"/>
                  <a:pt x="20743" y="6702"/>
                </a:cubicBezTo>
                <a:cubicBezTo>
                  <a:pt x="20786" y="6672"/>
                  <a:pt x="20798" y="6642"/>
                  <a:pt x="20858" y="6636"/>
                </a:cubicBezTo>
                <a:cubicBezTo>
                  <a:pt x="20907" y="6636"/>
                  <a:pt x="20949" y="6654"/>
                  <a:pt x="21004" y="6654"/>
                </a:cubicBezTo>
                <a:cubicBezTo>
                  <a:pt x="21107" y="6654"/>
                  <a:pt x="21191" y="6624"/>
                  <a:pt x="21288" y="6587"/>
                </a:cubicBezTo>
                <a:cubicBezTo>
                  <a:pt x="21314" y="6577"/>
                  <a:pt x="21342" y="6573"/>
                  <a:pt x="21371" y="6573"/>
                </a:cubicBezTo>
                <a:close/>
                <a:moveTo>
                  <a:pt x="19623" y="7271"/>
                </a:moveTo>
                <a:lnTo>
                  <a:pt x="19623" y="7284"/>
                </a:lnTo>
                <a:lnTo>
                  <a:pt x="19623" y="7290"/>
                </a:lnTo>
                <a:lnTo>
                  <a:pt x="19611" y="7290"/>
                </a:lnTo>
                <a:cubicBezTo>
                  <a:pt x="19617" y="7284"/>
                  <a:pt x="19617" y="7278"/>
                  <a:pt x="19623" y="7271"/>
                </a:cubicBezTo>
                <a:close/>
                <a:moveTo>
                  <a:pt x="18924" y="7272"/>
                </a:moveTo>
                <a:cubicBezTo>
                  <a:pt x="18931" y="7272"/>
                  <a:pt x="18939" y="7286"/>
                  <a:pt x="18939" y="7302"/>
                </a:cubicBezTo>
                <a:lnTo>
                  <a:pt x="18879" y="7302"/>
                </a:lnTo>
                <a:cubicBezTo>
                  <a:pt x="18883" y="7288"/>
                  <a:pt x="18891" y="7281"/>
                  <a:pt x="18902" y="7281"/>
                </a:cubicBezTo>
                <a:cubicBezTo>
                  <a:pt x="18906" y="7281"/>
                  <a:pt x="18910" y="7282"/>
                  <a:pt x="18915" y="7284"/>
                </a:cubicBezTo>
                <a:cubicBezTo>
                  <a:pt x="18917" y="7276"/>
                  <a:pt x="18920" y="7272"/>
                  <a:pt x="18924" y="7272"/>
                </a:cubicBezTo>
                <a:close/>
                <a:moveTo>
                  <a:pt x="19545" y="7162"/>
                </a:moveTo>
                <a:cubicBezTo>
                  <a:pt x="19551" y="7162"/>
                  <a:pt x="19557" y="7169"/>
                  <a:pt x="19563" y="7169"/>
                </a:cubicBezTo>
                <a:cubicBezTo>
                  <a:pt x="19579" y="7169"/>
                  <a:pt x="19598" y="7163"/>
                  <a:pt x="19616" y="7163"/>
                </a:cubicBezTo>
                <a:cubicBezTo>
                  <a:pt x="19625" y="7163"/>
                  <a:pt x="19633" y="7165"/>
                  <a:pt x="19641" y="7169"/>
                </a:cubicBezTo>
                <a:cubicBezTo>
                  <a:pt x="19654" y="7187"/>
                  <a:pt x="19635" y="7187"/>
                  <a:pt x="19635" y="7193"/>
                </a:cubicBezTo>
                <a:lnTo>
                  <a:pt x="19635" y="7223"/>
                </a:lnTo>
                <a:cubicBezTo>
                  <a:pt x="19623" y="7241"/>
                  <a:pt x="19617" y="7247"/>
                  <a:pt x="19611" y="7259"/>
                </a:cubicBezTo>
                <a:cubicBezTo>
                  <a:pt x="19605" y="7278"/>
                  <a:pt x="19587" y="7290"/>
                  <a:pt x="19581" y="7302"/>
                </a:cubicBezTo>
                <a:lnTo>
                  <a:pt x="19532" y="7302"/>
                </a:lnTo>
                <a:cubicBezTo>
                  <a:pt x="19526" y="7278"/>
                  <a:pt x="19520" y="7253"/>
                  <a:pt x="19526" y="7223"/>
                </a:cubicBezTo>
                <a:cubicBezTo>
                  <a:pt x="19526" y="7199"/>
                  <a:pt x="19532" y="7187"/>
                  <a:pt x="19545" y="7162"/>
                </a:cubicBezTo>
                <a:close/>
                <a:moveTo>
                  <a:pt x="19024" y="7271"/>
                </a:moveTo>
                <a:cubicBezTo>
                  <a:pt x="19036" y="7284"/>
                  <a:pt x="19036" y="7290"/>
                  <a:pt x="19042" y="7308"/>
                </a:cubicBezTo>
                <a:cubicBezTo>
                  <a:pt x="19012" y="7302"/>
                  <a:pt x="18982" y="7302"/>
                  <a:pt x="18951" y="7302"/>
                </a:cubicBezTo>
                <a:cubicBezTo>
                  <a:pt x="18951" y="7290"/>
                  <a:pt x="18957" y="7284"/>
                  <a:pt x="18975" y="7284"/>
                </a:cubicBezTo>
                <a:cubicBezTo>
                  <a:pt x="18988" y="7284"/>
                  <a:pt x="19006" y="7290"/>
                  <a:pt x="19018" y="7302"/>
                </a:cubicBezTo>
                <a:cubicBezTo>
                  <a:pt x="19018" y="7290"/>
                  <a:pt x="19024" y="7278"/>
                  <a:pt x="19024" y="7271"/>
                </a:cubicBezTo>
                <a:close/>
                <a:moveTo>
                  <a:pt x="19496" y="7193"/>
                </a:moveTo>
                <a:cubicBezTo>
                  <a:pt x="19490" y="7223"/>
                  <a:pt x="19490" y="7271"/>
                  <a:pt x="19496" y="7308"/>
                </a:cubicBezTo>
                <a:lnTo>
                  <a:pt x="19278" y="7308"/>
                </a:lnTo>
                <a:cubicBezTo>
                  <a:pt x="19260" y="7278"/>
                  <a:pt x="19254" y="7247"/>
                  <a:pt x="19248" y="7217"/>
                </a:cubicBezTo>
                <a:cubicBezTo>
                  <a:pt x="19254" y="7217"/>
                  <a:pt x="19266" y="7217"/>
                  <a:pt x="19266" y="7193"/>
                </a:cubicBezTo>
                <a:cubicBezTo>
                  <a:pt x="19284" y="7193"/>
                  <a:pt x="19315" y="7193"/>
                  <a:pt x="19308" y="7217"/>
                </a:cubicBezTo>
                <a:cubicBezTo>
                  <a:pt x="19321" y="7205"/>
                  <a:pt x="19321" y="7193"/>
                  <a:pt x="19327" y="7193"/>
                </a:cubicBezTo>
                <a:cubicBezTo>
                  <a:pt x="19339" y="7199"/>
                  <a:pt x="19339" y="7211"/>
                  <a:pt x="19339" y="7217"/>
                </a:cubicBezTo>
                <a:cubicBezTo>
                  <a:pt x="19348" y="7220"/>
                  <a:pt x="19355" y="7222"/>
                  <a:pt x="19362" y="7222"/>
                </a:cubicBezTo>
                <a:cubicBezTo>
                  <a:pt x="19369" y="7222"/>
                  <a:pt x="19375" y="7220"/>
                  <a:pt x="19381" y="7217"/>
                </a:cubicBezTo>
                <a:cubicBezTo>
                  <a:pt x="19399" y="7205"/>
                  <a:pt x="19387" y="7199"/>
                  <a:pt x="19411" y="7199"/>
                </a:cubicBezTo>
                <a:lnTo>
                  <a:pt x="19442" y="7199"/>
                </a:lnTo>
                <a:cubicBezTo>
                  <a:pt x="19442" y="7199"/>
                  <a:pt x="19442" y="7193"/>
                  <a:pt x="19448" y="7193"/>
                </a:cubicBezTo>
                <a:close/>
                <a:moveTo>
                  <a:pt x="19105" y="7233"/>
                </a:moveTo>
                <a:cubicBezTo>
                  <a:pt x="19110" y="7233"/>
                  <a:pt x="19117" y="7236"/>
                  <a:pt x="19127" y="7241"/>
                </a:cubicBezTo>
                <a:cubicBezTo>
                  <a:pt x="19145" y="7253"/>
                  <a:pt x="19157" y="7278"/>
                  <a:pt x="19145" y="7302"/>
                </a:cubicBezTo>
                <a:cubicBezTo>
                  <a:pt x="19157" y="7290"/>
                  <a:pt x="19163" y="7271"/>
                  <a:pt x="19169" y="7271"/>
                </a:cubicBezTo>
                <a:cubicBezTo>
                  <a:pt x="19174" y="7269"/>
                  <a:pt x="19178" y="7267"/>
                  <a:pt x="19181" y="7267"/>
                </a:cubicBezTo>
                <a:cubicBezTo>
                  <a:pt x="19198" y="7267"/>
                  <a:pt x="19197" y="7302"/>
                  <a:pt x="19218" y="7302"/>
                </a:cubicBezTo>
                <a:cubicBezTo>
                  <a:pt x="19230" y="7302"/>
                  <a:pt x="19230" y="7278"/>
                  <a:pt x="19230" y="7259"/>
                </a:cubicBezTo>
                <a:lnTo>
                  <a:pt x="19254" y="7332"/>
                </a:lnTo>
                <a:cubicBezTo>
                  <a:pt x="19187" y="7308"/>
                  <a:pt x="19127" y="7308"/>
                  <a:pt x="19066" y="7308"/>
                </a:cubicBezTo>
                <a:cubicBezTo>
                  <a:pt x="19048" y="7290"/>
                  <a:pt x="19042" y="7278"/>
                  <a:pt x="19036" y="7259"/>
                </a:cubicBezTo>
                <a:cubicBezTo>
                  <a:pt x="19048" y="7259"/>
                  <a:pt x="19072" y="7271"/>
                  <a:pt x="19078" y="7278"/>
                </a:cubicBezTo>
                <a:cubicBezTo>
                  <a:pt x="19092" y="7259"/>
                  <a:pt x="19088" y="7233"/>
                  <a:pt x="19105" y="7233"/>
                </a:cubicBezTo>
                <a:close/>
                <a:moveTo>
                  <a:pt x="35451" y="0"/>
                </a:moveTo>
                <a:cubicBezTo>
                  <a:pt x="35415" y="0"/>
                  <a:pt x="35388" y="22"/>
                  <a:pt x="35365" y="55"/>
                </a:cubicBezTo>
                <a:cubicBezTo>
                  <a:pt x="35346" y="37"/>
                  <a:pt x="35332" y="30"/>
                  <a:pt x="35321" y="30"/>
                </a:cubicBezTo>
                <a:cubicBezTo>
                  <a:pt x="35278" y="30"/>
                  <a:pt x="35280" y="141"/>
                  <a:pt x="35219" y="141"/>
                </a:cubicBezTo>
                <a:cubicBezTo>
                  <a:pt x="35215" y="141"/>
                  <a:pt x="35211" y="140"/>
                  <a:pt x="35207" y="139"/>
                </a:cubicBezTo>
                <a:cubicBezTo>
                  <a:pt x="35207" y="97"/>
                  <a:pt x="35183" y="103"/>
                  <a:pt x="35171" y="67"/>
                </a:cubicBezTo>
                <a:cubicBezTo>
                  <a:pt x="35165" y="79"/>
                  <a:pt x="35153" y="85"/>
                  <a:pt x="35141" y="103"/>
                </a:cubicBezTo>
                <a:cubicBezTo>
                  <a:pt x="35131" y="101"/>
                  <a:pt x="35123" y="100"/>
                  <a:pt x="35115" y="100"/>
                </a:cubicBezTo>
                <a:cubicBezTo>
                  <a:pt x="35030" y="100"/>
                  <a:pt x="35020" y="212"/>
                  <a:pt x="35020" y="279"/>
                </a:cubicBezTo>
                <a:cubicBezTo>
                  <a:pt x="35032" y="277"/>
                  <a:pt x="35043" y="276"/>
                  <a:pt x="35053" y="276"/>
                </a:cubicBezTo>
                <a:cubicBezTo>
                  <a:pt x="35160" y="276"/>
                  <a:pt x="35138" y="390"/>
                  <a:pt x="35171" y="478"/>
                </a:cubicBezTo>
                <a:cubicBezTo>
                  <a:pt x="35164" y="477"/>
                  <a:pt x="35157" y="477"/>
                  <a:pt x="35150" y="477"/>
                </a:cubicBezTo>
                <a:cubicBezTo>
                  <a:pt x="35080" y="477"/>
                  <a:pt x="35053" y="533"/>
                  <a:pt x="35080" y="593"/>
                </a:cubicBezTo>
                <a:cubicBezTo>
                  <a:pt x="35069" y="593"/>
                  <a:pt x="35059" y="592"/>
                  <a:pt x="35050" y="592"/>
                </a:cubicBezTo>
                <a:cubicBezTo>
                  <a:pt x="34939" y="592"/>
                  <a:pt x="34997" y="659"/>
                  <a:pt x="34935" y="715"/>
                </a:cubicBezTo>
                <a:cubicBezTo>
                  <a:pt x="34915" y="730"/>
                  <a:pt x="34897" y="735"/>
                  <a:pt x="34880" y="735"/>
                </a:cubicBezTo>
                <a:cubicBezTo>
                  <a:pt x="34851" y="735"/>
                  <a:pt x="34826" y="720"/>
                  <a:pt x="34800" y="720"/>
                </a:cubicBezTo>
                <a:cubicBezTo>
                  <a:pt x="34783" y="720"/>
                  <a:pt x="34766" y="727"/>
                  <a:pt x="34747" y="751"/>
                </a:cubicBezTo>
                <a:cubicBezTo>
                  <a:pt x="34759" y="775"/>
                  <a:pt x="34765" y="824"/>
                  <a:pt x="34790" y="836"/>
                </a:cubicBezTo>
                <a:cubicBezTo>
                  <a:pt x="34786" y="835"/>
                  <a:pt x="34782" y="835"/>
                  <a:pt x="34778" y="835"/>
                </a:cubicBezTo>
                <a:cubicBezTo>
                  <a:pt x="34747" y="835"/>
                  <a:pt x="34720" y="854"/>
                  <a:pt x="34693" y="854"/>
                </a:cubicBezTo>
                <a:cubicBezTo>
                  <a:pt x="34693" y="866"/>
                  <a:pt x="34687" y="890"/>
                  <a:pt x="34687" y="914"/>
                </a:cubicBezTo>
                <a:cubicBezTo>
                  <a:pt x="34681" y="911"/>
                  <a:pt x="34674" y="910"/>
                  <a:pt x="34667" y="910"/>
                </a:cubicBezTo>
                <a:cubicBezTo>
                  <a:pt x="34645" y="910"/>
                  <a:pt x="34620" y="920"/>
                  <a:pt x="34602" y="920"/>
                </a:cubicBezTo>
                <a:cubicBezTo>
                  <a:pt x="34632" y="1072"/>
                  <a:pt x="34420" y="993"/>
                  <a:pt x="34366" y="1078"/>
                </a:cubicBezTo>
                <a:cubicBezTo>
                  <a:pt x="34360" y="1078"/>
                  <a:pt x="34336" y="1072"/>
                  <a:pt x="34329" y="1072"/>
                </a:cubicBezTo>
                <a:cubicBezTo>
                  <a:pt x="34305" y="1217"/>
                  <a:pt x="34118" y="1108"/>
                  <a:pt x="34142" y="1229"/>
                </a:cubicBezTo>
                <a:lnTo>
                  <a:pt x="34105" y="1229"/>
                </a:lnTo>
                <a:cubicBezTo>
                  <a:pt x="34093" y="1278"/>
                  <a:pt x="34057" y="1381"/>
                  <a:pt x="34021" y="1417"/>
                </a:cubicBezTo>
                <a:cubicBezTo>
                  <a:pt x="33972" y="1465"/>
                  <a:pt x="33875" y="1429"/>
                  <a:pt x="33894" y="1538"/>
                </a:cubicBezTo>
                <a:cubicBezTo>
                  <a:pt x="33863" y="1568"/>
                  <a:pt x="33839" y="1599"/>
                  <a:pt x="33809" y="1629"/>
                </a:cubicBezTo>
                <a:cubicBezTo>
                  <a:pt x="33791" y="1653"/>
                  <a:pt x="33754" y="1647"/>
                  <a:pt x="33742" y="1659"/>
                </a:cubicBezTo>
                <a:cubicBezTo>
                  <a:pt x="33718" y="1683"/>
                  <a:pt x="33742" y="1732"/>
                  <a:pt x="33718" y="1750"/>
                </a:cubicBezTo>
                <a:cubicBezTo>
                  <a:pt x="33651" y="1823"/>
                  <a:pt x="33536" y="1780"/>
                  <a:pt x="33500" y="1889"/>
                </a:cubicBezTo>
                <a:cubicBezTo>
                  <a:pt x="33506" y="1889"/>
                  <a:pt x="33512" y="1889"/>
                  <a:pt x="33518" y="1895"/>
                </a:cubicBezTo>
                <a:cubicBezTo>
                  <a:pt x="33518" y="1974"/>
                  <a:pt x="33470" y="1974"/>
                  <a:pt x="33409" y="1980"/>
                </a:cubicBezTo>
                <a:cubicBezTo>
                  <a:pt x="33408" y="1980"/>
                  <a:pt x="33406" y="1980"/>
                  <a:pt x="33405" y="1980"/>
                </a:cubicBezTo>
                <a:cubicBezTo>
                  <a:pt x="33380" y="1980"/>
                  <a:pt x="33369" y="1942"/>
                  <a:pt x="33354" y="1942"/>
                </a:cubicBezTo>
                <a:cubicBezTo>
                  <a:pt x="33352" y="1942"/>
                  <a:pt x="33350" y="1942"/>
                  <a:pt x="33349" y="1944"/>
                </a:cubicBezTo>
                <a:cubicBezTo>
                  <a:pt x="33330" y="1950"/>
                  <a:pt x="33306" y="1980"/>
                  <a:pt x="33306" y="1980"/>
                </a:cubicBezTo>
                <a:cubicBezTo>
                  <a:pt x="33307" y="1980"/>
                  <a:pt x="33308" y="1980"/>
                  <a:pt x="33309" y="1980"/>
                </a:cubicBezTo>
                <a:cubicBezTo>
                  <a:pt x="33323" y="1980"/>
                  <a:pt x="33267" y="2032"/>
                  <a:pt x="33259" y="2040"/>
                </a:cubicBezTo>
                <a:lnTo>
                  <a:pt x="33259" y="2040"/>
                </a:lnTo>
                <a:cubicBezTo>
                  <a:pt x="33259" y="2039"/>
                  <a:pt x="33257" y="2039"/>
                  <a:pt x="33254" y="2039"/>
                </a:cubicBezTo>
                <a:cubicBezTo>
                  <a:pt x="33235" y="2039"/>
                  <a:pt x="33174" y="2047"/>
                  <a:pt x="33179" y="2047"/>
                </a:cubicBezTo>
                <a:cubicBezTo>
                  <a:pt x="33158" y="2047"/>
                  <a:pt x="33140" y="2050"/>
                  <a:pt x="33124" y="2050"/>
                </a:cubicBezTo>
                <a:cubicBezTo>
                  <a:pt x="33098" y="2050"/>
                  <a:pt x="33077" y="2041"/>
                  <a:pt x="33058" y="1992"/>
                </a:cubicBezTo>
                <a:cubicBezTo>
                  <a:pt x="33039" y="2009"/>
                  <a:pt x="33021" y="2017"/>
                  <a:pt x="33005" y="2017"/>
                </a:cubicBezTo>
                <a:cubicBezTo>
                  <a:pt x="32969" y="2017"/>
                  <a:pt x="32943" y="1980"/>
                  <a:pt x="32943" y="1925"/>
                </a:cubicBezTo>
                <a:cubicBezTo>
                  <a:pt x="32901" y="1956"/>
                  <a:pt x="32834" y="1950"/>
                  <a:pt x="32773" y="1962"/>
                </a:cubicBezTo>
                <a:cubicBezTo>
                  <a:pt x="32749" y="1925"/>
                  <a:pt x="32749" y="1944"/>
                  <a:pt x="32719" y="1913"/>
                </a:cubicBezTo>
                <a:cubicBezTo>
                  <a:pt x="32719" y="1883"/>
                  <a:pt x="32701" y="1865"/>
                  <a:pt x="32701" y="1835"/>
                </a:cubicBezTo>
                <a:cubicBezTo>
                  <a:pt x="32671" y="1859"/>
                  <a:pt x="32634" y="1853"/>
                  <a:pt x="32604" y="1859"/>
                </a:cubicBezTo>
                <a:cubicBezTo>
                  <a:pt x="32634" y="1780"/>
                  <a:pt x="32580" y="1762"/>
                  <a:pt x="32549" y="1701"/>
                </a:cubicBezTo>
                <a:cubicBezTo>
                  <a:pt x="32508" y="1701"/>
                  <a:pt x="32481" y="1707"/>
                  <a:pt x="32458" y="1707"/>
                </a:cubicBezTo>
                <a:cubicBezTo>
                  <a:pt x="32424" y="1707"/>
                  <a:pt x="32402" y="1694"/>
                  <a:pt x="32362" y="1629"/>
                </a:cubicBezTo>
                <a:cubicBezTo>
                  <a:pt x="32307" y="1653"/>
                  <a:pt x="32289" y="1701"/>
                  <a:pt x="32289" y="1762"/>
                </a:cubicBezTo>
                <a:cubicBezTo>
                  <a:pt x="32274" y="1764"/>
                  <a:pt x="32261" y="1765"/>
                  <a:pt x="32249" y="1765"/>
                </a:cubicBezTo>
                <a:cubicBezTo>
                  <a:pt x="32221" y="1765"/>
                  <a:pt x="32199" y="1759"/>
                  <a:pt x="32174" y="1738"/>
                </a:cubicBezTo>
                <a:cubicBezTo>
                  <a:pt x="32126" y="1774"/>
                  <a:pt x="31902" y="1853"/>
                  <a:pt x="32083" y="1913"/>
                </a:cubicBezTo>
                <a:cubicBezTo>
                  <a:pt x="32035" y="1925"/>
                  <a:pt x="31986" y="1950"/>
                  <a:pt x="31986" y="2010"/>
                </a:cubicBezTo>
                <a:cubicBezTo>
                  <a:pt x="32023" y="2034"/>
                  <a:pt x="32005" y="2040"/>
                  <a:pt x="32017" y="2083"/>
                </a:cubicBezTo>
                <a:cubicBezTo>
                  <a:pt x="31994" y="2071"/>
                  <a:pt x="31977" y="2066"/>
                  <a:pt x="31965" y="2066"/>
                </a:cubicBezTo>
                <a:cubicBezTo>
                  <a:pt x="31930" y="2066"/>
                  <a:pt x="31929" y="2107"/>
                  <a:pt x="31883" y="2125"/>
                </a:cubicBezTo>
                <a:cubicBezTo>
                  <a:pt x="31853" y="2137"/>
                  <a:pt x="31750" y="2143"/>
                  <a:pt x="31732" y="2156"/>
                </a:cubicBezTo>
                <a:cubicBezTo>
                  <a:pt x="31635" y="2204"/>
                  <a:pt x="31732" y="2222"/>
                  <a:pt x="31696" y="2283"/>
                </a:cubicBezTo>
                <a:cubicBezTo>
                  <a:pt x="31659" y="2337"/>
                  <a:pt x="31599" y="2307"/>
                  <a:pt x="31550" y="2343"/>
                </a:cubicBezTo>
                <a:cubicBezTo>
                  <a:pt x="31569" y="2380"/>
                  <a:pt x="31581" y="2410"/>
                  <a:pt x="31611" y="2434"/>
                </a:cubicBezTo>
                <a:lnTo>
                  <a:pt x="31611" y="2495"/>
                </a:lnTo>
                <a:cubicBezTo>
                  <a:pt x="31550" y="2549"/>
                  <a:pt x="31563" y="2585"/>
                  <a:pt x="31460" y="2616"/>
                </a:cubicBezTo>
                <a:cubicBezTo>
                  <a:pt x="31575" y="2743"/>
                  <a:pt x="31187" y="2688"/>
                  <a:pt x="31211" y="2864"/>
                </a:cubicBezTo>
                <a:cubicBezTo>
                  <a:pt x="31221" y="2848"/>
                  <a:pt x="31237" y="2839"/>
                  <a:pt x="31255" y="2839"/>
                </a:cubicBezTo>
                <a:cubicBezTo>
                  <a:pt x="31272" y="2839"/>
                  <a:pt x="31291" y="2847"/>
                  <a:pt x="31308" y="2864"/>
                </a:cubicBezTo>
                <a:cubicBezTo>
                  <a:pt x="31302" y="2900"/>
                  <a:pt x="31290" y="2943"/>
                  <a:pt x="31278" y="2979"/>
                </a:cubicBezTo>
                <a:cubicBezTo>
                  <a:pt x="31278" y="2979"/>
                  <a:pt x="31302" y="2949"/>
                  <a:pt x="31302" y="2943"/>
                </a:cubicBezTo>
                <a:cubicBezTo>
                  <a:pt x="31333" y="2943"/>
                  <a:pt x="31369" y="2949"/>
                  <a:pt x="31399" y="2961"/>
                </a:cubicBezTo>
                <a:cubicBezTo>
                  <a:pt x="31399" y="3009"/>
                  <a:pt x="31369" y="3039"/>
                  <a:pt x="31333" y="3052"/>
                </a:cubicBezTo>
                <a:cubicBezTo>
                  <a:pt x="31333" y="3094"/>
                  <a:pt x="31308" y="3112"/>
                  <a:pt x="31278" y="3136"/>
                </a:cubicBezTo>
                <a:cubicBezTo>
                  <a:pt x="31060" y="3263"/>
                  <a:pt x="30993" y="3403"/>
                  <a:pt x="30769" y="3827"/>
                </a:cubicBezTo>
                <a:cubicBezTo>
                  <a:pt x="30697" y="3972"/>
                  <a:pt x="30618" y="4099"/>
                  <a:pt x="30545" y="4220"/>
                </a:cubicBezTo>
                <a:cubicBezTo>
                  <a:pt x="30509" y="4250"/>
                  <a:pt x="30467" y="4287"/>
                  <a:pt x="30436" y="4305"/>
                </a:cubicBezTo>
                <a:cubicBezTo>
                  <a:pt x="30394" y="4323"/>
                  <a:pt x="30358" y="4323"/>
                  <a:pt x="30309" y="4353"/>
                </a:cubicBezTo>
                <a:cubicBezTo>
                  <a:pt x="30273" y="4384"/>
                  <a:pt x="30255" y="4438"/>
                  <a:pt x="30194" y="4468"/>
                </a:cubicBezTo>
                <a:cubicBezTo>
                  <a:pt x="30176" y="4453"/>
                  <a:pt x="30157" y="4443"/>
                  <a:pt x="30135" y="4443"/>
                </a:cubicBezTo>
                <a:cubicBezTo>
                  <a:pt x="30122" y="4443"/>
                  <a:pt x="30108" y="4447"/>
                  <a:pt x="30091" y="4456"/>
                </a:cubicBezTo>
                <a:cubicBezTo>
                  <a:pt x="30082" y="4368"/>
                  <a:pt x="30051" y="4341"/>
                  <a:pt x="30010" y="4341"/>
                </a:cubicBezTo>
                <a:cubicBezTo>
                  <a:pt x="29975" y="4341"/>
                  <a:pt x="29933" y="4361"/>
                  <a:pt x="29892" y="4377"/>
                </a:cubicBezTo>
                <a:cubicBezTo>
                  <a:pt x="29899" y="4330"/>
                  <a:pt x="29878" y="4319"/>
                  <a:pt x="29848" y="4319"/>
                </a:cubicBezTo>
                <a:cubicBezTo>
                  <a:pt x="29820" y="4319"/>
                  <a:pt x="29784" y="4328"/>
                  <a:pt x="29753" y="4328"/>
                </a:cubicBezTo>
                <a:cubicBezTo>
                  <a:pt x="29705" y="4328"/>
                  <a:pt x="29669" y="4306"/>
                  <a:pt x="29698" y="4190"/>
                </a:cubicBezTo>
                <a:cubicBezTo>
                  <a:pt x="29637" y="4184"/>
                  <a:pt x="29631" y="4123"/>
                  <a:pt x="29637" y="4063"/>
                </a:cubicBezTo>
                <a:cubicBezTo>
                  <a:pt x="29634" y="4062"/>
                  <a:pt x="29630" y="4062"/>
                  <a:pt x="29626" y="4062"/>
                </a:cubicBezTo>
                <a:cubicBezTo>
                  <a:pt x="29586" y="4062"/>
                  <a:pt x="29527" y="4089"/>
                  <a:pt x="29488" y="4089"/>
                </a:cubicBezTo>
                <a:cubicBezTo>
                  <a:pt x="29456" y="4089"/>
                  <a:pt x="29437" y="4072"/>
                  <a:pt x="29450" y="4008"/>
                </a:cubicBezTo>
                <a:cubicBezTo>
                  <a:pt x="29434" y="4004"/>
                  <a:pt x="29420" y="4002"/>
                  <a:pt x="29407" y="4002"/>
                </a:cubicBezTo>
                <a:cubicBezTo>
                  <a:pt x="29333" y="4002"/>
                  <a:pt x="29308" y="4069"/>
                  <a:pt x="29256" y="4105"/>
                </a:cubicBezTo>
                <a:cubicBezTo>
                  <a:pt x="29220" y="4132"/>
                  <a:pt x="29231" y="4146"/>
                  <a:pt x="29203" y="4146"/>
                </a:cubicBezTo>
                <a:cubicBezTo>
                  <a:pt x="29194" y="4146"/>
                  <a:pt x="29180" y="4144"/>
                  <a:pt x="29159" y="4141"/>
                </a:cubicBezTo>
                <a:cubicBezTo>
                  <a:pt x="29117" y="4135"/>
                  <a:pt x="29129" y="4093"/>
                  <a:pt x="29068" y="4093"/>
                </a:cubicBezTo>
                <a:cubicBezTo>
                  <a:pt x="29056" y="4081"/>
                  <a:pt x="29038" y="4069"/>
                  <a:pt x="29014" y="4051"/>
                </a:cubicBezTo>
                <a:cubicBezTo>
                  <a:pt x="29008" y="4063"/>
                  <a:pt x="29002" y="4075"/>
                  <a:pt x="28996" y="4075"/>
                </a:cubicBezTo>
                <a:cubicBezTo>
                  <a:pt x="28947" y="4038"/>
                  <a:pt x="28923" y="4008"/>
                  <a:pt x="28923" y="3954"/>
                </a:cubicBezTo>
                <a:cubicBezTo>
                  <a:pt x="28921" y="3952"/>
                  <a:pt x="28918" y="3951"/>
                  <a:pt x="28915" y="3951"/>
                </a:cubicBezTo>
                <a:cubicBezTo>
                  <a:pt x="28909" y="3951"/>
                  <a:pt x="28901" y="3954"/>
                  <a:pt x="28893" y="3954"/>
                </a:cubicBezTo>
                <a:cubicBezTo>
                  <a:pt x="28862" y="3923"/>
                  <a:pt x="28887" y="3923"/>
                  <a:pt x="28844" y="3923"/>
                </a:cubicBezTo>
                <a:cubicBezTo>
                  <a:pt x="28826" y="3917"/>
                  <a:pt x="28796" y="3887"/>
                  <a:pt x="28784" y="3881"/>
                </a:cubicBezTo>
                <a:cubicBezTo>
                  <a:pt x="28826" y="3863"/>
                  <a:pt x="28850" y="3833"/>
                  <a:pt x="28880" y="3802"/>
                </a:cubicBezTo>
                <a:cubicBezTo>
                  <a:pt x="28735" y="3718"/>
                  <a:pt x="28977" y="3699"/>
                  <a:pt x="28850" y="3627"/>
                </a:cubicBezTo>
                <a:cubicBezTo>
                  <a:pt x="28772" y="3584"/>
                  <a:pt x="28669" y="3615"/>
                  <a:pt x="28578" y="3560"/>
                </a:cubicBezTo>
                <a:cubicBezTo>
                  <a:pt x="28572" y="3475"/>
                  <a:pt x="28487" y="3506"/>
                  <a:pt x="28426" y="3475"/>
                </a:cubicBezTo>
                <a:cubicBezTo>
                  <a:pt x="28372" y="3548"/>
                  <a:pt x="28275" y="3584"/>
                  <a:pt x="28196" y="3615"/>
                </a:cubicBezTo>
                <a:cubicBezTo>
                  <a:pt x="28191" y="3616"/>
                  <a:pt x="28185" y="3617"/>
                  <a:pt x="28180" y="3617"/>
                </a:cubicBezTo>
                <a:cubicBezTo>
                  <a:pt x="28162" y="3617"/>
                  <a:pt x="28146" y="3610"/>
                  <a:pt x="28131" y="3610"/>
                </a:cubicBezTo>
                <a:cubicBezTo>
                  <a:pt x="28117" y="3610"/>
                  <a:pt x="28103" y="3616"/>
                  <a:pt x="28087" y="3639"/>
                </a:cubicBezTo>
                <a:cubicBezTo>
                  <a:pt x="28063" y="3669"/>
                  <a:pt x="28069" y="3736"/>
                  <a:pt x="28075" y="3766"/>
                </a:cubicBezTo>
                <a:cubicBezTo>
                  <a:pt x="28033" y="3802"/>
                  <a:pt x="27978" y="3802"/>
                  <a:pt x="27942" y="3839"/>
                </a:cubicBezTo>
                <a:cubicBezTo>
                  <a:pt x="27954" y="3851"/>
                  <a:pt x="27972" y="3863"/>
                  <a:pt x="27997" y="3869"/>
                </a:cubicBezTo>
                <a:cubicBezTo>
                  <a:pt x="27978" y="3948"/>
                  <a:pt x="28106" y="4063"/>
                  <a:pt x="28003" y="4081"/>
                </a:cubicBezTo>
                <a:cubicBezTo>
                  <a:pt x="27984" y="4105"/>
                  <a:pt x="27984" y="4129"/>
                  <a:pt x="27984" y="4153"/>
                </a:cubicBezTo>
                <a:cubicBezTo>
                  <a:pt x="27998" y="4150"/>
                  <a:pt x="28009" y="4149"/>
                  <a:pt x="28018" y="4149"/>
                </a:cubicBezTo>
                <a:cubicBezTo>
                  <a:pt x="28080" y="4149"/>
                  <a:pt x="28040" y="4216"/>
                  <a:pt x="28087" y="4232"/>
                </a:cubicBezTo>
                <a:cubicBezTo>
                  <a:pt x="28124" y="4256"/>
                  <a:pt x="28215" y="4250"/>
                  <a:pt x="28269" y="4256"/>
                </a:cubicBezTo>
                <a:cubicBezTo>
                  <a:pt x="28269" y="4273"/>
                  <a:pt x="28274" y="4289"/>
                  <a:pt x="28270" y="4310"/>
                </a:cubicBezTo>
                <a:lnTo>
                  <a:pt x="28270" y="4310"/>
                </a:lnTo>
                <a:cubicBezTo>
                  <a:pt x="28280" y="4268"/>
                  <a:pt x="28303" y="4253"/>
                  <a:pt x="28326" y="4253"/>
                </a:cubicBezTo>
                <a:cubicBezTo>
                  <a:pt x="28353" y="4253"/>
                  <a:pt x="28381" y="4271"/>
                  <a:pt x="28396" y="4293"/>
                </a:cubicBezTo>
                <a:cubicBezTo>
                  <a:pt x="28408" y="4323"/>
                  <a:pt x="28372" y="4365"/>
                  <a:pt x="28390" y="4396"/>
                </a:cubicBezTo>
                <a:cubicBezTo>
                  <a:pt x="28390" y="4402"/>
                  <a:pt x="28469" y="4456"/>
                  <a:pt x="28481" y="4462"/>
                </a:cubicBezTo>
                <a:cubicBezTo>
                  <a:pt x="28463" y="4480"/>
                  <a:pt x="28439" y="4517"/>
                  <a:pt x="28426" y="4535"/>
                </a:cubicBezTo>
                <a:cubicBezTo>
                  <a:pt x="28406" y="4521"/>
                  <a:pt x="28385" y="4514"/>
                  <a:pt x="28368" y="4514"/>
                </a:cubicBezTo>
                <a:cubicBezTo>
                  <a:pt x="28339" y="4514"/>
                  <a:pt x="28320" y="4536"/>
                  <a:pt x="28336" y="4589"/>
                </a:cubicBezTo>
                <a:cubicBezTo>
                  <a:pt x="28308" y="4572"/>
                  <a:pt x="28267" y="4545"/>
                  <a:pt x="28236" y="4545"/>
                </a:cubicBezTo>
                <a:cubicBezTo>
                  <a:pt x="28213" y="4545"/>
                  <a:pt x="28196" y="4561"/>
                  <a:pt x="28196" y="4608"/>
                </a:cubicBezTo>
                <a:cubicBezTo>
                  <a:pt x="28193" y="4608"/>
                  <a:pt x="28189" y="4608"/>
                  <a:pt x="28186" y="4608"/>
                </a:cubicBezTo>
                <a:cubicBezTo>
                  <a:pt x="28144" y="4608"/>
                  <a:pt x="28117" y="4573"/>
                  <a:pt x="28106" y="4523"/>
                </a:cubicBezTo>
                <a:cubicBezTo>
                  <a:pt x="28095" y="4521"/>
                  <a:pt x="28086" y="4520"/>
                  <a:pt x="28078" y="4520"/>
                </a:cubicBezTo>
                <a:cubicBezTo>
                  <a:pt x="27995" y="4520"/>
                  <a:pt x="28047" y="4630"/>
                  <a:pt x="28069" y="4680"/>
                </a:cubicBezTo>
                <a:cubicBezTo>
                  <a:pt x="28015" y="4680"/>
                  <a:pt x="27972" y="4698"/>
                  <a:pt x="27972" y="4759"/>
                </a:cubicBezTo>
                <a:cubicBezTo>
                  <a:pt x="27918" y="4765"/>
                  <a:pt x="27888" y="4807"/>
                  <a:pt x="27845" y="4832"/>
                </a:cubicBezTo>
                <a:cubicBezTo>
                  <a:pt x="27844" y="4832"/>
                  <a:pt x="27843" y="4832"/>
                  <a:pt x="27842" y="4832"/>
                </a:cubicBezTo>
                <a:cubicBezTo>
                  <a:pt x="27831" y="4832"/>
                  <a:pt x="27805" y="4819"/>
                  <a:pt x="27784" y="4819"/>
                </a:cubicBezTo>
                <a:cubicBezTo>
                  <a:pt x="27763" y="4819"/>
                  <a:pt x="27746" y="4833"/>
                  <a:pt x="27754" y="4892"/>
                </a:cubicBezTo>
                <a:cubicBezTo>
                  <a:pt x="27741" y="4895"/>
                  <a:pt x="27729" y="4896"/>
                  <a:pt x="27718" y="4896"/>
                </a:cubicBezTo>
                <a:cubicBezTo>
                  <a:pt x="27633" y="4896"/>
                  <a:pt x="27614" y="4825"/>
                  <a:pt x="27549" y="4825"/>
                </a:cubicBezTo>
                <a:cubicBezTo>
                  <a:pt x="27547" y="4825"/>
                  <a:pt x="27545" y="4825"/>
                  <a:pt x="27542" y="4826"/>
                </a:cubicBezTo>
                <a:cubicBezTo>
                  <a:pt x="27528" y="4848"/>
                  <a:pt x="27511" y="4857"/>
                  <a:pt x="27497" y="4857"/>
                </a:cubicBezTo>
                <a:cubicBezTo>
                  <a:pt x="27464" y="4857"/>
                  <a:pt x="27439" y="4811"/>
                  <a:pt x="27452" y="4765"/>
                </a:cubicBezTo>
                <a:cubicBezTo>
                  <a:pt x="27409" y="4759"/>
                  <a:pt x="27403" y="4735"/>
                  <a:pt x="27367" y="4735"/>
                </a:cubicBezTo>
                <a:lnTo>
                  <a:pt x="27367" y="4674"/>
                </a:lnTo>
                <a:lnTo>
                  <a:pt x="27403" y="4674"/>
                </a:lnTo>
                <a:lnTo>
                  <a:pt x="27403" y="4626"/>
                </a:lnTo>
                <a:cubicBezTo>
                  <a:pt x="27373" y="4614"/>
                  <a:pt x="27373" y="4595"/>
                  <a:pt x="27343" y="4583"/>
                </a:cubicBezTo>
                <a:cubicBezTo>
                  <a:pt x="27371" y="4526"/>
                  <a:pt x="27357" y="4508"/>
                  <a:pt x="27324" y="4508"/>
                </a:cubicBezTo>
                <a:cubicBezTo>
                  <a:pt x="27260" y="4508"/>
                  <a:pt x="27124" y="4577"/>
                  <a:pt x="27080" y="4577"/>
                </a:cubicBezTo>
                <a:cubicBezTo>
                  <a:pt x="27078" y="4577"/>
                  <a:pt x="27077" y="4577"/>
                  <a:pt x="27076" y="4577"/>
                </a:cubicBezTo>
                <a:lnTo>
                  <a:pt x="27076" y="4577"/>
                </a:lnTo>
                <a:cubicBezTo>
                  <a:pt x="27088" y="4623"/>
                  <a:pt x="27067" y="4675"/>
                  <a:pt x="27013" y="4675"/>
                </a:cubicBezTo>
                <a:cubicBezTo>
                  <a:pt x="27010" y="4675"/>
                  <a:pt x="27007" y="4674"/>
                  <a:pt x="27004" y="4674"/>
                </a:cubicBezTo>
                <a:cubicBezTo>
                  <a:pt x="27004" y="4698"/>
                  <a:pt x="26979" y="4717"/>
                  <a:pt x="26973" y="4741"/>
                </a:cubicBezTo>
                <a:cubicBezTo>
                  <a:pt x="26953" y="4741"/>
                  <a:pt x="26917" y="4738"/>
                  <a:pt x="26888" y="4738"/>
                </a:cubicBezTo>
                <a:cubicBezTo>
                  <a:pt x="26873" y="4738"/>
                  <a:pt x="26860" y="4739"/>
                  <a:pt x="26852" y="4741"/>
                </a:cubicBezTo>
                <a:cubicBezTo>
                  <a:pt x="26816" y="4765"/>
                  <a:pt x="26828" y="4807"/>
                  <a:pt x="26804" y="4819"/>
                </a:cubicBezTo>
                <a:cubicBezTo>
                  <a:pt x="26795" y="4826"/>
                  <a:pt x="26769" y="4827"/>
                  <a:pt x="26746" y="4827"/>
                </a:cubicBezTo>
                <a:cubicBezTo>
                  <a:pt x="26722" y="4827"/>
                  <a:pt x="26701" y="4826"/>
                  <a:pt x="26701" y="4826"/>
                </a:cubicBezTo>
                <a:cubicBezTo>
                  <a:pt x="26671" y="4850"/>
                  <a:pt x="26652" y="4886"/>
                  <a:pt x="26640" y="4898"/>
                </a:cubicBezTo>
                <a:cubicBezTo>
                  <a:pt x="26604" y="4941"/>
                  <a:pt x="26652" y="4941"/>
                  <a:pt x="26580" y="4959"/>
                </a:cubicBezTo>
                <a:cubicBezTo>
                  <a:pt x="26570" y="4962"/>
                  <a:pt x="26561" y="4964"/>
                  <a:pt x="26553" y="4964"/>
                </a:cubicBezTo>
                <a:cubicBezTo>
                  <a:pt x="26519" y="4964"/>
                  <a:pt x="26494" y="4941"/>
                  <a:pt x="26465" y="4941"/>
                </a:cubicBezTo>
                <a:cubicBezTo>
                  <a:pt x="26460" y="4939"/>
                  <a:pt x="26456" y="4939"/>
                  <a:pt x="26452" y="4939"/>
                </a:cubicBezTo>
                <a:cubicBezTo>
                  <a:pt x="26433" y="4939"/>
                  <a:pt x="26428" y="4954"/>
                  <a:pt x="26409" y="4954"/>
                </a:cubicBezTo>
                <a:cubicBezTo>
                  <a:pt x="26399" y="4954"/>
                  <a:pt x="26387" y="4951"/>
                  <a:pt x="26368" y="4941"/>
                </a:cubicBezTo>
                <a:cubicBezTo>
                  <a:pt x="26350" y="4928"/>
                  <a:pt x="26338" y="4862"/>
                  <a:pt x="26289" y="4838"/>
                </a:cubicBezTo>
                <a:cubicBezTo>
                  <a:pt x="26277" y="4850"/>
                  <a:pt x="26241" y="4856"/>
                  <a:pt x="26229" y="4862"/>
                </a:cubicBezTo>
                <a:cubicBezTo>
                  <a:pt x="26241" y="4856"/>
                  <a:pt x="26247" y="4826"/>
                  <a:pt x="26253" y="4819"/>
                </a:cubicBezTo>
                <a:cubicBezTo>
                  <a:pt x="26217" y="4801"/>
                  <a:pt x="26174" y="4765"/>
                  <a:pt x="26162" y="4717"/>
                </a:cubicBezTo>
                <a:cubicBezTo>
                  <a:pt x="26198" y="4704"/>
                  <a:pt x="26198" y="4680"/>
                  <a:pt x="26229" y="4650"/>
                </a:cubicBezTo>
                <a:cubicBezTo>
                  <a:pt x="26180" y="4638"/>
                  <a:pt x="26162" y="4608"/>
                  <a:pt x="26186" y="4559"/>
                </a:cubicBezTo>
                <a:cubicBezTo>
                  <a:pt x="26156" y="4547"/>
                  <a:pt x="26114" y="4529"/>
                  <a:pt x="26077" y="4523"/>
                </a:cubicBezTo>
                <a:cubicBezTo>
                  <a:pt x="26077" y="4529"/>
                  <a:pt x="26077" y="4535"/>
                  <a:pt x="26071" y="4547"/>
                </a:cubicBezTo>
                <a:cubicBezTo>
                  <a:pt x="26059" y="4547"/>
                  <a:pt x="26011" y="4535"/>
                  <a:pt x="25993" y="4529"/>
                </a:cubicBezTo>
                <a:cubicBezTo>
                  <a:pt x="25993" y="4523"/>
                  <a:pt x="25993" y="4523"/>
                  <a:pt x="25980" y="4511"/>
                </a:cubicBezTo>
                <a:cubicBezTo>
                  <a:pt x="25999" y="4493"/>
                  <a:pt x="26011" y="4468"/>
                  <a:pt x="26011" y="4444"/>
                </a:cubicBezTo>
                <a:cubicBezTo>
                  <a:pt x="26035" y="4444"/>
                  <a:pt x="26041" y="4414"/>
                  <a:pt x="26035" y="4402"/>
                </a:cubicBezTo>
                <a:cubicBezTo>
                  <a:pt x="26053" y="4402"/>
                  <a:pt x="26095" y="4341"/>
                  <a:pt x="26089" y="4317"/>
                </a:cubicBezTo>
                <a:cubicBezTo>
                  <a:pt x="26089" y="4293"/>
                  <a:pt x="26089" y="4262"/>
                  <a:pt x="26065" y="4262"/>
                </a:cubicBezTo>
                <a:cubicBezTo>
                  <a:pt x="26071" y="4250"/>
                  <a:pt x="26065" y="4232"/>
                  <a:pt x="26053" y="4232"/>
                </a:cubicBezTo>
                <a:cubicBezTo>
                  <a:pt x="26053" y="4220"/>
                  <a:pt x="26053" y="4196"/>
                  <a:pt x="26035" y="4196"/>
                </a:cubicBezTo>
                <a:cubicBezTo>
                  <a:pt x="26040" y="4176"/>
                  <a:pt x="26041" y="4156"/>
                  <a:pt x="26024" y="4156"/>
                </a:cubicBezTo>
                <a:cubicBezTo>
                  <a:pt x="26021" y="4156"/>
                  <a:pt x="26016" y="4157"/>
                  <a:pt x="26011" y="4160"/>
                </a:cubicBezTo>
                <a:cubicBezTo>
                  <a:pt x="26023" y="4141"/>
                  <a:pt x="26011" y="4135"/>
                  <a:pt x="25999" y="4129"/>
                </a:cubicBezTo>
                <a:cubicBezTo>
                  <a:pt x="25999" y="4107"/>
                  <a:pt x="26004" y="4074"/>
                  <a:pt x="25981" y="4074"/>
                </a:cubicBezTo>
                <a:cubicBezTo>
                  <a:pt x="25979" y="4074"/>
                  <a:pt x="25977" y="4074"/>
                  <a:pt x="25974" y="4075"/>
                </a:cubicBezTo>
                <a:cubicBezTo>
                  <a:pt x="25974" y="4053"/>
                  <a:pt x="25969" y="4026"/>
                  <a:pt x="25945" y="4026"/>
                </a:cubicBezTo>
                <a:cubicBezTo>
                  <a:pt x="25943" y="4026"/>
                  <a:pt x="25941" y="4026"/>
                  <a:pt x="25938" y="4026"/>
                </a:cubicBezTo>
                <a:cubicBezTo>
                  <a:pt x="25949" y="4021"/>
                  <a:pt x="25965" y="3976"/>
                  <a:pt x="25941" y="3976"/>
                </a:cubicBezTo>
                <a:cubicBezTo>
                  <a:pt x="25939" y="3976"/>
                  <a:pt x="25936" y="3977"/>
                  <a:pt x="25932" y="3978"/>
                </a:cubicBezTo>
                <a:cubicBezTo>
                  <a:pt x="25932" y="3954"/>
                  <a:pt x="25920" y="3936"/>
                  <a:pt x="25908" y="3936"/>
                </a:cubicBezTo>
                <a:cubicBezTo>
                  <a:pt x="25913" y="3919"/>
                  <a:pt x="25904" y="3892"/>
                  <a:pt x="25879" y="3892"/>
                </a:cubicBezTo>
                <a:cubicBezTo>
                  <a:pt x="25877" y="3892"/>
                  <a:pt x="25874" y="3893"/>
                  <a:pt x="25871" y="3893"/>
                </a:cubicBezTo>
                <a:cubicBezTo>
                  <a:pt x="25871" y="3877"/>
                  <a:pt x="25863" y="3872"/>
                  <a:pt x="25854" y="3872"/>
                </a:cubicBezTo>
                <a:cubicBezTo>
                  <a:pt x="25850" y="3872"/>
                  <a:pt x="25845" y="3873"/>
                  <a:pt x="25841" y="3875"/>
                </a:cubicBezTo>
                <a:cubicBezTo>
                  <a:pt x="25829" y="3899"/>
                  <a:pt x="25811" y="3887"/>
                  <a:pt x="25787" y="3899"/>
                </a:cubicBezTo>
                <a:cubicBezTo>
                  <a:pt x="25769" y="3887"/>
                  <a:pt x="25762" y="3833"/>
                  <a:pt x="25738" y="3833"/>
                </a:cubicBezTo>
                <a:cubicBezTo>
                  <a:pt x="25738" y="3814"/>
                  <a:pt x="25731" y="3791"/>
                  <a:pt x="25716" y="3791"/>
                </a:cubicBezTo>
                <a:cubicBezTo>
                  <a:pt x="25712" y="3791"/>
                  <a:pt x="25707" y="3792"/>
                  <a:pt x="25702" y="3796"/>
                </a:cubicBezTo>
                <a:cubicBezTo>
                  <a:pt x="25702" y="3781"/>
                  <a:pt x="25698" y="3770"/>
                  <a:pt x="25686" y="3770"/>
                </a:cubicBezTo>
                <a:cubicBezTo>
                  <a:pt x="25684" y="3770"/>
                  <a:pt x="25681" y="3771"/>
                  <a:pt x="25678" y="3772"/>
                </a:cubicBezTo>
                <a:cubicBezTo>
                  <a:pt x="25674" y="3762"/>
                  <a:pt x="25669" y="3756"/>
                  <a:pt x="25663" y="3756"/>
                </a:cubicBezTo>
                <a:cubicBezTo>
                  <a:pt x="25657" y="3756"/>
                  <a:pt x="25650" y="3761"/>
                  <a:pt x="25641" y="3772"/>
                </a:cubicBezTo>
                <a:cubicBezTo>
                  <a:pt x="25641" y="3756"/>
                  <a:pt x="25631" y="3745"/>
                  <a:pt x="25620" y="3745"/>
                </a:cubicBezTo>
                <a:cubicBezTo>
                  <a:pt x="25614" y="3745"/>
                  <a:pt x="25609" y="3748"/>
                  <a:pt x="25605" y="3754"/>
                </a:cubicBezTo>
                <a:cubicBezTo>
                  <a:pt x="25602" y="3738"/>
                  <a:pt x="25592" y="3730"/>
                  <a:pt x="25580" y="3730"/>
                </a:cubicBezTo>
                <a:cubicBezTo>
                  <a:pt x="25569" y="3730"/>
                  <a:pt x="25556" y="3736"/>
                  <a:pt x="25545" y="3748"/>
                </a:cubicBezTo>
                <a:cubicBezTo>
                  <a:pt x="25542" y="3734"/>
                  <a:pt x="25531" y="3727"/>
                  <a:pt x="25519" y="3727"/>
                </a:cubicBezTo>
                <a:cubicBezTo>
                  <a:pt x="25505" y="3727"/>
                  <a:pt x="25490" y="3735"/>
                  <a:pt x="25484" y="3748"/>
                </a:cubicBezTo>
                <a:cubicBezTo>
                  <a:pt x="25480" y="3733"/>
                  <a:pt x="25470" y="3725"/>
                  <a:pt x="25458" y="3725"/>
                </a:cubicBezTo>
                <a:cubicBezTo>
                  <a:pt x="25451" y="3725"/>
                  <a:pt x="25443" y="3729"/>
                  <a:pt x="25436" y="3736"/>
                </a:cubicBezTo>
                <a:cubicBezTo>
                  <a:pt x="25433" y="3727"/>
                  <a:pt x="25428" y="3722"/>
                  <a:pt x="25422" y="3722"/>
                </a:cubicBezTo>
                <a:cubicBezTo>
                  <a:pt x="25416" y="3722"/>
                  <a:pt x="25408" y="3727"/>
                  <a:pt x="25399" y="3736"/>
                </a:cubicBezTo>
                <a:cubicBezTo>
                  <a:pt x="25395" y="3724"/>
                  <a:pt x="25384" y="3717"/>
                  <a:pt x="25375" y="3717"/>
                </a:cubicBezTo>
                <a:cubicBezTo>
                  <a:pt x="25369" y="3717"/>
                  <a:pt x="25365" y="3719"/>
                  <a:pt x="25363" y="3724"/>
                </a:cubicBezTo>
                <a:cubicBezTo>
                  <a:pt x="25358" y="3709"/>
                  <a:pt x="25329" y="3690"/>
                  <a:pt x="25309" y="3690"/>
                </a:cubicBezTo>
                <a:cubicBezTo>
                  <a:pt x="25304" y="3690"/>
                  <a:pt x="25300" y="3691"/>
                  <a:pt x="25296" y="3693"/>
                </a:cubicBezTo>
                <a:cubicBezTo>
                  <a:pt x="25290" y="3689"/>
                  <a:pt x="25283" y="3687"/>
                  <a:pt x="25277" y="3687"/>
                </a:cubicBezTo>
                <a:cubicBezTo>
                  <a:pt x="25265" y="3687"/>
                  <a:pt x="25254" y="3695"/>
                  <a:pt x="25254" y="3711"/>
                </a:cubicBezTo>
                <a:cubicBezTo>
                  <a:pt x="25249" y="3701"/>
                  <a:pt x="25240" y="3696"/>
                  <a:pt x="25231" y="3696"/>
                </a:cubicBezTo>
                <a:cubicBezTo>
                  <a:pt x="25220" y="3696"/>
                  <a:pt x="25209" y="3704"/>
                  <a:pt x="25205" y="3718"/>
                </a:cubicBezTo>
                <a:cubicBezTo>
                  <a:pt x="25196" y="3711"/>
                  <a:pt x="25186" y="3708"/>
                  <a:pt x="25176" y="3708"/>
                </a:cubicBezTo>
                <a:cubicBezTo>
                  <a:pt x="25166" y="3708"/>
                  <a:pt x="25157" y="3711"/>
                  <a:pt x="25151" y="3718"/>
                </a:cubicBezTo>
                <a:cubicBezTo>
                  <a:pt x="25147" y="3711"/>
                  <a:pt x="25138" y="3704"/>
                  <a:pt x="25129" y="3704"/>
                </a:cubicBezTo>
                <a:cubicBezTo>
                  <a:pt x="25123" y="3704"/>
                  <a:pt x="25117" y="3707"/>
                  <a:pt x="25115" y="3718"/>
                </a:cubicBezTo>
                <a:cubicBezTo>
                  <a:pt x="25105" y="3714"/>
                  <a:pt x="25097" y="3712"/>
                  <a:pt x="25089" y="3712"/>
                </a:cubicBezTo>
                <a:cubicBezTo>
                  <a:pt x="25073" y="3712"/>
                  <a:pt x="25059" y="3719"/>
                  <a:pt x="25042" y="3724"/>
                </a:cubicBezTo>
                <a:cubicBezTo>
                  <a:pt x="25035" y="3724"/>
                  <a:pt x="25026" y="3722"/>
                  <a:pt x="25016" y="3722"/>
                </a:cubicBezTo>
                <a:cubicBezTo>
                  <a:pt x="25003" y="3722"/>
                  <a:pt x="24989" y="3726"/>
                  <a:pt x="24981" y="3748"/>
                </a:cubicBezTo>
                <a:cubicBezTo>
                  <a:pt x="24979" y="3746"/>
                  <a:pt x="24975" y="3746"/>
                  <a:pt x="24972" y="3746"/>
                </a:cubicBezTo>
                <a:cubicBezTo>
                  <a:pt x="24962" y="3746"/>
                  <a:pt x="24951" y="3754"/>
                  <a:pt x="24951" y="3772"/>
                </a:cubicBezTo>
                <a:cubicBezTo>
                  <a:pt x="24947" y="3765"/>
                  <a:pt x="24941" y="3763"/>
                  <a:pt x="24934" y="3763"/>
                </a:cubicBezTo>
                <a:cubicBezTo>
                  <a:pt x="24924" y="3763"/>
                  <a:pt x="24913" y="3770"/>
                  <a:pt x="24909" y="3778"/>
                </a:cubicBezTo>
                <a:lnTo>
                  <a:pt x="24903" y="3778"/>
                </a:lnTo>
                <a:cubicBezTo>
                  <a:pt x="24891" y="3766"/>
                  <a:pt x="24879" y="3724"/>
                  <a:pt x="24860" y="3724"/>
                </a:cubicBezTo>
                <a:cubicBezTo>
                  <a:pt x="24860" y="3718"/>
                  <a:pt x="24860" y="3711"/>
                  <a:pt x="24854" y="3705"/>
                </a:cubicBezTo>
                <a:cubicBezTo>
                  <a:pt x="24860" y="3687"/>
                  <a:pt x="24860" y="3675"/>
                  <a:pt x="24860" y="3657"/>
                </a:cubicBezTo>
                <a:lnTo>
                  <a:pt x="24860" y="3512"/>
                </a:lnTo>
                <a:lnTo>
                  <a:pt x="24860" y="3475"/>
                </a:lnTo>
                <a:cubicBezTo>
                  <a:pt x="24860" y="3479"/>
                  <a:pt x="24867" y="3485"/>
                  <a:pt x="24872" y="3485"/>
                </a:cubicBezTo>
                <a:cubicBezTo>
                  <a:pt x="24876" y="3485"/>
                  <a:pt x="24879" y="3482"/>
                  <a:pt x="24879" y="3475"/>
                </a:cubicBezTo>
                <a:cubicBezTo>
                  <a:pt x="24879" y="3485"/>
                  <a:pt x="24882" y="3490"/>
                  <a:pt x="24888" y="3490"/>
                </a:cubicBezTo>
                <a:cubicBezTo>
                  <a:pt x="24892" y="3490"/>
                  <a:pt x="24897" y="3487"/>
                  <a:pt x="24903" y="3481"/>
                </a:cubicBezTo>
                <a:cubicBezTo>
                  <a:pt x="24903" y="3491"/>
                  <a:pt x="24903" y="3501"/>
                  <a:pt x="24909" y="3501"/>
                </a:cubicBezTo>
                <a:cubicBezTo>
                  <a:pt x="24911" y="3501"/>
                  <a:pt x="24913" y="3501"/>
                  <a:pt x="24915" y="3500"/>
                </a:cubicBezTo>
                <a:cubicBezTo>
                  <a:pt x="24915" y="3504"/>
                  <a:pt x="24915" y="3508"/>
                  <a:pt x="24917" y="3508"/>
                </a:cubicBezTo>
                <a:cubicBezTo>
                  <a:pt x="24918" y="3508"/>
                  <a:pt x="24919" y="3507"/>
                  <a:pt x="24921" y="3506"/>
                </a:cubicBezTo>
                <a:cubicBezTo>
                  <a:pt x="24921" y="3516"/>
                  <a:pt x="24925" y="3523"/>
                  <a:pt x="24930" y="3523"/>
                </a:cubicBezTo>
                <a:cubicBezTo>
                  <a:pt x="24933" y="3523"/>
                  <a:pt x="24937" y="3519"/>
                  <a:pt x="24939" y="3512"/>
                </a:cubicBezTo>
                <a:cubicBezTo>
                  <a:pt x="24939" y="3518"/>
                  <a:pt x="24942" y="3521"/>
                  <a:pt x="24945" y="3521"/>
                </a:cubicBezTo>
                <a:cubicBezTo>
                  <a:pt x="24948" y="3521"/>
                  <a:pt x="24951" y="3518"/>
                  <a:pt x="24951" y="3512"/>
                </a:cubicBezTo>
                <a:cubicBezTo>
                  <a:pt x="24951" y="3518"/>
                  <a:pt x="24954" y="3521"/>
                  <a:pt x="24957" y="3521"/>
                </a:cubicBezTo>
                <a:cubicBezTo>
                  <a:pt x="24960" y="3521"/>
                  <a:pt x="24963" y="3518"/>
                  <a:pt x="24963" y="3512"/>
                </a:cubicBezTo>
                <a:cubicBezTo>
                  <a:pt x="24963" y="3518"/>
                  <a:pt x="24967" y="3523"/>
                  <a:pt x="24970" y="3523"/>
                </a:cubicBezTo>
                <a:cubicBezTo>
                  <a:pt x="24973" y="3523"/>
                  <a:pt x="24975" y="3520"/>
                  <a:pt x="24975" y="3512"/>
                </a:cubicBezTo>
                <a:cubicBezTo>
                  <a:pt x="24981" y="3512"/>
                  <a:pt x="24994" y="3506"/>
                  <a:pt x="24994" y="3500"/>
                </a:cubicBezTo>
                <a:cubicBezTo>
                  <a:pt x="24996" y="3502"/>
                  <a:pt x="24997" y="3502"/>
                  <a:pt x="24998" y="3502"/>
                </a:cubicBezTo>
                <a:cubicBezTo>
                  <a:pt x="25000" y="3502"/>
                  <a:pt x="25002" y="3500"/>
                  <a:pt x="25006" y="3500"/>
                </a:cubicBezTo>
                <a:cubicBezTo>
                  <a:pt x="25007" y="3501"/>
                  <a:pt x="25010" y="3502"/>
                  <a:pt x="25012" y="3502"/>
                </a:cubicBezTo>
                <a:cubicBezTo>
                  <a:pt x="25018" y="3502"/>
                  <a:pt x="25026" y="3498"/>
                  <a:pt x="25030" y="3494"/>
                </a:cubicBezTo>
                <a:cubicBezTo>
                  <a:pt x="25036" y="3481"/>
                  <a:pt x="25054" y="3481"/>
                  <a:pt x="25036" y="3475"/>
                </a:cubicBezTo>
                <a:cubicBezTo>
                  <a:pt x="25042" y="3469"/>
                  <a:pt x="25054" y="3445"/>
                  <a:pt x="25036" y="3445"/>
                </a:cubicBezTo>
                <a:cubicBezTo>
                  <a:pt x="25042" y="3439"/>
                  <a:pt x="25042" y="3415"/>
                  <a:pt x="25030" y="3415"/>
                </a:cubicBezTo>
                <a:cubicBezTo>
                  <a:pt x="25035" y="3404"/>
                  <a:pt x="25027" y="3389"/>
                  <a:pt x="25013" y="3389"/>
                </a:cubicBezTo>
                <a:cubicBezTo>
                  <a:pt x="25011" y="3389"/>
                  <a:pt x="25008" y="3390"/>
                  <a:pt x="25006" y="3391"/>
                </a:cubicBezTo>
                <a:cubicBezTo>
                  <a:pt x="25006" y="3379"/>
                  <a:pt x="25000" y="3379"/>
                  <a:pt x="25000" y="3360"/>
                </a:cubicBezTo>
                <a:lnTo>
                  <a:pt x="24994" y="3354"/>
                </a:lnTo>
                <a:lnTo>
                  <a:pt x="24994" y="3342"/>
                </a:lnTo>
                <a:lnTo>
                  <a:pt x="24975" y="3324"/>
                </a:lnTo>
                <a:cubicBezTo>
                  <a:pt x="24971" y="3324"/>
                  <a:pt x="24967" y="3321"/>
                  <a:pt x="24965" y="3321"/>
                </a:cubicBezTo>
                <a:cubicBezTo>
                  <a:pt x="24964" y="3321"/>
                  <a:pt x="24963" y="3322"/>
                  <a:pt x="24963" y="3324"/>
                </a:cubicBezTo>
                <a:cubicBezTo>
                  <a:pt x="24963" y="3322"/>
                  <a:pt x="24961" y="3321"/>
                  <a:pt x="24958" y="3321"/>
                </a:cubicBezTo>
                <a:cubicBezTo>
                  <a:pt x="24953" y="3321"/>
                  <a:pt x="24943" y="3324"/>
                  <a:pt x="24939" y="3324"/>
                </a:cubicBezTo>
                <a:lnTo>
                  <a:pt x="24933" y="3324"/>
                </a:lnTo>
                <a:lnTo>
                  <a:pt x="24933" y="3312"/>
                </a:lnTo>
                <a:cubicBezTo>
                  <a:pt x="24939" y="3300"/>
                  <a:pt x="24933" y="3294"/>
                  <a:pt x="24915" y="3294"/>
                </a:cubicBezTo>
                <a:cubicBezTo>
                  <a:pt x="24915" y="3288"/>
                  <a:pt x="24909" y="3270"/>
                  <a:pt x="24891" y="3270"/>
                </a:cubicBezTo>
                <a:cubicBezTo>
                  <a:pt x="24891" y="3265"/>
                  <a:pt x="24887" y="3256"/>
                  <a:pt x="24879" y="3256"/>
                </a:cubicBezTo>
                <a:cubicBezTo>
                  <a:pt x="24877" y="3256"/>
                  <a:pt x="24875" y="3256"/>
                  <a:pt x="24872" y="3257"/>
                </a:cubicBezTo>
                <a:cubicBezTo>
                  <a:pt x="24872" y="3252"/>
                  <a:pt x="24864" y="3238"/>
                  <a:pt x="24857" y="3238"/>
                </a:cubicBezTo>
                <a:cubicBezTo>
                  <a:pt x="24856" y="3238"/>
                  <a:pt x="24855" y="3238"/>
                  <a:pt x="24854" y="3239"/>
                </a:cubicBezTo>
                <a:cubicBezTo>
                  <a:pt x="24859" y="3234"/>
                  <a:pt x="24856" y="3225"/>
                  <a:pt x="24848" y="3225"/>
                </a:cubicBezTo>
                <a:cubicBezTo>
                  <a:pt x="24847" y="3225"/>
                  <a:pt x="24845" y="3226"/>
                  <a:pt x="24842" y="3227"/>
                </a:cubicBezTo>
                <a:cubicBezTo>
                  <a:pt x="24842" y="3223"/>
                  <a:pt x="24834" y="3216"/>
                  <a:pt x="24826" y="3216"/>
                </a:cubicBezTo>
                <a:cubicBezTo>
                  <a:pt x="24823" y="3216"/>
                  <a:pt x="24820" y="3217"/>
                  <a:pt x="24818" y="3221"/>
                </a:cubicBezTo>
                <a:cubicBezTo>
                  <a:pt x="24818" y="3213"/>
                  <a:pt x="24814" y="3210"/>
                  <a:pt x="24810" y="3210"/>
                </a:cubicBezTo>
                <a:cubicBezTo>
                  <a:pt x="24804" y="3210"/>
                  <a:pt x="24797" y="3214"/>
                  <a:pt x="24794" y="3221"/>
                </a:cubicBezTo>
                <a:cubicBezTo>
                  <a:pt x="24794" y="3209"/>
                  <a:pt x="24788" y="3209"/>
                  <a:pt x="24782" y="3209"/>
                </a:cubicBezTo>
                <a:cubicBezTo>
                  <a:pt x="24782" y="3203"/>
                  <a:pt x="24770" y="3203"/>
                  <a:pt x="24763" y="3203"/>
                </a:cubicBezTo>
                <a:cubicBezTo>
                  <a:pt x="24763" y="3197"/>
                  <a:pt x="24763" y="3197"/>
                  <a:pt x="24757" y="3197"/>
                </a:cubicBezTo>
                <a:cubicBezTo>
                  <a:pt x="24754" y="3194"/>
                  <a:pt x="24750" y="3192"/>
                  <a:pt x="24746" y="3192"/>
                </a:cubicBezTo>
                <a:cubicBezTo>
                  <a:pt x="24742" y="3192"/>
                  <a:pt x="24739" y="3194"/>
                  <a:pt x="24739" y="3197"/>
                </a:cubicBezTo>
                <a:cubicBezTo>
                  <a:pt x="24736" y="3194"/>
                  <a:pt x="24733" y="3192"/>
                  <a:pt x="24731" y="3192"/>
                </a:cubicBezTo>
                <a:cubicBezTo>
                  <a:pt x="24729" y="3192"/>
                  <a:pt x="24727" y="3194"/>
                  <a:pt x="24727" y="3197"/>
                </a:cubicBezTo>
                <a:cubicBezTo>
                  <a:pt x="24727" y="3190"/>
                  <a:pt x="24724" y="3187"/>
                  <a:pt x="24721" y="3187"/>
                </a:cubicBezTo>
                <a:cubicBezTo>
                  <a:pt x="24716" y="3187"/>
                  <a:pt x="24709" y="3193"/>
                  <a:pt x="24709" y="3197"/>
                </a:cubicBezTo>
                <a:cubicBezTo>
                  <a:pt x="24703" y="3197"/>
                  <a:pt x="24697" y="3209"/>
                  <a:pt x="24691" y="3209"/>
                </a:cubicBezTo>
                <a:cubicBezTo>
                  <a:pt x="24691" y="3205"/>
                  <a:pt x="24685" y="3200"/>
                  <a:pt x="24679" y="3200"/>
                </a:cubicBezTo>
                <a:cubicBezTo>
                  <a:pt x="24677" y="3200"/>
                  <a:pt x="24674" y="3201"/>
                  <a:pt x="24673" y="3203"/>
                </a:cubicBezTo>
                <a:cubicBezTo>
                  <a:pt x="24673" y="3197"/>
                  <a:pt x="24673" y="3197"/>
                  <a:pt x="24667" y="3197"/>
                </a:cubicBezTo>
                <a:cubicBezTo>
                  <a:pt x="24673" y="3179"/>
                  <a:pt x="24648" y="3179"/>
                  <a:pt x="24642" y="3179"/>
                </a:cubicBezTo>
                <a:cubicBezTo>
                  <a:pt x="24638" y="3174"/>
                  <a:pt x="24634" y="3170"/>
                  <a:pt x="24627" y="3170"/>
                </a:cubicBezTo>
                <a:cubicBezTo>
                  <a:pt x="24625" y="3170"/>
                  <a:pt x="24622" y="3171"/>
                  <a:pt x="24618" y="3173"/>
                </a:cubicBezTo>
                <a:cubicBezTo>
                  <a:pt x="24618" y="3167"/>
                  <a:pt x="24612" y="3167"/>
                  <a:pt x="24606" y="3167"/>
                </a:cubicBezTo>
                <a:cubicBezTo>
                  <a:pt x="24606" y="3161"/>
                  <a:pt x="24588" y="3161"/>
                  <a:pt x="24582" y="3161"/>
                </a:cubicBezTo>
                <a:cubicBezTo>
                  <a:pt x="24582" y="3152"/>
                  <a:pt x="24579" y="3146"/>
                  <a:pt x="24574" y="3146"/>
                </a:cubicBezTo>
                <a:cubicBezTo>
                  <a:pt x="24573" y="3146"/>
                  <a:pt x="24571" y="3147"/>
                  <a:pt x="24570" y="3148"/>
                </a:cubicBezTo>
                <a:cubicBezTo>
                  <a:pt x="24570" y="3144"/>
                  <a:pt x="24564" y="3140"/>
                  <a:pt x="24558" y="3140"/>
                </a:cubicBezTo>
                <a:cubicBezTo>
                  <a:pt x="24556" y="3140"/>
                  <a:pt x="24553" y="3141"/>
                  <a:pt x="24552" y="3142"/>
                </a:cubicBezTo>
                <a:cubicBezTo>
                  <a:pt x="24549" y="3139"/>
                  <a:pt x="24543" y="3138"/>
                  <a:pt x="24536" y="3138"/>
                </a:cubicBezTo>
                <a:cubicBezTo>
                  <a:pt x="24530" y="3138"/>
                  <a:pt x="24524" y="3139"/>
                  <a:pt x="24521" y="3142"/>
                </a:cubicBezTo>
                <a:cubicBezTo>
                  <a:pt x="24521" y="3139"/>
                  <a:pt x="24520" y="3138"/>
                  <a:pt x="24518" y="3138"/>
                </a:cubicBezTo>
                <a:cubicBezTo>
                  <a:pt x="24515" y="3138"/>
                  <a:pt x="24512" y="3139"/>
                  <a:pt x="24509" y="3142"/>
                </a:cubicBezTo>
                <a:cubicBezTo>
                  <a:pt x="24509" y="3139"/>
                  <a:pt x="24506" y="3138"/>
                  <a:pt x="24502" y="3138"/>
                </a:cubicBezTo>
                <a:cubicBezTo>
                  <a:pt x="24499" y="3138"/>
                  <a:pt x="24494" y="3139"/>
                  <a:pt x="24491" y="3142"/>
                </a:cubicBezTo>
                <a:cubicBezTo>
                  <a:pt x="24488" y="3139"/>
                  <a:pt x="24485" y="3138"/>
                  <a:pt x="24483" y="3138"/>
                </a:cubicBezTo>
                <a:cubicBezTo>
                  <a:pt x="24480" y="3138"/>
                  <a:pt x="24479" y="3139"/>
                  <a:pt x="24479" y="3142"/>
                </a:cubicBezTo>
                <a:cubicBezTo>
                  <a:pt x="24479" y="3138"/>
                  <a:pt x="24470" y="3134"/>
                  <a:pt x="24462" y="3134"/>
                </a:cubicBezTo>
                <a:cubicBezTo>
                  <a:pt x="24459" y="3134"/>
                  <a:pt x="24456" y="3135"/>
                  <a:pt x="24455" y="3136"/>
                </a:cubicBezTo>
                <a:cubicBezTo>
                  <a:pt x="24451" y="3133"/>
                  <a:pt x="24445" y="3127"/>
                  <a:pt x="24440" y="3127"/>
                </a:cubicBezTo>
                <a:cubicBezTo>
                  <a:pt x="24436" y="3127"/>
                  <a:pt x="24433" y="3129"/>
                  <a:pt x="24430" y="3136"/>
                </a:cubicBezTo>
                <a:cubicBezTo>
                  <a:pt x="24427" y="3133"/>
                  <a:pt x="24424" y="3132"/>
                  <a:pt x="24422" y="3132"/>
                </a:cubicBezTo>
                <a:cubicBezTo>
                  <a:pt x="24420" y="3132"/>
                  <a:pt x="24418" y="3133"/>
                  <a:pt x="24418" y="3136"/>
                </a:cubicBezTo>
                <a:cubicBezTo>
                  <a:pt x="24418" y="3133"/>
                  <a:pt x="24415" y="3132"/>
                  <a:pt x="24412" y="3132"/>
                </a:cubicBezTo>
                <a:cubicBezTo>
                  <a:pt x="24408" y="3132"/>
                  <a:pt x="24403" y="3133"/>
                  <a:pt x="24400" y="3136"/>
                </a:cubicBezTo>
                <a:cubicBezTo>
                  <a:pt x="24394" y="3136"/>
                  <a:pt x="24394" y="3136"/>
                  <a:pt x="24388" y="3142"/>
                </a:cubicBezTo>
                <a:cubicBezTo>
                  <a:pt x="24385" y="3141"/>
                  <a:pt x="24382" y="3140"/>
                  <a:pt x="24379" y="3140"/>
                </a:cubicBezTo>
                <a:cubicBezTo>
                  <a:pt x="24373" y="3140"/>
                  <a:pt x="24370" y="3144"/>
                  <a:pt x="24370" y="3148"/>
                </a:cubicBezTo>
                <a:cubicBezTo>
                  <a:pt x="24369" y="3148"/>
                  <a:pt x="24369" y="3147"/>
                  <a:pt x="24368" y="3147"/>
                </a:cubicBezTo>
                <a:cubicBezTo>
                  <a:pt x="24362" y="3147"/>
                  <a:pt x="24356" y="3167"/>
                  <a:pt x="24346" y="3167"/>
                </a:cubicBezTo>
                <a:cubicBezTo>
                  <a:pt x="24340" y="3161"/>
                  <a:pt x="24334" y="3161"/>
                  <a:pt x="24334" y="3148"/>
                </a:cubicBezTo>
                <a:cubicBezTo>
                  <a:pt x="24331" y="3145"/>
                  <a:pt x="24326" y="3144"/>
                  <a:pt x="24322" y="3144"/>
                </a:cubicBezTo>
                <a:cubicBezTo>
                  <a:pt x="24318" y="3144"/>
                  <a:pt x="24315" y="3145"/>
                  <a:pt x="24315" y="3148"/>
                </a:cubicBezTo>
                <a:cubicBezTo>
                  <a:pt x="24314" y="3147"/>
                  <a:pt x="24312" y="3146"/>
                  <a:pt x="24311" y="3146"/>
                </a:cubicBezTo>
                <a:cubicBezTo>
                  <a:pt x="24307" y="3146"/>
                  <a:pt x="24303" y="3153"/>
                  <a:pt x="24303" y="3167"/>
                </a:cubicBezTo>
                <a:cubicBezTo>
                  <a:pt x="24297" y="3167"/>
                  <a:pt x="24285" y="3167"/>
                  <a:pt x="24285" y="3173"/>
                </a:cubicBezTo>
                <a:cubicBezTo>
                  <a:pt x="24284" y="3172"/>
                  <a:pt x="24283" y="3172"/>
                  <a:pt x="24282" y="3172"/>
                </a:cubicBezTo>
                <a:cubicBezTo>
                  <a:pt x="24273" y="3172"/>
                  <a:pt x="24274" y="3191"/>
                  <a:pt x="24279" y="3197"/>
                </a:cubicBezTo>
                <a:cubicBezTo>
                  <a:pt x="24278" y="3195"/>
                  <a:pt x="24276" y="3194"/>
                  <a:pt x="24274" y="3194"/>
                </a:cubicBezTo>
                <a:cubicBezTo>
                  <a:pt x="24269" y="3194"/>
                  <a:pt x="24264" y="3200"/>
                  <a:pt x="24255" y="3209"/>
                </a:cubicBezTo>
                <a:cubicBezTo>
                  <a:pt x="24254" y="3208"/>
                  <a:pt x="24253" y="3208"/>
                  <a:pt x="24252" y="3208"/>
                </a:cubicBezTo>
                <a:cubicBezTo>
                  <a:pt x="24247" y="3208"/>
                  <a:pt x="24243" y="3222"/>
                  <a:pt x="24243" y="3227"/>
                </a:cubicBezTo>
                <a:cubicBezTo>
                  <a:pt x="24237" y="3227"/>
                  <a:pt x="24237" y="3227"/>
                  <a:pt x="24237" y="3233"/>
                </a:cubicBezTo>
                <a:cubicBezTo>
                  <a:pt x="24234" y="3232"/>
                  <a:pt x="24231" y="3231"/>
                  <a:pt x="24229" y="3231"/>
                </a:cubicBezTo>
                <a:cubicBezTo>
                  <a:pt x="24222" y="3231"/>
                  <a:pt x="24219" y="3238"/>
                  <a:pt x="24219" y="3251"/>
                </a:cubicBezTo>
                <a:cubicBezTo>
                  <a:pt x="24213" y="3251"/>
                  <a:pt x="24213" y="3257"/>
                  <a:pt x="24213" y="3263"/>
                </a:cubicBezTo>
                <a:cubicBezTo>
                  <a:pt x="24206" y="3263"/>
                  <a:pt x="24206" y="3263"/>
                  <a:pt x="24206" y="3270"/>
                </a:cubicBezTo>
                <a:cubicBezTo>
                  <a:pt x="24205" y="3269"/>
                  <a:pt x="24203" y="3268"/>
                  <a:pt x="24202" y="3268"/>
                </a:cubicBezTo>
                <a:cubicBezTo>
                  <a:pt x="24193" y="3268"/>
                  <a:pt x="24188" y="3282"/>
                  <a:pt x="24188" y="3288"/>
                </a:cubicBezTo>
                <a:cubicBezTo>
                  <a:pt x="24182" y="3294"/>
                  <a:pt x="24194" y="3324"/>
                  <a:pt x="24194" y="3324"/>
                </a:cubicBezTo>
                <a:cubicBezTo>
                  <a:pt x="24188" y="3330"/>
                  <a:pt x="24188" y="3342"/>
                  <a:pt x="24194" y="3342"/>
                </a:cubicBezTo>
                <a:cubicBezTo>
                  <a:pt x="24188" y="3354"/>
                  <a:pt x="24194" y="3379"/>
                  <a:pt x="24213" y="3385"/>
                </a:cubicBezTo>
                <a:lnTo>
                  <a:pt x="24213" y="3403"/>
                </a:lnTo>
                <a:cubicBezTo>
                  <a:pt x="24206" y="3403"/>
                  <a:pt x="24206" y="3409"/>
                  <a:pt x="24206" y="3415"/>
                </a:cubicBezTo>
                <a:cubicBezTo>
                  <a:pt x="24194" y="3421"/>
                  <a:pt x="24206" y="3421"/>
                  <a:pt x="24206" y="3433"/>
                </a:cubicBezTo>
                <a:lnTo>
                  <a:pt x="24206" y="3439"/>
                </a:lnTo>
                <a:cubicBezTo>
                  <a:pt x="24194" y="3445"/>
                  <a:pt x="24213" y="3475"/>
                  <a:pt x="24219" y="3475"/>
                </a:cubicBezTo>
                <a:cubicBezTo>
                  <a:pt x="24219" y="3481"/>
                  <a:pt x="24219" y="3500"/>
                  <a:pt x="24225" y="3500"/>
                </a:cubicBezTo>
                <a:cubicBezTo>
                  <a:pt x="24225" y="3504"/>
                  <a:pt x="24232" y="3516"/>
                  <a:pt x="24238" y="3516"/>
                </a:cubicBezTo>
                <a:cubicBezTo>
                  <a:pt x="24240" y="3516"/>
                  <a:pt x="24241" y="3515"/>
                  <a:pt x="24243" y="3512"/>
                </a:cubicBezTo>
                <a:cubicBezTo>
                  <a:pt x="24243" y="3525"/>
                  <a:pt x="24246" y="3532"/>
                  <a:pt x="24256" y="3532"/>
                </a:cubicBezTo>
                <a:cubicBezTo>
                  <a:pt x="24259" y="3532"/>
                  <a:pt x="24262" y="3531"/>
                  <a:pt x="24267" y="3530"/>
                </a:cubicBezTo>
                <a:cubicBezTo>
                  <a:pt x="24267" y="3534"/>
                  <a:pt x="24270" y="3538"/>
                  <a:pt x="24274" y="3538"/>
                </a:cubicBezTo>
                <a:cubicBezTo>
                  <a:pt x="24276" y="3538"/>
                  <a:pt x="24277" y="3538"/>
                  <a:pt x="24279" y="3536"/>
                </a:cubicBezTo>
                <a:lnTo>
                  <a:pt x="24279" y="3536"/>
                </a:lnTo>
                <a:cubicBezTo>
                  <a:pt x="24275" y="3550"/>
                  <a:pt x="24280" y="3556"/>
                  <a:pt x="24291" y="3556"/>
                </a:cubicBezTo>
                <a:cubicBezTo>
                  <a:pt x="24295" y="3556"/>
                  <a:pt x="24299" y="3556"/>
                  <a:pt x="24303" y="3554"/>
                </a:cubicBezTo>
                <a:cubicBezTo>
                  <a:pt x="24303" y="3561"/>
                  <a:pt x="24308" y="3564"/>
                  <a:pt x="24311" y="3564"/>
                </a:cubicBezTo>
                <a:cubicBezTo>
                  <a:pt x="24313" y="3564"/>
                  <a:pt x="24315" y="3563"/>
                  <a:pt x="24315" y="3560"/>
                </a:cubicBezTo>
                <a:cubicBezTo>
                  <a:pt x="24315" y="3565"/>
                  <a:pt x="24319" y="3567"/>
                  <a:pt x="24322" y="3567"/>
                </a:cubicBezTo>
                <a:cubicBezTo>
                  <a:pt x="24328" y="3567"/>
                  <a:pt x="24334" y="3564"/>
                  <a:pt x="24334" y="3560"/>
                </a:cubicBezTo>
                <a:cubicBezTo>
                  <a:pt x="24334" y="3566"/>
                  <a:pt x="24337" y="3568"/>
                  <a:pt x="24341" y="3568"/>
                </a:cubicBezTo>
                <a:cubicBezTo>
                  <a:pt x="24346" y="3568"/>
                  <a:pt x="24352" y="3566"/>
                  <a:pt x="24358" y="3566"/>
                </a:cubicBezTo>
                <a:cubicBezTo>
                  <a:pt x="24358" y="3573"/>
                  <a:pt x="24360" y="3576"/>
                  <a:pt x="24362" y="3576"/>
                </a:cubicBezTo>
                <a:cubicBezTo>
                  <a:pt x="24366" y="3576"/>
                  <a:pt x="24372" y="3570"/>
                  <a:pt x="24376" y="3566"/>
                </a:cubicBezTo>
                <a:cubicBezTo>
                  <a:pt x="24380" y="3573"/>
                  <a:pt x="24385" y="3575"/>
                  <a:pt x="24389" y="3575"/>
                </a:cubicBezTo>
                <a:cubicBezTo>
                  <a:pt x="24395" y="3575"/>
                  <a:pt x="24400" y="3568"/>
                  <a:pt x="24400" y="3560"/>
                </a:cubicBezTo>
                <a:cubicBezTo>
                  <a:pt x="24401" y="3561"/>
                  <a:pt x="24402" y="3561"/>
                  <a:pt x="24402" y="3561"/>
                </a:cubicBezTo>
                <a:cubicBezTo>
                  <a:pt x="24409" y="3561"/>
                  <a:pt x="24417" y="3541"/>
                  <a:pt x="24406" y="3536"/>
                </a:cubicBezTo>
                <a:cubicBezTo>
                  <a:pt x="24423" y="3536"/>
                  <a:pt x="24430" y="3525"/>
                  <a:pt x="24420" y="3519"/>
                </a:cubicBezTo>
                <a:lnTo>
                  <a:pt x="24420" y="3519"/>
                </a:lnTo>
                <a:cubicBezTo>
                  <a:pt x="24421" y="3519"/>
                  <a:pt x="24421" y="3519"/>
                  <a:pt x="24421" y="3519"/>
                </a:cubicBezTo>
                <a:cubicBezTo>
                  <a:pt x="24426" y="3519"/>
                  <a:pt x="24430" y="3505"/>
                  <a:pt x="24424" y="3500"/>
                </a:cubicBezTo>
                <a:lnTo>
                  <a:pt x="24424" y="3500"/>
                </a:lnTo>
                <a:cubicBezTo>
                  <a:pt x="24455" y="3518"/>
                  <a:pt x="24497" y="3536"/>
                  <a:pt x="24515" y="3572"/>
                </a:cubicBezTo>
                <a:cubicBezTo>
                  <a:pt x="24539" y="3615"/>
                  <a:pt x="24546" y="3627"/>
                  <a:pt x="24570" y="3669"/>
                </a:cubicBezTo>
                <a:cubicBezTo>
                  <a:pt x="24570" y="3675"/>
                  <a:pt x="24576" y="3675"/>
                  <a:pt x="24576" y="3681"/>
                </a:cubicBezTo>
                <a:cubicBezTo>
                  <a:pt x="24570" y="3681"/>
                  <a:pt x="24558" y="3687"/>
                  <a:pt x="24552" y="3699"/>
                </a:cubicBezTo>
                <a:cubicBezTo>
                  <a:pt x="24546" y="3691"/>
                  <a:pt x="24536" y="3686"/>
                  <a:pt x="24526" y="3686"/>
                </a:cubicBezTo>
                <a:cubicBezTo>
                  <a:pt x="24514" y="3686"/>
                  <a:pt x="24501" y="3692"/>
                  <a:pt x="24491" y="3705"/>
                </a:cubicBezTo>
                <a:cubicBezTo>
                  <a:pt x="24484" y="3698"/>
                  <a:pt x="24477" y="3695"/>
                  <a:pt x="24472" y="3695"/>
                </a:cubicBezTo>
                <a:cubicBezTo>
                  <a:pt x="24458" y="3695"/>
                  <a:pt x="24450" y="3713"/>
                  <a:pt x="24455" y="3730"/>
                </a:cubicBezTo>
                <a:cubicBezTo>
                  <a:pt x="24448" y="3718"/>
                  <a:pt x="24439" y="3714"/>
                  <a:pt x="24431" y="3714"/>
                </a:cubicBezTo>
                <a:cubicBezTo>
                  <a:pt x="24418" y="3714"/>
                  <a:pt x="24406" y="3727"/>
                  <a:pt x="24406" y="3742"/>
                </a:cubicBezTo>
                <a:cubicBezTo>
                  <a:pt x="24401" y="3733"/>
                  <a:pt x="24395" y="3729"/>
                  <a:pt x="24389" y="3729"/>
                </a:cubicBezTo>
                <a:cubicBezTo>
                  <a:pt x="24374" y="3729"/>
                  <a:pt x="24358" y="3749"/>
                  <a:pt x="24346" y="3766"/>
                </a:cubicBezTo>
                <a:cubicBezTo>
                  <a:pt x="24338" y="3762"/>
                  <a:pt x="24332" y="3760"/>
                  <a:pt x="24326" y="3760"/>
                </a:cubicBezTo>
                <a:cubicBezTo>
                  <a:pt x="24307" y="3760"/>
                  <a:pt x="24294" y="3778"/>
                  <a:pt x="24285" y="3796"/>
                </a:cubicBezTo>
                <a:cubicBezTo>
                  <a:pt x="24281" y="3795"/>
                  <a:pt x="24276" y="3794"/>
                  <a:pt x="24272" y="3794"/>
                </a:cubicBezTo>
                <a:cubicBezTo>
                  <a:pt x="24256" y="3794"/>
                  <a:pt x="24239" y="3803"/>
                  <a:pt x="24249" y="3827"/>
                </a:cubicBezTo>
                <a:cubicBezTo>
                  <a:pt x="24237" y="3827"/>
                  <a:pt x="24225" y="3839"/>
                  <a:pt x="24237" y="3857"/>
                </a:cubicBezTo>
                <a:lnTo>
                  <a:pt x="24213" y="3857"/>
                </a:lnTo>
                <a:cubicBezTo>
                  <a:pt x="24208" y="3842"/>
                  <a:pt x="24174" y="3831"/>
                  <a:pt x="24159" y="3831"/>
                </a:cubicBezTo>
                <a:cubicBezTo>
                  <a:pt x="24155" y="3831"/>
                  <a:pt x="24153" y="3832"/>
                  <a:pt x="24152" y="3833"/>
                </a:cubicBezTo>
                <a:cubicBezTo>
                  <a:pt x="24134" y="3820"/>
                  <a:pt x="24122" y="3820"/>
                  <a:pt x="24104" y="3820"/>
                </a:cubicBezTo>
                <a:lnTo>
                  <a:pt x="24061" y="3839"/>
                </a:lnTo>
                <a:cubicBezTo>
                  <a:pt x="24055" y="3851"/>
                  <a:pt x="24043" y="3863"/>
                  <a:pt x="24037" y="3869"/>
                </a:cubicBezTo>
                <a:cubicBezTo>
                  <a:pt x="24031" y="3875"/>
                  <a:pt x="24025" y="3875"/>
                  <a:pt x="24013" y="3875"/>
                </a:cubicBezTo>
                <a:cubicBezTo>
                  <a:pt x="23995" y="3893"/>
                  <a:pt x="23976" y="3899"/>
                  <a:pt x="23970" y="3929"/>
                </a:cubicBezTo>
                <a:cubicBezTo>
                  <a:pt x="23964" y="3926"/>
                  <a:pt x="23958" y="3924"/>
                  <a:pt x="23951" y="3924"/>
                </a:cubicBezTo>
                <a:cubicBezTo>
                  <a:pt x="23927" y="3924"/>
                  <a:pt x="23904" y="3949"/>
                  <a:pt x="23904" y="3978"/>
                </a:cubicBezTo>
                <a:cubicBezTo>
                  <a:pt x="23873" y="3978"/>
                  <a:pt x="23843" y="4038"/>
                  <a:pt x="23861" y="4051"/>
                </a:cubicBezTo>
                <a:cubicBezTo>
                  <a:pt x="23825" y="4051"/>
                  <a:pt x="23831" y="4105"/>
                  <a:pt x="23843" y="4129"/>
                </a:cubicBezTo>
                <a:cubicBezTo>
                  <a:pt x="23813" y="4153"/>
                  <a:pt x="23843" y="4166"/>
                  <a:pt x="23855" y="4184"/>
                </a:cubicBezTo>
                <a:cubicBezTo>
                  <a:pt x="23861" y="4190"/>
                  <a:pt x="23880" y="4214"/>
                  <a:pt x="23904" y="4214"/>
                </a:cubicBezTo>
                <a:cubicBezTo>
                  <a:pt x="23908" y="4223"/>
                  <a:pt x="23913" y="4228"/>
                  <a:pt x="23922" y="4228"/>
                </a:cubicBezTo>
                <a:cubicBezTo>
                  <a:pt x="23925" y="4228"/>
                  <a:pt x="23929" y="4228"/>
                  <a:pt x="23934" y="4226"/>
                </a:cubicBezTo>
                <a:lnTo>
                  <a:pt x="23934" y="4226"/>
                </a:lnTo>
                <a:cubicBezTo>
                  <a:pt x="23922" y="4244"/>
                  <a:pt x="23934" y="4262"/>
                  <a:pt x="23952" y="4275"/>
                </a:cubicBezTo>
                <a:cubicBezTo>
                  <a:pt x="23952" y="4288"/>
                  <a:pt x="23958" y="4293"/>
                  <a:pt x="23966" y="4293"/>
                </a:cubicBezTo>
                <a:cubicBezTo>
                  <a:pt x="23975" y="4293"/>
                  <a:pt x="23988" y="4285"/>
                  <a:pt x="23995" y="4275"/>
                </a:cubicBezTo>
                <a:cubicBezTo>
                  <a:pt x="23997" y="4283"/>
                  <a:pt x="24000" y="4286"/>
                  <a:pt x="24004" y="4286"/>
                </a:cubicBezTo>
                <a:cubicBezTo>
                  <a:pt x="24009" y="4286"/>
                  <a:pt x="24015" y="4281"/>
                  <a:pt x="24025" y="4275"/>
                </a:cubicBezTo>
                <a:cubicBezTo>
                  <a:pt x="24028" y="4285"/>
                  <a:pt x="24039" y="4294"/>
                  <a:pt x="24048" y="4294"/>
                </a:cubicBezTo>
                <a:cubicBezTo>
                  <a:pt x="24053" y="4294"/>
                  <a:pt x="24059" y="4290"/>
                  <a:pt x="24061" y="4281"/>
                </a:cubicBezTo>
                <a:cubicBezTo>
                  <a:pt x="24067" y="4295"/>
                  <a:pt x="24077" y="4303"/>
                  <a:pt x="24087" y="4303"/>
                </a:cubicBezTo>
                <a:cubicBezTo>
                  <a:pt x="24098" y="4303"/>
                  <a:pt x="24109" y="4294"/>
                  <a:pt x="24116" y="4275"/>
                </a:cubicBezTo>
                <a:cubicBezTo>
                  <a:pt x="24119" y="4276"/>
                  <a:pt x="24121" y="4277"/>
                  <a:pt x="24123" y="4277"/>
                </a:cubicBezTo>
                <a:cubicBezTo>
                  <a:pt x="24131" y="4277"/>
                  <a:pt x="24137" y="4269"/>
                  <a:pt x="24146" y="4250"/>
                </a:cubicBezTo>
                <a:cubicBezTo>
                  <a:pt x="24151" y="4259"/>
                  <a:pt x="24156" y="4262"/>
                  <a:pt x="24161" y="4262"/>
                </a:cubicBezTo>
                <a:cubicBezTo>
                  <a:pt x="24173" y="4262"/>
                  <a:pt x="24184" y="4239"/>
                  <a:pt x="24188" y="4226"/>
                </a:cubicBezTo>
                <a:cubicBezTo>
                  <a:pt x="24199" y="4240"/>
                  <a:pt x="24209" y="4250"/>
                  <a:pt x="24220" y="4250"/>
                </a:cubicBezTo>
                <a:cubicBezTo>
                  <a:pt x="24228" y="4250"/>
                  <a:pt x="24235" y="4245"/>
                  <a:pt x="24243" y="4232"/>
                </a:cubicBezTo>
                <a:cubicBezTo>
                  <a:pt x="24243" y="4248"/>
                  <a:pt x="24252" y="4254"/>
                  <a:pt x="24261" y="4254"/>
                </a:cubicBezTo>
                <a:cubicBezTo>
                  <a:pt x="24268" y="4254"/>
                  <a:pt x="24276" y="4250"/>
                  <a:pt x="24279" y="4244"/>
                </a:cubicBezTo>
                <a:lnTo>
                  <a:pt x="24279" y="4244"/>
                </a:lnTo>
                <a:cubicBezTo>
                  <a:pt x="24273" y="4275"/>
                  <a:pt x="24267" y="4305"/>
                  <a:pt x="24255" y="4323"/>
                </a:cubicBezTo>
                <a:cubicBezTo>
                  <a:pt x="24255" y="4341"/>
                  <a:pt x="24249" y="4347"/>
                  <a:pt x="24249" y="4353"/>
                </a:cubicBezTo>
                <a:cubicBezTo>
                  <a:pt x="24249" y="4353"/>
                  <a:pt x="24243" y="4353"/>
                  <a:pt x="24243" y="4365"/>
                </a:cubicBezTo>
                <a:lnTo>
                  <a:pt x="24243" y="4384"/>
                </a:lnTo>
                <a:cubicBezTo>
                  <a:pt x="24243" y="4377"/>
                  <a:pt x="24237" y="4371"/>
                  <a:pt x="24225" y="4365"/>
                </a:cubicBezTo>
                <a:lnTo>
                  <a:pt x="24206" y="4365"/>
                </a:lnTo>
                <a:cubicBezTo>
                  <a:pt x="24194" y="4353"/>
                  <a:pt x="24194" y="4353"/>
                  <a:pt x="24188" y="4353"/>
                </a:cubicBezTo>
                <a:cubicBezTo>
                  <a:pt x="24182" y="4347"/>
                  <a:pt x="24164" y="4323"/>
                  <a:pt x="24158" y="4323"/>
                </a:cubicBezTo>
                <a:cubicBezTo>
                  <a:pt x="24158" y="4315"/>
                  <a:pt x="24148" y="4305"/>
                  <a:pt x="24139" y="4305"/>
                </a:cubicBezTo>
                <a:cubicBezTo>
                  <a:pt x="24134" y="4305"/>
                  <a:pt x="24130" y="4308"/>
                  <a:pt x="24128" y="4317"/>
                </a:cubicBezTo>
                <a:cubicBezTo>
                  <a:pt x="24125" y="4314"/>
                  <a:pt x="24119" y="4312"/>
                  <a:pt x="24113" y="4312"/>
                </a:cubicBezTo>
                <a:cubicBezTo>
                  <a:pt x="24107" y="4312"/>
                  <a:pt x="24101" y="4314"/>
                  <a:pt x="24098" y="4317"/>
                </a:cubicBezTo>
                <a:cubicBezTo>
                  <a:pt x="24093" y="4313"/>
                  <a:pt x="24083" y="4308"/>
                  <a:pt x="24075" y="4308"/>
                </a:cubicBezTo>
                <a:cubicBezTo>
                  <a:pt x="24072" y="4308"/>
                  <a:pt x="24069" y="4309"/>
                  <a:pt x="24067" y="4311"/>
                </a:cubicBezTo>
                <a:cubicBezTo>
                  <a:pt x="24061" y="4311"/>
                  <a:pt x="24043" y="4311"/>
                  <a:pt x="24055" y="4323"/>
                </a:cubicBezTo>
                <a:cubicBezTo>
                  <a:pt x="24051" y="4321"/>
                  <a:pt x="24046" y="4319"/>
                  <a:pt x="24042" y="4319"/>
                </a:cubicBezTo>
                <a:cubicBezTo>
                  <a:pt x="24036" y="4319"/>
                  <a:pt x="24031" y="4324"/>
                  <a:pt x="24031" y="4335"/>
                </a:cubicBezTo>
                <a:cubicBezTo>
                  <a:pt x="24029" y="4331"/>
                  <a:pt x="24027" y="4330"/>
                  <a:pt x="24024" y="4330"/>
                </a:cubicBezTo>
                <a:cubicBezTo>
                  <a:pt x="24018" y="4330"/>
                  <a:pt x="24011" y="4337"/>
                  <a:pt x="24007" y="4341"/>
                </a:cubicBezTo>
                <a:cubicBezTo>
                  <a:pt x="24003" y="4331"/>
                  <a:pt x="23995" y="4325"/>
                  <a:pt x="23988" y="4325"/>
                </a:cubicBezTo>
                <a:cubicBezTo>
                  <a:pt x="23982" y="4325"/>
                  <a:pt x="23976" y="4330"/>
                  <a:pt x="23976" y="4341"/>
                </a:cubicBezTo>
                <a:cubicBezTo>
                  <a:pt x="23973" y="4340"/>
                  <a:pt x="23969" y="4339"/>
                  <a:pt x="23966" y="4339"/>
                </a:cubicBezTo>
                <a:cubicBezTo>
                  <a:pt x="23955" y="4339"/>
                  <a:pt x="23945" y="4344"/>
                  <a:pt x="23940" y="4353"/>
                </a:cubicBezTo>
                <a:cubicBezTo>
                  <a:pt x="23938" y="4352"/>
                  <a:pt x="23935" y="4352"/>
                  <a:pt x="23933" y="4352"/>
                </a:cubicBezTo>
                <a:cubicBezTo>
                  <a:pt x="23919" y="4352"/>
                  <a:pt x="23911" y="4367"/>
                  <a:pt x="23916" y="4377"/>
                </a:cubicBezTo>
                <a:cubicBezTo>
                  <a:pt x="23912" y="4374"/>
                  <a:pt x="23909" y="4373"/>
                  <a:pt x="23905" y="4373"/>
                </a:cubicBezTo>
                <a:cubicBezTo>
                  <a:pt x="23896" y="4373"/>
                  <a:pt x="23887" y="4383"/>
                  <a:pt x="23892" y="4396"/>
                </a:cubicBezTo>
                <a:cubicBezTo>
                  <a:pt x="23889" y="4391"/>
                  <a:pt x="23885" y="4389"/>
                  <a:pt x="23881" y="4389"/>
                </a:cubicBezTo>
                <a:cubicBezTo>
                  <a:pt x="23871" y="4389"/>
                  <a:pt x="23860" y="4405"/>
                  <a:pt x="23855" y="4414"/>
                </a:cubicBezTo>
                <a:cubicBezTo>
                  <a:pt x="23854" y="4413"/>
                  <a:pt x="23853" y="4413"/>
                  <a:pt x="23851" y="4413"/>
                </a:cubicBezTo>
                <a:cubicBezTo>
                  <a:pt x="23839" y="4413"/>
                  <a:pt x="23824" y="4433"/>
                  <a:pt x="23819" y="4444"/>
                </a:cubicBezTo>
                <a:cubicBezTo>
                  <a:pt x="23817" y="4443"/>
                  <a:pt x="23814" y="4443"/>
                  <a:pt x="23812" y="4443"/>
                </a:cubicBezTo>
                <a:cubicBezTo>
                  <a:pt x="23796" y="4443"/>
                  <a:pt x="23784" y="4458"/>
                  <a:pt x="23795" y="4468"/>
                </a:cubicBezTo>
                <a:cubicBezTo>
                  <a:pt x="23789" y="4474"/>
                  <a:pt x="23789" y="4486"/>
                  <a:pt x="23789" y="4493"/>
                </a:cubicBezTo>
                <a:cubicBezTo>
                  <a:pt x="23783" y="4493"/>
                  <a:pt x="23783" y="4493"/>
                  <a:pt x="23771" y="4499"/>
                </a:cubicBezTo>
                <a:cubicBezTo>
                  <a:pt x="23766" y="4494"/>
                  <a:pt x="23750" y="4490"/>
                  <a:pt x="23741" y="4490"/>
                </a:cubicBezTo>
                <a:cubicBezTo>
                  <a:pt x="23737" y="4490"/>
                  <a:pt x="23734" y="4491"/>
                  <a:pt x="23734" y="4493"/>
                </a:cubicBezTo>
                <a:cubicBezTo>
                  <a:pt x="23731" y="4489"/>
                  <a:pt x="23725" y="4488"/>
                  <a:pt x="23719" y="4488"/>
                </a:cubicBezTo>
                <a:cubicBezTo>
                  <a:pt x="23713" y="4488"/>
                  <a:pt x="23707" y="4489"/>
                  <a:pt x="23704" y="4493"/>
                </a:cubicBezTo>
                <a:cubicBezTo>
                  <a:pt x="23704" y="4493"/>
                  <a:pt x="23680" y="4517"/>
                  <a:pt x="23674" y="4517"/>
                </a:cubicBezTo>
                <a:cubicBezTo>
                  <a:pt x="23668" y="4523"/>
                  <a:pt x="23668" y="4529"/>
                  <a:pt x="23668" y="4535"/>
                </a:cubicBezTo>
                <a:cubicBezTo>
                  <a:pt x="23668" y="4547"/>
                  <a:pt x="23662" y="4547"/>
                  <a:pt x="23649" y="4547"/>
                </a:cubicBezTo>
                <a:cubicBezTo>
                  <a:pt x="23643" y="4559"/>
                  <a:pt x="23631" y="4565"/>
                  <a:pt x="23631" y="4583"/>
                </a:cubicBezTo>
                <a:cubicBezTo>
                  <a:pt x="23628" y="4583"/>
                  <a:pt x="23625" y="4582"/>
                  <a:pt x="23622" y="4582"/>
                </a:cubicBezTo>
                <a:cubicBezTo>
                  <a:pt x="23603" y="4582"/>
                  <a:pt x="23589" y="4599"/>
                  <a:pt x="23589" y="4620"/>
                </a:cubicBezTo>
                <a:cubicBezTo>
                  <a:pt x="23571" y="4626"/>
                  <a:pt x="23559" y="4668"/>
                  <a:pt x="23577" y="4674"/>
                </a:cubicBezTo>
                <a:cubicBezTo>
                  <a:pt x="23553" y="4674"/>
                  <a:pt x="23559" y="4710"/>
                  <a:pt x="23577" y="4729"/>
                </a:cubicBezTo>
                <a:cubicBezTo>
                  <a:pt x="23559" y="4747"/>
                  <a:pt x="23577" y="4747"/>
                  <a:pt x="23589" y="4759"/>
                </a:cubicBezTo>
                <a:cubicBezTo>
                  <a:pt x="23601" y="4765"/>
                  <a:pt x="23613" y="4771"/>
                  <a:pt x="23619" y="4771"/>
                </a:cubicBezTo>
                <a:cubicBezTo>
                  <a:pt x="23628" y="4775"/>
                  <a:pt x="23630" y="4782"/>
                  <a:pt x="23635" y="4782"/>
                </a:cubicBezTo>
                <a:cubicBezTo>
                  <a:pt x="23637" y="4782"/>
                  <a:pt x="23640" y="4781"/>
                  <a:pt x="23643" y="4777"/>
                </a:cubicBezTo>
                <a:cubicBezTo>
                  <a:pt x="23643" y="4795"/>
                  <a:pt x="23649" y="4801"/>
                  <a:pt x="23662" y="4801"/>
                </a:cubicBezTo>
                <a:cubicBezTo>
                  <a:pt x="23662" y="4813"/>
                  <a:pt x="23666" y="4817"/>
                  <a:pt x="23670" y="4817"/>
                </a:cubicBezTo>
                <a:cubicBezTo>
                  <a:pt x="23675" y="4817"/>
                  <a:pt x="23680" y="4811"/>
                  <a:pt x="23680" y="4801"/>
                </a:cubicBezTo>
                <a:cubicBezTo>
                  <a:pt x="23686" y="4804"/>
                  <a:pt x="23690" y="4806"/>
                  <a:pt x="23693" y="4806"/>
                </a:cubicBezTo>
                <a:cubicBezTo>
                  <a:pt x="23696" y="4806"/>
                  <a:pt x="23698" y="4804"/>
                  <a:pt x="23698" y="4801"/>
                </a:cubicBezTo>
                <a:cubicBezTo>
                  <a:pt x="23701" y="4810"/>
                  <a:pt x="23707" y="4815"/>
                  <a:pt x="23713" y="4815"/>
                </a:cubicBezTo>
                <a:cubicBezTo>
                  <a:pt x="23719" y="4815"/>
                  <a:pt x="23725" y="4810"/>
                  <a:pt x="23728" y="4801"/>
                </a:cubicBezTo>
                <a:cubicBezTo>
                  <a:pt x="23734" y="4810"/>
                  <a:pt x="23742" y="4814"/>
                  <a:pt x="23749" y="4814"/>
                </a:cubicBezTo>
                <a:cubicBezTo>
                  <a:pt x="23756" y="4814"/>
                  <a:pt x="23762" y="4808"/>
                  <a:pt x="23758" y="4795"/>
                </a:cubicBezTo>
                <a:cubicBezTo>
                  <a:pt x="23771" y="4795"/>
                  <a:pt x="23771" y="4795"/>
                  <a:pt x="23771" y="4777"/>
                </a:cubicBezTo>
                <a:cubicBezTo>
                  <a:pt x="23775" y="4782"/>
                  <a:pt x="23779" y="4784"/>
                  <a:pt x="23782" y="4784"/>
                </a:cubicBezTo>
                <a:cubicBezTo>
                  <a:pt x="23791" y="4784"/>
                  <a:pt x="23795" y="4768"/>
                  <a:pt x="23795" y="4759"/>
                </a:cubicBezTo>
                <a:cubicBezTo>
                  <a:pt x="23798" y="4766"/>
                  <a:pt x="23807" y="4770"/>
                  <a:pt x="23814" y="4770"/>
                </a:cubicBezTo>
                <a:cubicBezTo>
                  <a:pt x="23820" y="4770"/>
                  <a:pt x="23825" y="4767"/>
                  <a:pt x="23825" y="4759"/>
                </a:cubicBezTo>
                <a:cubicBezTo>
                  <a:pt x="23828" y="4764"/>
                  <a:pt x="23832" y="4766"/>
                  <a:pt x="23837" y="4766"/>
                </a:cubicBezTo>
                <a:cubicBezTo>
                  <a:pt x="23844" y="4766"/>
                  <a:pt x="23852" y="4762"/>
                  <a:pt x="23855" y="4759"/>
                </a:cubicBezTo>
                <a:cubicBezTo>
                  <a:pt x="23855" y="4770"/>
                  <a:pt x="23866" y="4779"/>
                  <a:pt x="23876" y="4779"/>
                </a:cubicBezTo>
                <a:cubicBezTo>
                  <a:pt x="23883" y="4779"/>
                  <a:pt x="23889" y="4775"/>
                  <a:pt x="23892" y="4765"/>
                </a:cubicBezTo>
                <a:cubicBezTo>
                  <a:pt x="23898" y="4768"/>
                  <a:pt x="23903" y="4770"/>
                  <a:pt x="23907" y="4770"/>
                </a:cubicBezTo>
                <a:cubicBezTo>
                  <a:pt x="23919" y="4770"/>
                  <a:pt x="23922" y="4758"/>
                  <a:pt x="23922" y="4741"/>
                </a:cubicBezTo>
                <a:cubicBezTo>
                  <a:pt x="23927" y="4743"/>
                  <a:pt x="23931" y="4745"/>
                  <a:pt x="23934" y="4745"/>
                </a:cubicBezTo>
                <a:cubicBezTo>
                  <a:pt x="23939" y="4745"/>
                  <a:pt x="23943" y="4742"/>
                  <a:pt x="23946" y="4735"/>
                </a:cubicBezTo>
                <a:cubicBezTo>
                  <a:pt x="23951" y="4739"/>
                  <a:pt x="23962" y="4753"/>
                  <a:pt x="23970" y="4753"/>
                </a:cubicBezTo>
                <a:cubicBezTo>
                  <a:pt x="23972" y="4753"/>
                  <a:pt x="23975" y="4752"/>
                  <a:pt x="23976" y="4747"/>
                </a:cubicBezTo>
                <a:cubicBezTo>
                  <a:pt x="23976" y="4765"/>
                  <a:pt x="23982" y="4771"/>
                  <a:pt x="24001" y="4771"/>
                </a:cubicBezTo>
                <a:cubicBezTo>
                  <a:pt x="24001" y="4785"/>
                  <a:pt x="24015" y="4799"/>
                  <a:pt x="24025" y="4799"/>
                </a:cubicBezTo>
                <a:cubicBezTo>
                  <a:pt x="24027" y="4799"/>
                  <a:pt x="24030" y="4798"/>
                  <a:pt x="24031" y="4795"/>
                </a:cubicBezTo>
                <a:cubicBezTo>
                  <a:pt x="24031" y="4805"/>
                  <a:pt x="24038" y="4825"/>
                  <a:pt x="24050" y="4825"/>
                </a:cubicBezTo>
                <a:cubicBezTo>
                  <a:pt x="24053" y="4825"/>
                  <a:pt x="24057" y="4823"/>
                  <a:pt x="24061" y="4819"/>
                </a:cubicBezTo>
                <a:cubicBezTo>
                  <a:pt x="24065" y="4831"/>
                  <a:pt x="24075" y="4842"/>
                  <a:pt x="24084" y="4842"/>
                </a:cubicBezTo>
                <a:cubicBezTo>
                  <a:pt x="24090" y="4842"/>
                  <a:pt x="24095" y="4837"/>
                  <a:pt x="24098" y="4826"/>
                </a:cubicBezTo>
                <a:cubicBezTo>
                  <a:pt x="24101" y="4833"/>
                  <a:pt x="24109" y="4836"/>
                  <a:pt x="24116" y="4836"/>
                </a:cubicBezTo>
                <a:cubicBezTo>
                  <a:pt x="24121" y="4836"/>
                  <a:pt x="24125" y="4834"/>
                  <a:pt x="24128" y="4832"/>
                </a:cubicBezTo>
                <a:lnTo>
                  <a:pt x="24128" y="4832"/>
                </a:lnTo>
                <a:cubicBezTo>
                  <a:pt x="24128" y="4916"/>
                  <a:pt x="24146" y="4989"/>
                  <a:pt x="24104" y="5062"/>
                </a:cubicBezTo>
                <a:cubicBezTo>
                  <a:pt x="24055" y="5152"/>
                  <a:pt x="23976" y="5183"/>
                  <a:pt x="23946" y="5292"/>
                </a:cubicBezTo>
                <a:cubicBezTo>
                  <a:pt x="23946" y="5304"/>
                  <a:pt x="23946" y="5304"/>
                  <a:pt x="23940" y="5310"/>
                </a:cubicBezTo>
                <a:cubicBezTo>
                  <a:pt x="23649" y="5407"/>
                  <a:pt x="23395" y="5576"/>
                  <a:pt x="23189" y="5849"/>
                </a:cubicBezTo>
                <a:cubicBezTo>
                  <a:pt x="23020" y="5793"/>
                  <a:pt x="22865" y="5768"/>
                  <a:pt x="22723" y="5768"/>
                </a:cubicBezTo>
                <a:cubicBezTo>
                  <a:pt x="22324" y="5768"/>
                  <a:pt x="22033" y="5972"/>
                  <a:pt x="21827" y="6285"/>
                </a:cubicBezTo>
                <a:lnTo>
                  <a:pt x="21821" y="6285"/>
                </a:lnTo>
                <a:cubicBezTo>
                  <a:pt x="21814" y="6283"/>
                  <a:pt x="21809" y="6282"/>
                  <a:pt x="21806" y="6282"/>
                </a:cubicBezTo>
                <a:cubicBezTo>
                  <a:pt x="21795" y="6282"/>
                  <a:pt x="21799" y="6290"/>
                  <a:pt x="21785" y="6309"/>
                </a:cubicBezTo>
                <a:cubicBezTo>
                  <a:pt x="21754" y="6291"/>
                  <a:pt x="21730" y="6260"/>
                  <a:pt x="21694" y="6254"/>
                </a:cubicBezTo>
                <a:cubicBezTo>
                  <a:pt x="21700" y="6242"/>
                  <a:pt x="21700" y="6224"/>
                  <a:pt x="21724" y="6224"/>
                </a:cubicBezTo>
                <a:cubicBezTo>
                  <a:pt x="21728" y="6224"/>
                  <a:pt x="21754" y="6235"/>
                  <a:pt x="21772" y="6235"/>
                </a:cubicBezTo>
                <a:cubicBezTo>
                  <a:pt x="21781" y="6235"/>
                  <a:pt x="21789" y="6232"/>
                  <a:pt x="21791" y="6224"/>
                </a:cubicBezTo>
                <a:cubicBezTo>
                  <a:pt x="21797" y="6218"/>
                  <a:pt x="21785" y="6212"/>
                  <a:pt x="21773" y="6200"/>
                </a:cubicBezTo>
                <a:lnTo>
                  <a:pt x="21773" y="6182"/>
                </a:lnTo>
                <a:cubicBezTo>
                  <a:pt x="21773" y="6157"/>
                  <a:pt x="21773" y="6151"/>
                  <a:pt x="21742" y="6139"/>
                </a:cubicBezTo>
                <a:cubicBezTo>
                  <a:pt x="21754" y="6127"/>
                  <a:pt x="21706" y="6109"/>
                  <a:pt x="21694" y="6109"/>
                </a:cubicBezTo>
                <a:cubicBezTo>
                  <a:pt x="21670" y="6109"/>
                  <a:pt x="21645" y="6097"/>
                  <a:pt x="21621" y="6097"/>
                </a:cubicBezTo>
                <a:cubicBezTo>
                  <a:pt x="21603" y="6097"/>
                  <a:pt x="21585" y="6109"/>
                  <a:pt x="21555" y="6109"/>
                </a:cubicBezTo>
                <a:cubicBezTo>
                  <a:pt x="21547" y="6109"/>
                  <a:pt x="21533" y="6114"/>
                  <a:pt x="21518" y="6114"/>
                </a:cubicBezTo>
                <a:cubicBezTo>
                  <a:pt x="21510" y="6114"/>
                  <a:pt x="21502" y="6113"/>
                  <a:pt x="21494" y="6109"/>
                </a:cubicBezTo>
                <a:cubicBezTo>
                  <a:pt x="21494" y="6103"/>
                  <a:pt x="21500" y="6103"/>
                  <a:pt x="21500" y="6097"/>
                </a:cubicBezTo>
                <a:cubicBezTo>
                  <a:pt x="21506" y="6094"/>
                  <a:pt x="21512" y="6094"/>
                  <a:pt x="21518" y="6094"/>
                </a:cubicBezTo>
                <a:cubicBezTo>
                  <a:pt x="21523" y="6094"/>
                  <a:pt x="21527" y="6094"/>
                  <a:pt x="21530" y="6091"/>
                </a:cubicBezTo>
                <a:cubicBezTo>
                  <a:pt x="21543" y="6079"/>
                  <a:pt x="21543" y="6073"/>
                  <a:pt x="21549" y="6067"/>
                </a:cubicBezTo>
                <a:cubicBezTo>
                  <a:pt x="21555" y="6064"/>
                  <a:pt x="21558" y="6064"/>
                  <a:pt x="21561" y="6064"/>
                </a:cubicBezTo>
                <a:cubicBezTo>
                  <a:pt x="21565" y="6064"/>
                  <a:pt x="21570" y="6064"/>
                  <a:pt x="21579" y="6061"/>
                </a:cubicBezTo>
                <a:cubicBezTo>
                  <a:pt x="21599" y="6051"/>
                  <a:pt x="21622" y="6041"/>
                  <a:pt x="21650" y="6041"/>
                </a:cubicBezTo>
                <a:cubicBezTo>
                  <a:pt x="21657" y="6041"/>
                  <a:pt x="21663" y="6041"/>
                  <a:pt x="21670" y="6042"/>
                </a:cubicBezTo>
                <a:cubicBezTo>
                  <a:pt x="21682" y="6042"/>
                  <a:pt x="21700" y="6048"/>
                  <a:pt x="21706" y="6061"/>
                </a:cubicBezTo>
                <a:cubicBezTo>
                  <a:pt x="21724" y="6067"/>
                  <a:pt x="21724" y="6079"/>
                  <a:pt x="21736" y="6091"/>
                </a:cubicBezTo>
                <a:cubicBezTo>
                  <a:pt x="21754" y="6097"/>
                  <a:pt x="21815" y="6097"/>
                  <a:pt x="21833" y="6097"/>
                </a:cubicBezTo>
                <a:cubicBezTo>
                  <a:pt x="21833" y="6079"/>
                  <a:pt x="21827" y="6067"/>
                  <a:pt x="21821" y="6048"/>
                </a:cubicBezTo>
                <a:cubicBezTo>
                  <a:pt x="21797" y="6030"/>
                  <a:pt x="21791" y="6030"/>
                  <a:pt x="21821" y="6012"/>
                </a:cubicBezTo>
                <a:cubicBezTo>
                  <a:pt x="21833" y="6010"/>
                  <a:pt x="21845" y="6007"/>
                  <a:pt x="21855" y="6007"/>
                </a:cubicBezTo>
                <a:cubicBezTo>
                  <a:pt x="21870" y="6007"/>
                  <a:pt x="21883" y="6012"/>
                  <a:pt x="21894" y="6030"/>
                </a:cubicBezTo>
                <a:cubicBezTo>
                  <a:pt x="21906" y="6042"/>
                  <a:pt x="21912" y="6067"/>
                  <a:pt x="21936" y="6073"/>
                </a:cubicBezTo>
                <a:cubicBezTo>
                  <a:pt x="21918" y="6061"/>
                  <a:pt x="21924" y="6042"/>
                  <a:pt x="21924" y="6030"/>
                </a:cubicBezTo>
                <a:cubicBezTo>
                  <a:pt x="21924" y="6006"/>
                  <a:pt x="21918" y="5988"/>
                  <a:pt x="21912" y="5976"/>
                </a:cubicBezTo>
                <a:cubicBezTo>
                  <a:pt x="21906" y="5952"/>
                  <a:pt x="21894" y="5946"/>
                  <a:pt x="21888" y="5921"/>
                </a:cubicBezTo>
                <a:cubicBezTo>
                  <a:pt x="21882" y="5909"/>
                  <a:pt x="21888" y="5885"/>
                  <a:pt x="21882" y="5879"/>
                </a:cubicBezTo>
                <a:lnTo>
                  <a:pt x="21857" y="5879"/>
                </a:lnTo>
                <a:cubicBezTo>
                  <a:pt x="21851" y="5879"/>
                  <a:pt x="21845" y="5867"/>
                  <a:pt x="21833" y="5867"/>
                </a:cubicBezTo>
                <a:cubicBezTo>
                  <a:pt x="21829" y="5866"/>
                  <a:pt x="21825" y="5866"/>
                  <a:pt x="21821" y="5866"/>
                </a:cubicBezTo>
                <a:cubicBezTo>
                  <a:pt x="21797" y="5866"/>
                  <a:pt x="21780" y="5879"/>
                  <a:pt x="21754" y="5879"/>
                </a:cubicBezTo>
                <a:cubicBezTo>
                  <a:pt x="21746" y="5863"/>
                  <a:pt x="21725" y="5857"/>
                  <a:pt x="21704" y="5857"/>
                </a:cubicBezTo>
                <a:cubicBezTo>
                  <a:pt x="21694" y="5857"/>
                  <a:pt x="21684" y="5859"/>
                  <a:pt x="21676" y="5861"/>
                </a:cubicBezTo>
                <a:cubicBezTo>
                  <a:pt x="21645" y="5879"/>
                  <a:pt x="21652" y="5897"/>
                  <a:pt x="21633" y="5915"/>
                </a:cubicBezTo>
                <a:cubicBezTo>
                  <a:pt x="21619" y="5930"/>
                  <a:pt x="21602" y="5938"/>
                  <a:pt x="21584" y="5938"/>
                </a:cubicBezTo>
                <a:cubicBezTo>
                  <a:pt x="21572" y="5938"/>
                  <a:pt x="21561" y="5935"/>
                  <a:pt x="21549" y="5927"/>
                </a:cubicBezTo>
                <a:cubicBezTo>
                  <a:pt x="21543" y="5927"/>
                  <a:pt x="21549" y="5915"/>
                  <a:pt x="21543" y="5915"/>
                </a:cubicBezTo>
                <a:lnTo>
                  <a:pt x="21518" y="5915"/>
                </a:lnTo>
                <a:cubicBezTo>
                  <a:pt x="21500" y="5909"/>
                  <a:pt x="21494" y="5897"/>
                  <a:pt x="21482" y="5891"/>
                </a:cubicBezTo>
                <a:cubicBezTo>
                  <a:pt x="21473" y="5888"/>
                  <a:pt x="21467" y="5888"/>
                  <a:pt x="21461" y="5888"/>
                </a:cubicBezTo>
                <a:cubicBezTo>
                  <a:pt x="21455" y="5888"/>
                  <a:pt x="21449" y="5888"/>
                  <a:pt x="21440" y="5885"/>
                </a:cubicBezTo>
                <a:cubicBezTo>
                  <a:pt x="21428" y="5885"/>
                  <a:pt x="21428" y="5879"/>
                  <a:pt x="21403" y="5879"/>
                </a:cubicBezTo>
                <a:cubicBezTo>
                  <a:pt x="21391" y="5879"/>
                  <a:pt x="21373" y="5885"/>
                  <a:pt x="21361" y="5891"/>
                </a:cubicBezTo>
                <a:cubicBezTo>
                  <a:pt x="21337" y="5897"/>
                  <a:pt x="21319" y="5897"/>
                  <a:pt x="21300" y="5909"/>
                </a:cubicBezTo>
                <a:cubicBezTo>
                  <a:pt x="21270" y="5915"/>
                  <a:pt x="21282" y="5909"/>
                  <a:pt x="21270" y="5927"/>
                </a:cubicBezTo>
                <a:cubicBezTo>
                  <a:pt x="21258" y="5940"/>
                  <a:pt x="21258" y="5946"/>
                  <a:pt x="21252" y="5946"/>
                </a:cubicBezTo>
                <a:lnTo>
                  <a:pt x="21240" y="5946"/>
                </a:lnTo>
                <a:cubicBezTo>
                  <a:pt x="21222" y="5958"/>
                  <a:pt x="21228" y="5958"/>
                  <a:pt x="21216" y="5976"/>
                </a:cubicBezTo>
                <a:cubicBezTo>
                  <a:pt x="21207" y="5979"/>
                  <a:pt x="21194" y="5979"/>
                  <a:pt x="21183" y="5979"/>
                </a:cubicBezTo>
                <a:cubicBezTo>
                  <a:pt x="21172" y="5979"/>
                  <a:pt x="21161" y="5979"/>
                  <a:pt x="21155" y="5982"/>
                </a:cubicBezTo>
                <a:cubicBezTo>
                  <a:pt x="21149" y="5988"/>
                  <a:pt x="21149" y="6000"/>
                  <a:pt x="21137" y="6000"/>
                </a:cubicBezTo>
                <a:cubicBezTo>
                  <a:pt x="21137" y="6000"/>
                  <a:pt x="21125" y="6006"/>
                  <a:pt x="21119" y="6006"/>
                </a:cubicBezTo>
                <a:cubicBezTo>
                  <a:pt x="21107" y="6012"/>
                  <a:pt x="21107" y="6018"/>
                  <a:pt x="21107" y="6030"/>
                </a:cubicBezTo>
                <a:cubicBezTo>
                  <a:pt x="21101" y="6061"/>
                  <a:pt x="21095" y="6061"/>
                  <a:pt x="21058" y="6061"/>
                </a:cubicBezTo>
                <a:cubicBezTo>
                  <a:pt x="21028" y="6061"/>
                  <a:pt x="21004" y="6048"/>
                  <a:pt x="20979" y="6048"/>
                </a:cubicBezTo>
                <a:cubicBezTo>
                  <a:pt x="20970" y="6047"/>
                  <a:pt x="20963" y="6046"/>
                  <a:pt x="20957" y="6046"/>
                </a:cubicBezTo>
                <a:cubicBezTo>
                  <a:pt x="20936" y="6046"/>
                  <a:pt x="20933" y="6055"/>
                  <a:pt x="20919" y="6079"/>
                </a:cubicBezTo>
                <a:cubicBezTo>
                  <a:pt x="20913" y="6103"/>
                  <a:pt x="20907" y="6091"/>
                  <a:pt x="20889" y="6103"/>
                </a:cubicBezTo>
                <a:cubicBezTo>
                  <a:pt x="20889" y="6103"/>
                  <a:pt x="20889" y="6121"/>
                  <a:pt x="20883" y="6121"/>
                </a:cubicBezTo>
                <a:lnTo>
                  <a:pt x="20858" y="6121"/>
                </a:lnTo>
                <a:cubicBezTo>
                  <a:pt x="20846" y="6127"/>
                  <a:pt x="20768" y="6139"/>
                  <a:pt x="20816" y="6164"/>
                </a:cubicBezTo>
                <a:lnTo>
                  <a:pt x="20846" y="6164"/>
                </a:lnTo>
                <a:cubicBezTo>
                  <a:pt x="20852" y="6164"/>
                  <a:pt x="20846" y="6182"/>
                  <a:pt x="20852" y="6182"/>
                </a:cubicBezTo>
                <a:cubicBezTo>
                  <a:pt x="20858" y="6188"/>
                  <a:pt x="20852" y="6188"/>
                  <a:pt x="20864" y="6188"/>
                </a:cubicBezTo>
                <a:cubicBezTo>
                  <a:pt x="20877" y="6188"/>
                  <a:pt x="20895" y="6182"/>
                  <a:pt x="20907" y="6182"/>
                </a:cubicBezTo>
                <a:cubicBezTo>
                  <a:pt x="20915" y="6182"/>
                  <a:pt x="20934" y="6174"/>
                  <a:pt x="20949" y="6174"/>
                </a:cubicBezTo>
                <a:cubicBezTo>
                  <a:pt x="20957" y="6174"/>
                  <a:pt x="20963" y="6176"/>
                  <a:pt x="20967" y="6182"/>
                </a:cubicBezTo>
                <a:cubicBezTo>
                  <a:pt x="20973" y="6188"/>
                  <a:pt x="20967" y="6200"/>
                  <a:pt x="20949" y="6200"/>
                </a:cubicBezTo>
                <a:cubicBezTo>
                  <a:pt x="20943" y="6218"/>
                  <a:pt x="20967" y="6224"/>
                  <a:pt x="20986" y="6224"/>
                </a:cubicBezTo>
                <a:cubicBezTo>
                  <a:pt x="20998" y="6242"/>
                  <a:pt x="20973" y="6242"/>
                  <a:pt x="20973" y="6254"/>
                </a:cubicBezTo>
                <a:cubicBezTo>
                  <a:pt x="20973" y="6273"/>
                  <a:pt x="20979" y="6260"/>
                  <a:pt x="20979" y="6279"/>
                </a:cubicBezTo>
                <a:cubicBezTo>
                  <a:pt x="20979" y="6291"/>
                  <a:pt x="20973" y="6321"/>
                  <a:pt x="20986" y="6321"/>
                </a:cubicBezTo>
                <a:cubicBezTo>
                  <a:pt x="20986" y="6339"/>
                  <a:pt x="20973" y="6351"/>
                  <a:pt x="20979" y="6369"/>
                </a:cubicBezTo>
                <a:cubicBezTo>
                  <a:pt x="20990" y="6369"/>
                  <a:pt x="21000" y="6370"/>
                  <a:pt x="21009" y="6370"/>
                </a:cubicBezTo>
                <a:cubicBezTo>
                  <a:pt x="21029" y="6370"/>
                  <a:pt x="21046" y="6367"/>
                  <a:pt x="21058" y="6351"/>
                </a:cubicBezTo>
                <a:cubicBezTo>
                  <a:pt x="21064" y="6345"/>
                  <a:pt x="21064" y="6339"/>
                  <a:pt x="21070" y="6333"/>
                </a:cubicBezTo>
                <a:cubicBezTo>
                  <a:pt x="21073" y="6327"/>
                  <a:pt x="21078" y="6327"/>
                  <a:pt x="21082" y="6327"/>
                </a:cubicBezTo>
                <a:cubicBezTo>
                  <a:pt x="21087" y="6327"/>
                  <a:pt x="21091" y="6327"/>
                  <a:pt x="21095" y="6321"/>
                </a:cubicBezTo>
                <a:cubicBezTo>
                  <a:pt x="21119" y="6309"/>
                  <a:pt x="21119" y="6315"/>
                  <a:pt x="21119" y="6291"/>
                </a:cubicBezTo>
                <a:lnTo>
                  <a:pt x="21119" y="6285"/>
                </a:lnTo>
                <a:cubicBezTo>
                  <a:pt x="21125" y="6309"/>
                  <a:pt x="21137" y="6333"/>
                  <a:pt x="21149" y="6351"/>
                </a:cubicBezTo>
                <a:cubicBezTo>
                  <a:pt x="21167" y="6430"/>
                  <a:pt x="21095" y="6484"/>
                  <a:pt x="21040" y="6527"/>
                </a:cubicBezTo>
                <a:cubicBezTo>
                  <a:pt x="20999" y="6564"/>
                  <a:pt x="20961" y="6590"/>
                  <a:pt x="20911" y="6590"/>
                </a:cubicBezTo>
                <a:cubicBezTo>
                  <a:pt x="20895" y="6590"/>
                  <a:pt x="20877" y="6587"/>
                  <a:pt x="20858" y="6581"/>
                </a:cubicBezTo>
                <a:cubicBezTo>
                  <a:pt x="20833" y="6573"/>
                  <a:pt x="20812" y="6569"/>
                  <a:pt x="20792" y="6569"/>
                </a:cubicBezTo>
                <a:cubicBezTo>
                  <a:pt x="20744" y="6569"/>
                  <a:pt x="20709" y="6593"/>
                  <a:pt x="20653" y="6624"/>
                </a:cubicBezTo>
                <a:cubicBezTo>
                  <a:pt x="20586" y="6672"/>
                  <a:pt x="20544" y="6708"/>
                  <a:pt x="20495" y="6769"/>
                </a:cubicBezTo>
                <a:cubicBezTo>
                  <a:pt x="20453" y="6823"/>
                  <a:pt x="20374" y="6854"/>
                  <a:pt x="20289" y="6878"/>
                </a:cubicBezTo>
                <a:cubicBezTo>
                  <a:pt x="20271" y="6696"/>
                  <a:pt x="20162" y="6460"/>
                  <a:pt x="20132" y="6285"/>
                </a:cubicBezTo>
                <a:cubicBezTo>
                  <a:pt x="20108" y="6139"/>
                  <a:pt x="20108" y="5976"/>
                  <a:pt x="20132" y="5831"/>
                </a:cubicBezTo>
                <a:cubicBezTo>
                  <a:pt x="20150" y="5837"/>
                  <a:pt x="20156" y="5849"/>
                  <a:pt x="20162" y="5861"/>
                </a:cubicBezTo>
                <a:cubicBezTo>
                  <a:pt x="20184" y="5888"/>
                  <a:pt x="20171" y="5916"/>
                  <a:pt x="20210" y="5916"/>
                </a:cubicBezTo>
                <a:cubicBezTo>
                  <a:pt x="20214" y="5916"/>
                  <a:pt x="20218" y="5916"/>
                  <a:pt x="20223" y="5915"/>
                </a:cubicBezTo>
                <a:cubicBezTo>
                  <a:pt x="20247" y="5915"/>
                  <a:pt x="20259" y="5891"/>
                  <a:pt x="20283" y="5891"/>
                </a:cubicBezTo>
                <a:cubicBezTo>
                  <a:pt x="20307" y="5891"/>
                  <a:pt x="20344" y="5915"/>
                  <a:pt x="20374" y="5915"/>
                </a:cubicBezTo>
                <a:cubicBezTo>
                  <a:pt x="20404" y="5915"/>
                  <a:pt x="20422" y="5915"/>
                  <a:pt x="20453" y="5897"/>
                </a:cubicBezTo>
                <a:cubicBezTo>
                  <a:pt x="20453" y="5915"/>
                  <a:pt x="20459" y="5927"/>
                  <a:pt x="20453" y="5946"/>
                </a:cubicBezTo>
                <a:cubicBezTo>
                  <a:pt x="20471" y="5952"/>
                  <a:pt x="20501" y="5952"/>
                  <a:pt x="20525" y="5958"/>
                </a:cubicBezTo>
                <a:cubicBezTo>
                  <a:pt x="20515" y="6007"/>
                  <a:pt x="20572" y="6031"/>
                  <a:pt x="20624" y="6031"/>
                </a:cubicBezTo>
                <a:cubicBezTo>
                  <a:pt x="20629" y="6031"/>
                  <a:pt x="20635" y="6031"/>
                  <a:pt x="20640" y="6030"/>
                </a:cubicBezTo>
                <a:lnTo>
                  <a:pt x="20640" y="6030"/>
                </a:lnTo>
                <a:cubicBezTo>
                  <a:pt x="20634" y="6042"/>
                  <a:pt x="20634" y="6061"/>
                  <a:pt x="20634" y="6073"/>
                </a:cubicBezTo>
                <a:cubicBezTo>
                  <a:pt x="20638" y="6069"/>
                  <a:pt x="20642" y="6068"/>
                  <a:pt x="20646" y="6066"/>
                </a:cubicBezTo>
                <a:lnTo>
                  <a:pt x="20646" y="6066"/>
                </a:lnTo>
                <a:cubicBezTo>
                  <a:pt x="20630" y="6078"/>
                  <a:pt x="20616" y="6095"/>
                  <a:pt x="20616" y="6121"/>
                </a:cubicBezTo>
                <a:cubicBezTo>
                  <a:pt x="20622" y="6122"/>
                  <a:pt x="20628" y="6122"/>
                  <a:pt x="20634" y="6122"/>
                </a:cubicBezTo>
                <a:cubicBezTo>
                  <a:pt x="20689" y="6122"/>
                  <a:pt x="20764" y="6100"/>
                  <a:pt x="20786" y="6073"/>
                </a:cubicBezTo>
                <a:cubicBezTo>
                  <a:pt x="20792" y="6061"/>
                  <a:pt x="20798" y="6030"/>
                  <a:pt x="20816" y="6018"/>
                </a:cubicBezTo>
                <a:cubicBezTo>
                  <a:pt x="20821" y="6016"/>
                  <a:pt x="20826" y="6015"/>
                  <a:pt x="20832" y="6015"/>
                </a:cubicBezTo>
                <a:cubicBezTo>
                  <a:pt x="20855" y="6015"/>
                  <a:pt x="20880" y="6031"/>
                  <a:pt x="20900" y="6031"/>
                </a:cubicBezTo>
                <a:cubicBezTo>
                  <a:pt x="20902" y="6031"/>
                  <a:pt x="20905" y="6031"/>
                  <a:pt x="20907" y="6030"/>
                </a:cubicBezTo>
                <a:cubicBezTo>
                  <a:pt x="20937" y="6018"/>
                  <a:pt x="20919" y="6000"/>
                  <a:pt x="20967" y="5988"/>
                </a:cubicBezTo>
                <a:cubicBezTo>
                  <a:pt x="20976" y="5987"/>
                  <a:pt x="20983" y="5986"/>
                  <a:pt x="20990" y="5986"/>
                </a:cubicBezTo>
                <a:cubicBezTo>
                  <a:pt x="21010" y="5986"/>
                  <a:pt x="21022" y="5994"/>
                  <a:pt x="21040" y="6012"/>
                </a:cubicBezTo>
                <a:cubicBezTo>
                  <a:pt x="21064" y="6030"/>
                  <a:pt x="21028" y="6048"/>
                  <a:pt x="21070" y="6048"/>
                </a:cubicBezTo>
                <a:cubicBezTo>
                  <a:pt x="21101" y="6048"/>
                  <a:pt x="21107" y="6018"/>
                  <a:pt x="21088" y="6006"/>
                </a:cubicBezTo>
                <a:cubicBezTo>
                  <a:pt x="21101" y="5988"/>
                  <a:pt x="21131" y="5970"/>
                  <a:pt x="21119" y="5946"/>
                </a:cubicBezTo>
                <a:cubicBezTo>
                  <a:pt x="21112" y="5939"/>
                  <a:pt x="21105" y="5937"/>
                  <a:pt x="21098" y="5937"/>
                </a:cubicBezTo>
                <a:cubicBezTo>
                  <a:pt x="21089" y="5937"/>
                  <a:pt x="21080" y="5941"/>
                  <a:pt x="21074" y="5941"/>
                </a:cubicBezTo>
                <a:cubicBezTo>
                  <a:pt x="21073" y="5941"/>
                  <a:pt x="21071" y="5940"/>
                  <a:pt x="21070" y="5940"/>
                </a:cubicBezTo>
                <a:cubicBezTo>
                  <a:pt x="21058" y="5921"/>
                  <a:pt x="21058" y="5915"/>
                  <a:pt x="21040" y="5897"/>
                </a:cubicBezTo>
                <a:lnTo>
                  <a:pt x="20998" y="5855"/>
                </a:lnTo>
                <a:cubicBezTo>
                  <a:pt x="20994" y="5852"/>
                  <a:pt x="20991" y="5850"/>
                  <a:pt x="20987" y="5850"/>
                </a:cubicBezTo>
                <a:cubicBezTo>
                  <a:pt x="20979" y="5850"/>
                  <a:pt x="20969" y="5856"/>
                  <a:pt x="20961" y="5856"/>
                </a:cubicBezTo>
                <a:cubicBezTo>
                  <a:pt x="20959" y="5856"/>
                  <a:pt x="20957" y="5856"/>
                  <a:pt x="20955" y="5855"/>
                </a:cubicBezTo>
                <a:cubicBezTo>
                  <a:pt x="20949" y="5843"/>
                  <a:pt x="20943" y="5831"/>
                  <a:pt x="20943" y="5831"/>
                </a:cubicBezTo>
                <a:cubicBezTo>
                  <a:pt x="20937" y="5831"/>
                  <a:pt x="20889" y="5824"/>
                  <a:pt x="20889" y="5824"/>
                </a:cubicBezTo>
                <a:cubicBezTo>
                  <a:pt x="20864" y="5806"/>
                  <a:pt x="20883" y="5788"/>
                  <a:pt x="20852" y="5770"/>
                </a:cubicBezTo>
                <a:cubicBezTo>
                  <a:pt x="20839" y="5762"/>
                  <a:pt x="20816" y="5760"/>
                  <a:pt x="20791" y="5760"/>
                </a:cubicBezTo>
                <a:cubicBezTo>
                  <a:pt x="20758" y="5760"/>
                  <a:pt x="20722" y="5764"/>
                  <a:pt x="20701" y="5764"/>
                </a:cubicBezTo>
                <a:lnTo>
                  <a:pt x="20701" y="5715"/>
                </a:lnTo>
                <a:cubicBezTo>
                  <a:pt x="20695" y="5715"/>
                  <a:pt x="20683" y="5709"/>
                  <a:pt x="20671" y="5709"/>
                </a:cubicBezTo>
                <a:cubicBezTo>
                  <a:pt x="20676" y="5681"/>
                  <a:pt x="20662" y="5673"/>
                  <a:pt x="20643" y="5673"/>
                </a:cubicBezTo>
                <a:cubicBezTo>
                  <a:pt x="20623" y="5673"/>
                  <a:pt x="20598" y="5681"/>
                  <a:pt x="20583" y="5681"/>
                </a:cubicBezTo>
                <a:cubicBezTo>
                  <a:pt x="20579" y="5681"/>
                  <a:pt x="20576" y="5681"/>
                  <a:pt x="20574" y="5679"/>
                </a:cubicBezTo>
                <a:cubicBezTo>
                  <a:pt x="20555" y="5665"/>
                  <a:pt x="20558" y="5615"/>
                  <a:pt x="20530" y="5615"/>
                </a:cubicBezTo>
                <a:cubicBezTo>
                  <a:pt x="20522" y="5615"/>
                  <a:pt x="20510" y="5620"/>
                  <a:pt x="20495" y="5631"/>
                </a:cubicBezTo>
                <a:cubicBezTo>
                  <a:pt x="20465" y="5619"/>
                  <a:pt x="20435" y="5613"/>
                  <a:pt x="20398" y="5613"/>
                </a:cubicBezTo>
                <a:cubicBezTo>
                  <a:pt x="20398" y="5619"/>
                  <a:pt x="20392" y="5631"/>
                  <a:pt x="20398" y="5643"/>
                </a:cubicBezTo>
                <a:cubicBezTo>
                  <a:pt x="20396" y="5643"/>
                  <a:pt x="20392" y="5644"/>
                  <a:pt x="20389" y="5644"/>
                </a:cubicBezTo>
                <a:cubicBezTo>
                  <a:pt x="20353" y="5644"/>
                  <a:pt x="20277" y="5616"/>
                  <a:pt x="20271" y="5594"/>
                </a:cubicBezTo>
                <a:cubicBezTo>
                  <a:pt x="20254" y="5597"/>
                  <a:pt x="20243" y="5598"/>
                  <a:pt x="20235" y="5598"/>
                </a:cubicBezTo>
                <a:cubicBezTo>
                  <a:pt x="20224" y="5598"/>
                  <a:pt x="20216" y="5595"/>
                  <a:pt x="20198" y="5588"/>
                </a:cubicBezTo>
                <a:cubicBezTo>
                  <a:pt x="20192" y="5588"/>
                  <a:pt x="20192" y="5564"/>
                  <a:pt x="20186" y="5558"/>
                </a:cubicBezTo>
                <a:cubicBezTo>
                  <a:pt x="20180" y="5556"/>
                  <a:pt x="20176" y="5555"/>
                  <a:pt x="20172" y="5555"/>
                </a:cubicBezTo>
                <a:cubicBezTo>
                  <a:pt x="20166" y="5555"/>
                  <a:pt x="20161" y="5557"/>
                  <a:pt x="20156" y="5558"/>
                </a:cubicBezTo>
                <a:lnTo>
                  <a:pt x="20156" y="5558"/>
                </a:lnTo>
                <a:cubicBezTo>
                  <a:pt x="20162" y="5527"/>
                  <a:pt x="20162" y="5491"/>
                  <a:pt x="20168" y="5461"/>
                </a:cubicBezTo>
                <a:lnTo>
                  <a:pt x="20168" y="5443"/>
                </a:lnTo>
                <a:cubicBezTo>
                  <a:pt x="20162" y="5443"/>
                  <a:pt x="20162" y="5449"/>
                  <a:pt x="20156" y="5449"/>
                </a:cubicBezTo>
                <a:cubicBezTo>
                  <a:pt x="20154" y="5451"/>
                  <a:pt x="20152" y="5452"/>
                  <a:pt x="20150" y="5453"/>
                </a:cubicBezTo>
                <a:lnTo>
                  <a:pt x="20150" y="5453"/>
                </a:lnTo>
                <a:lnTo>
                  <a:pt x="20150" y="5383"/>
                </a:lnTo>
                <a:lnTo>
                  <a:pt x="20150" y="5376"/>
                </a:lnTo>
                <a:cubicBezTo>
                  <a:pt x="20156" y="5376"/>
                  <a:pt x="20162" y="5383"/>
                  <a:pt x="20168" y="5383"/>
                </a:cubicBezTo>
                <a:cubicBezTo>
                  <a:pt x="20211" y="5376"/>
                  <a:pt x="20198" y="5352"/>
                  <a:pt x="20229" y="5346"/>
                </a:cubicBezTo>
                <a:lnTo>
                  <a:pt x="20229" y="5346"/>
                </a:lnTo>
                <a:cubicBezTo>
                  <a:pt x="20229" y="5389"/>
                  <a:pt x="20223" y="5419"/>
                  <a:pt x="20283" y="5431"/>
                </a:cubicBezTo>
                <a:cubicBezTo>
                  <a:pt x="20307" y="5431"/>
                  <a:pt x="20338" y="5413"/>
                  <a:pt x="20332" y="5413"/>
                </a:cubicBezTo>
                <a:cubicBezTo>
                  <a:pt x="20374" y="5413"/>
                  <a:pt x="20350" y="5431"/>
                  <a:pt x="20380" y="5443"/>
                </a:cubicBezTo>
                <a:cubicBezTo>
                  <a:pt x="20398" y="5449"/>
                  <a:pt x="20380" y="5461"/>
                  <a:pt x="20404" y="5467"/>
                </a:cubicBezTo>
                <a:cubicBezTo>
                  <a:pt x="20422" y="5467"/>
                  <a:pt x="20422" y="5449"/>
                  <a:pt x="20429" y="5449"/>
                </a:cubicBezTo>
                <a:lnTo>
                  <a:pt x="20483" y="5449"/>
                </a:lnTo>
                <a:cubicBezTo>
                  <a:pt x="20544" y="5437"/>
                  <a:pt x="20531" y="5437"/>
                  <a:pt x="20531" y="5376"/>
                </a:cubicBezTo>
                <a:lnTo>
                  <a:pt x="20531" y="5376"/>
                </a:lnTo>
                <a:cubicBezTo>
                  <a:pt x="20550" y="5382"/>
                  <a:pt x="20569" y="5387"/>
                  <a:pt x="20584" y="5387"/>
                </a:cubicBezTo>
                <a:cubicBezTo>
                  <a:pt x="20604" y="5387"/>
                  <a:pt x="20617" y="5377"/>
                  <a:pt x="20610" y="5346"/>
                </a:cubicBezTo>
                <a:lnTo>
                  <a:pt x="20610" y="5346"/>
                </a:lnTo>
                <a:cubicBezTo>
                  <a:pt x="20612" y="5346"/>
                  <a:pt x="20614" y="5347"/>
                  <a:pt x="20616" y="5347"/>
                </a:cubicBezTo>
                <a:cubicBezTo>
                  <a:pt x="20642" y="5347"/>
                  <a:pt x="20685" y="5323"/>
                  <a:pt x="20712" y="5323"/>
                </a:cubicBezTo>
                <a:cubicBezTo>
                  <a:pt x="20726" y="5323"/>
                  <a:pt x="20735" y="5329"/>
                  <a:pt x="20737" y="5346"/>
                </a:cubicBezTo>
                <a:cubicBezTo>
                  <a:pt x="20743" y="5345"/>
                  <a:pt x="20749" y="5344"/>
                  <a:pt x="20754" y="5344"/>
                </a:cubicBezTo>
                <a:cubicBezTo>
                  <a:pt x="20772" y="5344"/>
                  <a:pt x="20786" y="5352"/>
                  <a:pt x="20786" y="5370"/>
                </a:cubicBezTo>
                <a:cubicBezTo>
                  <a:pt x="20792" y="5358"/>
                  <a:pt x="20798" y="5370"/>
                  <a:pt x="20804" y="5352"/>
                </a:cubicBezTo>
                <a:cubicBezTo>
                  <a:pt x="20811" y="5367"/>
                  <a:pt x="20821" y="5371"/>
                  <a:pt x="20830" y="5371"/>
                </a:cubicBezTo>
                <a:cubicBezTo>
                  <a:pt x="20840" y="5371"/>
                  <a:pt x="20849" y="5367"/>
                  <a:pt x="20856" y="5367"/>
                </a:cubicBezTo>
                <a:cubicBezTo>
                  <a:pt x="20859" y="5367"/>
                  <a:pt x="20862" y="5368"/>
                  <a:pt x="20864" y="5370"/>
                </a:cubicBezTo>
                <a:cubicBezTo>
                  <a:pt x="20889" y="5370"/>
                  <a:pt x="20907" y="5383"/>
                  <a:pt x="20937" y="5383"/>
                </a:cubicBezTo>
                <a:cubicBezTo>
                  <a:pt x="20940" y="5368"/>
                  <a:pt x="20947" y="5362"/>
                  <a:pt x="20955" y="5362"/>
                </a:cubicBezTo>
                <a:cubicBezTo>
                  <a:pt x="20963" y="5362"/>
                  <a:pt x="20973" y="5370"/>
                  <a:pt x="20979" y="5383"/>
                </a:cubicBezTo>
                <a:cubicBezTo>
                  <a:pt x="21004" y="5383"/>
                  <a:pt x="21010" y="5376"/>
                  <a:pt x="21016" y="5370"/>
                </a:cubicBezTo>
                <a:cubicBezTo>
                  <a:pt x="20986" y="5346"/>
                  <a:pt x="20949" y="5346"/>
                  <a:pt x="20943" y="5316"/>
                </a:cubicBezTo>
                <a:cubicBezTo>
                  <a:pt x="20937" y="5298"/>
                  <a:pt x="20955" y="5280"/>
                  <a:pt x="20955" y="5255"/>
                </a:cubicBezTo>
                <a:cubicBezTo>
                  <a:pt x="20967" y="5255"/>
                  <a:pt x="20979" y="5255"/>
                  <a:pt x="20990" y="5255"/>
                </a:cubicBezTo>
                <a:cubicBezTo>
                  <a:pt x="21017" y="5255"/>
                  <a:pt x="21041" y="5258"/>
                  <a:pt x="21058" y="5280"/>
                </a:cubicBezTo>
                <a:cubicBezTo>
                  <a:pt x="21058" y="5255"/>
                  <a:pt x="21067" y="5248"/>
                  <a:pt x="21079" y="5248"/>
                </a:cubicBezTo>
                <a:cubicBezTo>
                  <a:pt x="21091" y="5248"/>
                  <a:pt x="21107" y="5255"/>
                  <a:pt x="21119" y="5261"/>
                </a:cubicBezTo>
                <a:cubicBezTo>
                  <a:pt x="21137" y="5280"/>
                  <a:pt x="21101" y="5292"/>
                  <a:pt x="21155" y="5298"/>
                </a:cubicBezTo>
                <a:cubicBezTo>
                  <a:pt x="21166" y="5302"/>
                  <a:pt x="21179" y="5305"/>
                  <a:pt x="21191" y="5305"/>
                </a:cubicBezTo>
                <a:cubicBezTo>
                  <a:pt x="21229" y="5305"/>
                  <a:pt x="21265" y="5285"/>
                  <a:pt x="21252" y="5249"/>
                </a:cubicBezTo>
                <a:cubicBezTo>
                  <a:pt x="21228" y="5249"/>
                  <a:pt x="21197" y="5237"/>
                  <a:pt x="21179" y="5231"/>
                </a:cubicBezTo>
                <a:cubicBezTo>
                  <a:pt x="21188" y="5216"/>
                  <a:pt x="21199" y="5214"/>
                  <a:pt x="21211" y="5214"/>
                </a:cubicBezTo>
                <a:cubicBezTo>
                  <a:pt x="21214" y="5214"/>
                  <a:pt x="21217" y="5215"/>
                  <a:pt x="21220" y="5215"/>
                </a:cubicBezTo>
                <a:cubicBezTo>
                  <a:pt x="21230" y="5215"/>
                  <a:pt x="21241" y="5214"/>
                  <a:pt x="21252" y="5207"/>
                </a:cubicBezTo>
                <a:cubicBezTo>
                  <a:pt x="21276" y="5201"/>
                  <a:pt x="21306" y="5171"/>
                  <a:pt x="21319" y="5146"/>
                </a:cubicBezTo>
                <a:cubicBezTo>
                  <a:pt x="21331" y="5134"/>
                  <a:pt x="21319" y="5116"/>
                  <a:pt x="21331" y="5104"/>
                </a:cubicBezTo>
                <a:cubicBezTo>
                  <a:pt x="21337" y="5098"/>
                  <a:pt x="21367" y="5098"/>
                  <a:pt x="21373" y="5080"/>
                </a:cubicBezTo>
                <a:cubicBezTo>
                  <a:pt x="21397" y="5043"/>
                  <a:pt x="21349" y="5037"/>
                  <a:pt x="21349" y="5007"/>
                </a:cubicBezTo>
                <a:cubicBezTo>
                  <a:pt x="21341" y="5007"/>
                  <a:pt x="21327" y="5002"/>
                  <a:pt x="21316" y="5002"/>
                </a:cubicBezTo>
                <a:cubicBezTo>
                  <a:pt x="21310" y="5002"/>
                  <a:pt x="21304" y="5003"/>
                  <a:pt x="21300" y="5007"/>
                </a:cubicBezTo>
                <a:cubicBezTo>
                  <a:pt x="21300" y="4983"/>
                  <a:pt x="21312" y="4977"/>
                  <a:pt x="21337" y="4977"/>
                </a:cubicBezTo>
                <a:cubicBezTo>
                  <a:pt x="21306" y="4971"/>
                  <a:pt x="21276" y="4971"/>
                  <a:pt x="21246" y="4971"/>
                </a:cubicBezTo>
                <a:cubicBezTo>
                  <a:pt x="21216" y="4971"/>
                  <a:pt x="21185" y="4971"/>
                  <a:pt x="21155" y="4965"/>
                </a:cubicBezTo>
                <a:cubicBezTo>
                  <a:pt x="21197" y="4928"/>
                  <a:pt x="21331" y="4916"/>
                  <a:pt x="21306" y="4844"/>
                </a:cubicBezTo>
                <a:lnTo>
                  <a:pt x="21306" y="4844"/>
                </a:lnTo>
                <a:cubicBezTo>
                  <a:pt x="21276" y="4856"/>
                  <a:pt x="21246" y="4856"/>
                  <a:pt x="21216" y="4862"/>
                </a:cubicBezTo>
                <a:lnTo>
                  <a:pt x="21216" y="4838"/>
                </a:lnTo>
                <a:cubicBezTo>
                  <a:pt x="21212" y="4837"/>
                  <a:pt x="21209" y="4837"/>
                  <a:pt x="21206" y="4837"/>
                </a:cubicBezTo>
                <a:cubicBezTo>
                  <a:pt x="21176" y="4837"/>
                  <a:pt x="21158" y="4862"/>
                  <a:pt x="21131" y="4868"/>
                </a:cubicBezTo>
                <a:cubicBezTo>
                  <a:pt x="21137" y="4862"/>
                  <a:pt x="21131" y="4856"/>
                  <a:pt x="21131" y="4838"/>
                </a:cubicBezTo>
                <a:cubicBezTo>
                  <a:pt x="21127" y="4837"/>
                  <a:pt x="21122" y="4837"/>
                  <a:pt x="21118" y="4837"/>
                </a:cubicBezTo>
                <a:cubicBezTo>
                  <a:pt x="21099" y="4837"/>
                  <a:pt x="21080" y="4843"/>
                  <a:pt x="21063" y="4843"/>
                </a:cubicBezTo>
                <a:cubicBezTo>
                  <a:pt x="21052" y="4843"/>
                  <a:pt x="21042" y="4840"/>
                  <a:pt x="21034" y="4832"/>
                </a:cubicBezTo>
                <a:cubicBezTo>
                  <a:pt x="21058" y="4807"/>
                  <a:pt x="21088" y="4801"/>
                  <a:pt x="21107" y="4783"/>
                </a:cubicBezTo>
                <a:lnTo>
                  <a:pt x="21040" y="4783"/>
                </a:lnTo>
                <a:cubicBezTo>
                  <a:pt x="21076" y="4777"/>
                  <a:pt x="21088" y="4741"/>
                  <a:pt x="21088" y="4704"/>
                </a:cubicBezTo>
                <a:lnTo>
                  <a:pt x="21088" y="4704"/>
                </a:lnTo>
                <a:cubicBezTo>
                  <a:pt x="21051" y="4721"/>
                  <a:pt x="21032" y="4742"/>
                  <a:pt x="20985" y="4742"/>
                </a:cubicBezTo>
                <a:cubicBezTo>
                  <a:pt x="20980" y="4742"/>
                  <a:pt x="20974" y="4741"/>
                  <a:pt x="20967" y="4741"/>
                </a:cubicBezTo>
                <a:cubicBezTo>
                  <a:pt x="20973" y="4735"/>
                  <a:pt x="20979" y="4717"/>
                  <a:pt x="20986" y="4704"/>
                </a:cubicBezTo>
                <a:lnTo>
                  <a:pt x="20986" y="4704"/>
                </a:lnTo>
                <a:cubicBezTo>
                  <a:pt x="20955" y="4710"/>
                  <a:pt x="20943" y="4735"/>
                  <a:pt x="20907" y="4735"/>
                </a:cubicBezTo>
                <a:cubicBezTo>
                  <a:pt x="20911" y="4712"/>
                  <a:pt x="20896" y="4700"/>
                  <a:pt x="20875" y="4700"/>
                </a:cubicBezTo>
                <a:cubicBezTo>
                  <a:pt x="20868" y="4700"/>
                  <a:pt x="20860" y="4701"/>
                  <a:pt x="20852" y="4704"/>
                </a:cubicBezTo>
                <a:cubicBezTo>
                  <a:pt x="20842" y="4722"/>
                  <a:pt x="20822" y="4729"/>
                  <a:pt x="20803" y="4729"/>
                </a:cubicBezTo>
                <a:cubicBezTo>
                  <a:pt x="20767" y="4729"/>
                  <a:pt x="20730" y="4705"/>
                  <a:pt x="20737" y="4674"/>
                </a:cubicBezTo>
                <a:cubicBezTo>
                  <a:pt x="20683" y="4674"/>
                  <a:pt x="20671" y="4674"/>
                  <a:pt x="20665" y="4626"/>
                </a:cubicBezTo>
                <a:cubicBezTo>
                  <a:pt x="20640" y="4632"/>
                  <a:pt x="20610" y="4632"/>
                  <a:pt x="20586" y="4632"/>
                </a:cubicBezTo>
                <a:cubicBezTo>
                  <a:pt x="20562" y="4632"/>
                  <a:pt x="20544" y="4614"/>
                  <a:pt x="20525" y="4614"/>
                </a:cubicBezTo>
                <a:cubicBezTo>
                  <a:pt x="20519" y="4612"/>
                  <a:pt x="20514" y="4611"/>
                  <a:pt x="20508" y="4611"/>
                </a:cubicBezTo>
                <a:cubicBezTo>
                  <a:pt x="20481" y="4611"/>
                  <a:pt x="20459" y="4632"/>
                  <a:pt x="20429" y="4632"/>
                </a:cubicBezTo>
                <a:cubicBezTo>
                  <a:pt x="20429" y="4620"/>
                  <a:pt x="20422" y="4601"/>
                  <a:pt x="20429" y="4595"/>
                </a:cubicBezTo>
                <a:lnTo>
                  <a:pt x="20483" y="4595"/>
                </a:lnTo>
                <a:cubicBezTo>
                  <a:pt x="20459" y="4589"/>
                  <a:pt x="20429" y="4583"/>
                  <a:pt x="20422" y="4559"/>
                </a:cubicBezTo>
                <a:cubicBezTo>
                  <a:pt x="20435" y="4553"/>
                  <a:pt x="20441" y="4553"/>
                  <a:pt x="20441" y="4535"/>
                </a:cubicBezTo>
                <a:cubicBezTo>
                  <a:pt x="20459" y="4541"/>
                  <a:pt x="20465" y="4559"/>
                  <a:pt x="20489" y="4565"/>
                </a:cubicBezTo>
                <a:cubicBezTo>
                  <a:pt x="20513" y="4571"/>
                  <a:pt x="20525" y="4571"/>
                  <a:pt x="20550" y="4571"/>
                </a:cubicBezTo>
                <a:cubicBezTo>
                  <a:pt x="20501" y="4559"/>
                  <a:pt x="20483" y="4541"/>
                  <a:pt x="20501" y="4505"/>
                </a:cubicBezTo>
                <a:lnTo>
                  <a:pt x="20501" y="4505"/>
                </a:lnTo>
                <a:cubicBezTo>
                  <a:pt x="20519" y="4511"/>
                  <a:pt x="20550" y="4511"/>
                  <a:pt x="20556" y="4529"/>
                </a:cubicBezTo>
                <a:cubicBezTo>
                  <a:pt x="20562" y="4511"/>
                  <a:pt x="20562" y="4499"/>
                  <a:pt x="20550" y="4499"/>
                </a:cubicBezTo>
                <a:cubicBezTo>
                  <a:pt x="20550" y="4480"/>
                  <a:pt x="20550" y="4468"/>
                  <a:pt x="20556" y="4450"/>
                </a:cubicBezTo>
                <a:cubicBezTo>
                  <a:pt x="20559" y="4449"/>
                  <a:pt x="20562" y="4449"/>
                  <a:pt x="20565" y="4449"/>
                </a:cubicBezTo>
                <a:cubicBezTo>
                  <a:pt x="20582" y="4449"/>
                  <a:pt x="20589" y="4462"/>
                  <a:pt x="20604" y="4462"/>
                </a:cubicBezTo>
                <a:cubicBezTo>
                  <a:pt x="20620" y="4462"/>
                  <a:pt x="20617" y="4443"/>
                  <a:pt x="20638" y="4443"/>
                </a:cubicBezTo>
                <a:cubicBezTo>
                  <a:pt x="20640" y="4443"/>
                  <a:pt x="20643" y="4443"/>
                  <a:pt x="20646" y="4444"/>
                </a:cubicBezTo>
                <a:cubicBezTo>
                  <a:pt x="20644" y="4465"/>
                  <a:pt x="20652" y="4473"/>
                  <a:pt x="20664" y="4473"/>
                </a:cubicBezTo>
                <a:cubicBezTo>
                  <a:pt x="20682" y="4473"/>
                  <a:pt x="20710" y="4455"/>
                  <a:pt x="20725" y="4444"/>
                </a:cubicBezTo>
                <a:cubicBezTo>
                  <a:pt x="20725" y="4450"/>
                  <a:pt x="20731" y="4468"/>
                  <a:pt x="20743" y="4474"/>
                </a:cubicBezTo>
                <a:cubicBezTo>
                  <a:pt x="20771" y="4469"/>
                  <a:pt x="20773" y="4443"/>
                  <a:pt x="20806" y="4443"/>
                </a:cubicBezTo>
                <a:cubicBezTo>
                  <a:pt x="20809" y="4443"/>
                  <a:pt x="20812" y="4444"/>
                  <a:pt x="20816" y="4444"/>
                </a:cubicBezTo>
                <a:cubicBezTo>
                  <a:pt x="20828" y="4450"/>
                  <a:pt x="20828" y="4468"/>
                  <a:pt x="20834" y="4468"/>
                </a:cubicBezTo>
                <a:cubicBezTo>
                  <a:pt x="20852" y="4468"/>
                  <a:pt x="20858" y="4462"/>
                  <a:pt x="20877" y="4450"/>
                </a:cubicBezTo>
                <a:cubicBezTo>
                  <a:pt x="20888" y="4448"/>
                  <a:pt x="20898" y="4447"/>
                  <a:pt x="20908" y="4447"/>
                </a:cubicBezTo>
                <a:cubicBezTo>
                  <a:pt x="20930" y="4447"/>
                  <a:pt x="20947" y="4453"/>
                  <a:pt x="20955" y="4474"/>
                </a:cubicBezTo>
                <a:cubicBezTo>
                  <a:pt x="20968" y="4488"/>
                  <a:pt x="20975" y="4510"/>
                  <a:pt x="20989" y="4510"/>
                </a:cubicBezTo>
                <a:cubicBezTo>
                  <a:pt x="20995" y="4510"/>
                  <a:pt x="21001" y="4507"/>
                  <a:pt x="21010" y="4499"/>
                </a:cubicBezTo>
                <a:cubicBezTo>
                  <a:pt x="21028" y="4480"/>
                  <a:pt x="21010" y="4450"/>
                  <a:pt x="21028" y="4438"/>
                </a:cubicBezTo>
                <a:cubicBezTo>
                  <a:pt x="21034" y="4432"/>
                  <a:pt x="21046" y="4432"/>
                  <a:pt x="21064" y="4420"/>
                </a:cubicBezTo>
                <a:cubicBezTo>
                  <a:pt x="21070" y="4408"/>
                  <a:pt x="21070" y="4402"/>
                  <a:pt x="21070" y="4384"/>
                </a:cubicBezTo>
                <a:cubicBezTo>
                  <a:pt x="21076" y="4359"/>
                  <a:pt x="21101" y="4329"/>
                  <a:pt x="21046" y="4329"/>
                </a:cubicBezTo>
                <a:cubicBezTo>
                  <a:pt x="21058" y="4329"/>
                  <a:pt x="21016" y="4347"/>
                  <a:pt x="21016" y="4347"/>
                </a:cubicBezTo>
                <a:cubicBezTo>
                  <a:pt x="21004" y="4353"/>
                  <a:pt x="20979" y="4341"/>
                  <a:pt x="20986" y="4371"/>
                </a:cubicBezTo>
                <a:cubicBezTo>
                  <a:pt x="20967" y="4359"/>
                  <a:pt x="20919" y="4359"/>
                  <a:pt x="20913" y="4341"/>
                </a:cubicBezTo>
                <a:cubicBezTo>
                  <a:pt x="20924" y="4341"/>
                  <a:pt x="20938" y="4342"/>
                  <a:pt x="20951" y="4342"/>
                </a:cubicBezTo>
                <a:cubicBezTo>
                  <a:pt x="20988" y="4342"/>
                  <a:pt x="21025" y="4335"/>
                  <a:pt x="21016" y="4287"/>
                </a:cubicBezTo>
                <a:cubicBezTo>
                  <a:pt x="21001" y="4287"/>
                  <a:pt x="20983" y="4294"/>
                  <a:pt x="20964" y="4294"/>
                </a:cubicBezTo>
                <a:cubicBezTo>
                  <a:pt x="20959" y="4294"/>
                  <a:pt x="20954" y="4294"/>
                  <a:pt x="20949" y="4293"/>
                </a:cubicBezTo>
                <a:cubicBezTo>
                  <a:pt x="20949" y="4281"/>
                  <a:pt x="20949" y="4269"/>
                  <a:pt x="20943" y="4262"/>
                </a:cubicBezTo>
                <a:lnTo>
                  <a:pt x="20943" y="4262"/>
                </a:lnTo>
                <a:cubicBezTo>
                  <a:pt x="20949" y="4268"/>
                  <a:pt x="20967" y="4268"/>
                  <a:pt x="20973" y="4268"/>
                </a:cubicBezTo>
                <a:cubicBezTo>
                  <a:pt x="20986" y="4256"/>
                  <a:pt x="21016" y="4262"/>
                  <a:pt x="21010" y="4232"/>
                </a:cubicBezTo>
                <a:lnTo>
                  <a:pt x="21040" y="4232"/>
                </a:lnTo>
                <a:cubicBezTo>
                  <a:pt x="21040" y="4196"/>
                  <a:pt x="21040" y="4141"/>
                  <a:pt x="20979" y="4141"/>
                </a:cubicBezTo>
                <a:lnTo>
                  <a:pt x="20979" y="4172"/>
                </a:lnTo>
                <a:lnTo>
                  <a:pt x="20955" y="4172"/>
                </a:lnTo>
                <a:cubicBezTo>
                  <a:pt x="20964" y="4189"/>
                  <a:pt x="20954" y="4206"/>
                  <a:pt x="20941" y="4206"/>
                </a:cubicBezTo>
                <a:cubicBezTo>
                  <a:pt x="20936" y="4206"/>
                  <a:pt x="20930" y="4203"/>
                  <a:pt x="20925" y="4196"/>
                </a:cubicBezTo>
                <a:cubicBezTo>
                  <a:pt x="20920" y="4181"/>
                  <a:pt x="20940" y="4157"/>
                  <a:pt x="20922" y="4157"/>
                </a:cubicBezTo>
                <a:cubicBezTo>
                  <a:pt x="20918" y="4157"/>
                  <a:pt x="20914" y="4158"/>
                  <a:pt x="20907" y="4160"/>
                </a:cubicBezTo>
                <a:cubicBezTo>
                  <a:pt x="20907" y="4166"/>
                  <a:pt x="20895" y="4166"/>
                  <a:pt x="20895" y="4172"/>
                </a:cubicBezTo>
                <a:cubicBezTo>
                  <a:pt x="20892" y="4158"/>
                  <a:pt x="20885" y="4154"/>
                  <a:pt x="20875" y="4154"/>
                </a:cubicBezTo>
                <a:cubicBezTo>
                  <a:pt x="20859" y="4154"/>
                  <a:pt x="20837" y="4166"/>
                  <a:pt x="20822" y="4166"/>
                </a:cubicBezTo>
                <a:cubicBezTo>
                  <a:pt x="20816" y="4166"/>
                  <a:pt x="20792" y="4160"/>
                  <a:pt x="20786" y="4160"/>
                </a:cubicBezTo>
                <a:cubicBezTo>
                  <a:pt x="20774" y="4160"/>
                  <a:pt x="20759" y="4162"/>
                  <a:pt x="20747" y="4162"/>
                </a:cubicBezTo>
                <a:cubicBezTo>
                  <a:pt x="20741" y="4162"/>
                  <a:pt x="20735" y="4162"/>
                  <a:pt x="20731" y="4160"/>
                </a:cubicBezTo>
                <a:cubicBezTo>
                  <a:pt x="20707" y="4147"/>
                  <a:pt x="20713" y="4135"/>
                  <a:pt x="20707" y="4129"/>
                </a:cubicBezTo>
                <a:cubicBezTo>
                  <a:pt x="20704" y="4123"/>
                  <a:pt x="20696" y="4123"/>
                  <a:pt x="20689" y="4123"/>
                </a:cubicBezTo>
                <a:cubicBezTo>
                  <a:pt x="20681" y="4123"/>
                  <a:pt x="20674" y="4123"/>
                  <a:pt x="20671" y="4117"/>
                </a:cubicBezTo>
                <a:cubicBezTo>
                  <a:pt x="20655" y="4107"/>
                  <a:pt x="20670" y="4071"/>
                  <a:pt x="20642" y="4071"/>
                </a:cubicBezTo>
                <a:cubicBezTo>
                  <a:pt x="20637" y="4071"/>
                  <a:pt x="20631" y="4072"/>
                  <a:pt x="20622" y="4075"/>
                </a:cubicBezTo>
                <a:cubicBezTo>
                  <a:pt x="20634" y="4099"/>
                  <a:pt x="20586" y="4117"/>
                  <a:pt x="20580" y="4141"/>
                </a:cubicBezTo>
                <a:cubicBezTo>
                  <a:pt x="20580" y="4147"/>
                  <a:pt x="20574" y="4178"/>
                  <a:pt x="20562" y="4178"/>
                </a:cubicBezTo>
                <a:cubicBezTo>
                  <a:pt x="20556" y="4190"/>
                  <a:pt x="20551" y="4193"/>
                  <a:pt x="20544" y="4193"/>
                </a:cubicBezTo>
                <a:cubicBezTo>
                  <a:pt x="20538" y="4193"/>
                  <a:pt x="20528" y="4190"/>
                  <a:pt x="20513" y="4190"/>
                </a:cubicBezTo>
                <a:lnTo>
                  <a:pt x="20513" y="4202"/>
                </a:lnTo>
                <a:cubicBezTo>
                  <a:pt x="20511" y="4202"/>
                  <a:pt x="20508" y="4203"/>
                  <a:pt x="20506" y="4203"/>
                </a:cubicBezTo>
                <a:cubicBezTo>
                  <a:pt x="20489" y="4203"/>
                  <a:pt x="20469" y="4194"/>
                  <a:pt x="20454" y="4194"/>
                </a:cubicBezTo>
                <a:cubicBezTo>
                  <a:pt x="20441" y="4194"/>
                  <a:pt x="20431" y="4200"/>
                  <a:pt x="20429" y="4220"/>
                </a:cubicBezTo>
                <a:cubicBezTo>
                  <a:pt x="20392" y="4202"/>
                  <a:pt x="20380" y="4166"/>
                  <a:pt x="20344" y="4166"/>
                </a:cubicBezTo>
                <a:cubicBezTo>
                  <a:pt x="20320" y="4166"/>
                  <a:pt x="20298" y="4182"/>
                  <a:pt x="20277" y="4182"/>
                </a:cubicBezTo>
                <a:cubicBezTo>
                  <a:pt x="20267" y="4182"/>
                  <a:pt x="20257" y="4178"/>
                  <a:pt x="20247" y="4166"/>
                </a:cubicBezTo>
                <a:lnTo>
                  <a:pt x="20247" y="4166"/>
                </a:lnTo>
                <a:cubicBezTo>
                  <a:pt x="20212" y="4177"/>
                  <a:pt x="20256" y="4257"/>
                  <a:pt x="20188" y="4257"/>
                </a:cubicBezTo>
                <a:cubicBezTo>
                  <a:pt x="20186" y="4257"/>
                  <a:pt x="20183" y="4257"/>
                  <a:pt x="20180" y="4256"/>
                </a:cubicBezTo>
                <a:cubicBezTo>
                  <a:pt x="20168" y="4220"/>
                  <a:pt x="20211" y="4190"/>
                  <a:pt x="20198" y="4147"/>
                </a:cubicBezTo>
                <a:cubicBezTo>
                  <a:pt x="20195" y="4147"/>
                  <a:pt x="20192" y="4146"/>
                  <a:pt x="20190" y="4146"/>
                </a:cubicBezTo>
                <a:cubicBezTo>
                  <a:pt x="20168" y="4146"/>
                  <a:pt x="20167" y="4166"/>
                  <a:pt x="20156" y="4172"/>
                </a:cubicBezTo>
                <a:cubicBezTo>
                  <a:pt x="20153" y="4173"/>
                  <a:pt x="20150" y="4173"/>
                  <a:pt x="20148" y="4173"/>
                </a:cubicBezTo>
                <a:cubicBezTo>
                  <a:pt x="20139" y="4173"/>
                  <a:pt x="20130" y="4169"/>
                  <a:pt x="20123" y="4169"/>
                </a:cubicBezTo>
                <a:cubicBezTo>
                  <a:pt x="20117" y="4169"/>
                  <a:pt x="20112" y="4171"/>
                  <a:pt x="20108" y="4178"/>
                </a:cubicBezTo>
                <a:cubicBezTo>
                  <a:pt x="20100" y="4180"/>
                  <a:pt x="20093" y="4181"/>
                  <a:pt x="20088" y="4181"/>
                </a:cubicBezTo>
                <a:cubicBezTo>
                  <a:pt x="20064" y="4181"/>
                  <a:pt x="20061" y="4161"/>
                  <a:pt x="20071" y="4141"/>
                </a:cubicBezTo>
                <a:cubicBezTo>
                  <a:pt x="20077" y="4135"/>
                  <a:pt x="20126" y="4105"/>
                  <a:pt x="20071" y="4105"/>
                </a:cubicBezTo>
                <a:cubicBezTo>
                  <a:pt x="20076" y="4085"/>
                  <a:pt x="20065" y="4065"/>
                  <a:pt x="20044" y="4065"/>
                </a:cubicBezTo>
                <a:cubicBezTo>
                  <a:pt x="20040" y="4065"/>
                  <a:pt x="20034" y="4066"/>
                  <a:pt x="20029" y="4069"/>
                </a:cubicBezTo>
                <a:cubicBezTo>
                  <a:pt x="20007" y="4074"/>
                  <a:pt x="20015" y="4100"/>
                  <a:pt x="19989" y="4100"/>
                </a:cubicBezTo>
                <a:cubicBezTo>
                  <a:pt x="19987" y="4100"/>
                  <a:pt x="19984" y="4100"/>
                  <a:pt x="19981" y="4099"/>
                </a:cubicBezTo>
                <a:cubicBezTo>
                  <a:pt x="19968" y="4087"/>
                  <a:pt x="19981" y="4075"/>
                  <a:pt x="19968" y="4069"/>
                </a:cubicBezTo>
                <a:cubicBezTo>
                  <a:pt x="19964" y="4065"/>
                  <a:pt x="19960" y="4063"/>
                  <a:pt x="19956" y="4063"/>
                </a:cubicBezTo>
                <a:cubicBezTo>
                  <a:pt x="19948" y="4063"/>
                  <a:pt x="19938" y="4069"/>
                  <a:pt x="19926" y="4069"/>
                </a:cubicBezTo>
                <a:cubicBezTo>
                  <a:pt x="19916" y="4069"/>
                  <a:pt x="19895" y="4063"/>
                  <a:pt x="19879" y="4063"/>
                </a:cubicBezTo>
                <a:cubicBezTo>
                  <a:pt x="19865" y="4063"/>
                  <a:pt x="19853" y="4067"/>
                  <a:pt x="19853" y="4081"/>
                </a:cubicBezTo>
                <a:lnTo>
                  <a:pt x="19859" y="4129"/>
                </a:lnTo>
                <a:cubicBezTo>
                  <a:pt x="19859" y="4141"/>
                  <a:pt x="19857" y="4145"/>
                  <a:pt x="19854" y="4145"/>
                </a:cubicBezTo>
                <a:cubicBezTo>
                  <a:pt x="19845" y="4145"/>
                  <a:pt x="19827" y="4114"/>
                  <a:pt x="19823" y="4105"/>
                </a:cubicBezTo>
                <a:cubicBezTo>
                  <a:pt x="19821" y="4104"/>
                  <a:pt x="19817" y="4104"/>
                  <a:pt x="19813" y="4104"/>
                </a:cubicBezTo>
                <a:cubicBezTo>
                  <a:pt x="19793" y="4104"/>
                  <a:pt x="19753" y="4110"/>
                  <a:pt x="19721" y="4110"/>
                </a:cubicBezTo>
                <a:cubicBezTo>
                  <a:pt x="19690" y="4110"/>
                  <a:pt x="19666" y="4105"/>
                  <a:pt x="19666" y="4087"/>
                </a:cubicBezTo>
                <a:cubicBezTo>
                  <a:pt x="19700" y="4082"/>
                  <a:pt x="19679" y="4073"/>
                  <a:pt x="19657" y="4073"/>
                </a:cubicBezTo>
                <a:cubicBezTo>
                  <a:pt x="19651" y="4073"/>
                  <a:pt x="19646" y="4074"/>
                  <a:pt x="19641" y="4075"/>
                </a:cubicBezTo>
                <a:cubicBezTo>
                  <a:pt x="19645" y="4059"/>
                  <a:pt x="19628" y="4050"/>
                  <a:pt x="19615" y="4050"/>
                </a:cubicBezTo>
                <a:cubicBezTo>
                  <a:pt x="19603" y="4050"/>
                  <a:pt x="19594" y="4057"/>
                  <a:pt x="19605" y="4075"/>
                </a:cubicBezTo>
                <a:lnTo>
                  <a:pt x="19545" y="4075"/>
                </a:lnTo>
                <a:cubicBezTo>
                  <a:pt x="19532" y="4105"/>
                  <a:pt x="19581" y="4111"/>
                  <a:pt x="19587" y="4135"/>
                </a:cubicBezTo>
                <a:lnTo>
                  <a:pt x="19581" y="4178"/>
                </a:lnTo>
                <a:cubicBezTo>
                  <a:pt x="19575" y="4196"/>
                  <a:pt x="19563" y="4202"/>
                  <a:pt x="19545" y="4202"/>
                </a:cubicBezTo>
                <a:cubicBezTo>
                  <a:pt x="19534" y="4218"/>
                  <a:pt x="19571" y="4258"/>
                  <a:pt x="19541" y="4258"/>
                </a:cubicBezTo>
                <a:cubicBezTo>
                  <a:pt x="19537" y="4258"/>
                  <a:pt x="19532" y="4258"/>
                  <a:pt x="19526" y="4256"/>
                </a:cubicBezTo>
                <a:cubicBezTo>
                  <a:pt x="19526" y="4237"/>
                  <a:pt x="19522" y="4217"/>
                  <a:pt x="19504" y="4217"/>
                </a:cubicBezTo>
                <a:cubicBezTo>
                  <a:pt x="19500" y="4217"/>
                  <a:pt x="19496" y="4218"/>
                  <a:pt x="19490" y="4220"/>
                </a:cubicBezTo>
                <a:cubicBezTo>
                  <a:pt x="19490" y="4232"/>
                  <a:pt x="19484" y="4250"/>
                  <a:pt x="19484" y="4256"/>
                </a:cubicBezTo>
                <a:cubicBezTo>
                  <a:pt x="19484" y="4268"/>
                  <a:pt x="19502" y="4287"/>
                  <a:pt x="19496" y="4299"/>
                </a:cubicBezTo>
                <a:cubicBezTo>
                  <a:pt x="19490" y="4317"/>
                  <a:pt x="19472" y="4317"/>
                  <a:pt x="19472" y="4347"/>
                </a:cubicBezTo>
                <a:cubicBezTo>
                  <a:pt x="19472" y="4357"/>
                  <a:pt x="19479" y="4377"/>
                  <a:pt x="19491" y="4377"/>
                </a:cubicBezTo>
                <a:cubicBezTo>
                  <a:pt x="19494" y="4377"/>
                  <a:pt x="19498" y="4375"/>
                  <a:pt x="19502" y="4371"/>
                </a:cubicBezTo>
                <a:cubicBezTo>
                  <a:pt x="19519" y="4371"/>
                  <a:pt x="19537" y="4372"/>
                  <a:pt x="19554" y="4372"/>
                </a:cubicBezTo>
                <a:cubicBezTo>
                  <a:pt x="19580" y="4372"/>
                  <a:pt x="19605" y="4370"/>
                  <a:pt x="19623" y="4359"/>
                </a:cubicBezTo>
                <a:cubicBezTo>
                  <a:pt x="19641" y="4353"/>
                  <a:pt x="19654" y="4353"/>
                  <a:pt x="19666" y="4341"/>
                </a:cubicBezTo>
                <a:cubicBezTo>
                  <a:pt x="19672" y="4323"/>
                  <a:pt x="19648" y="4317"/>
                  <a:pt x="19648" y="4299"/>
                </a:cubicBezTo>
                <a:cubicBezTo>
                  <a:pt x="19651" y="4298"/>
                  <a:pt x="19654" y="4298"/>
                  <a:pt x="19656" y="4298"/>
                </a:cubicBezTo>
                <a:cubicBezTo>
                  <a:pt x="19684" y="4298"/>
                  <a:pt x="19684" y="4325"/>
                  <a:pt x="19684" y="4341"/>
                </a:cubicBezTo>
                <a:cubicBezTo>
                  <a:pt x="19684" y="4353"/>
                  <a:pt x="19684" y="4359"/>
                  <a:pt x="19696" y="4377"/>
                </a:cubicBezTo>
                <a:cubicBezTo>
                  <a:pt x="19702" y="4408"/>
                  <a:pt x="19696" y="4402"/>
                  <a:pt x="19678" y="4432"/>
                </a:cubicBezTo>
                <a:cubicBezTo>
                  <a:pt x="19666" y="4432"/>
                  <a:pt x="19654" y="4432"/>
                  <a:pt x="19648" y="4420"/>
                </a:cubicBezTo>
                <a:cubicBezTo>
                  <a:pt x="19648" y="4432"/>
                  <a:pt x="19641" y="4438"/>
                  <a:pt x="19641" y="4444"/>
                </a:cubicBezTo>
                <a:cubicBezTo>
                  <a:pt x="19633" y="4439"/>
                  <a:pt x="19625" y="4436"/>
                  <a:pt x="19618" y="4436"/>
                </a:cubicBezTo>
                <a:cubicBezTo>
                  <a:pt x="19608" y="4436"/>
                  <a:pt x="19600" y="4440"/>
                  <a:pt x="19593" y="4450"/>
                </a:cubicBezTo>
                <a:cubicBezTo>
                  <a:pt x="19575" y="4450"/>
                  <a:pt x="19520" y="4450"/>
                  <a:pt x="19520" y="4432"/>
                </a:cubicBezTo>
                <a:cubicBezTo>
                  <a:pt x="19514" y="4438"/>
                  <a:pt x="19502" y="4432"/>
                  <a:pt x="19502" y="4450"/>
                </a:cubicBezTo>
                <a:lnTo>
                  <a:pt x="19484" y="4432"/>
                </a:lnTo>
                <a:cubicBezTo>
                  <a:pt x="19475" y="4438"/>
                  <a:pt x="19464" y="4440"/>
                  <a:pt x="19454" y="4440"/>
                </a:cubicBezTo>
                <a:cubicBezTo>
                  <a:pt x="19443" y="4440"/>
                  <a:pt x="19433" y="4438"/>
                  <a:pt x="19423" y="4438"/>
                </a:cubicBezTo>
                <a:cubicBezTo>
                  <a:pt x="19436" y="4450"/>
                  <a:pt x="19454" y="4468"/>
                  <a:pt x="19430" y="4493"/>
                </a:cubicBezTo>
                <a:cubicBezTo>
                  <a:pt x="19436" y="4499"/>
                  <a:pt x="19454" y="4511"/>
                  <a:pt x="19466" y="4523"/>
                </a:cubicBezTo>
                <a:cubicBezTo>
                  <a:pt x="19460" y="4523"/>
                  <a:pt x="19460" y="4535"/>
                  <a:pt x="19454" y="4535"/>
                </a:cubicBezTo>
                <a:cubicBezTo>
                  <a:pt x="19466" y="4535"/>
                  <a:pt x="19472" y="4541"/>
                  <a:pt x="19484" y="4541"/>
                </a:cubicBezTo>
                <a:cubicBezTo>
                  <a:pt x="19490" y="4571"/>
                  <a:pt x="19454" y="4559"/>
                  <a:pt x="19454" y="4583"/>
                </a:cubicBezTo>
                <a:cubicBezTo>
                  <a:pt x="19454" y="4595"/>
                  <a:pt x="19484" y="4601"/>
                  <a:pt x="19484" y="4626"/>
                </a:cubicBezTo>
                <a:cubicBezTo>
                  <a:pt x="19460" y="4626"/>
                  <a:pt x="19442" y="4626"/>
                  <a:pt x="19436" y="4614"/>
                </a:cubicBezTo>
                <a:lnTo>
                  <a:pt x="19399" y="4614"/>
                </a:lnTo>
                <a:lnTo>
                  <a:pt x="19399" y="4620"/>
                </a:lnTo>
                <a:cubicBezTo>
                  <a:pt x="19369" y="4620"/>
                  <a:pt x="19369" y="4644"/>
                  <a:pt x="19375" y="4656"/>
                </a:cubicBezTo>
                <a:cubicBezTo>
                  <a:pt x="19375" y="4656"/>
                  <a:pt x="19399" y="4662"/>
                  <a:pt x="19405" y="4662"/>
                </a:cubicBezTo>
                <a:lnTo>
                  <a:pt x="19405" y="4686"/>
                </a:lnTo>
                <a:cubicBezTo>
                  <a:pt x="19423" y="4686"/>
                  <a:pt x="19442" y="4686"/>
                  <a:pt x="19442" y="4704"/>
                </a:cubicBezTo>
                <a:cubicBezTo>
                  <a:pt x="19472" y="4704"/>
                  <a:pt x="19460" y="4735"/>
                  <a:pt x="19460" y="4753"/>
                </a:cubicBezTo>
                <a:lnTo>
                  <a:pt x="19490" y="4753"/>
                </a:lnTo>
                <a:lnTo>
                  <a:pt x="19490" y="4801"/>
                </a:lnTo>
                <a:cubicBezTo>
                  <a:pt x="19497" y="4803"/>
                  <a:pt x="19503" y="4803"/>
                  <a:pt x="19509" y="4803"/>
                </a:cubicBezTo>
                <a:cubicBezTo>
                  <a:pt x="19530" y="4803"/>
                  <a:pt x="19545" y="4794"/>
                  <a:pt x="19545" y="4771"/>
                </a:cubicBezTo>
                <a:cubicBezTo>
                  <a:pt x="19551" y="4783"/>
                  <a:pt x="19563" y="4801"/>
                  <a:pt x="19557" y="4826"/>
                </a:cubicBezTo>
                <a:lnTo>
                  <a:pt x="19575" y="4826"/>
                </a:lnTo>
                <a:lnTo>
                  <a:pt x="19575" y="4801"/>
                </a:lnTo>
                <a:cubicBezTo>
                  <a:pt x="19587" y="4807"/>
                  <a:pt x="19587" y="4838"/>
                  <a:pt x="19611" y="4838"/>
                </a:cubicBezTo>
                <a:cubicBezTo>
                  <a:pt x="19619" y="4813"/>
                  <a:pt x="19644" y="4783"/>
                  <a:pt x="19669" y="4783"/>
                </a:cubicBezTo>
                <a:cubicBezTo>
                  <a:pt x="19681" y="4783"/>
                  <a:pt x="19692" y="4790"/>
                  <a:pt x="19702" y="4807"/>
                </a:cubicBezTo>
                <a:cubicBezTo>
                  <a:pt x="19702" y="4807"/>
                  <a:pt x="19702" y="4801"/>
                  <a:pt x="19708" y="4795"/>
                </a:cubicBezTo>
                <a:lnTo>
                  <a:pt x="19732" y="4795"/>
                </a:lnTo>
                <a:cubicBezTo>
                  <a:pt x="19738" y="4813"/>
                  <a:pt x="19732" y="4832"/>
                  <a:pt x="19756" y="4838"/>
                </a:cubicBezTo>
                <a:cubicBezTo>
                  <a:pt x="19760" y="4839"/>
                  <a:pt x="19764" y="4840"/>
                  <a:pt x="19769" y="4840"/>
                </a:cubicBezTo>
                <a:cubicBezTo>
                  <a:pt x="19783" y="4840"/>
                  <a:pt x="19799" y="4834"/>
                  <a:pt x="19799" y="4826"/>
                </a:cubicBezTo>
                <a:cubicBezTo>
                  <a:pt x="19802" y="4826"/>
                  <a:pt x="19805" y="4826"/>
                  <a:pt x="19808" y="4826"/>
                </a:cubicBezTo>
                <a:cubicBezTo>
                  <a:pt x="19830" y="4826"/>
                  <a:pt x="19835" y="4806"/>
                  <a:pt x="19835" y="4795"/>
                </a:cubicBezTo>
                <a:cubicBezTo>
                  <a:pt x="19865" y="4795"/>
                  <a:pt x="19890" y="4783"/>
                  <a:pt x="19920" y="4783"/>
                </a:cubicBezTo>
                <a:cubicBezTo>
                  <a:pt x="19920" y="4765"/>
                  <a:pt x="19865" y="4747"/>
                  <a:pt x="19847" y="4735"/>
                </a:cubicBezTo>
                <a:lnTo>
                  <a:pt x="19847" y="4723"/>
                </a:lnTo>
                <a:cubicBezTo>
                  <a:pt x="19859" y="4723"/>
                  <a:pt x="19877" y="4720"/>
                  <a:pt x="19893" y="4720"/>
                </a:cubicBezTo>
                <a:cubicBezTo>
                  <a:pt x="19900" y="4720"/>
                  <a:pt x="19908" y="4721"/>
                  <a:pt x="19914" y="4723"/>
                </a:cubicBezTo>
                <a:lnTo>
                  <a:pt x="19914" y="4704"/>
                </a:lnTo>
                <a:cubicBezTo>
                  <a:pt x="19931" y="4709"/>
                  <a:pt x="19942" y="4713"/>
                  <a:pt x="19956" y="4713"/>
                </a:cubicBezTo>
                <a:cubicBezTo>
                  <a:pt x="19961" y="4713"/>
                  <a:pt x="19967" y="4712"/>
                  <a:pt x="19974" y="4710"/>
                </a:cubicBezTo>
                <a:cubicBezTo>
                  <a:pt x="19978" y="4701"/>
                  <a:pt x="19978" y="4694"/>
                  <a:pt x="19976" y="4689"/>
                </a:cubicBezTo>
                <a:lnTo>
                  <a:pt x="19976" y="4689"/>
                </a:lnTo>
                <a:lnTo>
                  <a:pt x="19999" y="4710"/>
                </a:lnTo>
                <a:cubicBezTo>
                  <a:pt x="20041" y="4765"/>
                  <a:pt x="20089" y="4813"/>
                  <a:pt x="20102" y="4874"/>
                </a:cubicBezTo>
                <a:cubicBezTo>
                  <a:pt x="20108" y="4916"/>
                  <a:pt x="20120" y="4947"/>
                  <a:pt x="20120" y="4983"/>
                </a:cubicBezTo>
                <a:lnTo>
                  <a:pt x="20108" y="4983"/>
                </a:lnTo>
                <a:cubicBezTo>
                  <a:pt x="20108" y="4955"/>
                  <a:pt x="20101" y="4899"/>
                  <a:pt x="20070" y="4899"/>
                </a:cubicBezTo>
                <a:cubicBezTo>
                  <a:pt x="20060" y="4899"/>
                  <a:pt x="20049" y="4904"/>
                  <a:pt x="20035" y="4916"/>
                </a:cubicBezTo>
                <a:cubicBezTo>
                  <a:pt x="20039" y="4873"/>
                  <a:pt x="20029" y="4864"/>
                  <a:pt x="20009" y="4864"/>
                </a:cubicBezTo>
                <a:cubicBezTo>
                  <a:pt x="19996" y="4864"/>
                  <a:pt x="19978" y="4868"/>
                  <a:pt x="19956" y="4868"/>
                </a:cubicBezTo>
                <a:lnTo>
                  <a:pt x="19956" y="4898"/>
                </a:lnTo>
                <a:cubicBezTo>
                  <a:pt x="19884" y="4904"/>
                  <a:pt x="19859" y="4928"/>
                  <a:pt x="19908" y="4977"/>
                </a:cubicBezTo>
                <a:cubicBezTo>
                  <a:pt x="19893" y="4980"/>
                  <a:pt x="19879" y="4980"/>
                  <a:pt x="19865" y="4980"/>
                </a:cubicBezTo>
                <a:cubicBezTo>
                  <a:pt x="19852" y="4980"/>
                  <a:pt x="19838" y="4980"/>
                  <a:pt x="19823" y="4983"/>
                </a:cubicBezTo>
                <a:lnTo>
                  <a:pt x="19823" y="5007"/>
                </a:lnTo>
                <a:cubicBezTo>
                  <a:pt x="19816" y="5009"/>
                  <a:pt x="19810" y="5009"/>
                  <a:pt x="19805" y="5009"/>
                </a:cubicBezTo>
                <a:cubicBezTo>
                  <a:pt x="19770" y="5009"/>
                  <a:pt x="19795" y="4975"/>
                  <a:pt x="19769" y="4965"/>
                </a:cubicBezTo>
                <a:cubicBezTo>
                  <a:pt x="19763" y="4963"/>
                  <a:pt x="19759" y="4963"/>
                  <a:pt x="19754" y="4963"/>
                </a:cubicBezTo>
                <a:cubicBezTo>
                  <a:pt x="19723" y="4963"/>
                  <a:pt x="19712" y="4998"/>
                  <a:pt x="19738" y="5019"/>
                </a:cubicBezTo>
                <a:cubicBezTo>
                  <a:pt x="19696" y="5019"/>
                  <a:pt x="19714" y="5146"/>
                  <a:pt x="19738" y="5171"/>
                </a:cubicBezTo>
                <a:cubicBezTo>
                  <a:pt x="19732" y="5171"/>
                  <a:pt x="19714" y="5165"/>
                  <a:pt x="19702" y="5165"/>
                </a:cubicBezTo>
                <a:cubicBezTo>
                  <a:pt x="19696" y="5195"/>
                  <a:pt x="19666" y="5195"/>
                  <a:pt x="19654" y="5225"/>
                </a:cubicBezTo>
                <a:cubicBezTo>
                  <a:pt x="19654" y="5231"/>
                  <a:pt x="19672" y="5261"/>
                  <a:pt x="19666" y="5280"/>
                </a:cubicBezTo>
                <a:cubicBezTo>
                  <a:pt x="19623" y="5280"/>
                  <a:pt x="19581" y="5298"/>
                  <a:pt x="19611" y="5328"/>
                </a:cubicBezTo>
                <a:cubicBezTo>
                  <a:pt x="19604" y="5327"/>
                  <a:pt x="19597" y="5327"/>
                  <a:pt x="19590" y="5327"/>
                </a:cubicBezTo>
                <a:cubicBezTo>
                  <a:pt x="19545" y="5327"/>
                  <a:pt x="19527" y="5346"/>
                  <a:pt x="19532" y="5389"/>
                </a:cubicBezTo>
                <a:cubicBezTo>
                  <a:pt x="19529" y="5388"/>
                  <a:pt x="19526" y="5388"/>
                  <a:pt x="19524" y="5388"/>
                </a:cubicBezTo>
                <a:cubicBezTo>
                  <a:pt x="19495" y="5388"/>
                  <a:pt x="19490" y="5415"/>
                  <a:pt x="19490" y="5443"/>
                </a:cubicBezTo>
                <a:lnTo>
                  <a:pt x="19436" y="5443"/>
                </a:lnTo>
                <a:cubicBezTo>
                  <a:pt x="19436" y="5475"/>
                  <a:pt x="19426" y="5486"/>
                  <a:pt x="19410" y="5486"/>
                </a:cubicBezTo>
                <a:cubicBezTo>
                  <a:pt x="19372" y="5486"/>
                  <a:pt x="19300" y="5419"/>
                  <a:pt x="19255" y="5419"/>
                </a:cubicBezTo>
                <a:cubicBezTo>
                  <a:pt x="19245" y="5419"/>
                  <a:pt x="19236" y="5423"/>
                  <a:pt x="19230" y="5431"/>
                </a:cubicBezTo>
                <a:cubicBezTo>
                  <a:pt x="19220" y="5431"/>
                  <a:pt x="19203" y="5315"/>
                  <a:pt x="19165" y="5315"/>
                </a:cubicBezTo>
                <a:cubicBezTo>
                  <a:pt x="19156" y="5315"/>
                  <a:pt x="19145" y="5322"/>
                  <a:pt x="19133" y="5340"/>
                </a:cubicBezTo>
                <a:cubicBezTo>
                  <a:pt x="19121" y="5322"/>
                  <a:pt x="19121" y="5286"/>
                  <a:pt x="19078" y="5286"/>
                </a:cubicBezTo>
                <a:cubicBezTo>
                  <a:pt x="19078" y="5292"/>
                  <a:pt x="19072" y="5310"/>
                  <a:pt x="19078" y="5322"/>
                </a:cubicBezTo>
                <a:cubicBezTo>
                  <a:pt x="19048" y="5328"/>
                  <a:pt x="19012" y="5328"/>
                  <a:pt x="18982" y="5328"/>
                </a:cubicBezTo>
                <a:cubicBezTo>
                  <a:pt x="18988" y="5340"/>
                  <a:pt x="18982" y="5358"/>
                  <a:pt x="18988" y="5370"/>
                </a:cubicBezTo>
                <a:lnTo>
                  <a:pt x="18915" y="5370"/>
                </a:lnTo>
                <a:cubicBezTo>
                  <a:pt x="18915" y="5376"/>
                  <a:pt x="18909" y="5389"/>
                  <a:pt x="18915" y="5401"/>
                </a:cubicBezTo>
                <a:cubicBezTo>
                  <a:pt x="18818" y="5401"/>
                  <a:pt x="18885" y="5419"/>
                  <a:pt x="18848" y="5467"/>
                </a:cubicBezTo>
                <a:cubicBezTo>
                  <a:pt x="18818" y="5504"/>
                  <a:pt x="18745" y="5467"/>
                  <a:pt x="18770" y="5534"/>
                </a:cubicBezTo>
                <a:lnTo>
                  <a:pt x="18685" y="5534"/>
                </a:lnTo>
                <a:cubicBezTo>
                  <a:pt x="18667" y="5564"/>
                  <a:pt x="18685" y="5588"/>
                  <a:pt x="18685" y="5619"/>
                </a:cubicBezTo>
                <a:cubicBezTo>
                  <a:pt x="18745" y="5631"/>
                  <a:pt x="18818" y="5619"/>
                  <a:pt x="18818" y="5691"/>
                </a:cubicBezTo>
                <a:cubicBezTo>
                  <a:pt x="18764" y="5691"/>
                  <a:pt x="18776" y="5740"/>
                  <a:pt x="18788" y="5770"/>
                </a:cubicBezTo>
                <a:cubicBezTo>
                  <a:pt x="18739" y="5770"/>
                  <a:pt x="18715" y="5776"/>
                  <a:pt x="18685" y="5794"/>
                </a:cubicBezTo>
                <a:cubicBezTo>
                  <a:pt x="18667" y="5800"/>
                  <a:pt x="18618" y="5806"/>
                  <a:pt x="18594" y="5812"/>
                </a:cubicBezTo>
                <a:cubicBezTo>
                  <a:pt x="18606" y="5843"/>
                  <a:pt x="18624" y="5861"/>
                  <a:pt x="18588" y="5873"/>
                </a:cubicBezTo>
                <a:cubicBezTo>
                  <a:pt x="18606" y="5885"/>
                  <a:pt x="18624" y="5897"/>
                  <a:pt x="18618" y="5921"/>
                </a:cubicBezTo>
                <a:cubicBezTo>
                  <a:pt x="18594" y="5927"/>
                  <a:pt x="18594" y="5933"/>
                  <a:pt x="18606" y="5958"/>
                </a:cubicBezTo>
                <a:lnTo>
                  <a:pt x="18667" y="5958"/>
                </a:lnTo>
                <a:cubicBezTo>
                  <a:pt x="18669" y="5979"/>
                  <a:pt x="18683" y="5985"/>
                  <a:pt x="18700" y="5985"/>
                </a:cubicBezTo>
                <a:cubicBezTo>
                  <a:pt x="18721" y="5985"/>
                  <a:pt x="18747" y="5976"/>
                  <a:pt x="18764" y="5976"/>
                </a:cubicBezTo>
                <a:cubicBezTo>
                  <a:pt x="18809" y="5981"/>
                  <a:pt x="18804" y="6024"/>
                  <a:pt x="18833" y="6024"/>
                </a:cubicBezTo>
                <a:cubicBezTo>
                  <a:pt x="18838" y="6024"/>
                  <a:pt x="18845" y="6022"/>
                  <a:pt x="18854" y="6018"/>
                </a:cubicBezTo>
                <a:lnTo>
                  <a:pt x="18854" y="6018"/>
                </a:lnTo>
                <a:cubicBezTo>
                  <a:pt x="18860" y="6073"/>
                  <a:pt x="18806" y="6079"/>
                  <a:pt x="18818" y="6133"/>
                </a:cubicBezTo>
                <a:cubicBezTo>
                  <a:pt x="18818" y="6188"/>
                  <a:pt x="18836" y="6164"/>
                  <a:pt x="18866" y="6188"/>
                </a:cubicBezTo>
                <a:cubicBezTo>
                  <a:pt x="18885" y="6200"/>
                  <a:pt x="18891" y="6224"/>
                  <a:pt x="18915" y="6236"/>
                </a:cubicBezTo>
                <a:cubicBezTo>
                  <a:pt x="18920" y="6225"/>
                  <a:pt x="18926" y="6205"/>
                  <a:pt x="18944" y="6205"/>
                </a:cubicBezTo>
                <a:cubicBezTo>
                  <a:pt x="18946" y="6205"/>
                  <a:pt x="18949" y="6205"/>
                  <a:pt x="18951" y="6206"/>
                </a:cubicBezTo>
                <a:cubicBezTo>
                  <a:pt x="18969" y="6218"/>
                  <a:pt x="18951" y="6236"/>
                  <a:pt x="18957" y="6248"/>
                </a:cubicBezTo>
                <a:cubicBezTo>
                  <a:pt x="18980" y="6276"/>
                  <a:pt x="19003" y="6279"/>
                  <a:pt x="19033" y="6279"/>
                </a:cubicBezTo>
                <a:cubicBezTo>
                  <a:pt x="19043" y="6279"/>
                  <a:pt x="19054" y="6279"/>
                  <a:pt x="19066" y="6279"/>
                </a:cubicBezTo>
                <a:cubicBezTo>
                  <a:pt x="19072" y="6260"/>
                  <a:pt x="19078" y="6254"/>
                  <a:pt x="19078" y="6230"/>
                </a:cubicBezTo>
                <a:cubicBezTo>
                  <a:pt x="19087" y="6233"/>
                  <a:pt x="19095" y="6233"/>
                  <a:pt x="19103" y="6233"/>
                </a:cubicBezTo>
                <a:cubicBezTo>
                  <a:pt x="19110" y="6233"/>
                  <a:pt x="19118" y="6233"/>
                  <a:pt x="19127" y="6236"/>
                </a:cubicBezTo>
                <a:cubicBezTo>
                  <a:pt x="19132" y="6222"/>
                  <a:pt x="19137" y="6125"/>
                  <a:pt x="19166" y="6125"/>
                </a:cubicBezTo>
                <a:cubicBezTo>
                  <a:pt x="19174" y="6125"/>
                  <a:pt x="19183" y="6131"/>
                  <a:pt x="19193" y="6145"/>
                </a:cubicBezTo>
                <a:cubicBezTo>
                  <a:pt x="19199" y="6133"/>
                  <a:pt x="19199" y="6115"/>
                  <a:pt x="19193" y="6103"/>
                </a:cubicBezTo>
                <a:lnTo>
                  <a:pt x="19193" y="6103"/>
                </a:lnTo>
                <a:cubicBezTo>
                  <a:pt x="19224" y="6109"/>
                  <a:pt x="19254" y="6109"/>
                  <a:pt x="19290" y="6109"/>
                </a:cubicBezTo>
                <a:cubicBezTo>
                  <a:pt x="19306" y="6109"/>
                  <a:pt x="19322" y="6109"/>
                  <a:pt x="19339" y="6109"/>
                </a:cubicBezTo>
                <a:cubicBezTo>
                  <a:pt x="19381" y="6109"/>
                  <a:pt x="19425" y="6112"/>
                  <a:pt x="19460" y="6133"/>
                </a:cubicBezTo>
                <a:cubicBezTo>
                  <a:pt x="19520" y="6176"/>
                  <a:pt x="19575" y="6206"/>
                  <a:pt x="19648" y="6224"/>
                </a:cubicBezTo>
                <a:cubicBezTo>
                  <a:pt x="19655" y="6225"/>
                  <a:pt x="19663" y="6226"/>
                  <a:pt x="19671" y="6226"/>
                </a:cubicBezTo>
                <a:cubicBezTo>
                  <a:pt x="19693" y="6226"/>
                  <a:pt x="19716" y="6222"/>
                  <a:pt x="19736" y="6222"/>
                </a:cubicBezTo>
                <a:cubicBezTo>
                  <a:pt x="19743" y="6222"/>
                  <a:pt x="19750" y="6223"/>
                  <a:pt x="19756" y="6224"/>
                </a:cubicBezTo>
                <a:cubicBezTo>
                  <a:pt x="19793" y="6230"/>
                  <a:pt x="19799" y="6260"/>
                  <a:pt x="19823" y="6285"/>
                </a:cubicBezTo>
                <a:cubicBezTo>
                  <a:pt x="19835" y="6309"/>
                  <a:pt x="19865" y="6321"/>
                  <a:pt x="19878" y="6345"/>
                </a:cubicBezTo>
                <a:cubicBezTo>
                  <a:pt x="19884" y="6375"/>
                  <a:pt x="19878" y="6400"/>
                  <a:pt x="19896" y="6418"/>
                </a:cubicBezTo>
                <a:cubicBezTo>
                  <a:pt x="19920" y="6448"/>
                  <a:pt x="19950" y="6472"/>
                  <a:pt x="19987" y="6497"/>
                </a:cubicBezTo>
                <a:cubicBezTo>
                  <a:pt x="20005" y="6509"/>
                  <a:pt x="20071" y="6612"/>
                  <a:pt x="20108" y="6684"/>
                </a:cubicBezTo>
                <a:cubicBezTo>
                  <a:pt x="20108" y="6690"/>
                  <a:pt x="20120" y="6702"/>
                  <a:pt x="20120" y="6708"/>
                </a:cubicBezTo>
                <a:cubicBezTo>
                  <a:pt x="20162" y="6823"/>
                  <a:pt x="20186" y="6926"/>
                  <a:pt x="20186" y="7041"/>
                </a:cubicBezTo>
                <a:cubicBezTo>
                  <a:pt x="20168" y="7035"/>
                  <a:pt x="20150" y="7017"/>
                  <a:pt x="20126" y="7005"/>
                </a:cubicBezTo>
                <a:cubicBezTo>
                  <a:pt x="20102" y="6987"/>
                  <a:pt x="20071" y="6975"/>
                  <a:pt x="20047" y="6957"/>
                </a:cubicBezTo>
                <a:cubicBezTo>
                  <a:pt x="20041" y="6951"/>
                  <a:pt x="20017" y="6896"/>
                  <a:pt x="19981" y="6842"/>
                </a:cubicBezTo>
                <a:cubicBezTo>
                  <a:pt x="19987" y="6830"/>
                  <a:pt x="20005" y="6769"/>
                  <a:pt x="19987" y="6721"/>
                </a:cubicBezTo>
                <a:lnTo>
                  <a:pt x="19981" y="6721"/>
                </a:lnTo>
                <a:cubicBezTo>
                  <a:pt x="19987" y="6769"/>
                  <a:pt x="19981" y="6811"/>
                  <a:pt x="19974" y="6836"/>
                </a:cubicBezTo>
                <a:cubicBezTo>
                  <a:pt x="19950" y="6805"/>
                  <a:pt x="19926" y="6775"/>
                  <a:pt x="19914" y="6763"/>
                </a:cubicBezTo>
                <a:lnTo>
                  <a:pt x="19908" y="6769"/>
                </a:lnTo>
                <a:cubicBezTo>
                  <a:pt x="19938" y="6799"/>
                  <a:pt x="19999" y="6902"/>
                  <a:pt x="20017" y="6945"/>
                </a:cubicBezTo>
                <a:cubicBezTo>
                  <a:pt x="19974" y="6914"/>
                  <a:pt x="19920" y="6884"/>
                  <a:pt x="19878" y="6842"/>
                </a:cubicBezTo>
                <a:cubicBezTo>
                  <a:pt x="19853" y="6830"/>
                  <a:pt x="19835" y="6811"/>
                  <a:pt x="19817" y="6799"/>
                </a:cubicBezTo>
                <a:cubicBezTo>
                  <a:pt x="19793" y="6781"/>
                  <a:pt x="19775" y="6769"/>
                  <a:pt x="19763" y="6751"/>
                </a:cubicBezTo>
                <a:lnTo>
                  <a:pt x="19738" y="6733"/>
                </a:lnTo>
                <a:lnTo>
                  <a:pt x="19714" y="6708"/>
                </a:lnTo>
                <a:lnTo>
                  <a:pt x="19696" y="6684"/>
                </a:lnTo>
                <a:lnTo>
                  <a:pt x="19684" y="6678"/>
                </a:lnTo>
                <a:cubicBezTo>
                  <a:pt x="19684" y="6672"/>
                  <a:pt x="19708" y="6612"/>
                  <a:pt x="19702" y="6557"/>
                </a:cubicBezTo>
                <a:lnTo>
                  <a:pt x="19696" y="6557"/>
                </a:lnTo>
                <a:cubicBezTo>
                  <a:pt x="19708" y="6599"/>
                  <a:pt x="19684" y="6654"/>
                  <a:pt x="19684" y="6672"/>
                </a:cubicBezTo>
                <a:cubicBezTo>
                  <a:pt x="19684" y="6660"/>
                  <a:pt x="19678" y="6660"/>
                  <a:pt x="19678" y="6660"/>
                </a:cubicBezTo>
                <a:cubicBezTo>
                  <a:pt x="19672" y="6654"/>
                  <a:pt x="19672" y="6648"/>
                  <a:pt x="19666" y="6642"/>
                </a:cubicBezTo>
                <a:cubicBezTo>
                  <a:pt x="19654" y="6630"/>
                  <a:pt x="19654" y="6624"/>
                  <a:pt x="19648" y="6618"/>
                </a:cubicBezTo>
                <a:cubicBezTo>
                  <a:pt x="19641" y="6599"/>
                  <a:pt x="19635" y="6593"/>
                  <a:pt x="19635" y="6587"/>
                </a:cubicBezTo>
                <a:cubicBezTo>
                  <a:pt x="19623" y="6581"/>
                  <a:pt x="19623" y="6569"/>
                  <a:pt x="19623" y="6563"/>
                </a:cubicBezTo>
                <a:lnTo>
                  <a:pt x="19623" y="6557"/>
                </a:lnTo>
                <a:lnTo>
                  <a:pt x="19611" y="6557"/>
                </a:lnTo>
                <a:lnTo>
                  <a:pt x="19611" y="6563"/>
                </a:lnTo>
                <a:cubicBezTo>
                  <a:pt x="19611" y="6569"/>
                  <a:pt x="19617" y="6581"/>
                  <a:pt x="19617" y="6587"/>
                </a:cubicBezTo>
                <a:cubicBezTo>
                  <a:pt x="19623" y="6593"/>
                  <a:pt x="19623" y="6612"/>
                  <a:pt x="19635" y="6624"/>
                </a:cubicBezTo>
                <a:cubicBezTo>
                  <a:pt x="19641" y="6630"/>
                  <a:pt x="19641" y="6642"/>
                  <a:pt x="19648" y="6648"/>
                </a:cubicBezTo>
                <a:cubicBezTo>
                  <a:pt x="19654" y="6654"/>
                  <a:pt x="19654" y="6660"/>
                  <a:pt x="19666" y="6672"/>
                </a:cubicBezTo>
                <a:lnTo>
                  <a:pt x="19684" y="6690"/>
                </a:lnTo>
                <a:lnTo>
                  <a:pt x="19708" y="6714"/>
                </a:lnTo>
                <a:lnTo>
                  <a:pt x="19732" y="6739"/>
                </a:lnTo>
                <a:lnTo>
                  <a:pt x="19756" y="6763"/>
                </a:lnTo>
                <a:cubicBezTo>
                  <a:pt x="19763" y="6769"/>
                  <a:pt x="19769" y="6775"/>
                  <a:pt x="19787" y="6781"/>
                </a:cubicBezTo>
                <a:cubicBezTo>
                  <a:pt x="19738" y="6781"/>
                  <a:pt x="19617" y="6769"/>
                  <a:pt x="19490" y="6702"/>
                </a:cubicBezTo>
                <a:lnTo>
                  <a:pt x="19484" y="6708"/>
                </a:lnTo>
                <a:cubicBezTo>
                  <a:pt x="19526" y="6739"/>
                  <a:pt x="19581" y="6751"/>
                  <a:pt x="19623" y="6769"/>
                </a:cubicBezTo>
                <a:cubicBezTo>
                  <a:pt x="19563" y="6793"/>
                  <a:pt x="19490" y="6793"/>
                  <a:pt x="19490" y="6793"/>
                </a:cubicBezTo>
                <a:lnTo>
                  <a:pt x="19490" y="6799"/>
                </a:lnTo>
                <a:cubicBezTo>
                  <a:pt x="19490" y="6799"/>
                  <a:pt x="19575" y="6799"/>
                  <a:pt x="19635" y="6775"/>
                </a:cubicBezTo>
                <a:cubicBezTo>
                  <a:pt x="19714" y="6799"/>
                  <a:pt x="19787" y="6799"/>
                  <a:pt x="19799" y="6799"/>
                </a:cubicBezTo>
                <a:lnTo>
                  <a:pt x="19817" y="6811"/>
                </a:lnTo>
                <a:cubicBezTo>
                  <a:pt x="19835" y="6830"/>
                  <a:pt x="19853" y="6842"/>
                  <a:pt x="19878" y="6860"/>
                </a:cubicBezTo>
                <a:cubicBezTo>
                  <a:pt x="19956" y="6920"/>
                  <a:pt x="20047" y="6981"/>
                  <a:pt x="20120" y="7023"/>
                </a:cubicBezTo>
                <a:cubicBezTo>
                  <a:pt x="20150" y="7041"/>
                  <a:pt x="20168" y="7054"/>
                  <a:pt x="20192" y="7072"/>
                </a:cubicBezTo>
                <a:lnTo>
                  <a:pt x="20192" y="7199"/>
                </a:lnTo>
                <a:cubicBezTo>
                  <a:pt x="20029" y="7229"/>
                  <a:pt x="19860" y="7259"/>
                  <a:pt x="19696" y="7284"/>
                </a:cubicBezTo>
                <a:lnTo>
                  <a:pt x="19696" y="7284"/>
                </a:lnTo>
                <a:cubicBezTo>
                  <a:pt x="19697" y="7283"/>
                  <a:pt x="19702" y="7281"/>
                  <a:pt x="19702" y="7265"/>
                </a:cubicBezTo>
                <a:cubicBezTo>
                  <a:pt x="19702" y="7253"/>
                  <a:pt x="19684" y="7253"/>
                  <a:pt x="19696" y="7235"/>
                </a:cubicBezTo>
                <a:cubicBezTo>
                  <a:pt x="19708" y="7235"/>
                  <a:pt x="19732" y="7235"/>
                  <a:pt x="19732" y="7223"/>
                </a:cubicBezTo>
                <a:cubicBezTo>
                  <a:pt x="19726" y="7223"/>
                  <a:pt x="19714" y="7205"/>
                  <a:pt x="19726" y="7199"/>
                </a:cubicBezTo>
                <a:cubicBezTo>
                  <a:pt x="19728" y="7198"/>
                  <a:pt x="19731" y="7197"/>
                  <a:pt x="19735" y="7197"/>
                </a:cubicBezTo>
                <a:cubicBezTo>
                  <a:pt x="19749" y="7197"/>
                  <a:pt x="19772" y="7207"/>
                  <a:pt x="19787" y="7217"/>
                </a:cubicBezTo>
                <a:cubicBezTo>
                  <a:pt x="19793" y="7217"/>
                  <a:pt x="19805" y="7229"/>
                  <a:pt x="19817" y="7229"/>
                </a:cubicBezTo>
                <a:cubicBezTo>
                  <a:pt x="19829" y="7229"/>
                  <a:pt x="19823" y="7223"/>
                  <a:pt x="19829" y="7223"/>
                </a:cubicBezTo>
                <a:cubicBezTo>
                  <a:pt x="19829" y="7223"/>
                  <a:pt x="19829" y="7217"/>
                  <a:pt x="19835" y="7205"/>
                </a:cubicBezTo>
                <a:cubicBezTo>
                  <a:pt x="19847" y="7205"/>
                  <a:pt x="19859" y="7217"/>
                  <a:pt x="19859" y="7217"/>
                </a:cubicBezTo>
                <a:cubicBezTo>
                  <a:pt x="19914" y="7199"/>
                  <a:pt x="19847" y="7169"/>
                  <a:pt x="19829" y="7162"/>
                </a:cubicBezTo>
                <a:cubicBezTo>
                  <a:pt x="19826" y="7159"/>
                  <a:pt x="19823" y="7159"/>
                  <a:pt x="19821" y="7159"/>
                </a:cubicBezTo>
                <a:cubicBezTo>
                  <a:pt x="19819" y="7159"/>
                  <a:pt x="19817" y="7159"/>
                  <a:pt x="19817" y="7156"/>
                </a:cubicBezTo>
                <a:lnTo>
                  <a:pt x="19817" y="7138"/>
                </a:lnTo>
                <a:cubicBezTo>
                  <a:pt x="19805" y="7126"/>
                  <a:pt x="19799" y="7132"/>
                  <a:pt x="19793" y="7114"/>
                </a:cubicBezTo>
                <a:cubicBezTo>
                  <a:pt x="19787" y="7084"/>
                  <a:pt x="19787" y="7078"/>
                  <a:pt x="19738" y="7078"/>
                </a:cubicBezTo>
                <a:cubicBezTo>
                  <a:pt x="19714" y="7078"/>
                  <a:pt x="19684" y="7078"/>
                  <a:pt x="19666" y="7072"/>
                </a:cubicBezTo>
                <a:cubicBezTo>
                  <a:pt x="19635" y="7066"/>
                  <a:pt x="19617" y="7066"/>
                  <a:pt x="19617" y="7035"/>
                </a:cubicBezTo>
                <a:cubicBezTo>
                  <a:pt x="19617" y="7017"/>
                  <a:pt x="19623" y="7017"/>
                  <a:pt x="19617" y="7011"/>
                </a:cubicBezTo>
                <a:lnTo>
                  <a:pt x="19605" y="7005"/>
                </a:lnTo>
                <a:cubicBezTo>
                  <a:pt x="19593" y="6993"/>
                  <a:pt x="19605" y="6987"/>
                  <a:pt x="19593" y="6987"/>
                </a:cubicBezTo>
                <a:cubicBezTo>
                  <a:pt x="19581" y="6981"/>
                  <a:pt x="19551" y="6975"/>
                  <a:pt x="19545" y="6963"/>
                </a:cubicBezTo>
                <a:cubicBezTo>
                  <a:pt x="19526" y="6951"/>
                  <a:pt x="19532" y="6951"/>
                  <a:pt x="19526" y="6932"/>
                </a:cubicBezTo>
                <a:lnTo>
                  <a:pt x="19514" y="6932"/>
                </a:lnTo>
                <a:cubicBezTo>
                  <a:pt x="19502" y="6926"/>
                  <a:pt x="19502" y="6920"/>
                  <a:pt x="19502" y="6914"/>
                </a:cubicBezTo>
                <a:cubicBezTo>
                  <a:pt x="19490" y="6890"/>
                  <a:pt x="19502" y="6896"/>
                  <a:pt x="19484" y="6890"/>
                </a:cubicBezTo>
                <a:cubicBezTo>
                  <a:pt x="19460" y="6884"/>
                  <a:pt x="19442" y="6872"/>
                  <a:pt x="19430" y="6866"/>
                </a:cubicBezTo>
                <a:cubicBezTo>
                  <a:pt x="19411" y="6860"/>
                  <a:pt x="19405" y="6842"/>
                  <a:pt x="19393" y="6842"/>
                </a:cubicBezTo>
                <a:cubicBezTo>
                  <a:pt x="19385" y="6840"/>
                  <a:pt x="19380" y="6839"/>
                  <a:pt x="19376" y="6839"/>
                </a:cubicBezTo>
                <a:cubicBezTo>
                  <a:pt x="19367" y="6839"/>
                  <a:pt x="19363" y="6842"/>
                  <a:pt x="19351" y="6842"/>
                </a:cubicBezTo>
                <a:cubicBezTo>
                  <a:pt x="19343" y="6842"/>
                  <a:pt x="19337" y="6839"/>
                  <a:pt x="19329" y="6839"/>
                </a:cubicBezTo>
                <a:cubicBezTo>
                  <a:pt x="19325" y="6839"/>
                  <a:pt x="19321" y="6840"/>
                  <a:pt x="19315" y="6842"/>
                </a:cubicBezTo>
                <a:cubicBezTo>
                  <a:pt x="19302" y="6842"/>
                  <a:pt x="19284" y="6854"/>
                  <a:pt x="19272" y="6860"/>
                </a:cubicBezTo>
                <a:cubicBezTo>
                  <a:pt x="19264" y="6860"/>
                  <a:pt x="19259" y="6857"/>
                  <a:pt x="19254" y="6857"/>
                </a:cubicBezTo>
                <a:cubicBezTo>
                  <a:pt x="19252" y="6857"/>
                  <a:pt x="19250" y="6858"/>
                  <a:pt x="19248" y="6860"/>
                </a:cubicBezTo>
                <a:cubicBezTo>
                  <a:pt x="19242" y="6860"/>
                  <a:pt x="19248" y="6872"/>
                  <a:pt x="19242" y="6872"/>
                </a:cubicBezTo>
                <a:cubicBezTo>
                  <a:pt x="19234" y="6875"/>
                  <a:pt x="19226" y="6877"/>
                  <a:pt x="19219" y="6877"/>
                </a:cubicBezTo>
                <a:cubicBezTo>
                  <a:pt x="19197" y="6877"/>
                  <a:pt x="19177" y="6864"/>
                  <a:pt x="19163" y="6842"/>
                </a:cubicBezTo>
                <a:cubicBezTo>
                  <a:pt x="19151" y="6823"/>
                  <a:pt x="19163" y="6799"/>
                  <a:pt x="19133" y="6781"/>
                </a:cubicBezTo>
                <a:cubicBezTo>
                  <a:pt x="19126" y="6774"/>
                  <a:pt x="19109" y="6770"/>
                  <a:pt x="19092" y="6770"/>
                </a:cubicBezTo>
                <a:cubicBezTo>
                  <a:pt x="19079" y="6770"/>
                  <a:pt x="19066" y="6773"/>
                  <a:pt x="19060" y="6781"/>
                </a:cubicBezTo>
                <a:cubicBezTo>
                  <a:pt x="19030" y="6781"/>
                  <a:pt x="19006" y="6763"/>
                  <a:pt x="18982" y="6763"/>
                </a:cubicBezTo>
                <a:cubicBezTo>
                  <a:pt x="18975" y="6763"/>
                  <a:pt x="18969" y="6769"/>
                  <a:pt x="18957" y="6769"/>
                </a:cubicBezTo>
                <a:cubicBezTo>
                  <a:pt x="18951" y="6769"/>
                  <a:pt x="18945" y="6763"/>
                  <a:pt x="18939" y="6763"/>
                </a:cubicBezTo>
                <a:cubicBezTo>
                  <a:pt x="18927" y="6775"/>
                  <a:pt x="18927" y="6799"/>
                  <a:pt x="18921" y="6805"/>
                </a:cubicBezTo>
                <a:cubicBezTo>
                  <a:pt x="18909" y="6823"/>
                  <a:pt x="18891" y="6830"/>
                  <a:pt x="18885" y="6854"/>
                </a:cubicBezTo>
                <a:cubicBezTo>
                  <a:pt x="18879" y="6866"/>
                  <a:pt x="18860" y="6884"/>
                  <a:pt x="18860" y="6902"/>
                </a:cubicBezTo>
                <a:cubicBezTo>
                  <a:pt x="18854" y="6920"/>
                  <a:pt x="18860" y="6945"/>
                  <a:pt x="18836" y="6951"/>
                </a:cubicBezTo>
                <a:cubicBezTo>
                  <a:pt x="18860" y="6951"/>
                  <a:pt x="18879" y="6926"/>
                  <a:pt x="18891" y="6914"/>
                </a:cubicBezTo>
                <a:cubicBezTo>
                  <a:pt x="18902" y="6903"/>
                  <a:pt x="18915" y="6898"/>
                  <a:pt x="18927" y="6898"/>
                </a:cubicBezTo>
                <a:cubicBezTo>
                  <a:pt x="18942" y="6898"/>
                  <a:pt x="18956" y="6905"/>
                  <a:pt x="18969" y="6914"/>
                </a:cubicBezTo>
                <a:cubicBezTo>
                  <a:pt x="19000" y="6926"/>
                  <a:pt x="18982" y="6926"/>
                  <a:pt x="18957" y="6951"/>
                </a:cubicBezTo>
                <a:cubicBezTo>
                  <a:pt x="18945" y="6957"/>
                  <a:pt x="18939" y="6975"/>
                  <a:pt x="18939" y="6987"/>
                </a:cubicBezTo>
                <a:cubicBezTo>
                  <a:pt x="18952" y="6996"/>
                  <a:pt x="18985" y="7001"/>
                  <a:pt x="19011" y="7001"/>
                </a:cubicBezTo>
                <a:cubicBezTo>
                  <a:pt x="19021" y="7001"/>
                  <a:pt x="19030" y="7001"/>
                  <a:pt x="19036" y="6999"/>
                </a:cubicBezTo>
                <a:cubicBezTo>
                  <a:pt x="19048" y="6987"/>
                  <a:pt x="19060" y="6975"/>
                  <a:pt x="19072" y="6975"/>
                </a:cubicBezTo>
                <a:cubicBezTo>
                  <a:pt x="19091" y="6969"/>
                  <a:pt x="19103" y="6969"/>
                  <a:pt x="19121" y="6969"/>
                </a:cubicBezTo>
                <a:cubicBezTo>
                  <a:pt x="19157" y="6969"/>
                  <a:pt x="19181" y="6981"/>
                  <a:pt x="19199" y="6999"/>
                </a:cubicBezTo>
                <a:cubicBezTo>
                  <a:pt x="19218" y="7005"/>
                  <a:pt x="19218" y="6999"/>
                  <a:pt x="19230" y="7011"/>
                </a:cubicBezTo>
                <a:cubicBezTo>
                  <a:pt x="19242" y="7017"/>
                  <a:pt x="19230" y="7029"/>
                  <a:pt x="19242" y="7035"/>
                </a:cubicBezTo>
                <a:cubicBezTo>
                  <a:pt x="19245" y="7038"/>
                  <a:pt x="19248" y="7038"/>
                  <a:pt x="19251" y="7038"/>
                </a:cubicBezTo>
                <a:cubicBezTo>
                  <a:pt x="19254" y="7038"/>
                  <a:pt x="19257" y="7038"/>
                  <a:pt x="19260" y="7041"/>
                </a:cubicBezTo>
                <a:cubicBezTo>
                  <a:pt x="19272" y="7047"/>
                  <a:pt x="19272" y="7047"/>
                  <a:pt x="19272" y="7060"/>
                </a:cubicBezTo>
                <a:cubicBezTo>
                  <a:pt x="19254" y="7060"/>
                  <a:pt x="19230" y="7047"/>
                  <a:pt x="19218" y="7041"/>
                </a:cubicBezTo>
                <a:cubicBezTo>
                  <a:pt x="19193" y="7035"/>
                  <a:pt x="19181" y="7017"/>
                  <a:pt x="19157" y="7017"/>
                </a:cubicBezTo>
                <a:cubicBezTo>
                  <a:pt x="19149" y="7015"/>
                  <a:pt x="19141" y="7015"/>
                  <a:pt x="19133" y="7015"/>
                </a:cubicBezTo>
                <a:cubicBezTo>
                  <a:pt x="19116" y="7015"/>
                  <a:pt x="19099" y="7017"/>
                  <a:pt x="19078" y="7017"/>
                </a:cubicBezTo>
                <a:cubicBezTo>
                  <a:pt x="19066" y="7017"/>
                  <a:pt x="19018" y="7017"/>
                  <a:pt x="19018" y="7041"/>
                </a:cubicBezTo>
                <a:cubicBezTo>
                  <a:pt x="19013" y="7040"/>
                  <a:pt x="19008" y="7040"/>
                  <a:pt x="19004" y="7040"/>
                </a:cubicBezTo>
                <a:cubicBezTo>
                  <a:pt x="18986" y="7040"/>
                  <a:pt x="18982" y="7052"/>
                  <a:pt x="18982" y="7072"/>
                </a:cubicBezTo>
                <a:lnTo>
                  <a:pt x="18982" y="7096"/>
                </a:lnTo>
                <a:cubicBezTo>
                  <a:pt x="18982" y="7102"/>
                  <a:pt x="18957" y="7102"/>
                  <a:pt x="18969" y="7114"/>
                </a:cubicBezTo>
                <a:cubicBezTo>
                  <a:pt x="18972" y="7126"/>
                  <a:pt x="18988" y="7129"/>
                  <a:pt x="19003" y="7129"/>
                </a:cubicBezTo>
                <a:cubicBezTo>
                  <a:pt x="19018" y="7129"/>
                  <a:pt x="19033" y="7126"/>
                  <a:pt x="19036" y="7126"/>
                </a:cubicBezTo>
                <a:cubicBezTo>
                  <a:pt x="19060" y="7132"/>
                  <a:pt x="19048" y="7144"/>
                  <a:pt x="19060" y="7162"/>
                </a:cubicBezTo>
                <a:cubicBezTo>
                  <a:pt x="19018" y="7162"/>
                  <a:pt x="19000" y="7187"/>
                  <a:pt x="18957" y="7193"/>
                </a:cubicBezTo>
                <a:cubicBezTo>
                  <a:pt x="18945" y="7169"/>
                  <a:pt x="18957" y="7162"/>
                  <a:pt x="18927" y="7162"/>
                </a:cubicBezTo>
                <a:cubicBezTo>
                  <a:pt x="18921" y="7162"/>
                  <a:pt x="18909" y="7169"/>
                  <a:pt x="18897" y="7169"/>
                </a:cubicBezTo>
                <a:cubicBezTo>
                  <a:pt x="18897" y="7169"/>
                  <a:pt x="18885" y="7162"/>
                  <a:pt x="18879" y="7162"/>
                </a:cubicBezTo>
                <a:cubicBezTo>
                  <a:pt x="18854" y="7187"/>
                  <a:pt x="18848" y="7205"/>
                  <a:pt x="18824" y="7223"/>
                </a:cubicBezTo>
                <a:cubicBezTo>
                  <a:pt x="18816" y="7219"/>
                  <a:pt x="18809" y="7217"/>
                  <a:pt x="18802" y="7217"/>
                </a:cubicBezTo>
                <a:cubicBezTo>
                  <a:pt x="18767" y="7217"/>
                  <a:pt x="18744" y="7264"/>
                  <a:pt x="18739" y="7290"/>
                </a:cubicBezTo>
                <a:cubicBezTo>
                  <a:pt x="18732" y="7286"/>
                  <a:pt x="18716" y="7264"/>
                  <a:pt x="18703" y="7264"/>
                </a:cubicBezTo>
                <a:cubicBezTo>
                  <a:pt x="18696" y="7264"/>
                  <a:pt x="18689" y="7270"/>
                  <a:pt x="18685" y="7290"/>
                </a:cubicBezTo>
                <a:cubicBezTo>
                  <a:pt x="18672" y="7286"/>
                  <a:pt x="18654" y="7276"/>
                  <a:pt x="18636" y="7276"/>
                </a:cubicBezTo>
                <a:cubicBezTo>
                  <a:pt x="18628" y="7276"/>
                  <a:pt x="18620" y="7278"/>
                  <a:pt x="18612" y="7284"/>
                </a:cubicBezTo>
                <a:cubicBezTo>
                  <a:pt x="18606" y="7290"/>
                  <a:pt x="18594" y="7320"/>
                  <a:pt x="18588" y="7326"/>
                </a:cubicBezTo>
                <a:cubicBezTo>
                  <a:pt x="18596" y="7329"/>
                  <a:pt x="18601" y="7330"/>
                  <a:pt x="18605" y="7330"/>
                </a:cubicBezTo>
                <a:cubicBezTo>
                  <a:pt x="18617" y="7330"/>
                  <a:pt x="18618" y="7320"/>
                  <a:pt x="18636" y="7320"/>
                </a:cubicBezTo>
                <a:cubicBezTo>
                  <a:pt x="18640" y="7319"/>
                  <a:pt x="18643" y="7319"/>
                  <a:pt x="18645" y="7319"/>
                </a:cubicBezTo>
                <a:cubicBezTo>
                  <a:pt x="18666" y="7319"/>
                  <a:pt x="18665" y="7339"/>
                  <a:pt x="18649" y="7350"/>
                </a:cubicBezTo>
                <a:lnTo>
                  <a:pt x="18642" y="7356"/>
                </a:lnTo>
                <a:cubicBezTo>
                  <a:pt x="18588" y="7368"/>
                  <a:pt x="18527" y="7380"/>
                  <a:pt x="18467" y="7405"/>
                </a:cubicBezTo>
                <a:cubicBezTo>
                  <a:pt x="18194" y="7489"/>
                  <a:pt x="17952" y="7804"/>
                  <a:pt x="17734" y="7956"/>
                </a:cubicBezTo>
                <a:cubicBezTo>
                  <a:pt x="17667" y="7956"/>
                  <a:pt x="17577" y="7992"/>
                  <a:pt x="17511" y="7992"/>
                </a:cubicBezTo>
                <a:cubicBezTo>
                  <a:pt x="17453" y="7992"/>
                  <a:pt x="17414" y="7964"/>
                  <a:pt x="17426" y="7859"/>
                </a:cubicBezTo>
                <a:cubicBezTo>
                  <a:pt x="17301" y="7834"/>
                  <a:pt x="17287" y="7748"/>
                  <a:pt x="17179" y="7748"/>
                </a:cubicBezTo>
                <a:cubicBezTo>
                  <a:pt x="17156" y="7748"/>
                  <a:pt x="17127" y="7752"/>
                  <a:pt x="17093" y="7762"/>
                </a:cubicBezTo>
                <a:cubicBezTo>
                  <a:pt x="17068" y="7641"/>
                  <a:pt x="16887" y="7623"/>
                  <a:pt x="16856" y="7441"/>
                </a:cubicBezTo>
                <a:cubicBezTo>
                  <a:pt x="16911" y="7411"/>
                  <a:pt x="16929" y="7368"/>
                  <a:pt x="16947" y="7308"/>
                </a:cubicBezTo>
                <a:cubicBezTo>
                  <a:pt x="16826" y="7259"/>
                  <a:pt x="16802" y="7175"/>
                  <a:pt x="16705" y="7096"/>
                </a:cubicBezTo>
                <a:cubicBezTo>
                  <a:pt x="16741" y="7035"/>
                  <a:pt x="16747" y="6945"/>
                  <a:pt x="16705" y="6890"/>
                </a:cubicBezTo>
                <a:cubicBezTo>
                  <a:pt x="16729" y="6872"/>
                  <a:pt x="16741" y="6842"/>
                  <a:pt x="16760" y="6836"/>
                </a:cubicBezTo>
                <a:cubicBezTo>
                  <a:pt x="16734" y="6807"/>
                  <a:pt x="16697" y="6793"/>
                  <a:pt x="16660" y="6793"/>
                </a:cubicBezTo>
                <a:cubicBezTo>
                  <a:pt x="16610" y="6793"/>
                  <a:pt x="16557" y="6819"/>
                  <a:pt x="16529" y="6872"/>
                </a:cubicBezTo>
                <a:cubicBezTo>
                  <a:pt x="16457" y="6751"/>
                  <a:pt x="16493" y="6624"/>
                  <a:pt x="16342" y="6557"/>
                </a:cubicBezTo>
                <a:cubicBezTo>
                  <a:pt x="16324" y="6550"/>
                  <a:pt x="16307" y="6548"/>
                  <a:pt x="16292" y="6548"/>
                </a:cubicBezTo>
                <a:cubicBezTo>
                  <a:pt x="16267" y="6548"/>
                  <a:pt x="16245" y="6554"/>
                  <a:pt x="16223" y="6554"/>
                </a:cubicBezTo>
                <a:cubicBezTo>
                  <a:pt x="16200" y="6554"/>
                  <a:pt x="16178" y="6547"/>
                  <a:pt x="16154" y="6521"/>
                </a:cubicBezTo>
                <a:cubicBezTo>
                  <a:pt x="16124" y="6490"/>
                  <a:pt x="16154" y="6369"/>
                  <a:pt x="16112" y="6315"/>
                </a:cubicBezTo>
                <a:cubicBezTo>
                  <a:pt x="16066" y="6315"/>
                  <a:pt x="16011" y="6305"/>
                  <a:pt x="15953" y="6305"/>
                </a:cubicBezTo>
                <a:cubicBezTo>
                  <a:pt x="15933" y="6305"/>
                  <a:pt x="15913" y="6306"/>
                  <a:pt x="15894" y="6309"/>
                </a:cubicBezTo>
                <a:cubicBezTo>
                  <a:pt x="15886" y="6255"/>
                  <a:pt x="15854" y="6228"/>
                  <a:pt x="15814" y="6228"/>
                </a:cubicBezTo>
                <a:cubicBezTo>
                  <a:pt x="15792" y="6228"/>
                  <a:pt x="15767" y="6237"/>
                  <a:pt x="15742" y="6254"/>
                </a:cubicBezTo>
                <a:cubicBezTo>
                  <a:pt x="15736" y="6236"/>
                  <a:pt x="15712" y="6224"/>
                  <a:pt x="15706" y="6200"/>
                </a:cubicBezTo>
                <a:cubicBezTo>
                  <a:pt x="15704" y="6200"/>
                  <a:pt x="15702" y="6200"/>
                  <a:pt x="15699" y="6200"/>
                </a:cubicBezTo>
                <a:cubicBezTo>
                  <a:pt x="15605" y="6200"/>
                  <a:pt x="15507" y="6323"/>
                  <a:pt x="15518" y="6400"/>
                </a:cubicBezTo>
                <a:cubicBezTo>
                  <a:pt x="15397" y="6521"/>
                  <a:pt x="15549" y="6593"/>
                  <a:pt x="15494" y="6721"/>
                </a:cubicBezTo>
                <a:cubicBezTo>
                  <a:pt x="15489" y="6720"/>
                  <a:pt x="15483" y="6720"/>
                  <a:pt x="15477" y="6720"/>
                </a:cubicBezTo>
                <a:cubicBezTo>
                  <a:pt x="15438" y="6720"/>
                  <a:pt x="15394" y="6734"/>
                  <a:pt x="15362" y="6734"/>
                </a:cubicBezTo>
                <a:cubicBezTo>
                  <a:pt x="15357" y="6734"/>
                  <a:pt x="15353" y="6733"/>
                  <a:pt x="15349" y="6733"/>
                </a:cubicBezTo>
                <a:lnTo>
                  <a:pt x="15349" y="6733"/>
                </a:lnTo>
                <a:cubicBezTo>
                  <a:pt x="15355" y="6763"/>
                  <a:pt x="15337" y="6805"/>
                  <a:pt x="15343" y="6836"/>
                </a:cubicBezTo>
                <a:cubicBezTo>
                  <a:pt x="15338" y="6835"/>
                  <a:pt x="15334" y="6835"/>
                  <a:pt x="15329" y="6835"/>
                </a:cubicBezTo>
                <a:cubicBezTo>
                  <a:pt x="15274" y="6835"/>
                  <a:pt x="15224" y="6866"/>
                  <a:pt x="15173" y="6866"/>
                </a:cubicBezTo>
                <a:cubicBezTo>
                  <a:pt x="15095" y="6866"/>
                  <a:pt x="15095" y="6842"/>
                  <a:pt x="15022" y="6823"/>
                </a:cubicBezTo>
                <a:cubicBezTo>
                  <a:pt x="14925" y="6793"/>
                  <a:pt x="14840" y="6751"/>
                  <a:pt x="14774" y="6672"/>
                </a:cubicBezTo>
                <a:cubicBezTo>
                  <a:pt x="14840" y="6599"/>
                  <a:pt x="14828" y="6539"/>
                  <a:pt x="14743" y="6509"/>
                </a:cubicBezTo>
                <a:cubicBezTo>
                  <a:pt x="14719" y="6472"/>
                  <a:pt x="14743" y="6478"/>
                  <a:pt x="14707" y="6448"/>
                </a:cubicBezTo>
                <a:cubicBezTo>
                  <a:pt x="14737" y="6430"/>
                  <a:pt x="14743" y="6381"/>
                  <a:pt x="14762" y="6357"/>
                </a:cubicBezTo>
                <a:cubicBezTo>
                  <a:pt x="14647" y="6345"/>
                  <a:pt x="14677" y="6230"/>
                  <a:pt x="14592" y="6170"/>
                </a:cubicBezTo>
                <a:cubicBezTo>
                  <a:pt x="14587" y="6166"/>
                  <a:pt x="14581" y="6165"/>
                  <a:pt x="14575" y="6165"/>
                </a:cubicBezTo>
                <a:cubicBezTo>
                  <a:pt x="14546" y="6165"/>
                  <a:pt x="14510" y="6199"/>
                  <a:pt x="14478" y="6199"/>
                </a:cubicBezTo>
                <a:cubicBezTo>
                  <a:pt x="14472" y="6199"/>
                  <a:pt x="14465" y="6197"/>
                  <a:pt x="14459" y="6194"/>
                </a:cubicBezTo>
                <a:cubicBezTo>
                  <a:pt x="14410" y="6170"/>
                  <a:pt x="14410" y="6085"/>
                  <a:pt x="14398" y="6079"/>
                </a:cubicBezTo>
                <a:cubicBezTo>
                  <a:pt x="14365" y="6062"/>
                  <a:pt x="14328" y="6055"/>
                  <a:pt x="14288" y="6055"/>
                </a:cubicBezTo>
                <a:cubicBezTo>
                  <a:pt x="14172" y="6055"/>
                  <a:pt x="14034" y="6111"/>
                  <a:pt x="13890" y="6115"/>
                </a:cubicBezTo>
                <a:cubicBezTo>
                  <a:pt x="13890" y="6127"/>
                  <a:pt x="13884" y="6139"/>
                  <a:pt x="13884" y="6145"/>
                </a:cubicBezTo>
                <a:cubicBezTo>
                  <a:pt x="13851" y="6133"/>
                  <a:pt x="13818" y="6125"/>
                  <a:pt x="13787" y="6125"/>
                </a:cubicBezTo>
                <a:cubicBezTo>
                  <a:pt x="13744" y="6125"/>
                  <a:pt x="13708" y="6141"/>
                  <a:pt x="13690" y="6188"/>
                </a:cubicBezTo>
                <a:cubicBezTo>
                  <a:pt x="13681" y="6186"/>
                  <a:pt x="13672" y="6185"/>
                  <a:pt x="13662" y="6185"/>
                </a:cubicBezTo>
                <a:cubicBezTo>
                  <a:pt x="13549" y="6185"/>
                  <a:pt x="13375" y="6306"/>
                  <a:pt x="13375" y="6412"/>
                </a:cubicBezTo>
                <a:cubicBezTo>
                  <a:pt x="13248" y="6436"/>
                  <a:pt x="13103" y="6509"/>
                  <a:pt x="12976" y="6527"/>
                </a:cubicBezTo>
                <a:cubicBezTo>
                  <a:pt x="12969" y="6527"/>
                  <a:pt x="12963" y="6528"/>
                  <a:pt x="12957" y="6528"/>
                </a:cubicBezTo>
                <a:cubicBezTo>
                  <a:pt x="12902" y="6528"/>
                  <a:pt x="12841" y="6507"/>
                  <a:pt x="12795" y="6507"/>
                </a:cubicBezTo>
                <a:cubicBezTo>
                  <a:pt x="12741" y="6507"/>
                  <a:pt x="12709" y="6536"/>
                  <a:pt x="12733" y="6660"/>
                </a:cubicBezTo>
                <a:cubicBezTo>
                  <a:pt x="12695" y="6676"/>
                  <a:pt x="12660" y="6683"/>
                  <a:pt x="12627" y="6683"/>
                </a:cubicBezTo>
                <a:cubicBezTo>
                  <a:pt x="12538" y="6683"/>
                  <a:pt x="12465" y="6632"/>
                  <a:pt x="12376" y="6587"/>
                </a:cubicBezTo>
                <a:cubicBezTo>
                  <a:pt x="12249" y="6527"/>
                  <a:pt x="12164" y="6527"/>
                  <a:pt x="11995" y="6509"/>
                </a:cubicBezTo>
                <a:cubicBezTo>
                  <a:pt x="11946" y="6503"/>
                  <a:pt x="11874" y="6490"/>
                  <a:pt x="11807" y="6472"/>
                </a:cubicBezTo>
                <a:cubicBezTo>
                  <a:pt x="11716" y="6436"/>
                  <a:pt x="11619" y="6388"/>
                  <a:pt x="11522" y="6357"/>
                </a:cubicBezTo>
                <a:cubicBezTo>
                  <a:pt x="11583" y="5831"/>
                  <a:pt x="11722" y="5298"/>
                  <a:pt x="11765" y="5195"/>
                </a:cubicBezTo>
                <a:cubicBezTo>
                  <a:pt x="11771" y="5207"/>
                  <a:pt x="11777" y="5219"/>
                  <a:pt x="11783" y="5225"/>
                </a:cubicBezTo>
                <a:cubicBezTo>
                  <a:pt x="11786" y="5226"/>
                  <a:pt x="11789" y="5227"/>
                  <a:pt x="11792" y="5227"/>
                </a:cubicBezTo>
                <a:cubicBezTo>
                  <a:pt x="11793" y="5227"/>
                  <a:pt x="11794" y="5227"/>
                  <a:pt x="11796" y="5226"/>
                </a:cubicBezTo>
                <a:lnTo>
                  <a:pt x="11796" y="5226"/>
                </a:lnTo>
                <a:cubicBezTo>
                  <a:pt x="11776" y="5235"/>
                  <a:pt x="11765" y="5245"/>
                  <a:pt x="11765" y="5255"/>
                </a:cubicBezTo>
                <a:cubicBezTo>
                  <a:pt x="11774" y="5242"/>
                  <a:pt x="11803" y="5235"/>
                  <a:pt x="11823" y="5235"/>
                </a:cubicBezTo>
                <a:cubicBezTo>
                  <a:pt x="11829" y="5235"/>
                  <a:pt x="11834" y="5236"/>
                  <a:pt x="11837" y="5237"/>
                </a:cubicBezTo>
                <a:cubicBezTo>
                  <a:pt x="11825" y="5237"/>
                  <a:pt x="11783" y="5255"/>
                  <a:pt x="11783" y="5255"/>
                </a:cubicBezTo>
                <a:cubicBezTo>
                  <a:pt x="11783" y="5255"/>
                  <a:pt x="11807" y="5247"/>
                  <a:pt x="11825" y="5247"/>
                </a:cubicBezTo>
                <a:cubicBezTo>
                  <a:pt x="11834" y="5247"/>
                  <a:pt x="11841" y="5249"/>
                  <a:pt x="11843" y="5255"/>
                </a:cubicBezTo>
                <a:cubicBezTo>
                  <a:pt x="11831" y="5255"/>
                  <a:pt x="11795" y="5267"/>
                  <a:pt x="11795" y="5267"/>
                </a:cubicBezTo>
                <a:cubicBezTo>
                  <a:pt x="11795" y="5267"/>
                  <a:pt x="11814" y="5265"/>
                  <a:pt x="11828" y="5265"/>
                </a:cubicBezTo>
                <a:cubicBezTo>
                  <a:pt x="11835" y="5265"/>
                  <a:pt x="11841" y="5265"/>
                  <a:pt x="11843" y="5267"/>
                </a:cubicBezTo>
                <a:cubicBezTo>
                  <a:pt x="11825" y="5267"/>
                  <a:pt x="11777" y="5292"/>
                  <a:pt x="11777" y="5298"/>
                </a:cubicBezTo>
                <a:cubicBezTo>
                  <a:pt x="11790" y="5293"/>
                  <a:pt x="11812" y="5289"/>
                  <a:pt x="11832" y="5289"/>
                </a:cubicBezTo>
                <a:cubicBezTo>
                  <a:pt x="11840" y="5289"/>
                  <a:pt x="11848" y="5290"/>
                  <a:pt x="11855" y="5292"/>
                </a:cubicBezTo>
                <a:cubicBezTo>
                  <a:pt x="11813" y="5292"/>
                  <a:pt x="11783" y="5316"/>
                  <a:pt x="11783" y="5316"/>
                </a:cubicBezTo>
                <a:cubicBezTo>
                  <a:pt x="11783" y="5316"/>
                  <a:pt x="11807" y="5306"/>
                  <a:pt x="11831" y="5306"/>
                </a:cubicBezTo>
                <a:cubicBezTo>
                  <a:pt x="11840" y="5306"/>
                  <a:pt x="11848" y="5307"/>
                  <a:pt x="11855" y="5310"/>
                </a:cubicBezTo>
                <a:cubicBezTo>
                  <a:pt x="11807" y="5310"/>
                  <a:pt x="11777" y="5352"/>
                  <a:pt x="11777" y="5352"/>
                </a:cubicBezTo>
                <a:cubicBezTo>
                  <a:pt x="11777" y="5352"/>
                  <a:pt x="11813" y="5328"/>
                  <a:pt x="11855" y="5328"/>
                </a:cubicBezTo>
                <a:lnTo>
                  <a:pt x="11855" y="5328"/>
                </a:lnTo>
                <a:cubicBezTo>
                  <a:pt x="11831" y="5340"/>
                  <a:pt x="11795" y="5352"/>
                  <a:pt x="11795" y="5370"/>
                </a:cubicBezTo>
                <a:cubicBezTo>
                  <a:pt x="11807" y="5352"/>
                  <a:pt x="11862" y="5352"/>
                  <a:pt x="11862" y="5352"/>
                </a:cubicBezTo>
                <a:lnTo>
                  <a:pt x="11862" y="5352"/>
                </a:lnTo>
                <a:cubicBezTo>
                  <a:pt x="11862" y="5352"/>
                  <a:pt x="11801" y="5376"/>
                  <a:pt x="11795" y="5383"/>
                </a:cubicBezTo>
                <a:cubicBezTo>
                  <a:pt x="11795" y="5383"/>
                  <a:pt x="11826" y="5375"/>
                  <a:pt x="11848" y="5375"/>
                </a:cubicBezTo>
                <a:cubicBezTo>
                  <a:pt x="11853" y="5375"/>
                  <a:pt x="11858" y="5375"/>
                  <a:pt x="11862" y="5376"/>
                </a:cubicBezTo>
                <a:cubicBezTo>
                  <a:pt x="11855" y="5376"/>
                  <a:pt x="11807" y="5389"/>
                  <a:pt x="11783" y="5413"/>
                </a:cubicBezTo>
                <a:cubicBezTo>
                  <a:pt x="11801" y="5407"/>
                  <a:pt x="11855" y="5401"/>
                  <a:pt x="11892" y="5401"/>
                </a:cubicBezTo>
                <a:cubicBezTo>
                  <a:pt x="11843" y="5401"/>
                  <a:pt x="11813" y="5431"/>
                  <a:pt x="11813" y="5431"/>
                </a:cubicBezTo>
                <a:cubicBezTo>
                  <a:pt x="11813" y="5431"/>
                  <a:pt x="11856" y="5412"/>
                  <a:pt x="11891" y="5412"/>
                </a:cubicBezTo>
                <a:cubicBezTo>
                  <a:pt x="11896" y="5412"/>
                  <a:pt x="11900" y="5412"/>
                  <a:pt x="11904" y="5413"/>
                </a:cubicBezTo>
                <a:cubicBezTo>
                  <a:pt x="11843" y="5413"/>
                  <a:pt x="11801" y="5461"/>
                  <a:pt x="11801" y="5461"/>
                </a:cubicBezTo>
                <a:cubicBezTo>
                  <a:pt x="11801" y="5461"/>
                  <a:pt x="11853" y="5442"/>
                  <a:pt x="11886" y="5438"/>
                </a:cubicBezTo>
                <a:lnTo>
                  <a:pt x="11886" y="5438"/>
                </a:lnTo>
                <a:cubicBezTo>
                  <a:pt x="11850" y="5443"/>
                  <a:pt x="11800" y="5469"/>
                  <a:pt x="11795" y="5479"/>
                </a:cubicBezTo>
                <a:cubicBezTo>
                  <a:pt x="11813" y="5467"/>
                  <a:pt x="11874" y="5461"/>
                  <a:pt x="11922" y="5461"/>
                </a:cubicBezTo>
                <a:lnTo>
                  <a:pt x="11922" y="5461"/>
                </a:lnTo>
                <a:cubicBezTo>
                  <a:pt x="11892" y="5461"/>
                  <a:pt x="11825" y="5498"/>
                  <a:pt x="11825" y="5504"/>
                </a:cubicBezTo>
                <a:cubicBezTo>
                  <a:pt x="11855" y="5479"/>
                  <a:pt x="11922" y="5479"/>
                  <a:pt x="11922" y="5479"/>
                </a:cubicBezTo>
                <a:lnTo>
                  <a:pt x="11922" y="5479"/>
                </a:lnTo>
                <a:cubicBezTo>
                  <a:pt x="11922" y="5479"/>
                  <a:pt x="11843" y="5510"/>
                  <a:pt x="11825" y="5522"/>
                </a:cubicBezTo>
                <a:cubicBezTo>
                  <a:pt x="11827" y="5522"/>
                  <a:pt x="11833" y="5522"/>
                  <a:pt x="11843" y="5522"/>
                </a:cubicBezTo>
                <a:cubicBezTo>
                  <a:pt x="11862" y="5522"/>
                  <a:pt x="11894" y="5520"/>
                  <a:pt x="11934" y="5504"/>
                </a:cubicBezTo>
                <a:lnTo>
                  <a:pt x="11934" y="5504"/>
                </a:lnTo>
                <a:cubicBezTo>
                  <a:pt x="11922" y="5528"/>
                  <a:pt x="11843" y="5540"/>
                  <a:pt x="11843" y="5540"/>
                </a:cubicBezTo>
                <a:cubicBezTo>
                  <a:pt x="11843" y="5540"/>
                  <a:pt x="11892" y="5540"/>
                  <a:pt x="11934" y="5534"/>
                </a:cubicBezTo>
                <a:lnTo>
                  <a:pt x="11934" y="5534"/>
                </a:lnTo>
                <a:cubicBezTo>
                  <a:pt x="11934" y="5540"/>
                  <a:pt x="11892" y="5558"/>
                  <a:pt x="11862" y="5564"/>
                </a:cubicBezTo>
                <a:cubicBezTo>
                  <a:pt x="11866" y="5565"/>
                  <a:pt x="11870" y="5565"/>
                  <a:pt x="11875" y="5565"/>
                </a:cubicBezTo>
                <a:cubicBezTo>
                  <a:pt x="11903" y="5565"/>
                  <a:pt x="11934" y="5552"/>
                  <a:pt x="11934" y="5552"/>
                </a:cubicBezTo>
                <a:lnTo>
                  <a:pt x="11934" y="5552"/>
                </a:lnTo>
                <a:cubicBezTo>
                  <a:pt x="11934" y="5552"/>
                  <a:pt x="11898" y="5588"/>
                  <a:pt x="11868" y="5600"/>
                </a:cubicBezTo>
                <a:cubicBezTo>
                  <a:pt x="11874" y="5600"/>
                  <a:pt x="11904" y="5594"/>
                  <a:pt x="11934" y="5570"/>
                </a:cubicBezTo>
                <a:lnTo>
                  <a:pt x="11934" y="5570"/>
                </a:lnTo>
                <a:cubicBezTo>
                  <a:pt x="11922" y="5588"/>
                  <a:pt x="11892" y="5643"/>
                  <a:pt x="11892" y="5661"/>
                </a:cubicBezTo>
                <a:cubicBezTo>
                  <a:pt x="11898" y="5631"/>
                  <a:pt x="11958" y="5570"/>
                  <a:pt x="11958" y="5570"/>
                </a:cubicBezTo>
                <a:lnTo>
                  <a:pt x="11958" y="5570"/>
                </a:lnTo>
                <a:cubicBezTo>
                  <a:pt x="11958" y="5570"/>
                  <a:pt x="11922" y="5643"/>
                  <a:pt x="11904" y="5661"/>
                </a:cubicBezTo>
                <a:cubicBezTo>
                  <a:pt x="11904" y="5661"/>
                  <a:pt x="11946" y="5631"/>
                  <a:pt x="11977" y="5588"/>
                </a:cubicBezTo>
                <a:lnTo>
                  <a:pt x="11977" y="5588"/>
                </a:lnTo>
                <a:cubicBezTo>
                  <a:pt x="11977" y="5643"/>
                  <a:pt x="11904" y="5746"/>
                  <a:pt x="11904" y="5746"/>
                </a:cubicBezTo>
                <a:cubicBezTo>
                  <a:pt x="11904" y="5746"/>
                  <a:pt x="11946" y="5703"/>
                  <a:pt x="11977" y="5643"/>
                </a:cubicBezTo>
                <a:lnTo>
                  <a:pt x="11977" y="5643"/>
                </a:lnTo>
                <a:cubicBezTo>
                  <a:pt x="11977" y="5685"/>
                  <a:pt x="11928" y="5752"/>
                  <a:pt x="11928" y="5752"/>
                </a:cubicBezTo>
                <a:cubicBezTo>
                  <a:pt x="11928" y="5752"/>
                  <a:pt x="11964" y="5715"/>
                  <a:pt x="11989" y="5649"/>
                </a:cubicBezTo>
                <a:lnTo>
                  <a:pt x="11989" y="5649"/>
                </a:lnTo>
                <a:cubicBezTo>
                  <a:pt x="11995" y="5691"/>
                  <a:pt x="11946" y="5782"/>
                  <a:pt x="11928" y="5806"/>
                </a:cubicBezTo>
                <a:cubicBezTo>
                  <a:pt x="11934" y="5806"/>
                  <a:pt x="11977" y="5776"/>
                  <a:pt x="12013" y="5691"/>
                </a:cubicBezTo>
                <a:lnTo>
                  <a:pt x="12013" y="5691"/>
                </a:lnTo>
                <a:cubicBezTo>
                  <a:pt x="12013" y="5752"/>
                  <a:pt x="11977" y="5800"/>
                  <a:pt x="11946" y="5824"/>
                </a:cubicBezTo>
                <a:cubicBezTo>
                  <a:pt x="11964" y="5812"/>
                  <a:pt x="11983" y="5806"/>
                  <a:pt x="12013" y="5752"/>
                </a:cubicBezTo>
                <a:lnTo>
                  <a:pt x="12013" y="5752"/>
                </a:lnTo>
                <a:cubicBezTo>
                  <a:pt x="12007" y="5770"/>
                  <a:pt x="12007" y="5824"/>
                  <a:pt x="12013" y="5831"/>
                </a:cubicBezTo>
                <a:cubicBezTo>
                  <a:pt x="12007" y="5806"/>
                  <a:pt x="12037" y="5710"/>
                  <a:pt x="12037" y="5685"/>
                </a:cubicBezTo>
                <a:lnTo>
                  <a:pt x="12037" y="5685"/>
                </a:lnTo>
                <a:cubicBezTo>
                  <a:pt x="12037" y="5703"/>
                  <a:pt x="12037" y="5770"/>
                  <a:pt x="12019" y="5800"/>
                </a:cubicBezTo>
                <a:cubicBezTo>
                  <a:pt x="12019" y="5800"/>
                  <a:pt x="12055" y="5746"/>
                  <a:pt x="12049" y="5673"/>
                </a:cubicBezTo>
                <a:lnTo>
                  <a:pt x="12049" y="5673"/>
                </a:lnTo>
                <a:cubicBezTo>
                  <a:pt x="12055" y="5691"/>
                  <a:pt x="12067" y="5709"/>
                  <a:pt x="12067" y="5734"/>
                </a:cubicBezTo>
                <a:cubicBezTo>
                  <a:pt x="12073" y="5661"/>
                  <a:pt x="12043" y="5510"/>
                  <a:pt x="11995" y="5389"/>
                </a:cubicBezTo>
                <a:cubicBezTo>
                  <a:pt x="12013" y="5370"/>
                  <a:pt x="12049" y="5346"/>
                  <a:pt x="12079" y="5322"/>
                </a:cubicBezTo>
                <a:lnTo>
                  <a:pt x="12079" y="5322"/>
                </a:lnTo>
                <a:cubicBezTo>
                  <a:pt x="12055" y="5346"/>
                  <a:pt x="12019" y="5407"/>
                  <a:pt x="12025" y="5413"/>
                </a:cubicBezTo>
                <a:cubicBezTo>
                  <a:pt x="12043" y="5383"/>
                  <a:pt x="12098" y="5340"/>
                  <a:pt x="12098" y="5340"/>
                </a:cubicBezTo>
                <a:lnTo>
                  <a:pt x="12098" y="5340"/>
                </a:lnTo>
                <a:cubicBezTo>
                  <a:pt x="12098" y="5340"/>
                  <a:pt x="12049" y="5407"/>
                  <a:pt x="12037" y="5419"/>
                </a:cubicBezTo>
                <a:cubicBezTo>
                  <a:pt x="12043" y="5419"/>
                  <a:pt x="12079" y="5401"/>
                  <a:pt x="12116" y="5346"/>
                </a:cubicBezTo>
                <a:lnTo>
                  <a:pt x="12116" y="5346"/>
                </a:lnTo>
                <a:cubicBezTo>
                  <a:pt x="12116" y="5376"/>
                  <a:pt x="12067" y="5419"/>
                  <a:pt x="12067" y="5419"/>
                </a:cubicBezTo>
                <a:cubicBezTo>
                  <a:pt x="12067" y="5419"/>
                  <a:pt x="12104" y="5401"/>
                  <a:pt x="12134" y="5358"/>
                </a:cubicBezTo>
                <a:lnTo>
                  <a:pt x="12134" y="5358"/>
                </a:lnTo>
                <a:lnTo>
                  <a:pt x="12086" y="5431"/>
                </a:lnTo>
                <a:cubicBezTo>
                  <a:pt x="12116" y="5413"/>
                  <a:pt x="12146" y="5376"/>
                  <a:pt x="12146" y="5376"/>
                </a:cubicBezTo>
                <a:lnTo>
                  <a:pt x="12146" y="5376"/>
                </a:lnTo>
                <a:cubicBezTo>
                  <a:pt x="12146" y="5376"/>
                  <a:pt x="12140" y="5419"/>
                  <a:pt x="12116" y="5461"/>
                </a:cubicBezTo>
                <a:cubicBezTo>
                  <a:pt x="12128" y="5461"/>
                  <a:pt x="12146" y="5431"/>
                  <a:pt x="12164" y="5401"/>
                </a:cubicBezTo>
                <a:cubicBezTo>
                  <a:pt x="12164" y="5419"/>
                  <a:pt x="12164" y="5479"/>
                  <a:pt x="12176" y="5498"/>
                </a:cubicBezTo>
                <a:cubicBezTo>
                  <a:pt x="12164" y="5467"/>
                  <a:pt x="12188" y="5383"/>
                  <a:pt x="12188" y="5383"/>
                </a:cubicBezTo>
                <a:cubicBezTo>
                  <a:pt x="12188" y="5383"/>
                  <a:pt x="12195" y="5461"/>
                  <a:pt x="12195" y="5491"/>
                </a:cubicBezTo>
                <a:cubicBezTo>
                  <a:pt x="12195" y="5491"/>
                  <a:pt x="12207" y="5437"/>
                  <a:pt x="12207" y="5383"/>
                </a:cubicBezTo>
                <a:cubicBezTo>
                  <a:pt x="12231" y="5431"/>
                  <a:pt x="12237" y="5558"/>
                  <a:pt x="12237" y="5558"/>
                </a:cubicBezTo>
                <a:cubicBezTo>
                  <a:pt x="12237" y="5558"/>
                  <a:pt x="12249" y="5498"/>
                  <a:pt x="12237" y="5431"/>
                </a:cubicBezTo>
                <a:lnTo>
                  <a:pt x="12237" y="5431"/>
                </a:lnTo>
                <a:cubicBezTo>
                  <a:pt x="12261" y="5467"/>
                  <a:pt x="12267" y="5552"/>
                  <a:pt x="12267" y="5552"/>
                </a:cubicBezTo>
                <a:cubicBezTo>
                  <a:pt x="12267" y="5552"/>
                  <a:pt x="12279" y="5498"/>
                  <a:pt x="12261" y="5431"/>
                </a:cubicBezTo>
                <a:lnTo>
                  <a:pt x="12261" y="5431"/>
                </a:lnTo>
                <a:cubicBezTo>
                  <a:pt x="12291" y="5467"/>
                  <a:pt x="12297" y="5564"/>
                  <a:pt x="12297" y="5594"/>
                </a:cubicBezTo>
                <a:cubicBezTo>
                  <a:pt x="12310" y="5588"/>
                  <a:pt x="12322" y="5540"/>
                  <a:pt x="12310" y="5461"/>
                </a:cubicBezTo>
                <a:lnTo>
                  <a:pt x="12310" y="5461"/>
                </a:lnTo>
                <a:cubicBezTo>
                  <a:pt x="12340" y="5504"/>
                  <a:pt x="12328" y="5564"/>
                  <a:pt x="12322" y="5600"/>
                </a:cubicBezTo>
                <a:cubicBezTo>
                  <a:pt x="12340" y="5588"/>
                  <a:pt x="12346" y="5564"/>
                  <a:pt x="12340" y="5510"/>
                </a:cubicBezTo>
                <a:lnTo>
                  <a:pt x="12340" y="5510"/>
                </a:lnTo>
                <a:cubicBezTo>
                  <a:pt x="12346" y="5528"/>
                  <a:pt x="12370" y="5570"/>
                  <a:pt x="12382" y="5570"/>
                </a:cubicBezTo>
                <a:cubicBezTo>
                  <a:pt x="12370" y="5558"/>
                  <a:pt x="12328" y="5461"/>
                  <a:pt x="12322" y="5443"/>
                </a:cubicBezTo>
                <a:lnTo>
                  <a:pt x="12322" y="5443"/>
                </a:lnTo>
                <a:cubicBezTo>
                  <a:pt x="12328" y="5449"/>
                  <a:pt x="12370" y="5510"/>
                  <a:pt x="12376" y="5552"/>
                </a:cubicBezTo>
                <a:cubicBezTo>
                  <a:pt x="12376" y="5552"/>
                  <a:pt x="12376" y="5491"/>
                  <a:pt x="12328" y="5431"/>
                </a:cubicBezTo>
                <a:lnTo>
                  <a:pt x="12328" y="5431"/>
                </a:lnTo>
                <a:cubicBezTo>
                  <a:pt x="12346" y="5443"/>
                  <a:pt x="12358" y="5449"/>
                  <a:pt x="12376" y="5467"/>
                </a:cubicBezTo>
                <a:cubicBezTo>
                  <a:pt x="12340" y="5407"/>
                  <a:pt x="12231" y="5286"/>
                  <a:pt x="12116" y="5207"/>
                </a:cubicBezTo>
                <a:cubicBezTo>
                  <a:pt x="12125" y="5185"/>
                  <a:pt x="12130" y="5159"/>
                  <a:pt x="12138" y="5135"/>
                </a:cubicBezTo>
                <a:lnTo>
                  <a:pt x="12138" y="5135"/>
                </a:lnTo>
                <a:cubicBezTo>
                  <a:pt x="12139" y="5136"/>
                  <a:pt x="12139" y="5137"/>
                  <a:pt x="12140" y="5138"/>
                </a:cubicBezTo>
                <a:lnTo>
                  <a:pt x="12140" y="5138"/>
                </a:lnTo>
                <a:cubicBezTo>
                  <a:pt x="12141" y="5127"/>
                  <a:pt x="12143" y="5117"/>
                  <a:pt x="12146" y="5110"/>
                </a:cubicBezTo>
                <a:lnTo>
                  <a:pt x="12146" y="5110"/>
                </a:lnTo>
                <a:cubicBezTo>
                  <a:pt x="12143" y="5118"/>
                  <a:pt x="12140" y="5127"/>
                  <a:pt x="12138" y="5135"/>
                </a:cubicBezTo>
                <a:lnTo>
                  <a:pt x="12138" y="5135"/>
                </a:lnTo>
                <a:cubicBezTo>
                  <a:pt x="12137" y="5135"/>
                  <a:pt x="12135" y="5134"/>
                  <a:pt x="12134" y="5134"/>
                </a:cubicBezTo>
                <a:cubicBezTo>
                  <a:pt x="12134" y="5110"/>
                  <a:pt x="12140" y="5080"/>
                  <a:pt x="12152" y="5068"/>
                </a:cubicBezTo>
                <a:lnTo>
                  <a:pt x="12152" y="5068"/>
                </a:lnTo>
                <a:cubicBezTo>
                  <a:pt x="12146" y="5092"/>
                  <a:pt x="12146" y="5122"/>
                  <a:pt x="12146" y="5140"/>
                </a:cubicBezTo>
                <a:cubicBezTo>
                  <a:pt x="12143" y="5140"/>
                  <a:pt x="12142" y="5139"/>
                  <a:pt x="12140" y="5138"/>
                </a:cubicBezTo>
                <a:lnTo>
                  <a:pt x="12140" y="5138"/>
                </a:lnTo>
                <a:cubicBezTo>
                  <a:pt x="12137" y="5173"/>
                  <a:pt x="12141" y="5219"/>
                  <a:pt x="12146" y="5219"/>
                </a:cubicBezTo>
                <a:cubicBezTo>
                  <a:pt x="12142" y="5187"/>
                  <a:pt x="12157" y="5145"/>
                  <a:pt x="12166" y="5126"/>
                </a:cubicBezTo>
                <a:lnTo>
                  <a:pt x="12166" y="5126"/>
                </a:lnTo>
                <a:cubicBezTo>
                  <a:pt x="12165" y="5135"/>
                  <a:pt x="12164" y="5144"/>
                  <a:pt x="12164" y="5152"/>
                </a:cubicBezTo>
                <a:cubicBezTo>
                  <a:pt x="12164" y="5144"/>
                  <a:pt x="12165" y="5134"/>
                  <a:pt x="12166" y="5125"/>
                </a:cubicBezTo>
                <a:lnTo>
                  <a:pt x="12166" y="5125"/>
                </a:lnTo>
                <a:cubicBezTo>
                  <a:pt x="12166" y="5125"/>
                  <a:pt x="12166" y="5126"/>
                  <a:pt x="12166" y="5126"/>
                </a:cubicBezTo>
                <a:lnTo>
                  <a:pt x="12166" y="5126"/>
                </a:lnTo>
                <a:cubicBezTo>
                  <a:pt x="12168" y="5106"/>
                  <a:pt x="12172" y="5087"/>
                  <a:pt x="12176" y="5074"/>
                </a:cubicBezTo>
                <a:lnTo>
                  <a:pt x="12176" y="5074"/>
                </a:lnTo>
                <a:cubicBezTo>
                  <a:pt x="12172" y="5089"/>
                  <a:pt x="12169" y="5107"/>
                  <a:pt x="12166" y="5125"/>
                </a:cubicBezTo>
                <a:lnTo>
                  <a:pt x="12166" y="5125"/>
                </a:lnTo>
                <a:cubicBezTo>
                  <a:pt x="12169" y="5119"/>
                  <a:pt x="12170" y="5116"/>
                  <a:pt x="12170" y="5116"/>
                </a:cubicBezTo>
                <a:lnTo>
                  <a:pt x="12170" y="5116"/>
                </a:lnTo>
                <a:cubicBezTo>
                  <a:pt x="12170" y="5116"/>
                  <a:pt x="12170" y="5201"/>
                  <a:pt x="12164" y="5225"/>
                </a:cubicBezTo>
                <a:cubicBezTo>
                  <a:pt x="12170" y="5219"/>
                  <a:pt x="12195" y="5177"/>
                  <a:pt x="12195" y="5110"/>
                </a:cubicBezTo>
                <a:lnTo>
                  <a:pt x="12195" y="5110"/>
                </a:lnTo>
                <a:cubicBezTo>
                  <a:pt x="12207" y="5140"/>
                  <a:pt x="12188" y="5207"/>
                  <a:pt x="12188" y="5207"/>
                </a:cubicBezTo>
                <a:cubicBezTo>
                  <a:pt x="12188" y="5207"/>
                  <a:pt x="12207" y="5171"/>
                  <a:pt x="12219" y="5128"/>
                </a:cubicBezTo>
                <a:cubicBezTo>
                  <a:pt x="12225" y="5128"/>
                  <a:pt x="12219" y="5177"/>
                  <a:pt x="12219" y="5207"/>
                </a:cubicBezTo>
                <a:cubicBezTo>
                  <a:pt x="12231" y="5189"/>
                  <a:pt x="12237" y="5134"/>
                  <a:pt x="12237" y="5134"/>
                </a:cubicBezTo>
                <a:cubicBezTo>
                  <a:pt x="12237" y="5134"/>
                  <a:pt x="12255" y="5177"/>
                  <a:pt x="12261" y="5219"/>
                </a:cubicBezTo>
                <a:cubicBezTo>
                  <a:pt x="12261" y="5207"/>
                  <a:pt x="12267" y="5177"/>
                  <a:pt x="12267" y="5140"/>
                </a:cubicBezTo>
                <a:cubicBezTo>
                  <a:pt x="12279" y="5158"/>
                  <a:pt x="12316" y="5219"/>
                  <a:pt x="12340" y="5225"/>
                </a:cubicBezTo>
                <a:cubicBezTo>
                  <a:pt x="12310" y="5207"/>
                  <a:pt x="12285" y="5116"/>
                  <a:pt x="12285" y="5116"/>
                </a:cubicBezTo>
                <a:lnTo>
                  <a:pt x="12285" y="5116"/>
                </a:lnTo>
                <a:cubicBezTo>
                  <a:pt x="12285" y="5116"/>
                  <a:pt x="12328" y="5177"/>
                  <a:pt x="12346" y="5201"/>
                </a:cubicBezTo>
                <a:cubicBezTo>
                  <a:pt x="12346" y="5201"/>
                  <a:pt x="12328" y="5146"/>
                  <a:pt x="12297" y="5110"/>
                </a:cubicBezTo>
                <a:lnTo>
                  <a:pt x="12297" y="5110"/>
                </a:lnTo>
                <a:cubicBezTo>
                  <a:pt x="12346" y="5134"/>
                  <a:pt x="12412" y="5237"/>
                  <a:pt x="12412" y="5237"/>
                </a:cubicBezTo>
                <a:cubicBezTo>
                  <a:pt x="12412" y="5237"/>
                  <a:pt x="12388" y="5177"/>
                  <a:pt x="12346" y="5134"/>
                </a:cubicBezTo>
                <a:lnTo>
                  <a:pt x="12346" y="5134"/>
                </a:lnTo>
                <a:cubicBezTo>
                  <a:pt x="12382" y="5146"/>
                  <a:pt x="12431" y="5225"/>
                  <a:pt x="12431" y="5225"/>
                </a:cubicBezTo>
                <a:cubicBezTo>
                  <a:pt x="12431" y="5225"/>
                  <a:pt x="12412" y="5177"/>
                  <a:pt x="12358" y="5128"/>
                </a:cubicBezTo>
                <a:lnTo>
                  <a:pt x="12358" y="5128"/>
                </a:lnTo>
                <a:cubicBezTo>
                  <a:pt x="12406" y="5140"/>
                  <a:pt x="12467" y="5225"/>
                  <a:pt x="12473" y="5249"/>
                </a:cubicBezTo>
                <a:cubicBezTo>
                  <a:pt x="12473" y="5237"/>
                  <a:pt x="12467" y="5189"/>
                  <a:pt x="12406" y="5128"/>
                </a:cubicBezTo>
                <a:lnTo>
                  <a:pt x="12406" y="5128"/>
                </a:lnTo>
                <a:cubicBezTo>
                  <a:pt x="12461" y="5146"/>
                  <a:pt x="12479" y="5207"/>
                  <a:pt x="12491" y="5237"/>
                </a:cubicBezTo>
                <a:cubicBezTo>
                  <a:pt x="12491" y="5219"/>
                  <a:pt x="12491" y="5201"/>
                  <a:pt x="12461" y="5146"/>
                </a:cubicBezTo>
                <a:lnTo>
                  <a:pt x="12461" y="5146"/>
                </a:lnTo>
                <a:cubicBezTo>
                  <a:pt x="12471" y="5162"/>
                  <a:pt x="12508" y="5173"/>
                  <a:pt x="12522" y="5176"/>
                </a:cubicBezTo>
                <a:lnTo>
                  <a:pt x="12522" y="5176"/>
                </a:lnTo>
                <a:cubicBezTo>
                  <a:pt x="12494" y="5169"/>
                  <a:pt x="12429" y="5109"/>
                  <a:pt x="12406" y="5098"/>
                </a:cubicBezTo>
                <a:cubicBezTo>
                  <a:pt x="12419" y="5098"/>
                  <a:pt x="12479" y="5134"/>
                  <a:pt x="12503" y="5158"/>
                </a:cubicBezTo>
                <a:cubicBezTo>
                  <a:pt x="12503" y="5158"/>
                  <a:pt x="12473" y="5104"/>
                  <a:pt x="12406" y="5074"/>
                </a:cubicBezTo>
                <a:cubicBezTo>
                  <a:pt x="12431" y="5074"/>
                  <a:pt x="12443" y="5080"/>
                  <a:pt x="12467" y="5080"/>
                </a:cubicBezTo>
                <a:cubicBezTo>
                  <a:pt x="12412" y="5050"/>
                  <a:pt x="12291" y="5013"/>
                  <a:pt x="12170" y="4995"/>
                </a:cubicBezTo>
                <a:cubicBezTo>
                  <a:pt x="12170" y="4991"/>
                  <a:pt x="12170" y="4972"/>
                  <a:pt x="12167" y="4947"/>
                </a:cubicBezTo>
                <a:lnTo>
                  <a:pt x="12164" y="4947"/>
                </a:lnTo>
                <a:cubicBezTo>
                  <a:pt x="12164" y="4922"/>
                  <a:pt x="12152" y="4910"/>
                  <a:pt x="12152" y="4886"/>
                </a:cubicBezTo>
                <a:lnTo>
                  <a:pt x="12152" y="4886"/>
                </a:lnTo>
                <a:cubicBezTo>
                  <a:pt x="12154" y="4890"/>
                  <a:pt x="12156" y="4897"/>
                  <a:pt x="12159" y="4904"/>
                </a:cubicBezTo>
                <a:lnTo>
                  <a:pt x="12159" y="4904"/>
                </a:lnTo>
                <a:cubicBezTo>
                  <a:pt x="12163" y="4906"/>
                  <a:pt x="12169" y="4924"/>
                  <a:pt x="12175" y="4945"/>
                </a:cubicBezTo>
                <a:lnTo>
                  <a:pt x="12175" y="4945"/>
                </a:lnTo>
                <a:cubicBezTo>
                  <a:pt x="12168" y="4933"/>
                  <a:pt x="12163" y="4917"/>
                  <a:pt x="12159" y="4904"/>
                </a:cubicBezTo>
                <a:lnTo>
                  <a:pt x="12159" y="4904"/>
                </a:lnTo>
                <a:cubicBezTo>
                  <a:pt x="12159" y="4904"/>
                  <a:pt x="12158" y="4904"/>
                  <a:pt x="12158" y="4904"/>
                </a:cubicBezTo>
                <a:lnTo>
                  <a:pt x="12158" y="4904"/>
                </a:lnTo>
                <a:cubicBezTo>
                  <a:pt x="12162" y="4919"/>
                  <a:pt x="12165" y="4933"/>
                  <a:pt x="12167" y="4947"/>
                </a:cubicBezTo>
                <a:lnTo>
                  <a:pt x="12176" y="4947"/>
                </a:lnTo>
                <a:cubicBezTo>
                  <a:pt x="12176" y="4946"/>
                  <a:pt x="12175" y="4945"/>
                  <a:pt x="12175" y="4945"/>
                </a:cubicBezTo>
                <a:lnTo>
                  <a:pt x="12175" y="4945"/>
                </a:lnTo>
                <a:cubicBezTo>
                  <a:pt x="12176" y="4945"/>
                  <a:pt x="12176" y="4946"/>
                  <a:pt x="12176" y="4947"/>
                </a:cubicBezTo>
                <a:lnTo>
                  <a:pt x="12176" y="4947"/>
                </a:lnTo>
                <a:cubicBezTo>
                  <a:pt x="12180" y="4959"/>
                  <a:pt x="12184" y="4972"/>
                  <a:pt x="12188" y="4983"/>
                </a:cubicBezTo>
                <a:cubicBezTo>
                  <a:pt x="12191" y="4971"/>
                  <a:pt x="12188" y="4955"/>
                  <a:pt x="12184" y="4941"/>
                </a:cubicBezTo>
                <a:lnTo>
                  <a:pt x="12184" y="4941"/>
                </a:lnTo>
                <a:cubicBezTo>
                  <a:pt x="12186" y="4945"/>
                  <a:pt x="12187" y="4949"/>
                  <a:pt x="12188" y="4953"/>
                </a:cubicBezTo>
                <a:lnTo>
                  <a:pt x="12207" y="4953"/>
                </a:lnTo>
                <a:cubicBezTo>
                  <a:pt x="12206" y="4951"/>
                  <a:pt x="12206" y="4950"/>
                  <a:pt x="12206" y="4949"/>
                </a:cubicBezTo>
                <a:lnTo>
                  <a:pt x="12206" y="4949"/>
                </a:lnTo>
                <a:cubicBezTo>
                  <a:pt x="12213" y="4958"/>
                  <a:pt x="12220" y="4968"/>
                  <a:pt x="12225" y="4977"/>
                </a:cubicBezTo>
                <a:cubicBezTo>
                  <a:pt x="12225" y="4972"/>
                  <a:pt x="12224" y="4963"/>
                  <a:pt x="12220" y="4953"/>
                </a:cubicBezTo>
                <a:lnTo>
                  <a:pt x="12219" y="4953"/>
                </a:lnTo>
                <a:cubicBezTo>
                  <a:pt x="12219" y="4951"/>
                  <a:pt x="12219" y="4949"/>
                  <a:pt x="12219" y="4947"/>
                </a:cubicBezTo>
                <a:lnTo>
                  <a:pt x="12219" y="4947"/>
                </a:lnTo>
                <a:cubicBezTo>
                  <a:pt x="12219" y="4949"/>
                  <a:pt x="12220" y="4951"/>
                  <a:pt x="12220" y="4953"/>
                </a:cubicBezTo>
                <a:lnTo>
                  <a:pt x="12231" y="4953"/>
                </a:lnTo>
                <a:cubicBezTo>
                  <a:pt x="12231" y="4950"/>
                  <a:pt x="12230" y="4941"/>
                  <a:pt x="12228" y="4930"/>
                </a:cubicBezTo>
                <a:lnTo>
                  <a:pt x="12228" y="4930"/>
                </a:lnTo>
                <a:cubicBezTo>
                  <a:pt x="12246" y="4940"/>
                  <a:pt x="12268" y="4950"/>
                  <a:pt x="12280" y="4952"/>
                </a:cubicBezTo>
                <a:lnTo>
                  <a:pt x="12280" y="4952"/>
                </a:lnTo>
                <a:cubicBezTo>
                  <a:pt x="12264" y="4949"/>
                  <a:pt x="12242" y="4931"/>
                  <a:pt x="12224" y="4915"/>
                </a:cubicBezTo>
                <a:lnTo>
                  <a:pt x="12224" y="4915"/>
                </a:lnTo>
                <a:cubicBezTo>
                  <a:pt x="12226" y="4920"/>
                  <a:pt x="12227" y="4925"/>
                  <a:pt x="12228" y="4930"/>
                </a:cubicBezTo>
                <a:lnTo>
                  <a:pt x="12228" y="4930"/>
                </a:lnTo>
                <a:cubicBezTo>
                  <a:pt x="12222" y="4927"/>
                  <a:pt x="12217" y="4923"/>
                  <a:pt x="12212" y="4920"/>
                </a:cubicBezTo>
                <a:lnTo>
                  <a:pt x="12212" y="4920"/>
                </a:lnTo>
                <a:cubicBezTo>
                  <a:pt x="12215" y="4930"/>
                  <a:pt x="12218" y="4938"/>
                  <a:pt x="12219" y="4947"/>
                </a:cubicBezTo>
                <a:lnTo>
                  <a:pt x="12219" y="4947"/>
                </a:lnTo>
                <a:cubicBezTo>
                  <a:pt x="12214" y="4935"/>
                  <a:pt x="12207" y="4921"/>
                  <a:pt x="12197" y="4907"/>
                </a:cubicBezTo>
                <a:lnTo>
                  <a:pt x="12197" y="4907"/>
                </a:lnTo>
                <a:cubicBezTo>
                  <a:pt x="12200" y="4911"/>
                  <a:pt x="12206" y="4916"/>
                  <a:pt x="12212" y="4920"/>
                </a:cubicBezTo>
                <a:lnTo>
                  <a:pt x="12212" y="4920"/>
                </a:lnTo>
                <a:cubicBezTo>
                  <a:pt x="12210" y="4913"/>
                  <a:pt x="12207" y="4905"/>
                  <a:pt x="12203" y="4895"/>
                </a:cubicBezTo>
                <a:lnTo>
                  <a:pt x="12203" y="4895"/>
                </a:lnTo>
                <a:cubicBezTo>
                  <a:pt x="12209" y="4901"/>
                  <a:pt x="12216" y="4908"/>
                  <a:pt x="12224" y="4915"/>
                </a:cubicBezTo>
                <a:lnTo>
                  <a:pt x="12224" y="4915"/>
                </a:lnTo>
                <a:cubicBezTo>
                  <a:pt x="12223" y="4910"/>
                  <a:pt x="12221" y="4904"/>
                  <a:pt x="12218" y="4899"/>
                </a:cubicBezTo>
                <a:lnTo>
                  <a:pt x="12218" y="4899"/>
                </a:lnTo>
                <a:cubicBezTo>
                  <a:pt x="12240" y="4911"/>
                  <a:pt x="12271" y="4927"/>
                  <a:pt x="12285" y="4934"/>
                </a:cubicBezTo>
                <a:cubicBezTo>
                  <a:pt x="12285" y="4934"/>
                  <a:pt x="12249" y="4898"/>
                  <a:pt x="12201" y="4868"/>
                </a:cubicBezTo>
                <a:cubicBezTo>
                  <a:pt x="12255" y="4868"/>
                  <a:pt x="12358" y="4934"/>
                  <a:pt x="12358" y="4934"/>
                </a:cubicBezTo>
                <a:cubicBezTo>
                  <a:pt x="12358" y="4934"/>
                  <a:pt x="12316" y="4898"/>
                  <a:pt x="12255" y="4868"/>
                </a:cubicBezTo>
                <a:cubicBezTo>
                  <a:pt x="12297" y="4868"/>
                  <a:pt x="12376" y="4916"/>
                  <a:pt x="12376" y="4916"/>
                </a:cubicBezTo>
                <a:cubicBezTo>
                  <a:pt x="12376" y="4916"/>
                  <a:pt x="12340" y="4874"/>
                  <a:pt x="12267" y="4856"/>
                </a:cubicBezTo>
                <a:cubicBezTo>
                  <a:pt x="12272" y="4854"/>
                  <a:pt x="12278" y="4854"/>
                  <a:pt x="12284" y="4854"/>
                </a:cubicBezTo>
                <a:cubicBezTo>
                  <a:pt x="12334" y="4854"/>
                  <a:pt x="12409" y="4895"/>
                  <a:pt x="12431" y="4916"/>
                </a:cubicBezTo>
                <a:cubicBezTo>
                  <a:pt x="12419" y="4904"/>
                  <a:pt x="12400" y="4868"/>
                  <a:pt x="12316" y="4832"/>
                </a:cubicBezTo>
                <a:cubicBezTo>
                  <a:pt x="12376" y="4832"/>
                  <a:pt x="12419" y="4868"/>
                  <a:pt x="12443" y="4892"/>
                </a:cubicBezTo>
                <a:cubicBezTo>
                  <a:pt x="12437" y="4868"/>
                  <a:pt x="12431" y="4856"/>
                  <a:pt x="12376" y="4826"/>
                </a:cubicBezTo>
                <a:lnTo>
                  <a:pt x="12376" y="4826"/>
                </a:lnTo>
                <a:cubicBezTo>
                  <a:pt x="12381" y="4828"/>
                  <a:pt x="12391" y="4829"/>
                  <a:pt x="12402" y="4829"/>
                </a:cubicBezTo>
                <a:cubicBezTo>
                  <a:pt x="12422" y="4829"/>
                  <a:pt x="12445" y="4825"/>
                  <a:pt x="12449" y="4813"/>
                </a:cubicBezTo>
                <a:lnTo>
                  <a:pt x="12449" y="4813"/>
                </a:lnTo>
                <a:cubicBezTo>
                  <a:pt x="12445" y="4816"/>
                  <a:pt x="12438" y="4817"/>
                  <a:pt x="12430" y="4817"/>
                </a:cubicBezTo>
                <a:cubicBezTo>
                  <a:pt x="12394" y="4817"/>
                  <a:pt x="12324" y="4800"/>
                  <a:pt x="12310" y="4795"/>
                </a:cubicBezTo>
                <a:cubicBezTo>
                  <a:pt x="12322" y="4795"/>
                  <a:pt x="12388" y="4795"/>
                  <a:pt x="12419" y="4807"/>
                </a:cubicBezTo>
                <a:cubicBezTo>
                  <a:pt x="12419" y="4807"/>
                  <a:pt x="12377" y="4776"/>
                  <a:pt x="12309" y="4776"/>
                </a:cubicBezTo>
                <a:cubicBezTo>
                  <a:pt x="12303" y="4776"/>
                  <a:pt x="12297" y="4777"/>
                  <a:pt x="12291" y="4777"/>
                </a:cubicBezTo>
                <a:cubicBezTo>
                  <a:pt x="12316" y="4771"/>
                  <a:pt x="12328" y="4765"/>
                  <a:pt x="12352" y="4765"/>
                </a:cubicBezTo>
                <a:cubicBezTo>
                  <a:pt x="12285" y="4765"/>
                  <a:pt x="12146" y="4783"/>
                  <a:pt x="12025" y="4832"/>
                </a:cubicBezTo>
                <a:cubicBezTo>
                  <a:pt x="12019" y="4813"/>
                  <a:pt x="11995" y="4783"/>
                  <a:pt x="11952" y="4753"/>
                </a:cubicBezTo>
                <a:cubicBezTo>
                  <a:pt x="11983" y="4753"/>
                  <a:pt x="12037" y="4807"/>
                  <a:pt x="12037" y="4807"/>
                </a:cubicBezTo>
                <a:cubicBezTo>
                  <a:pt x="12037" y="4807"/>
                  <a:pt x="12007" y="4771"/>
                  <a:pt x="11977" y="4741"/>
                </a:cubicBezTo>
                <a:lnTo>
                  <a:pt x="11977" y="4741"/>
                </a:lnTo>
                <a:cubicBezTo>
                  <a:pt x="11977" y="4741"/>
                  <a:pt x="11982" y="4744"/>
                  <a:pt x="11991" y="4749"/>
                </a:cubicBezTo>
                <a:lnTo>
                  <a:pt x="11991" y="4749"/>
                </a:lnTo>
                <a:lnTo>
                  <a:pt x="11989" y="4747"/>
                </a:lnTo>
                <a:lnTo>
                  <a:pt x="11989" y="4747"/>
                </a:lnTo>
                <a:cubicBezTo>
                  <a:pt x="11989" y="4747"/>
                  <a:pt x="11990" y="4748"/>
                  <a:pt x="11991" y="4749"/>
                </a:cubicBezTo>
                <a:lnTo>
                  <a:pt x="11991" y="4749"/>
                </a:lnTo>
                <a:cubicBezTo>
                  <a:pt x="12005" y="4757"/>
                  <a:pt x="12028" y="4769"/>
                  <a:pt x="12043" y="4777"/>
                </a:cubicBezTo>
                <a:cubicBezTo>
                  <a:pt x="12025" y="4747"/>
                  <a:pt x="11983" y="4723"/>
                  <a:pt x="11983" y="4723"/>
                </a:cubicBezTo>
                <a:lnTo>
                  <a:pt x="11983" y="4723"/>
                </a:lnTo>
                <a:cubicBezTo>
                  <a:pt x="11983" y="4723"/>
                  <a:pt x="12025" y="4735"/>
                  <a:pt x="12067" y="4747"/>
                </a:cubicBezTo>
                <a:cubicBezTo>
                  <a:pt x="12067" y="4741"/>
                  <a:pt x="12037" y="4723"/>
                  <a:pt x="12007" y="4710"/>
                </a:cubicBezTo>
                <a:cubicBezTo>
                  <a:pt x="12025" y="4710"/>
                  <a:pt x="12086" y="4710"/>
                  <a:pt x="12104" y="4686"/>
                </a:cubicBezTo>
                <a:lnTo>
                  <a:pt x="12104" y="4686"/>
                </a:lnTo>
                <a:cubicBezTo>
                  <a:pt x="12095" y="4691"/>
                  <a:pt x="12083" y="4693"/>
                  <a:pt x="12070" y="4693"/>
                </a:cubicBezTo>
                <a:cubicBezTo>
                  <a:pt x="12034" y="4693"/>
                  <a:pt x="11989" y="4680"/>
                  <a:pt x="11989" y="4680"/>
                </a:cubicBezTo>
                <a:cubicBezTo>
                  <a:pt x="11989" y="4680"/>
                  <a:pt x="12067" y="4674"/>
                  <a:pt x="12086" y="4674"/>
                </a:cubicBezTo>
                <a:cubicBezTo>
                  <a:pt x="12086" y="4674"/>
                  <a:pt x="12050" y="4661"/>
                  <a:pt x="12005" y="4661"/>
                </a:cubicBezTo>
                <a:cubicBezTo>
                  <a:pt x="11998" y="4661"/>
                  <a:pt x="11990" y="4661"/>
                  <a:pt x="11983" y="4662"/>
                </a:cubicBezTo>
                <a:cubicBezTo>
                  <a:pt x="12019" y="4632"/>
                  <a:pt x="12146" y="4626"/>
                  <a:pt x="12146" y="4626"/>
                </a:cubicBezTo>
                <a:cubicBezTo>
                  <a:pt x="12146" y="4626"/>
                  <a:pt x="12131" y="4624"/>
                  <a:pt x="12108" y="4624"/>
                </a:cubicBezTo>
                <a:cubicBezTo>
                  <a:pt x="12084" y="4624"/>
                  <a:pt x="12052" y="4626"/>
                  <a:pt x="12019" y="4632"/>
                </a:cubicBezTo>
                <a:cubicBezTo>
                  <a:pt x="12049" y="4614"/>
                  <a:pt x="12140" y="4601"/>
                  <a:pt x="12140" y="4601"/>
                </a:cubicBezTo>
                <a:cubicBezTo>
                  <a:pt x="12140" y="4601"/>
                  <a:pt x="12134" y="4601"/>
                  <a:pt x="12123" y="4601"/>
                </a:cubicBezTo>
                <a:cubicBezTo>
                  <a:pt x="12102" y="4601"/>
                  <a:pt x="12063" y="4604"/>
                  <a:pt x="12019" y="4620"/>
                </a:cubicBezTo>
                <a:cubicBezTo>
                  <a:pt x="12055" y="4583"/>
                  <a:pt x="12158" y="4571"/>
                  <a:pt x="12188" y="4571"/>
                </a:cubicBezTo>
                <a:cubicBezTo>
                  <a:pt x="12181" y="4568"/>
                  <a:pt x="12163" y="4562"/>
                  <a:pt x="12130" y="4562"/>
                </a:cubicBezTo>
                <a:cubicBezTo>
                  <a:pt x="12109" y="4562"/>
                  <a:pt x="12082" y="4564"/>
                  <a:pt x="12049" y="4571"/>
                </a:cubicBezTo>
                <a:cubicBezTo>
                  <a:pt x="12079" y="4553"/>
                  <a:pt x="12113" y="4545"/>
                  <a:pt x="12144" y="4545"/>
                </a:cubicBezTo>
                <a:cubicBezTo>
                  <a:pt x="12163" y="4545"/>
                  <a:pt x="12180" y="4548"/>
                  <a:pt x="12195" y="4553"/>
                </a:cubicBezTo>
                <a:cubicBezTo>
                  <a:pt x="12181" y="4539"/>
                  <a:pt x="12167" y="4533"/>
                  <a:pt x="12138" y="4533"/>
                </a:cubicBezTo>
                <a:cubicBezTo>
                  <a:pt x="12129" y="4533"/>
                  <a:pt x="12117" y="4533"/>
                  <a:pt x="12104" y="4535"/>
                </a:cubicBezTo>
                <a:cubicBezTo>
                  <a:pt x="12116" y="4529"/>
                  <a:pt x="12158" y="4499"/>
                  <a:pt x="12164" y="4493"/>
                </a:cubicBezTo>
                <a:lnTo>
                  <a:pt x="12164" y="4493"/>
                </a:lnTo>
                <a:cubicBezTo>
                  <a:pt x="12148" y="4503"/>
                  <a:pt x="12072" y="4534"/>
                  <a:pt x="12044" y="4553"/>
                </a:cubicBezTo>
                <a:lnTo>
                  <a:pt x="12044" y="4553"/>
                </a:lnTo>
                <a:cubicBezTo>
                  <a:pt x="12062" y="4540"/>
                  <a:pt x="12109" y="4509"/>
                  <a:pt x="12134" y="4499"/>
                </a:cubicBezTo>
                <a:lnTo>
                  <a:pt x="12134" y="4499"/>
                </a:lnTo>
                <a:cubicBezTo>
                  <a:pt x="12134" y="4499"/>
                  <a:pt x="12073" y="4499"/>
                  <a:pt x="12013" y="4553"/>
                </a:cubicBezTo>
                <a:cubicBezTo>
                  <a:pt x="12019" y="4535"/>
                  <a:pt x="12037" y="4523"/>
                  <a:pt x="12049" y="4499"/>
                </a:cubicBezTo>
                <a:lnTo>
                  <a:pt x="12049" y="4499"/>
                </a:lnTo>
                <a:cubicBezTo>
                  <a:pt x="11995" y="4529"/>
                  <a:pt x="11904" y="4626"/>
                  <a:pt x="11837" y="4723"/>
                </a:cubicBezTo>
                <a:cubicBezTo>
                  <a:pt x="11831" y="4595"/>
                  <a:pt x="11795" y="4450"/>
                  <a:pt x="11765" y="4390"/>
                </a:cubicBezTo>
                <a:lnTo>
                  <a:pt x="11765" y="4390"/>
                </a:lnTo>
                <a:cubicBezTo>
                  <a:pt x="11765" y="4414"/>
                  <a:pt x="11771" y="4432"/>
                  <a:pt x="11771" y="4450"/>
                </a:cubicBezTo>
                <a:cubicBezTo>
                  <a:pt x="11747" y="4384"/>
                  <a:pt x="11692" y="4347"/>
                  <a:pt x="11692" y="4347"/>
                </a:cubicBezTo>
                <a:lnTo>
                  <a:pt x="11692" y="4347"/>
                </a:lnTo>
                <a:cubicBezTo>
                  <a:pt x="11716" y="4371"/>
                  <a:pt x="11747" y="4432"/>
                  <a:pt x="11753" y="4444"/>
                </a:cubicBezTo>
                <a:cubicBezTo>
                  <a:pt x="11740" y="4420"/>
                  <a:pt x="11680" y="4347"/>
                  <a:pt x="11680" y="4323"/>
                </a:cubicBezTo>
                <a:lnTo>
                  <a:pt x="11680" y="4323"/>
                </a:lnTo>
                <a:cubicBezTo>
                  <a:pt x="11675" y="4337"/>
                  <a:pt x="11685" y="4366"/>
                  <a:pt x="11699" y="4381"/>
                </a:cubicBezTo>
                <a:lnTo>
                  <a:pt x="11699" y="4381"/>
                </a:lnTo>
                <a:cubicBezTo>
                  <a:pt x="11659" y="4353"/>
                  <a:pt x="11642" y="4353"/>
                  <a:pt x="11625" y="4353"/>
                </a:cubicBezTo>
                <a:cubicBezTo>
                  <a:pt x="11656" y="4359"/>
                  <a:pt x="11710" y="4390"/>
                  <a:pt x="11740" y="4444"/>
                </a:cubicBezTo>
                <a:cubicBezTo>
                  <a:pt x="11680" y="4384"/>
                  <a:pt x="11625" y="4377"/>
                  <a:pt x="11619" y="4377"/>
                </a:cubicBezTo>
                <a:cubicBezTo>
                  <a:pt x="11644" y="4384"/>
                  <a:pt x="11722" y="4450"/>
                  <a:pt x="11740" y="4499"/>
                </a:cubicBezTo>
                <a:cubicBezTo>
                  <a:pt x="11692" y="4438"/>
                  <a:pt x="11644" y="4420"/>
                  <a:pt x="11644" y="4420"/>
                </a:cubicBezTo>
                <a:lnTo>
                  <a:pt x="11644" y="4420"/>
                </a:lnTo>
                <a:cubicBezTo>
                  <a:pt x="11644" y="4420"/>
                  <a:pt x="11710" y="4474"/>
                  <a:pt x="11734" y="4511"/>
                </a:cubicBezTo>
                <a:cubicBezTo>
                  <a:pt x="11686" y="4468"/>
                  <a:pt x="11625" y="4444"/>
                  <a:pt x="11625" y="4444"/>
                </a:cubicBezTo>
                <a:lnTo>
                  <a:pt x="11625" y="4444"/>
                </a:lnTo>
                <a:cubicBezTo>
                  <a:pt x="11625" y="4444"/>
                  <a:pt x="11734" y="4523"/>
                  <a:pt x="11753" y="4565"/>
                </a:cubicBezTo>
                <a:cubicBezTo>
                  <a:pt x="11716" y="4535"/>
                  <a:pt x="11662" y="4523"/>
                  <a:pt x="11662" y="4523"/>
                </a:cubicBezTo>
                <a:lnTo>
                  <a:pt x="11662" y="4523"/>
                </a:lnTo>
                <a:cubicBezTo>
                  <a:pt x="11686" y="4535"/>
                  <a:pt x="11747" y="4583"/>
                  <a:pt x="11747" y="4583"/>
                </a:cubicBezTo>
                <a:cubicBezTo>
                  <a:pt x="11747" y="4583"/>
                  <a:pt x="11662" y="4559"/>
                  <a:pt x="11650" y="4529"/>
                </a:cubicBezTo>
                <a:lnTo>
                  <a:pt x="11650" y="4529"/>
                </a:lnTo>
                <a:cubicBezTo>
                  <a:pt x="11650" y="4553"/>
                  <a:pt x="11710" y="4589"/>
                  <a:pt x="11722" y="4595"/>
                </a:cubicBezTo>
                <a:cubicBezTo>
                  <a:pt x="11710" y="4593"/>
                  <a:pt x="11699" y="4593"/>
                  <a:pt x="11689" y="4593"/>
                </a:cubicBezTo>
                <a:cubicBezTo>
                  <a:pt x="11668" y="4593"/>
                  <a:pt x="11654" y="4595"/>
                  <a:pt x="11650" y="4595"/>
                </a:cubicBezTo>
                <a:cubicBezTo>
                  <a:pt x="11686" y="4601"/>
                  <a:pt x="11734" y="4620"/>
                  <a:pt x="11734" y="4620"/>
                </a:cubicBezTo>
                <a:cubicBezTo>
                  <a:pt x="11734" y="4620"/>
                  <a:pt x="11680" y="4620"/>
                  <a:pt x="11656" y="4632"/>
                </a:cubicBezTo>
                <a:cubicBezTo>
                  <a:pt x="11676" y="4632"/>
                  <a:pt x="11704" y="4629"/>
                  <a:pt x="11723" y="4629"/>
                </a:cubicBezTo>
                <a:cubicBezTo>
                  <a:pt x="11732" y="4629"/>
                  <a:pt x="11738" y="4630"/>
                  <a:pt x="11740" y="4632"/>
                </a:cubicBezTo>
                <a:cubicBezTo>
                  <a:pt x="11726" y="4635"/>
                  <a:pt x="11712" y="4639"/>
                  <a:pt x="11700" y="4643"/>
                </a:cubicBezTo>
                <a:lnTo>
                  <a:pt x="11700" y="4643"/>
                </a:lnTo>
                <a:cubicBezTo>
                  <a:pt x="11734" y="4638"/>
                  <a:pt x="11795" y="4638"/>
                  <a:pt x="11795" y="4638"/>
                </a:cubicBezTo>
                <a:lnTo>
                  <a:pt x="11795" y="4638"/>
                </a:lnTo>
                <a:cubicBezTo>
                  <a:pt x="11795" y="4638"/>
                  <a:pt x="11769" y="4648"/>
                  <a:pt x="11741" y="4653"/>
                </a:cubicBezTo>
                <a:lnTo>
                  <a:pt x="11741" y="4653"/>
                </a:lnTo>
                <a:cubicBezTo>
                  <a:pt x="11733" y="4651"/>
                  <a:pt x="11723" y="4651"/>
                  <a:pt x="11714" y="4651"/>
                </a:cubicBezTo>
                <a:cubicBezTo>
                  <a:pt x="11710" y="4651"/>
                  <a:pt x="11706" y="4651"/>
                  <a:pt x="11703" y="4651"/>
                </a:cubicBezTo>
                <a:lnTo>
                  <a:pt x="11703" y="4651"/>
                </a:lnTo>
                <a:lnTo>
                  <a:pt x="11710" y="4656"/>
                </a:lnTo>
                <a:cubicBezTo>
                  <a:pt x="11720" y="4656"/>
                  <a:pt x="11731" y="4655"/>
                  <a:pt x="11741" y="4653"/>
                </a:cubicBezTo>
                <a:lnTo>
                  <a:pt x="11741" y="4653"/>
                </a:lnTo>
                <a:cubicBezTo>
                  <a:pt x="11745" y="4654"/>
                  <a:pt x="11749" y="4655"/>
                  <a:pt x="11753" y="4656"/>
                </a:cubicBezTo>
                <a:cubicBezTo>
                  <a:pt x="11692" y="4656"/>
                  <a:pt x="11656" y="4674"/>
                  <a:pt x="11650" y="4680"/>
                </a:cubicBezTo>
                <a:cubicBezTo>
                  <a:pt x="11565" y="4583"/>
                  <a:pt x="11462" y="4493"/>
                  <a:pt x="11401" y="4462"/>
                </a:cubicBezTo>
                <a:lnTo>
                  <a:pt x="11401" y="4462"/>
                </a:lnTo>
                <a:lnTo>
                  <a:pt x="11444" y="4505"/>
                </a:lnTo>
                <a:cubicBezTo>
                  <a:pt x="11397" y="4472"/>
                  <a:pt x="11350" y="4468"/>
                  <a:pt x="11331" y="4468"/>
                </a:cubicBezTo>
                <a:cubicBezTo>
                  <a:pt x="11326" y="4468"/>
                  <a:pt x="11323" y="4468"/>
                  <a:pt x="11323" y="4468"/>
                </a:cubicBezTo>
                <a:cubicBezTo>
                  <a:pt x="11359" y="4474"/>
                  <a:pt x="11420" y="4505"/>
                  <a:pt x="11432" y="4511"/>
                </a:cubicBezTo>
                <a:cubicBezTo>
                  <a:pt x="11407" y="4505"/>
                  <a:pt x="11311" y="4474"/>
                  <a:pt x="11292" y="4462"/>
                </a:cubicBezTo>
                <a:lnTo>
                  <a:pt x="11292" y="4462"/>
                </a:lnTo>
                <a:cubicBezTo>
                  <a:pt x="11298" y="4474"/>
                  <a:pt x="11341" y="4499"/>
                  <a:pt x="11353" y="4505"/>
                </a:cubicBezTo>
                <a:cubicBezTo>
                  <a:pt x="11292" y="4505"/>
                  <a:pt x="11280" y="4511"/>
                  <a:pt x="11262" y="4529"/>
                </a:cubicBezTo>
                <a:cubicBezTo>
                  <a:pt x="11280" y="4525"/>
                  <a:pt x="11307" y="4518"/>
                  <a:pt x="11337" y="4518"/>
                </a:cubicBezTo>
                <a:cubicBezTo>
                  <a:pt x="11360" y="4518"/>
                  <a:pt x="11384" y="4522"/>
                  <a:pt x="11407" y="4535"/>
                </a:cubicBezTo>
                <a:cubicBezTo>
                  <a:pt x="11386" y="4532"/>
                  <a:pt x="11368" y="4531"/>
                  <a:pt x="11353" y="4531"/>
                </a:cubicBezTo>
                <a:cubicBezTo>
                  <a:pt x="11301" y="4531"/>
                  <a:pt x="11278" y="4544"/>
                  <a:pt x="11268" y="4553"/>
                </a:cubicBezTo>
                <a:cubicBezTo>
                  <a:pt x="11276" y="4550"/>
                  <a:pt x="11289" y="4548"/>
                  <a:pt x="11304" y="4548"/>
                </a:cubicBezTo>
                <a:cubicBezTo>
                  <a:pt x="11347" y="4548"/>
                  <a:pt x="11411" y="4561"/>
                  <a:pt x="11438" y="4583"/>
                </a:cubicBezTo>
                <a:cubicBezTo>
                  <a:pt x="11391" y="4572"/>
                  <a:pt x="11356" y="4570"/>
                  <a:pt x="11337" y="4570"/>
                </a:cubicBezTo>
                <a:cubicBezTo>
                  <a:pt x="11323" y="4570"/>
                  <a:pt x="11317" y="4571"/>
                  <a:pt x="11317" y="4571"/>
                </a:cubicBezTo>
                <a:cubicBezTo>
                  <a:pt x="11317" y="4571"/>
                  <a:pt x="11407" y="4571"/>
                  <a:pt x="11438" y="4595"/>
                </a:cubicBezTo>
                <a:cubicBezTo>
                  <a:pt x="11424" y="4594"/>
                  <a:pt x="11411" y="4594"/>
                  <a:pt x="11399" y="4594"/>
                </a:cubicBezTo>
                <a:cubicBezTo>
                  <a:pt x="11349" y="4594"/>
                  <a:pt x="11311" y="4601"/>
                  <a:pt x="11311" y="4601"/>
                </a:cubicBezTo>
                <a:cubicBezTo>
                  <a:pt x="11311" y="4601"/>
                  <a:pt x="11438" y="4601"/>
                  <a:pt x="11480" y="4626"/>
                </a:cubicBezTo>
                <a:cubicBezTo>
                  <a:pt x="11432" y="4626"/>
                  <a:pt x="11383" y="4644"/>
                  <a:pt x="11383" y="4644"/>
                </a:cubicBezTo>
                <a:lnTo>
                  <a:pt x="11492" y="4644"/>
                </a:lnTo>
                <a:cubicBezTo>
                  <a:pt x="11492" y="4644"/>
                  <a:pt x="11442" y="4662"/>
                  <a:pt x="11405" y="4662"/>
                </a:cubicBezTo>
                <a:cubicBezTo>
                  <a:pt x="11394" y="4662"/>
                  <a:pt x="11384" y="4660"/>
                  <a:pt x="11377" y="4656"/>
                </a:cubicBezTo>
                <a:lnTo>
                  <a:pt x="11377" y="4656"/>
                </a:lnTo>
                <a:cubicBezTo>
                  <a:pt x="11384" y="4666"/>
                  <a:pt x="11409" y="4670"/>
                  <a:pt x="11433" y="4670"/>
                </a:cubicBezTo>
                <a:cubicBezTo>
                  <a:pt x="11452" y="4670"/>
                  <a:pt x="11470" y="4668"/>
                  <a:pt x="11479" y="4663"/>
                </a:cubicBezTo>
                <a:lnTo>
                  <a:pt x="11479" y="4663"/>
                </a:lnTo>
                <a:cubicBezTo>
                  <a:pt x="11449" y="4681"/>
                  <a:pt x="11420" y="4705"/>
                  <a:pt x="11420" y="4710"/>
                </a:cubicBezTo>
                <a:cubicBezTo>
                  <a:pt x="11450" y="4692"/>
                  <a:pt x="11504" y="4680"/>
                  <a:pt x="11504" y="4680"/>
                </a:cubicBezTo>
                <a:lnTo>
                  <a:pt x="11504" y="4680"/>
                </a:lnTo>
                <a:cubicBezTo>
                  <a:pt x="11504" y="4680"/>
                  <a:pt x="11462" y="4710"/>
                  <a:pt x="11450" y="4741"/>
                </a:cubicBezTo>
                <a:cubicBezTo>
                  <a:pt x="11472" y="4724"/>
                  <a:pt x="11505" y="4692"/>
                  <a:pt x="11519" y="4692"/>
                </a:cubicBezTo>
                <a:cubicBezTo>
                  <a:pt x="11521" y="4692"/>
                  <a:pt x="11522" y="4692"/>
                  <a:pt x="11522" y="4692"/>
                </a:cubicBezTo>
                <a:cubicBezTo>
                  <a:pt x="11522" y="4693"/>
                  <a:pt x="11521" y="4694"/>
                  <a:pt x="11520" y="4695"/>
                </a:cubicBezTo>
                <a:lnTo>
                  <a:pt x="11520" y="4695"/>
                </a:lnTo>
                <a:cubicBezTo>
                  <a:pt x="11534" y="4682"/>
                  <a:pt x="11554" y="4668"/>
                  <a:pt x="11571" y="4668"/>
                </a:cubicBezTo>
                <a:cubicBezTo>
                  <a:pt x="11541" y="4686"/>
                  <a:pt x="11529" y="4710"/>
                  <a:pt x="11510" y="4729"/>
                </a:cubicBezTo>
                <a:cubicBezTo>
                  <a:pt x="11505" y="4729"/>
                  <a:pt x="11504" y="4718"/>
                  <a:pt x="11499" y="4717"/>
                </a:cubicBezTo>
                <a:lnTo>
                  <a:pt x="11499" y="4717"/>
                </a:lnTo>
                <a:cubicBezTo>
                  <a:pt x="11481" y="4738"/>
                  <a:pt x="11468" y="4756"/>
                  <a:pt x="11468" y="4765"/>
                </a:cubicBezTo>
                <a:cubicBezTo>
                  <a:pt x="11353" y="4717"/>
                  <a:pt x="11232" y="4686"/>
                  <a:pt x="11171" y="4686"/>
                </a:cubicBezTo>
                <a:cubicBezTo>
                  <a:pt x="11196" y="4692"/>
                  <a:pt x="11208" y="4704"/>
                  <a:pt x="11232" y="4710"/>
                </a:cubicBezTo>
                <a:cubicBezTo>
                  <a:pt x="11219" y="4707"/>
                  <a:pt x="11207" y="4706"/>
                  <a:pt x="11195" y="4706"/>
                </a:cubicBezTo>
                <a:cubicBezTo>
                  <a:pt x="11142" y="4706"/>
                  <a:pt x="11105" y="4735"/>
                  <a:pt x="11105" y="4735"/>
                </a:cubicBezTo>
                <a:cubicBezTo>
                  <a:pt x="11135" y="4723"/>
                  <a:pt x="11202" y="4723"/>
                  <a:pt x="11220" y="4723"/>
                </a:cubicBezTo>
                <a:cubicBezTo>
                  <a:pt x="11200" y="4723"/>
                  <a:pt x="11127" y="4738"/>
                  <a:pt x="11092" y="4738"/>
                </a:cubicBezTo>
                <a:cubicBezTo>
                  <a:pt x="11086" y="4738"/>
                  <a:pt x="11081" y="4738"/>
                  <a:pt x="11078" y="4736"/>
                </a:cubicBezTo>
                <a:lnTo>
                  <a:pt x="11078" y="4736"/>
                </a:lnTo>
                <a:cubicBezTo>
                  <a:pt x="11086" y="4740"/>
                  <a:pt x="11110" y="4743"/>
                  <a:pt x="11128" y="4743"/>
                </a:cubicBezTo>
                <a:cubicBezTo>
                  <a:pt x="11136" y="4743"/>
                  <a:pt x="11144" y="4743"/>
                  <a:pt x="11147" y="4741"/>
                </a:cubicBezTo>
                <a:lnTo>
                  <a:pt x="11147" y="4741"/>
                </a:lnTo>
                <a:cubicBezTo>
                  <a:pt x="11099" y="4765"/>
                  <a:pt x="11087" y="4777"/>
                  <a:pt x="11074" y="4801"/>
                </a:cubicBezTo>
                <a:cubicBezTo>
                  <a:pt x="11097" y="4779"/>
                  <a:pt x="11140" y="4746"/>
                  <a:pt x="11189" y="4746"/>
                </a:cubicBezTo>
                <a:cubicBezTo>
                  <a:pt x="11193" y="4746"/>
                  <a:pt x="11198" y="4746"/>
                  <a:pt x="11202" y="4747"/>
                </a:cubicBezTo>
                <a:cubicBezTo>
                  <a:pt x="11117" y="4777"/>
                  <a:pt x="11087" y="4813"/>
                  <a:pt x="11081" y="4826"/>
                </a:cubicBezTo>
                <a:cubicBezTo>
                  <a:pt x="11102" y="4810"/>
                  <a:pt x="11174" y="4775"/>
                  <a:pt x="11220" y="4775"/>
                </a:cubicBezTo>
                <a:cubicBezTo>
                  <a:pt x="11227" y="4775"/>
                  <a:pt x="11233" y="4776"/>
                  <a:pt x="11238" y="4777"/>
                </a:cubicBezTo>
                <a:cubicBezTo>
                  <a:pt x="11165" y="4795"/>
                  <a:pt x="11129" y="4832"/>
                  <a:pt x="11129" y="4832"/>
                </a:cubicBezTo>
                <a:cubicBezTo>
                  <a:pt x="11129" y="4832"/>
                  <a:pt x="11202" y="4795"/>
                  <a:pt x="11250" y="4795"/>
                </a:cubicBezTo>
                <a:cubicBezTo>
                  <a:pt x="11190" y="4813"/>
                  <a:pt x="11135" y="4856"/>
                  <a:pt x="11135" y="4856"/>
                </a:cubicBezTo>
                <a:cubicBezTo>
                  <a:pt x="11135" y="4856"/>
                  <a:pt x="11250" y="4801"/>
                  <a:pt x="11298" y="4801"/>
                </a:cubicBezTo>
                <a:cubicBezTo>
                  <a:pt x="11256" y="4826"/>
                  <a:pt x="11220" y="4862"/>
                  <a:pt x="11220" y="4862"/>
                </a:cubicBezTo>
                <a:cubicBezTo>
                  <a:pt x="11238" y="4856"/>
                  <a:pt x="11311" y="4813"/>
                  <a:pt x="11311" y="4813"/>
                </a:cubicBezTo>
                <a:lnTo>
                  <a:pt x="11311" y="4813"/>
                </a:lnTo>
                <a:cubicBezTo>
                  <a:pt x="11311" y="4813"/>
                  <a:pt x="11250" y="4874"/>
                  <a:pt x="11208" y="4874"/>
                </a:cubicBezTo>
                <a:cubicBezTo>
                  <a:pt x="11212" y="4876"/>
                  <a:pt x="11216" y="4877"/>
                  <a:pt x="11222" y="4877"/>
                </a:cubicBezTo>
                <a:cubicBezTo>
                  <a:pt x="11250" y="4877"/>
                  <a:pt x="11295" y="4853"/>
                  <a:pt x="11311" y="4838"/>
                </a:cubicBezTo>
                <a:lnTo>
                  <a:pt x="11311" y="4838"/>
                </a:lnTo>
                <a:cubicBezTo>
                  <a:pt x="11286" y="4868"/>
                  <a:pt x="11268" y="4898"/>
                  <a:pt x="11280" y="4904"/>
                </a:cubicBezTo>
                <a:cubicBezTo>
                  <a:pt x="11298" y="4874"/>
                  <a:pt x="11341" y="4844"/>
                  <a:pt x="11341" y="4844"/>
                </a:cubicBezTo>
                <a:lnTo>
                  <a:pt x="11341" y="4844"/>
                </a:lnTo>
                <a:cubicBezTo>
                  <a:pt x="11341" y="4844"/>
                  <a:pt x="11317" y="4892"/>
                  <a:pt x="11317" y="4922"/>
                </a:cubicBezTo>
                <a:cubicBezTo>
                  <a:pt x="11329" y="4892"/>
                  <a:pt x="11347" y="4856"/>
                  <a:pt x="11353" y="4856"/>
                </a:cubicBezTo>
                <a:lnTo>
                  <a:pt x="11353" y="4856"/>
                </a:lnTo>
                <a:cubicBezTo>
                  <a:pt x="11341" y="4898"/>
                  <a:pt x="11341" y="4947"/>
                  <a:pt x="11341" y="4947"/>
                </a:cubicBezTo>
                <a:cubicBezTo>
                  <a:pt x="11341" y="4947"/>
                  <a:pt x="11353" y="4874"/>
                  <a:pt x="11383" y="4862"/>
                </a:cubicBezTo>
                <a:lnTo>
                  <a:pt x="11383" y="4862"/>
                </a:lnTo>
                <a:cubicBezTo>
                  <a:pt x="11353" y="4922"/>
                  <a:pt x="11353" y="4965"/>
                  <a:pt x="11353" y="4977"/>
                </a:cubicBezTo>
                <a:cubicBezTo>
                  <a:pt x="11353" y="4953"/>
                  <a:pt x="11401" y="4886"/>
                  <a:pt x="11401" y="4886"/>
                </a:cubicBezTo>
                <a:lnTo>
                  <a:pt x="11401" y="4886"/>
                </a:lnTo>
                <a:cubicBezTo>
                  <a:pt x="11401" y="4886"/>
                  <a:pt x="11389" y="4953"/>
                  <a:pt x="11371" y="4983"/>
                </a:cubicBezTo>
                <a:cubicBezTo>
                  <a:pt x="11377" y="4983"/>
                  <a:pt x="11420" y="4922"/>
                  <a:pt x="11420" y="4892"/>
                </a:cubicBezTo>
                <a:lnTo>
                  <a:pt x="11420" y="4892"/>
                </a:lnTo>
                <a:cubicBezTo>
                  <a:pt x="11420" y="4928"/>
                  <a:pt x="11414" y="4965"/>
                  <a:pt x="11401" y="4989"/>
                </a:cubicBezTo>
                <a:cubicBezTo>
                  <a:pt x="11262" y="5007"/>
                  <a:pt x="11111" y="5050"/>
                  <a:pt x="11050" y="5086"/>
                </a:cubicBezTo>
                <a:cubicBezTo>
                  <a:pt x="11074" y="5080"/>
                  <a:pt x="11087" y="5080"/>
                  <a:pt x="11111" y="5074"/>
                </a:cubicBezTo>
                <a:lnTo>
                  <a:pt x="11111" y="5074"/>
                </a:lnTo>
                <a:cubicBezTo>
                  <a:pt x="11044" y="5104"/>
                  <a:pt x="11014" y="5158"/>
                  <a:pt x="11014" y="5158"/>
                </a:cubicBezTo>
                <a:cubicBezTo>
                  <a:pt x="11038" y="5134"/>
                  <a:pt x="11099" y="5098"/>
                  <a:pt x="11111" y="5086"/>
                </a:cubicBezTo>
                <a:lnTo>
                  <a:pt x="11111" y="5086"/>
                </a:lnTo>
                <a:cubicBezTo>
                  <a:pt x="11099" y="5104"/>
                  <a:pt x="11014" y="5171"/>
                  <a:pt x="10990" y="5171"/>
                </a:cubicBezTo>
                <a:cubicBezTo>
                  <a:pt x="11008" y="5171"/>
                  <a:pt x="11044" y="5158"/>
                  <a:pt x="11056" y="5140"/>
                </a:cubicBezTo>
                <a:lnTo>
                  <a:pt x="11056" y="5140"/>
                </a:lnTo>
                <a:cubicBezTo>
                  <a:pt x="11026" y="5189"/>
                  <a:pt x="11026" y="5207"/>
                  <a:pt x="11026" y="5231"/>
                </a:cubicBezTo>
                <a:cubicBezTo>
                  <a:pt x="11038" y="5201"/>
                  <a:pt x="11056" y="5140"/>
                  <a:pt x="11111" y="5116"/>
                </a:cubicBezTo>
                <a:lnTo>
                  <a:pt x="11111" y="5116"/>
                </a:lnTo>
                <a:cubicBezTo>
                  <a:pt x="11050" y="5189"/>
                  <a:pt x="11050" y="5231"/>
                  <a:pt x="11050" y="5237"/>
                </a:cubicBezTo>
                <a:cubicBezTo>
                  <a:pt x="11056" y="5207"/>
                  <a:pt x="11117" y="5128"/>
                  <a:pt x="11165" y="5110"/>
                </a:cubicBezTo>
                <a:lnTo>
                  <a:pt x="11165" y="5110"/>
                </a:lnTo>
                <a:cubicBezTo>
                  <a:pt x="11111" y="5165"/>
                  <a:pt x="11099" y="5207"/>
                  <a:pt x="11099" y="5207"/>
                </a:cubicBezTo>
                <a:cubicBezTo>
                  <a:pt x="11099" y="5207"/>
                  <a:pt x="11141" y="5134"/>
                  <a:pt x="11177" y="5116"/>
                </a:cubicBezTo>
                <a:lnTo>
                  <a:pt x="11177" y="5116"/>
                </a:lnTo>
                <a:cubicBezTo>
                  <a:pt x="11141" y="5171"/>
                  <a:pt x="11117" y="5225"/>
                  <a:pt x="11117" y="5225"/>
                </a:cubicBezTo>
                <a:cubicBezTo>
                  <a:pt x="11117" y="5225"/>
                  <a:pt x="11190" y="5116"/>
                  <a:pt x="11232" y="5098"/>
                </a:cubicBezTo>
                <a:lnTo>
                  <a:pt x="11232" y="5098"/>
                </a:lnTo>
                <a:cubicBezTo>
                  <a:pt x="11202" y="5140"/>
                  <a:pt x="11196" y="5189"/>
                  <a:pt x="11196" y="5189"/>
                </a:cubicBezTo>
                <a:cubicBezTo>
                  <a:pt x="11208" y="5165"/>
                  <a:pt x="11250" y="5104"/>
                  <a:pt x="11250" y="5104"/>
                </a:cubicBezTo>
                <a:lnTo>
                  <a:pt x="11250" y="5104"/>
                </a:lnTo>
                <a:cubicBezTo>
                  <a:pt x="11250" y="5104"/>
                  <a:pt x="11226" y="5189"/>
                  <a:pt x="11202" y="5207"/>
                </a:cubicBezTo>
                <a:cubicBezTo>
                  <a:pt x="11226" y="5201"/>
                  <a:pt x="11262" y="5146"/>
                  <a:pt x="11262" y="5128"/>
                </a:cubicBezTo>
                <a:cubicBezTo>
                  <a:pt x="11262" y="5165"/>
                  <a:pt x="11262" y="5195"/>
                  <a:pt x="11268" y="5201"/>
                </a:cubicBezTo>
                <a:cubicBezTo>
                  <a:pt x="11268" y="5165"/>
                  <a:pt x="11286" y="5116"/>
                  <a:pt x="11286" y="5116"/>
                </a:cubicBezTo>
                <a:cubicBezTo>
                  <a:pt x="11286" y="5116"/>
                  <a:pt x="11292" y="5171"/>
                  <a:pt x="11311" y="5195"/>
                </a:cubicBezTo>
                <a:cubicBezTo>
                  <a:pt x="11311" y="5165"/>
                  <a:pt x="11298" y="5116"/>
                  <a:pt x="11298" y="5110"/>
                </a:cubicBezTo>
                <a:lnTo>
                  <a:pt x="11298" y="5110"/>
                </a:lnTo>
                <a:cubicBezTo>
                  <a:pt x="11311" y="5158"/>
                  <a:pt x="11329" y="5195"/>
                  <a:pt x="11329" y="5195"/>
                </a:cubicBezTo>
                <a:cubicBezTo>
                  <a:pt x="11329" y="5195"/>
                  <a:pt x="11311" y="5128"/>
                  <a:pt x="11323" y="5098"/>
                </a:cubicBezTo>
                <a:lnTo>
                  <a:pt x="11323" y="5098"/>
                </a:lnTo>
                <a:cubicBezTo>
                  <a:pt x="11329" y="5165"/>
                  <a:pt x="11353" y="5201"/>
                  <a:pt x="11359" y="5201"/>
                </a:cubicBezTo>
                <a:cubicBezTo>
                  <a:pt x="11353" y="5177"/>
                  <a:pt x="11347" y="5104"/>
                  <a:pt x="11347" y="5104"/>
                </a:cubicBezTo>
                <a:lnTo>
                  <a:pt x="11347" y="5104"/>
                </a:lnTo>
                <a:cubicBezTo>
                  <a:pt x="11347" y="5104"/>
                  <a:pt x="11377" y="5165"/>
                  <a:pt x="11371" y="5201"/>
                </a:cubicBezTo>
                <a:cubicBezTo>
                  <a:pt x="11377" y="5195"/>
                  <a:pt x="11377" y="5128"/>
                  <a:pt x="11371" y="5098"/>
                </a:cubicBezTo>
                <a:lnTo>
                  <a:pt x="11371" y="5098"/>
                </a:lnTo>
                <a:cubicBezTo>
                  <a:pt x="11383" y="5128"/>
                  <a:pt x="11401" y="5165"/>
                  <a:pt x="11407" y="5195"/>
                </a:cubicBezTo>
                <a:cubicBezTo>
                  <a:pt x="11311" y="5280"/>
                  <a:pt x="11208" y="5401"/>
                  <a:pt x="11177" y="5461"/>
                </a:cubicBezTo>
                <a:lnTo>
                  <a:pt x="11226" y="5413"/>
                </a:lnTo>
                <a:lnTo>
                  <a:pt x="11226" y="5413"/>
                </a:lnTo>
                <a:cubicBezTo>
                  <a:pt x="11214" y="5430"/>
                  <a:pt x="11207" y="5446"/>
                  <a:pt x="11201" y="5461"/>
                </a:cubicBezTo>
                <a:lnTo>
                  <a:pt x="11226" y="5461"/>
                </a:lnTo>
                <a:lnTo>
                  <a:pt x="11226" y="5467"/>
                </a:lnTo>
                <a:cubicBezTo>
                  <a:pt x="11217" y="5467"/>
                  <a:pt x="11208" y="5467"/>
                  <a:pt x="11200" y="5466"/>
                </a:cubicBezTo>
                <a:lnTo>
                  <a:pt x="11200" y="5466"/>
                </a:lnTo>
                <a:cubicBezTo>
                  <a:pt x="11197" y="5473"/>
                  <a:pt x="11195" y="5481"/>
                  <a:pt x="11193" y="5488"/>
                </a:cubicBezTo>
                <a:lnTo>
                  <a:pt x="11193" y="5488"/>
                </a:lnTo>
                <a:cubicBezTo>
                  <a:pt x="11196" y="5488"/>
                  <a:pt x="11198" y="5488"/>
                  <a:pt x="11201" y="5488"/>
                </a:cubicBezTo>
                <a:cubicBezTo>
                  <a:pt x="11214" y="5488"/>
                  <a:pt x="11225" y="5490"/>
                  <a:pt x="11232" y="5498"/>
                </a:cubicBezTo>
                <a:cubicBezTo>
                  <a:pt x="11232" y="5504"/>
                  <a:pt x="11226" y="5504"/>
                  <a:pt x="11226" y="5516"/>
                </a:cubicBezTo>
                <a:cubicBezTo>
                  <a:pt x="11213" y="5507"/>
                  <a:pt x="11204" y="5502"/>
                  <a:pt x="11191" y="5497"/>
                </a:cubicBezTo>
                <a:lnTo>
                  <a:pt x="11191" y="5497"/>
                </a:lnTo>
                <a:cubicBezTo>
                  <a:pt x="11191" y="5499"/>
                  <a:pt x="11190" y="5502"/>
                  <a:pt x="11190" y="5504"/>
                </a:cubicBezTo>
                <a:cubicBezTo>
                  <a:pt x="11180" y="5501"/>
                  <a:pt x="11168" y="5499"/>
                  <a:pt x="11155" y="5499"/>
                </a:cubicBezTo>
                <a:cubicBezTo>
                  <a:pt x="11141" y="5499"/>
                  <a:pt x="11126" y="5501"/>
                  <a:pt x="11111" y="5504"/>
                </a:cubicBezTo>
                <a:cubicBezTo>
                  <a:pt x="11129" y="5498"/>
                  <a:pt x="11141" y="5491"/>
                  <a:pt x="11159" y="5491"/>
                </a:cubicBezTo>
                <a:cubicBezTo>
                  <a:pt x="11111" y="5491"/>
                  <a:pt x="11014" y="5510"/>
                  <a:pt x="10923" y="5552"/>
                </a:cubicBezTo>
                <a:cubicBezTo>
                  <a:pt x="10923" y="5543"/>
                  <a:pt x="10911" y="5532"/>
                  <a:pt x="10895" y="5517"/>
                </a:cubicBezTo>
                <a:lnTo>
                  <a:pt x="10895" y="5517"/>
                </a:lnTo>
                <a:cubicBezTo>
                  <a:pt x="10893" y="5515"/>
                  <a:pt x="10892" y="5512"/>
                  <a:pt x="10891" y="5510"/>
                </a:cubicBezTo>
                <a:lnTo>
                  <a:pt x="10891" y="5510"/>
                </a:lnTo>
                <a:cubicBezTo>
                  <a:pt x="10891" y="5511"/>
                  <a:pt x="10892" y="5513"/>
                  <a:pt x="10892" y="5514"/>
                </a:cubicBezTo>
                <a:lnTo>
                  <a:pt x="10892" y="5514"/>
                </a:lnTo>
                <a:cubicBezTo>
                  <a:pt x="10886" y="5509"/>
                  <a:pt x="10881" y="5503"/>
                  <a:pt x="10875" y="5498"/>
                </a:cubicBezTo>
                <a:lnTo>
                  <a:pt x="10875" y="5498"/>
                </a:lnTo>
                <a:cubicBezTo>
                  <a:pt x="10875" y="5498"/>
                  <a:pt x="10881" y="5503"/>
                  <a:pt x="10890" y="5509"/>
                </a:cubicBezTo>
                <a:lnTo>
                  <a:pt x="10890" y="5509"/>
                </a:lnTo>
                <a:cubicBezTo>
                  <a:pt x="10888" y="5505"/>
                  <a:pt x="10887" y="5501"/>
                  <a:pt x="10887" y="5498"/>
                </a:cubicBezTo>
                <a:lnTo>
                  <a:pt x="10887" y="5498"/>
                </a:lnTo>
                <a:cubicBezTo>
                  <a:pt x="10888" y="5502"/>
                  <a:pt x="10890" y="5506"/>
                  <a:pt x="10891" y="5510"/>
                </a:cubicBezTo>
                <a:lnTo>
                  <a:pt x="10891" y="5510"/>
                </a:lnTo>
                <a:cubicBezTo>
                  <a:pt x="10891" y="5509"/>
                  <a:pt x="10890" y="5509"/>
                  <a:pt x="10890" y="5509"/>
                </a:cubicBezTo>
                <a:lnTo>
                  <a:pt x="10890" y="5509"/>
                </a:lnTo>
                <a:cubicBezTo>
                  <a:pt x="10891" y="5510"/>
                  <a:pt x="10891" y="5510"/>
                  <a:pt x="10891" y="5510"/>
                </a:cubicBezTo>
                <a:lnTo>
                  <a:pt x="10891" y="5510"/>
                </a:lnTo>
                <a:cubicBezTo>
                  <a:pt x="10891" y="5510"/>
                  <a:pt x="10891" y="5510"/>
                  <a:pt x="10891" y="5510"/>
                </a:cubicBezTo>
                <a:lnTo>
                  <a:pt x="10891" y="5510"/>
                </a:lnTo>
                <a:cubicBezTo>
                  <a:pt x="10901" y="5517"/>
                  <a:pt x="10916" y="5527"/>
                  <a:pt x="10929" y="5534"/>
                </a:cubicBezTo>
                <a:cubicBezTo>
                  <a:pt x="10928" y="5529"/>
                  <a:pt x="10925" y="5524"/>
                  <a:pt x="10922" y="5520"/>
                </a:cubicBezTo>
                <a:lnTo>
                  <a:pt x="10922" y="5520"/>
                </a:lnTo>
                <a:cubicBezTo>
                  <a:pt x="10921" y="5521"/>
                  <a:pt x="10919" y="5522"/>
                  <a:pt x="10917" y="5522"/>
                </a:cubicBezTo>
                <a:cubicBezTo>
                  <a:pt x="10909" y="5509"/>
                  <a:pt x="10900" y="5503"/>
                  <a:pt x="10894" y="5496"/>
                </a:cubicBezTo>
                <a:lnTo>
                  <a:pt x="10894" y="5496"/>
                </a:lnTo>
                <a:cubicBezTo>
                  <a:pt x="10902" y="5500"/>
                  <a:pt x="10914" y="5509"/>
                  <a:pt x="10922" y="5520"/>
                </a:cubicBezTo>
                <a:lnTo>
                  <a:pt x="10922" y="5520"/>
                </a:lnTo>
                <a:cubicBezTo>
                  <a:pt x="10924" y="5518"/>
                  <a:pt x="10925" y="5516"/>
                  <a:pt x="10929" y="5516"/>
                </a:cubicBezTo>
                <a:cubicBezTo>
                  <a:pt x="10921" y="5508"/>
                  <a:pt x="10908" y="5500"/>
                  <a:pt x="10899" y="5494"/>
                </a:cubicBezTo>
                <a:lnTo>
                  <a:pt x="10899" y="5494"/>
                </a:lnTo>
                <a:cubicBezTo>
                  <a:pt x="10911" y="5497"/>
                  <a:pt x="10932" y="5502"/>
                  <a:pt x="10947" y="5510"/>
                </a:cubicBezTo>
                <a:cubicBezTo>
                  <a:pt x="10947" y="5508"/>
                  <a:pt x="10945" y="5506"/>
                  <a:pt x="10942" y="5503"/>
                </a:cubicBezTo>
                <a:lnTo>
                  <a:pt x="10942" y="5503"/>
                </a:lnTo>
                <a:cubicBezTo>
                  <a:pt x="10940" y="5503"/>
                  <a:pt x="10938" y="5504"/>
                  <a:pt x="10935" y="5504"/>
                </a:cubicBezTo>
                <a:cubicBezTo>
                  <a:pt x="10931" y="5500"/>
                  <a:pt x="10927" y="5495"/>
                  <a:pt x="10923" y="5490"/>
                </a:cubicBezTo>
                <a:lnTo>
                  <a:pt x="10923" y="5490"/>
                </a:lnTo>
                <a:cubicBezTo>
                  <a:pt x="10931" y="5495"/>
                  <a:pt x="10937" y="5499"/>
                  <a:pt x="10942" y="5503"/>
                </a:cubicBezTo>
                <a:lnTo>
                  <a:pt x="10942" y="5503"/>
                </a:lnTo>
                <a:cubicBezTo>
                  <a:pt x="10948" y="5501"/>
                  <a:pt x="10949" y="5498"/>
                  <a:pt x="10953" y="5498"/>
                </a:cubicBezTo>
                <a:lnTo>
                  <a:pt x="10916" y="5474"/>
                </a:lnTo>
                <a:lnTo>
                  <a:pt x="10916" y="5474"/>
                </a:lnTo>
                <a:cubicBezTo>
                  <a:pt x="10921" y="5474"/>
                  <a:pt x="10926" y="5475"/>
                  <a:pt x="10932" y="5475"/>
                </a:cubicBezTo>
                <a:lnTo>
                  <a:pt x="10932" y="5475"/>
                </a:lnTo>
                <a:cubicBezTo>
                  <a:pt x="10925" y="5468"/>
                  <a:pt x="10916" y="5461"/>
                  <a:pt x="10905" y="5455"/>
                </a:cubicBezTo>
                <a:cubicBezTo>
                  <a:pt x="10908" y="5455"/>
                  <a:pt x="10912" y="5456"/>
                  <a:pt x="10915" y="5456"/>
                </a:cubicBezTo>
                <a:lnTo>
                  <a:pt x="10915" y="5456"/>
                </a:lnTo>
                <a:cubicBezTo>
                  <a:pt x="10902" y="5453"/>
                  <a:pt x="10893" y="5449"/>
                  <a:pt x="10893" y="5449"/>
                </a:cubicBezTo>
                <a:lnTo>
                  <a:pt x="10978" y="5449"/>
                </a:lnTo>
                <a:cubicBezTo>
                  <a:pt x="10978" y="5449"/>
                  <a:pt x="10935" y="5437"/>
                  <a:pt x="10893" y="5437"/>
                </a:cubicBezTo>
                <a:cubicBezTo>
                  <a:pt x="10929" y="5419"/>
                  <a:pt x="11026" y="5413"/>
                  <a:pt x="11026" y="5413"/>
                </a:cubicBezTo>
                <a:cubicBezTo>
                  <a:pt x="11026" y="5413"/>
                  <a:pt x="11007" y="5410"/>
                  <a:pt x="10978" y="5410"/>
                </a:cubicBezTo>
                <a:cubicBezTo>
                  <a:pt x="10964" y="5410"/>
                  <a:pt x="10947" y="5411"/>
                  <a:pt x="10929" y="5413"/>
                </a:cubicBezTo>
                <a:cubicBezTo>
                  <a:pt x="10959" y="5401"/>
                  <a:pt x="11026" y="5401"/>
                  <a:pt x="11026" y="5401"/>
                </a:cubicBezTo>
                <a:cubicBezTo>
                  <a:pt x="11026" y="5401"/>
                  <a:pt x="11014" y="5397"/>
                  <a:pt x="10993" y="5397"/>
                </a:cubicBezTo>
                <a:cubicBezTo>
                  <a:pt x="10977" y="5397"/>
                  <a:pt x="10955" y="5399"/>
                  <a:pt x="10929" y="5407"/>
                </a:cubicBezTo>
                <a:cubicBezTo>
                  <a:pt x="10952" y="5388"/>
                  <a:pt x="11007" y="5380"/>
                  <a:pt x="11037" y="5380"/>
                </a:cubicBezTo>
                <a:cubicBezTo>
                  <a:pt x="11047" y="5380"/>
                  <a:pt x="11053" y="5381"/>
                  <a:pt x="11056" y="5383"/>
                </a:cubicBezTo>
                <a:cubicBezTo>
                  <a:pt x="11052" y="5378"/>
                  <a:pt x="11037" y="5369"/>
                  <a:pt x="11006" y="5369"/>
                </a:cubicBezTo>
                <a:cubicBezTo>
                  <a:pt x="10992" y="5369"/>
                  <a:pt x="10974" y="5371"/>
                  <a:pt x="10953" y="5376"/>
                </a:cubicBezTo>
                <a:cubicBezTo>
                  <a:pt x="10972" y="5364"/>
                  <a:pt x="10993" y="5360"/>
                  <a:pt x="11013" y="5360"/>
                </a:cubicBezTo>
                <a:cubicBezTo>
                  <a:pt x="11034" y="5360"/>
                  <a:pt x="11053" y="5364"/>
                  <a:pt x="11068" y="5370"/>
                </a:cubicBezTo>
                <a:cubicBezTo>
                  <a:pt x="11050" y="5358"/>
                  <a:pt x="11038" y="5352"/>
                  <a:pt x="10990" y="5352"/>
                </a:cubicBezTo>
                <a:cubicBezTo>
                  <a:pt x="11001" y="5352"/>
                  <a:pt x="11016" y="5344"/>
                  <a:pt x="11027" y="5335"/>
                </a:cubicBezTo>
                <a:lnTo>
                  <a:pt x="11027" y="5335"/>
                </a:lnTo>
                <a:cubicBezTo>
                  <a:pt x="11000" y="5349"/>
                  <a:pt x="10949" y="5361"/>
                  <a:pt x="10935" y="5370"/>
                </a:cubicBezTo>
                <a:cubicBezTo>
                  <a:pt x="10947" y="5358"/>
                  <a:pt x="10996" y="5340"/>
                  <a:pt x="11020" y="5328"/>
                </a:cubicBezTo>
                <a:lnTo>
                  <a:pt x="11020" y="5328"/>
                </a:lnTo>
                <a:cubicBezTo>
                  <a:pt x="11020" y="5328"/>
                  <a:pt x="10978" y="5328"/>
                  <a:pt x="10923" y="5358"/>
                </a:cubicBezTo>
                <a:cubicBezTo>
                  <a:pt x="10929" y="5346"/>
                  <a:pt x="10947" y="5340"/>
                  <a:pt x="10953" y="5322"/>
                </a:cubicBezTo>
                <a:lnTo>
                  <a:pt x="10953" y="5322"/>
                </a:lnTo>
                <a:cubicBezTo>
                  <a:pt x="10917" y="5340"/>
                  <a:pt x="10864" y="5386"/>
                  <a:pt x="10809" y="5440"/>
                </a:cubicBezTo>
                <a:lnTo>
                  <a:pt x="10809" y="5440"/>
                </a:lnTo>
                <a:cubicBezTo>
                  <a:pt x="10810" y="5437"/>
                  <a:pt x="10814" y="5436"/>
                  <a:pt x="10814" y="5431"/>
                </a:cubicBezTo>
                <a:lnTo>
                  <a:pt x="10741" y="5431"/>
                </a:lnTo>
                <a:cubicBezTo>
                  <a:pt x="10741" y="5431"/>
                  <a:pt x="10776" y="5442"/>
                  <a:pt x="10806" y="5443"/>
                </a:cubicBezTo>
                <a:lnTo>
                  <a:pt x="10806" y="5443"/>
                </a:lnTo>
                <a:cubicBezTo>
                  <a:pt x="10807" y="5442"/>
                  <a:pt x="10808" y="5441"/>
                  <a:pt x="10809" y="5440"/>
                </a:cubicBezTo>
                <a:lnTo>
                  <a:pt x="10809" y="5440"/>
                </a:lnTo>
                <a:cubicBezTo>
                  <a:pt x="10808" y="5441"/>
                  <a:pt x="10808" y="5442"/>
                  <a:pt x="10808" y="5443"/>
                </a:cubicBezTo>
                <a:cubicBezTo>
                  <a:pt x="10807" y="5443"/>
                  <a:pt x="10807" y="5443"/>
                  <a:pt x="10806" y="5443"/>
                </a:cubicBezTo>
                <a:lnTo>
                  <a:pt x="10806" y="5443"/>
                </a:lnTo>
                <a:cubicBezTo>
                  <a:pt x="10802" y="5447"/>
                  <a:pt x="10798" y="5451"/>
                  <a:pt x="10794" y="5455"/>
                </a:cubicBezTo>
                <a:lnTo>
                  <a:pt x="10794" y="5455"/>
                </a:lnTo>
                <a:cubicBezTo>
                  <a:pt x="10771" y="5455"/>
                  <a:pt x="10746" y="5454"/>
                  <a:pt x="10735" y="5443"/>
                </a:cubicBezTo>
                <a:lnTo>
                  <a:pt x="10735" y="5443"/>
                </a:lnTo>
                <a:cubicBezTo>
                  <a:pt x="10737" y="5445"/>
                  <a:pt x="10738" y="5447"/>
                  <a:pt x="10740" y="5448"/>
                </a:cubicBezTo>
                <a:lnTo>
                  <a:pt x="10740" y="5448"/>
                </a:lnTo>
                <a:cubicBezTo>
                  <a:pt x="10740" y="5449"/>
                  <a:pt x="10741" y="5449"/>
                  <a:pt x="10741" y="5449"/>
                </a:cubicBezTo>
                <a:lnTo>
                  <a:pt x="10741" y="5449"/>
                </a:lnTo>
                <a:cubicBezTo>
                  <a:pt x="10753" y="5461"/>
                  <a:pt x="10772" y="5462"/>
                  <a:pt x="10783" y="5467"/>
                </a:cubicBezTo>
                <a:lnTo>
                  <a:pt x="10783" y="5467"/>
                </a:lnTo>
                <a:cubicBezTo>
                  <a:pt x="10786" y="5463"/>
                  <a:pt x="10790" y="5459"/>
                  <a:pt x="10794" y="5455"/>
                </a:cubicBezTo>
                <a:lnTo>
                  <a:pt x="10794" y="5455"/>
                </a:lnTo>
                <a:cubicBezTo>
                  <a:pt x="10797" y="5455"/>
                  <a:pt x="10799" y="5455"/>
                  <a:pt x="10802" y="5455"/>
                </a:cubicBezTo>
                <a:cubicBezTo>
                  <a:pt x="10796" y="5461"/>
                  <a:pt x="10796" y="5467"/>
                  <a:pt x="10784" y="5467"/>
                </a:cubicBezTo>
                <a:cubicBezTo>
                  <a:pt x="10783" y="5467"/>
                  <a:pt x="10783" y="5467"/>
                  <a:pt x="10783" y="5467"/>
                </a:cubicBezTo>
                <a:lnTo>
                  <a:pt x="10783" y="5467"/>
                </a:lnTo>
                <a:cubicBezTo>
                  <a:pt x="10773" y="5476"/>
                  <a:pt x="10764" y="5486"/>
                  <a:pt x="10755" y="5496"/>
                </a:cubicBezTo>
                <a:lnTo>
                  <a:pt x="10755" y="5496"/>
                </a:lnTo>
                <a:cubicBezTo>
                  <a:pt x="10753" y="5496"/>
                  <a:pt x="10752" y="5496"/>
                  <a:pt x="10751" y="5495"/>
                </a:cubicBezTo>
                <a:lnTo>
                  <a:pt x="10751" y="5495"/>
                </a:lnTo>
                <a:cubicBezTo>
                  <a:pt x="10752" y="5496"/>
                  <a:pt x="10753" y="5497"/>
                  <a:pt x="10753" y="5497"/>
                </a:cubicBezTo>
                <a:lnTo>
                  <a:pt x="10753" y="5497"/>
                </a:lnTo>
                <a:cubicBezTo>
                  <a:pt x="10754" y="5497"/>
                  <a:pt x="10754" y="5497"/>
                  <a:pt x="10754" y="5497"/>
                </a:cubicBezTo>
                <a:lnTo>
                  <a:pt x="10754" y="5497"/>
                </a:lnTo>
                <a:cubicBezTo>
                  <a:pt x="10754" y="5497"/>
                  <a:pt x="10754" y="5497"/>
                  <a:pt x="10755" y="5496"/>
                </a:cubicBezTo>
                <a:lnTo>
                  <a:pt x="10755" y="5496"/>
                </a:lnTo>
                <a:cubicBezTo>
                  <a:pt x="10759" y="5497"/>
                  <a:pt x="10762" y="5498"/>
                  <a:pt x="10766" y="5498"/>
                </a:cubicBezTo>
                <a:cubicBezTo>
                  <a:pt x="10761" y="5498"/>
                  <a:pt x="10757" y="5498"/>
                  <a:pt x="10754" y="5497"/>
                </a:cubicBezTo>
                <a:lnTo>
                  <a:pt x="10754" y="5497"/>
                </a:lnTo>
                <a:cubicBezTo>
                  <a:pt x="10754" y="5497"/>
                  <a:pt x="10754" y="5498"/>
                  <a:pt x="10754" y="5498"/>
                </a:cubicBezTo>
                <a:cubicBezTo>
                  <a:pt x="10754" y="5498"/>
                  <a:pt x="10754" y="5497"/>
                  <a:pt x="10753" y="5497"/>
                </a:cubicBezTo>
                <a:lnTo>
                  <a:pt x="10753" y="5497"/>
                </a:lnTo>
                <a:cubicBezTo>
                  <a:pt x="10744" y="5497"/>
                  <a:pt x="10737" y="5496"/>
                  <a:pt x="10723" y="5491"/>
                </a:cubicBezTo>
                <a:cubicBezTo>
                  <a:pt x="10734" y="5491"/>
                  <a:pt x="10743" y="5494"/>
                  <a:pt x="10751" y="5495"/>
                </a:cubicBezTo>
                <a:lnTo>
                  <a:pt x="10751" y="5495"/>
                </a:lnTo>
                <a:cubicBezTo>
                  <a:pt x="10741" y="5489"/>
                  <a:pt x="10713" y="5479"/>
                  <a:pt x="10675" y="5473"/>
                </a:cubicBezTo>
                <a:cubicBezTo>
                  <a:pt x="10681" y="5469"/>
                  <a:pt x="10691" y="5468"/>
                  <a:pt x="10702" y="5468"/>
                </a:cubicBezTo>
                <a:cubicBezTo>
                  <a:pt x="10723" y="5468"/>
                  <a:pt x="10748" y="5473"/>
                  <a:pt x="10748" y="5473"/>
                </a:cubicBezTo>
                <a:cubicBezTo>
                  <a:pt x="10748" y="5473"/>
                  <a:pt x="10717" y="5461"/>
                  <a:pt x="10681" y="5449"/>
                </a:cubicBezTo>
                <a:lnTo>
                  <a:pt x="10741" y="5449"/>
                </a:lnTo>
                <a:cubicBezTo>
                  <a:pt x="10740" y="5449"/>
                  <a:pt x="10740" y="5449"/>
                  <a:pt x="10740" y="5448"/>
                </a:cubicBezTo>
                <a:lnTo>
                  <a:pt x="10740" y="5448"/>
                </a:lnTo>
                <a:cubicBezTo>
                  <a:pt x="10715" y="5437"/>
                  <a:pt x="10681" y="5437"/>
                  <a:pt x="10681" y="5437"/>
                </a:cubicBezTo>
                <a:cubicBezTo>
                  <a:pt x="10681" y="5437"/>
                  <a:pt x="10717" y="5419"/>
                  <a:pt x="10748" y="5419"/>
                </a:cubicBezTo>
                <a:cubicBezTo>
                  <a:pt x="10748" y="5419"/>
                  <a:pt x="10734" y="5416"/>
                  <a:pt x="10716" y="5416"/>
                </a:cubicBezTo>
                <a:cubicBezTo>
                  <a:pt x="10707" y="5416"/>
                  <a:pt x="10697" y="5417"/>
                  <a:pt x="10687" y="5419"/>
                </a:cubicBezTo>
                <a:cubicBezTo>
                  <a:pt x="10705" y="5413"/>
                  <a:pt x="10748" y="5383"/>
                  <a:pt x="10748" y="5370"/>
                </a:cubicBezTo>
                <a:lnTo>
                  <a:pt x="10748" y="5370"/>
                </a:lnTo>
                <a:cubicBezTo>
                  <a:pt x="10735" y="5389"/>
                  <a:pt x="10663" y="5413"/>
                  <a:pt x="10663" y="5413"/>
                </a:cubicBezTo>
                <a:cubicBezTo>
                  <a:pt x="10663" y="5413"/>
                  <a:pt x="10705" y="5381"/>
                  <a:pt x="10730" y="5372"/>
                </a:cubicBezTo>
                <a:lnTo>
                  <a:pt x="10730" y="5372"/>
                </a:lnTo>
                <a:cubicBezTo>
                  <a:pt x="10718" y="5376"/>
                  <a:pt x="10685" y="5388"/>
                  <a:pt x="10657" y="5407"/>
                </a:cubicBezTo>
                <a:cubicBezTo>
                  <a:pt x="10675" y="5370"/>
                  <a:pt x="10754" y="5310"/>
                  <a:pt x="10754" y="5310"/>
                </a:cubicBezTo>
                <a:lnTo>
                  <a:pt x="10754" y="5310"/>
                </a:lnTo>
                <a:cubicBezTo>
                  <a:pt x="10754" y="5310"/>
                  <a:pt x="10711" y="5328"/>
                  <a:pt x="10675" y="5358"/>
                </a:cubicBezTo>
                <a:cubicBezTo>
                  <a:pt x="10687" y="5328"/>
                  <a:pt x="10741" y="5292"/>
                  <a:pt x="10741" y="5292"/>
                </a:cubicBezTo>
                <a:lnTo>
                  <a:pt x="10741" y="5292"/>
                </a:lnTo>
                <a:cubicBezTo>
                  <a:pt x="10741" y="5292"/>
                  <a:pt x="10705" y="5310"/>
                  <a:pt x="10663" y="5352"/>
                </a:cubicBezTo>
                <a:cubicBezTo>
                  <a:pt x="10675" y="5316"/>
                  <a:pt x="10741" y="5267"/>
                  <a:pt x="10754" y="5255"/>
                </a:cubicBezTo>
                <a:cubicBezTo>
                  <a:pt x="10748" y="5255"/>
                  <a:pt x="10711" y="5261"/>
                  <a:pt x="10657" y="5310"/>
                </a:cubicBezTo>
                <a:cubicBezTo>
                  <a:pt x="10681" y="5267"/>
                  <a:pt x="10717" y="5249"/>
                  <a:pt x="10748" y="5237"/>
                </a:cubicBezTo>
                <a:cubicBezTo>
                  <a:pt x="10735" y="5237"/>
                  <a:pt x="10717" y="5237"/>
                  <a:pt x="10681" y="5267"/>
                </a:cubicBezTo>
                <a:cubicBezTo>
                  <a:pt x="10687" y="5262"/>
                  <a:pt x="10702" y="5231"/>
                  <a:pt x="10705" y="5221"/>
                </a:cubicBezTo>
                <a:lnTo>
                  <a:pt x="10705" y="5221"/>
                </a:lnTo>
                <a:cubicBezTo>
                  <a:pt x="10700" y="5237"/>
                  <a:pt x="10650" y="5299"/>
                  <a:pt x="10645" y="5316"/>
                </a:cubicBezTo>
                <a:cubicBezTo>
                  <a:pt x="10645" y="5298"/>
                  <a:pt x="10675" y="5255"/>
                  <a:pt x="10687" y="5237"/>
                </a:cubicBezTo>
                <a:lnTo>
                  <a:pt x="10687" y="5237"/>
                </a:lnTo>
                <a:cubicBezTo>
                  <a:pt x="10687" y="5237"/>
                  <a:pt x="10645" y="5261"/>
                  <a:pt x="10626" y="5322"/>
                </a:cubicBezTo>
                <a:cubicBezTo>
                  <a:pt x="10626" y="5310"/>
                  <a:pt x="10632" y="5292"/>
                  <a:pt x="10632" y="5267"/>
                </a:cubicBezTo>
                <a:lnTo>
                  <a:pt x="10632" y="5267"/>
                </a:lnTo>
                <a:cubicBezTo>
                  <a:pt x="10614" y="5316"/>
                  <a:pt x="10584" y="5437"/>
                  <a:pt x="10572" y="5534"/>
                </a:cubicBezTo>
                <a:cubicBezTo>
                  <a:pt x="10570" y="5531"/>
                  <a:pt x="10569" y="5529"/>
                  <a:pt x="10567" y="5527"/>
                </a:cubicBezTo>
                <a:lnTo>
                  <a:pt x="10567" y="5527"/>
                </a:lnTo>
                <a:cubicBezTo>
                  <a:pt x="10555" y="5538"/>
                  <a:pt x="10541" y="5554"/>
                  <a:pt x="10536" y="5564"/>
                </a:cubicBezTo>
                <a:cubicBezTo>
                  <a:pt x="10530" y="5564"/>
                  <a:pt x="10524" y="5558"/>
                  <a:pt x="10511" y="5558"/>
                </a:cubicBezTo>
                <a:cubicBezTo>
                  <a:pt x="10527" y="5553"/>
                  <a:pt x="10553" y="5538"/>
                  <a:pt x="10567" y="5526"/>
                </a:cubicBezTo>
                <a:lnTo>
                  <a:pt x="10567" y="5526"/>
                </a:lnTo>
                <a:cubicBezTo>
                  <a:pt x="10563" y="5521"/>
                  <a:pt x="10559" y="5515"/>
                  <a:pt x="10555" y="5510"/>
                </a:cubicBezTo>
                <a:lnTo>
                  <a:pt x="10555" y="5510"/>
                </a:lnTo>
                <a:cubicBezTo>
                  <a:pt x="10546" y="5519"/>
                  <a:pt x="10527" y="5539"/>
                  <a:pt x="10505" y="5552"/>
                </a:cubicBezTo>
                <a:cubicBezTo>
                  <a:pt x="10499" y="5552"/>
                  <a:pt x="10499" y="5552"/>
                  <a:pt x="10487" y="5546"/>
                </a:cubicBezTo>
                <a:cubicBezTo>
                  <a:pt x="10501" y="5536"/>
                  <a:pt x="10538" y="5516"/>
                  <a:pt x="10553" y="5507"/>
                </a:cubicBezTo>
                <a:lnTo>
                  <a:pt x="10553" y="5507"/>
                </a:lnTo>
                <a:cubicBezTo>
                  <a:pt x="10554" y="5508"/>
                  <a:pt x="10554" y="5509"/>
                  <a:pt x="10555" y="5510"/>
                </a:cubicBezTo>
                <a:lnTo>
                  <a:pt x="10555" y="5510"/>
                </a:lnTo>
                <a:cubicBezTo>
                  <a:pt x="10558" y="5506"/>
                  <a:pt x="10560" y="5504"/>
                  <a:pt x="10560" y="5504"/>
                </a:cubicBezTo>
                <a:lnTo>
                  <a:pt x="10560" y="5504"/>
                </a:lnTo>
                <a:cubicBezTo>
                  <a:pt x="10560" y="5504"/>
                  <a:pt x="10557" y="5505"/>
                  <a:pt x="10553" y="5507"/>
                </a:cubicBezTo>
                <a:lnTo>
                  <a:pt x="10553" y="5507"/>
                </a:lnTo>
                <a:cubicBezTo>
                  <a:pt x="10505" y="5443"/>
                  <a:pt x="10440" y="5380"/>
                  <a:pt x="10408" y="5358"/>
                </a:cubicBezTo>
                <a:lnTo>
                  <a:pt x="10408" y="5358"/>
                </a:lnTo>
                <a:cubicBezTo>
                  <a:pt x="10415" y="5376"/>
                  <a:pt x="10433" y="5383"/>
                  <a:pt x="10439" y="5401"/>
                </a:cubicBezTo>
                <a:cubicBezTo>
                  <a:pt x="10390" y="5358"/>
                  <a:pt x="10348" y="5358"/>
                  <a:pt x="10348" y="5358"/>
                </a:cubicBezTo>
                <a:lnTo>
                  <a:pt x="10348" y="5358"/>
                </a:lnTo>
                <a:cubicBezTo>
                  <a:pt x="10372" y="5370"/>
                  <a:pt x="10421" y="5401"/>
                  <a:pt x="10433" y="5407"/>
                </a:cubicBezTo>
                <a:cubicBezTo>
                  <a:pt x="10415" y="5401"/>
                  <a:pt x="10342" y="5370"/>
                  <a:pt x="10330" y="5352"/>
                </a:cubicBezTo>
                <a:lnTo>
                  <a:pt x="10330" y="5352"/>
                </a:lnTo>
                <a:cubicBezTo>
                  <a:pt x="10330" y="5358"/>
                  <a:pt x="10360" y="5383"/>
                  <a:pt x="10378" y="5389"/>
                </a:cubicBezTo>
                <a:cubicBezTo>
                  <a:pt x="10365" y="5387"/>
                  <a:pt x="10355" y="5386"/>
                  <a:pt x="10346" y="5386"/>
                </a:cubicBezTo>
                <a:cubicBezTo>
                  <a:pt x="10323" y="5386"/>
                  <a:pt x="10313" y="5392"/>
                  <a:pt x="10300" y="5401"/>
                </a:cubicBezTo>
                <a:cubicBezTo>
                  <a:pt x="10310" y="5396"/>
                  <a:pt x="10325" y="5393"/>
                  <a:pt x="10342" y="5393"/>
                </a:cubicBezTo>
                <a:cubicBezTo>
                  <a:pt x="10366" y="5393"/>
                  <a:pt x="10393" y="5399"/>
                  <a:pt x="10415" y="5413"/>
                </a:cubicBezTo>
                <a:cubicBezTo>
                  <a:pt x="10386" y="5408"/>
                  <a:pt x="10364" y="5406"/>
                  <a:pt x="10346" y="5406"/>
                </a:cubicBezTo>
                <a:cubicBezTo>
                  <a:pt x="10322" y="5406"/>
                  <a:pt x="10306" y="5409"/>
                  <a:pt x="10300" y="5413"/>
                </a:cubicBezTo>
                <a:cubicBezTo>
                  <a:pt x="10324" y="5413"/>
                  <a:pt x="10402" y="5419"/>
                  <a:pt x="10433" y="5449"/>
                </a:cubicBezTo>
                <a:cubicBezTo>
                  <a:pt x="10400" y="5438"/>
                  <a:pt x="10369" y="5436"/>
                  <a:pt x="10350" y="5436"/>
                </a:cubicBezTo>
                <a:cubicBezTo>
                  <a:pt x="10338" y="5436"/>
                  <a:pt x="10330" y="5437"/>
                  <a:pt x="10330" y="5437"/>
                </a:cubicBezTo>
                <a:cubicBezTo>
                  <a:pt x="10330" y="5437"/>
                  <a:pt x="10402" y="5443"/>
                  <a:pt x="10433" y="5467"/>
                </a:cubicBezTo>
                <a:cubicBezTo>
                  <a:pt x="10378" y="5461"/>
                  <a:pt x="10330" y="5461"/>
                  <a:pt x="10330" y="5461"/>
                </a:cubicBezTo>
                <a:lnTo>
                  <a:pt x="10330" y="5461"/>
                </a:lnTo>
                <a:cubicBezTo>
                  <a:pt x="10330" y="5461"/>
                  <a:pt x="10433" y="5467"/>
                  <a:pt x="10469" y="5491"/>
                </a:cubicBezTo>
                <a:cubicBezTo>
                  <a:pt x="10460" y="5488"/>
                  <a:pt x="10450" y="5487"/>
                  <a:pt x="10440" y="5487"/>
                </a:cubicBezTo>
                <a:cubicBezTo>
                  <a:pt x="10412" y="5487"/>
                  <a:pt x="10384" y="5498"/>
                  <a:pt x="10384" y="5498"/>
                </a:cubicBezTo>
                <a:cubicBezTo>
                  <a:pt x="10408" y="5498"/>
                  <a:pt x="10469" y="5504"/>
                  <a:pt x="10469" y="5504"/>
                </a:cubicBezTo>
                <a:cubicBezTo>
                  <a:pt x="10469" y="5504"/>
                  <a:pt x="10439" y="5512"/>
                  <a:pt x="10413" y="5512"/>
                </a:cubicBezTo>
                <a:cubicBezTo>
                  <a:pt x="10399" y="5512"/>
                  <a:pt x="10386" y="5510"/>
                  <a:pt x="10378" y="5504"/>
                </a:cubicBezTo>
                <a:lnTo>
                  <a:pt x="10378" y="5504"/>
                </a:lnTo>
                <a:cubicBezTo>
                  <a:pt x="10384" y="5522"/>
                  <a:pt x="10439" y="5522"/>
                  <a:pt x="10463" y="5522"/>
                </a:cubicBezTo>
                <a:cubicBezTo>
                  <a:pt x="10443" y="5530"/>
                  <a:pt x="10429" y="5540"/>
                  <a:pt x="10419" y="5546"/>
                </a:cubicBezTo>
                <a:lnTo>
                  <a:pt x="10419" y="5546"/>
                </a:lnTo>
                <a:cubicBezTo>
                  <a:pt x="10447" y="5534"/>
                  <a:pt x="10475" y="5534"/>
                  <a:pt x="10475" y="5534"/>
                </a:cubicBezTo>
                <a:lnTo>
                  <a:pt x="10475" y="5534"/>
                </a:lnTo>
                <a:cubicBezTo>
                  <a:pt x="10475" y="5534"/>
                  <a:pt x="10439" y="5558"/>
                  <a:pt x="10433" y="5582"/>
                </a:cubicBezTo>
                <a:cubicBezTo>
                  <a:pt x="10447" y="5568"/>
                  <a:pt x="10470" y="5549"/>
                  <a:pt x="10478" y="5549"/>
                </a:cubicBezTo>
                <a:cubicBezTo>
                  <a:pt x="10480" y="5549"/>
                  <a:pt x="10481" y="5550"/>
                  <a:pt x="10481" y="5552"/>
                </a:cubicBezTo>
                <a:cubicBezTo>
                  <a:pt x="10451" y="5570"/>
                  <a:pt x="10439" y="5600"/>
                  <a:pt x="10439" y="5600"/>
                </a:cubicBezTo>
                <a:cubicBezTo>
                  <a:pt x="10439" y="5600"/>
                  <a:pt x="10475" y="5564"/>
                  <a:pt x="10505" y="5564"/>
                </a:cubicBezTo>
                <a:cubicBezTo>
                  <a:pt x="10469" y="5588"/>
                  <a:pt x="10445" y="5619"/>
                  <a:pt x="10445" y="5625"/>
                </a:cubicBezTo>
                <a:lnTo>
                  <a:pt x="10445" y="5673"/>
                </a:lnTo>
                <a:lnTo>
                  <a:pt x="10433" y="5673"/>
                </a:lnTo>
                <a:cubicBezTo>
                  <a:pt x="10439" y="5655"/>
                  <a:pt x="10445" y="5637"/>
                  <a:pt x="10445" y="5625"/>
                </a:cubicBezTo>
                <a:cubicBezTo>
                  <a:pt x="10441" y="5623"/>
                  <a:pt x="10437" y="5622"/>
                  <a:pt x="10433" y="5621"/>
                </a:cubicBezTo>
                <a:lnTo>
                  <a:pt x="10433" y="5621"/>
                </a:lnTo>
                <a:cubicBezTo>
                  <a:pt x="10432" y="5628"/>
                  <a:pt x="10431" y="5653"/>
                  <a:pt x="10421" y="5673"/>
                </a:cubicBezTo>
                <a:lnTo>
                  <a:pt x="10408" y="5673"/>
                </a:lnTo>
                <a:cubicBezTo>
                  <a:pt x="10414" y="5653"/>
                  <a:pt x="10427" y="5628"/>
                  <a:pt x="10432" y="5621"/>
                </a:cubicBezTo>
                <a:lnTo>
                  <a:pt x="10432" y="5621"/>
                </a:lnTo>
                <a:cubicBezTo>
                  <a:pt x="10432" y="5621"/>
                  <a:pt x="10432" y="5621"/>
                  <a:pt x="10433" y="5621"/>
                </a:cubicBezTo>
                <a:lnTo>
                  <a:pt x="10433" y="5621"/>
                </a:lnTo>
                <a:cubicBezTo>
                  <a:pt x="10433" y="5619"/>
                  <a:pt x="10433" y="5619"/>
                  <a:pt x="10433" y="5619"/>
                </a:cubicBezTo>
                <a:lnTo>
                  <a:pt x="10433" y="5619"/>
                </a:lnTo>
                <a:cubicBezTo>
                  <a:pt x="10433" y="5619"/>
                  <a:pt x="10432" y="5619"/>
                  <a:pt x="10432" y="5621"/>
                </a:cubicBezTo>
                <a:lnTo>
                  <a:pt x="10432" y="5621"/>
                </a:lnTo>
                <a:cubicBezTo>
                  <a:pt x="10426" y="5619"/>
                  <a:pt x="10420" y="5617"/>
                  <a:pt x="10414" y="5615"/>
                </a:cubicBezTo>
                <a:lnTo>
                  <a:pt x="10414" y="5615"/>
                </a:lnTo>
                <a:cubicBezTo>
                  <a:pt x="10408" y="5644"/>
                  <a:pt x="10402" y="5667"/>
                  <a:pt x="10402" y="5679"/>
                </a:cubicBezTo>
                <a:lnTo>
                  <a:pt x="10384" y="5679"/>
                </a:lnTo>
                <a:cubicBezTo>
                  <a:pt x="10384" y="5673"/>
                  <a:pt x="10390" y="5629"/>
                  <a:pt x="10411" y="5615"/>
                </a:cubicBezTo>
                <a:lnTo>
                  <a:pt x="10411" y="5615"/>
                </a:lnTo>
                <a:cubicBezTo>
                  <a:pt x="10412" y="5615"/>
                  <a:pt x="10413" y="5615"/>
                  <a:pt x="10414" y="5615"/>
                </a:cubicBezTo>
                <a:lnTo>
                  <a:pt x="10414" y="5615"/>
                </a:lnTo>
                <a:cubicBezTo>
                  <a:pt x="10414" y="5614"/>
                  <a:pt x="10414" y="5614"/>
                  <a:pt x="10415" y="5613"/>
                </a:cubicBezTo>
                <a:lnTo>
                  <a:pt x="10415" y="5613"/>
                </a:lnTo>
                <a:cubicBezTo>
                  <a:pt x="10413" y="5613"/>
                  <a:pt x="10412" y="5614"/>
                  <a:pt x="10411" y="5615"/>
                </a:cubicBezTo>
                <a:lnTo>
                  <a:pt x="10411" y="5615"/>
                </a:lnTo>
                <a:cubicBezTo>
                  <a:pt x="10324" y="5589"/>
                  <a:pt x="10233" y="5570"/>
                  <a:pt x="10191" y="5570"/>
                </a:cubicBezTo>
                <a:cubicBezTo>
                  <a:pt x="10203" y="5582"/>
                  <a:pt x="10221" y="5582"/>
                  <a:pt x="10233" y="5588"/>
                </a:cubicBezTo>
                <a:cubicBezTo>
                  <a:pt x="10227" y="5588"/>
                  <a:pt x="10222" y="5588"/>
                  <a:pt x="10217" y="5588"/>
                </a:cubicBezTo>
                <a:cubicBezTo>
                  <a:pt x="10166" y="5588"/>
                  <a:pt x="10136" y="5613"/>
                  <a:pt x="10136" y="5613"/>
                </a:cubicBezTo>
                <a:cubicBezTo>
                  <a:pt x="10154" y="5604"/>
                  <a:pt x="10191" y="5598"/>
                  <a:pt x="10212" y="5598"/>
                </a:cubicBezTo>
                <a:cubicBezTo>
                  <a:pt x="10220" y="5598"/>
                  <a:pt x="10225" y="5599"/>
                  <a:pt x="10227" y="5600"/>
                </a:cubicBezTo>
                <a:cubicBezTo>
                  <a:pt x="10211" y="5600"/>
                  <a:pt x="10147" y="5620"/>
                  <a:pt x="10120" y="5620"/>
                </a:cubicBezTo>
                <a:cubicBezTo>
                  <a:pt x="10117" y="5620"/>
                  <a:pt x="10114" y="5619"/>
                  <a:pt x="10112" y="5619"/>
                </a:cubicBezTo>
                <a:lnTo>
                  <a:pt x="10112" y="5619"/>
                </a:lnTo>
                <a:cubicBezTo>
                  <a:pt x="10115" y="5622"/>
                  <a:pt x="10127" y="5623"/>
                  <a:pt x="10140" y="5623"/>
                </a:cubicBezTo>
                <a:cubicBezTo>
                  <a:pt x="10153" y="5623"/>
                  <a:pt x="10166" y="5622"/>
                  <a:pt x="10172" y="5619"/>
                </a:cubicBezTo>
                <a:lnTo>
                  <a:pt x="10172" y="5619"/>
                </a:lnTo>
                <a:cubicBezTo>
                  <a:pt x="10136" y="5643"/>
                  <a:pt x="10130" y="5655"/>
                  <a:pt x="10118" y="5673"/>
                </a:cubicBezTo>
                <a:cubicBezTo>
                  <a:pt x="10136" y="5649"/>
                  <a:pt x="10172" y="5619"/>
                  <a:pt x="10221" y="5619"/>
                </a:cubicBezTo>
                <a:cubicBezTo>
                  <a:pt x="10175" y="5638"/>
                  <a:pt x="10153" y="5657"/>
                  <a:pt x="10142" y="5668"/>
                </a:cubicBezTo>
                <a:lnTo>
                  <a:pt x="10142" y="5668"/>
                </a:lnTo>
                <a:cubicBezTo>
                  <a:pt x="10166" y="5651"/>
                  <a:pt x="10217" y="5630"/>
                  <a:pt x="10248" y="5630"/>
                </a:cubicBezTo>
                <a:cubicBezTo>
                  <a:pt x="10251" y="5630"/>
                  <a:pt x="10254" y="5630"/>
                  <a:pt x="10257" y="5631"/>
                </a:cubicBezTo>
                <a:cubicBezTo>
                  <a:pt x="10203" y="5649"/>
                  <a:pt x="10172" y="5679"/>
                  <a:pt x="10172" y="5679"/>
                </a:cubicBezTo>
                <a:cubicBezTo>
                  <a:pt x="10172" y="5679"/>
                  <a:pt x="10233" y="5643"/>
                  <a:pt x="10263" y="5643"/>
                </a:cubicBezTo>
                <a:cubicBezTo>
                  <a:pt x="10221" y="5661"/>
                  <a:pt x="10178" y="5691"/>
                  <a:pt x="10178" y="5691"/>
                </a:cubicBezTo>
                <a:cubicBezTo>
                  <a:pt x="10178" y="5691"/>
                  <a:pt x="10269" y="5643"/>
                  <a:pt x="10312" y="5643"/>
                </a:cubicBezTo>
                <a:cubicBezTo>
                  <a:pt x="10269" y="5661"/>
                  <a:pt x="10251" y="5691"/>
                  <a:pt x="10251" y="5691"/>
                </a:cubicBezTo>
                <a:cubicBezTo>
                  <a:pt x="10263" y="5685"/>
                  <a:pt x="10318" y="5655"/>
                  <a:pt x="10318" y="5655"/>
                </a:cubicBezTo>
                <a:lnTo>
                  <a:pt x="10318" y="5655"/>
                </a:lnTo>
                <a:cubicBezTo>
                  <a:pt x="10318" y="5655"/>
                  <a:pt x="10269" y="5709"/>
                  <a:pt x="10251" y="5709"/>
                </a:cubicBezTo>
                <a:cubicBezTo>
                  <a:pt x="10252" y="5710"/>
                  <a:pt x="10254" y="5710"/>
                  <a:pt x="10255" y="5710"/>
                </a:cubicBezTo>
                <a:cubicBezTo>
                  <a:pt x="10272" y="5710"/>
                  <a:pt x="10313" y="5685"/>
                  <a:pt x="10324" y="5679"/>
                </a:cubicBezTo>
                <a:lnTo>
                  <a:pt x="10324" y="5679"/>
                </a:lnTo>
                <a:cubicBezTo>
                  <a:pt x="10312" y="5703"/>
                  <a:pt x="10300" y="5734"/>
                  <a:pt x="10300" y="5734"/>
                </a:cubicBezTo>
                <a:cubicBezTo>
                  <a:pt x="10318" y="5709"/>
                  <a:pt x="10348" y="5679"/>
                  <a:pt x="10348" y="5679"/>
                </a:cubicBezTo>
                <a:lnTo>
                  <a:pt x="10348" y="5679"/>
                </a:lnTo>
                <a:cubicBezTo>
                  <a:pt x="10348" y="5679"/>
                  <a:pt x="10330" y="5716"/>
                  <a:pt x="10330" y="5740"/>
                </a:cubicBezTo>
                <a:cubicBezTo>
                  <a:pt x="10342" y="5716"/>
                  <a:pt x="10354" y="5679"/>
                  <a:pt x="10354" y="5679"/>
                </a:cubicBezTo>
                <a:lnTo>
                  <a:pt x="10354" y="5679"/>
                </a:lnTo>
                <a:cubicBezTo>
                  <a:pt x="10348" y="5709"/>
                  <a:pt x="10348" y="5746"/>
                  <a:pt x="10348" y="5746"/>
                </a:cubicBezTo>
                <a:cubicBezTo>
                  <a:pt x="10257" y="5764"/>
                  <a:pt x="10160" y="5794"/>
                  <a:pt x="10112" y="5812"/>
                </a:cubicBezTo>
                <a:cubicBezTo>
                  <a:pt x="10130" y="5812"/>
                  <a:pt x="10142" y="5806"/>
                  <a:pt x="10160" y="5806"/>
                </a:cubicBezTo>
                <a:cubicBezTo>
                  <a:pt x="10106" y="5831"/>
                  <a:pt x="10075" y="5867"/>
                  <a:pt x="10075" y="5867"/>
                </a:cubicBezTo>
                <a:cubicBezTo>
                  <a:pt x="10092" y="5850"/>
                  <a:pt x="10117" y="5837"/>
                  <a:pt x="10133" y="5826"/>
                </a:cubicBezTo>
                <a:lnTo>
                  <a:pt x="10133" y="5826"/>
                </a:lnTo>
                <a:cubicBezTo>
                  <a:pt x="10110" y="5845"/>
                  <a:pt x="10071" y="5876"/>
                  <a:pt x="10057" y="5885"/>
                </a:cubicBezTo>
                <a:cubicBezTo>
                  <a:pt x="10069" y="5885"/>
                  <a:pt x="10106" y="5867"/>
                  <a:pt x="10112" y="5861"/>
                </a:cubicBezTo>
                <a:lnTo>
                  <a:pt x="10112" y="5861"/>
                </a:lnTo>
                <a:cubicBezTo>
                  <a:pt x="10088" y="5897"/>
                  <a:pt x="10082" y="5915"/>
                  <a:pt x="10088" y="5927"/>
                </a:cubicBezTo>
                <a:cubicBezTo>
                  <a:pt x="10100" y="5903"/>
                  <a:pt x="10118" y="5861"/>
                  <a:pt x="10160" y="5837"/>
                </a:cubicBezTo>
                <a:lnTo>
                  <a:pt x="10160" y="5837"/>
                </a:lnTo>
                <a:cubicBezTo>
                  <a:pt x="10112" y="5891"/>
                  <a:pt x="10106" y="5927"/>
                  <a:pt x="10106" y="5933"/>
                </a:cubicBezTo>
                <a:cubicBezTo>
                  <a:pt x="10112" y="5915"/>
                  <a:pt x="10160" y="5855"/>
                  <a:pt x="10197" y="5837"/>
                </a:cubicBezTo>
                <a:lnTo>
                  <a:pt x="10197" y="5837"/>
                </a:lnTo>
                <a:cubicBezTo>
                  <a:pt x="10148" y="5873"/>
                  <a:pt x="10142" y="5915"/>
                  <a:pt x="10142" y="5915"/>
                </a:cubicBezTo>
                <a:cubicBezTo>
                  <a:pt x="10142" y="5915"/>
                  <a:pt x="10178" y="5855"/>
                  <a:pt x="10209" y="5843"/>
                </a:cubicBezTo>
                <a:lnTo>
                  <a:pt x="10209" y="5843"/>
                </a:lnTo>
                <a:cubicBezTo>
                  <a:pt x="10178" y="5885"/>
                  <a:pt x="10160" y="5927"/>
                  <a:pt x="10160" y="5927"/>
                </a:cubicBezTo>
                <a:cubicBezTo>
                  <a:pt x="10160" y="5927"/>
                  <a:pt x="10209" y="5843"/>
                  <a:pt x="10251" y="5824"/>
                </a:cubicBezTo>
                <a:lnTo>
                  <a:pt x="10251" y="5824"/>
                </a:lnTo>
                <a:cubicBezTo>
                  <a:pt x="10227" y="5855"/>
                  <a:pt x="10209" y="5897"/>
                  <a:pt x="10209" y="5897"/>
                </a:cubicBezTo>
                <a:cubicBezTo>
                  <a:pt x="10221" y="5885"/>
                  <a:pt x="10257" y="5831"/>
                  <a:pt x="10257" y="5831"/>
                </a:cubicBezTo>
                <a:lnTo>
                  <a:pt x="10257" y="5831"/>
                </a:lnTo>
                <a:cubicBezTo>
                  <a:pt x="10257" y="5831"/>
                  <a:pt x="10239" y="5897"/>
                  <a:pt x="10221" y="5915"/>
                </a:cubicBezTo>
                <a:cubicBezTo>
                  <a:pt x="10233" y="5915"/>
                  <a:pt x="10263" y="5867"/>
                  <a:pt x="10269" y="5855"/>
                </a:cubicBezTo>
                <a:cubicBezTo>
                  <a:pt x="10269" y="5885"/>
                  <a:pt x="10269" y="5903"/>
                  <a:pt x="10281" y="5915"/>
                </a:cubicBezTo>
                <a:cubicBezTo>
                  <a:pt x="10281" y="5885"/>
                  <a:pt x="10293" y="5843"/>
                  <a:pt x="10293" y="5843"/>
                </a:cubicBezTo>
                <a:cubicBezTo>
                  <a:pt x="10293" y="5843"/>
                  <a:pt x="10293" y="5891"/>
                  <a:pt x="10312" y="5903"/>
                </a:cubicBezTo>
                <a:cubicBezTo>
                  <a:pt x="10312" y="5885"/>
                  <a:pt x="10300" y="5843"/>
                  <a:pt x="10312" y="5843"/>
                </a:cubicBezTo>
                <a:cubicBezTo>
                  <a:pt x="10318" y="5885"/>
                  <a:pt x="10330" y="5915"/>
                  <a:pt x="10330" y="5915"/>
                </a:cubicBezTo>
                <a:cubicBezTo>
                  <a:pt x="10330" y="5915"/>
                  <a:pt x="10318" y="5861"/>
                  <a:pt x="10324" y="5837"/>
                </a:cubicBezTo>
                <a:lnTo>
                  <a:pt x="10324" y="5837"/>
                </a:lnTo>
                <a:cubicBezTo>
                  <a:pt x="10330" y="5891"/>
                  <a:pt x="10348" y="5921"/>
                  <a:pt x="10348" y="5921"/>
                </a:cubicBezTo>
                <a:cubicBezTo>
                  <a:pt x="10342" y="5903"/>
                  <a:pt x="10342" y="5837"/>
                  <a:pt x="10342" y="5837"/>
                </a:cubicBezTo>
                <a:lnTo>
                  <a:pt x="10342" y="5837"/>
                </a:lnTo>
                <a:cubicBezTo>
                  <a:pt x="10342" y="5837"/>
                  <a:pt x="10360" y="5891"/>
                  <a:pt x="10360" y="5915"/>
                </a:cubicBezTo>
                <a:cubicBezTo>
                  <a:pt x="10372" y="5903"/>
                  <a:pt x="10372" y="5855"/>
                  <a:pt x="10360" y="5831"/>
                </a:cubicBezTo>
                <a:lnTo>
                  <a:pt x="10360" y="5831"/>
                </a:lnTo>
                <a:cubicBezTo>
                  <a:pt x="10378" y="5855"/>
                  <a:pt x="10384" y="5885"/>
                  <a:pt x="10384" y="5903"/>
                </a:cubicBezTo>
                <a:cubicBezTo>
                  <a:pt x="10300" y="5964"/>
                  <a:pt x="10209" y="6067"/>
                  <a:pt x="10178" y="6109"/>
                </a:cubicBezTo>
                <a:cubicBezTo>
                  <a:pt x="10197" y="6097"/>
                  <a:pt x="10203" y="6085"/>
                  <a:pt x="10221" y="6079"/>
                </a:cubicBezTo>
                <a:lnTo>
                  <a:pt x="10221" y="6079"/>
                </a:lnTo>
                <a:cubicBezTo>
                  <a:pt x="10178" y="6127"/>
                  <a:pt x="10178" y="6176"/>
                  <a:pt x="10178" y="6176"/>
                </a:cubicBezTo>
                <a:cubicBezTo>
                  <a:pt x="10191" y="6145"/>
                  <a:pt x="10209" y="6103"/>
                  <a:pt x="10221" y="6097"/>
                </a:cubicBezTo>
                <a:lnTo>
                  <a:pt x="10221" y="6097"/>
                </a:lnTo>
                <a:cubicBezTo>
                  <a:pt x="10209" y="6109"/>
                  <a:pt x="10191" y="6194"/>
                  <a:pt x="10172" y="6200"/>
                </a:cubicBezTo>
                <a:cubicBezTo>
                  <a:pt x="10178" y="6200"/>
                  <a:pt x="10203" y="6164"/>
                  <a:pt x="10209" y="6157"/>
                </a:cubicBezTo>
                <a:cubicBezTo>
                  <a:pt x="10209" y="6200"/>
                  <a:pt x="10221" y="6218"/>
                  <a:pt x="10227" y="6230"/>
                </a:cubicBezTo>
                <a:cubicBezTo>
                  <a:pt x="10221" y="6206"/>
                  <a:pt x="10209" y="6157"/>
                  <a:pt x="10233" y="6115"/>
                </a:cubicBezTo>
                <a:lnTo>
                  <a:pt x="10233" y="6115"/>
                </a:lnTo>
                <a:cubicBezTo>
                  <a:pt x="10221" y="6188"/>
                  <a:pt x="10233" y="6224"/>
                  <a:pt x="10239" y="6230"/>
                </a:cubicBezTo>
                <a:cubicBezTo>
                  <a:pt x="10233" y="6206"/>
                  <a:pt x="10239" y="6133"/>
                  <a:pt x="10269" y="6103"/>
                </a:cubicBezTo>
                <a:lnTo>
                  <a:pt x="10269" y="6103"/>
                </a:lnTo>
                <a:cubicBezTo>
                  <a:pt x="10257" y="6157"/>
                  <a:pt x="10263" y="6200"/>
                  <a:pt x="10263" y="6200"/>
                </a:cubicBezTo>
                <a:cubicBezTo>
                  <a:pt x="10263" y="6200"/>
                  <a:pt x="10263" y="6133"/>
                  <a:pt x="10287" y="6103"/>
                </a:cubicBezTo>
                <a:lnTo>
                  <a:pt x="10287" y="6103"/>
                </a:lnTo>
                <a:cubicBezTo>
                  <a:pt x="10281" y="6157"/>
                  <a:pt x="10287" y="6200"/>
                  <a:pt x="10287" y="6200"/>
                </a:cubicBezTo>
                <a:cubicBezTo>
                  <a:pt x="10287" y="6200"/>
                  <a:pt x="10293" y="6103"/>
                  <a:pt x="10312" y="6067"/>
                </a:cubicBezTo>
                <a:cubicBezTo>
                  <a:pt x="10312" y="6103"/>
                  <a:pt x="10318" y="6145"/>
                  <a:pt x="10318" y="6145"/>
                </a:cubicBezTo>
                <a:cubicBezTo>
                  <a:pt x="10318" y="6127"/>
                  <a:pt x="10324" y="6067"/>
                  <a:pt x="10324" y="6067"/>
                </a:cubicBezTo>
                <a:cubicBezTo>
                  <a:pt x="10324" y="6067"/>
                  <a:pt x="10348" y="6133"/>
                  <a:pt x="10330" y="6157"/>
                </a:cubicBezTo>
                <a:cubicBezTo>
                  <a:pt x="10347" y="6140"/>
                  <a:pt x="10348" y="6090"/>
                  <a:pt x="10343" y="6075"/>
                </a:cubicBezTo>
                <a:lnTo>
                  <a:pt x="10343" y="6075"/>
                </a:lnTo>
                <a:cubicBezTo>
                  <a:pt x="10355" y="6104"/>
                  <a:pt x="10372" y="6115"/>
                  <a:pt x="10378" y="6115"/>
                </a:cubicBezTo>
                <a:cubicBezTo>
                  <a:pt x="10360" y="6085"/>
                  <a:pt x="10354" y="6049"/>
                  <a:pt x="10354" y="6048"/>
                </a:cubicBezTo>
                <a:lnTo>
                  <a:pt x="10354" y="6048"/>
                </a:lnTo>
                <a:cubicBezTo>
                  <a:pt x="10354" y="6049"/>
                  <a:pt x="10378" y="6085"/>
                  <a:pt x="10402" y="6097"/>
                </a:cubicBezTo>
                <a:cubicBezTo>
                  <a:pt x="10384" y="6079"/>
                  <a:pt x="10360" y="6042"/>
                  <a:pt x="10360" y="6042"/>
                </a:cubicBezTo>
                <a:lnTo>
                  <a:pt x="10360" y="6042"/>
                </a:lnTo>
                <a:cubicBezTo>
                  <a:pt x="10384" y="6067"/>
                  <a:pt x="10415" y="6085"/>
                  <a:pt x="10415" y="6085"/>
                </a:cubicBezTo>
                <a:cubicBezTo>
                  <a:pt x="10415" y="6085"/>
                  <a:pt x="10372" y="6048"/>
                  <a:pt x="10372" y="6024"/>
                </a:cubicBezTo>
                <a:lnTo>
                  <a:pt x="10372" y="6024"/>
                </a:lnTo>
                <a:cubicBezTo>
                  <a:pt x="10402" y="6073"/>
                  <a:pt x="10433" y="6085"/>
                  <a:pt x="10439" y="6085"/>
                </a:cubicBezTo>
                <a:cubicBezTo>
                  <a:pt x="10421" y="6079"/>
                  <a:pt x="10384" y="6018"/>
                  <a:pt x="10384" y="6018"/>
                </a:cubicBezTo>
                <a:lnTo>
                  <a:pt x="10384" y="6018"/>
                </a:lnTo>
                <a:cubicBezTo>
                  <a:pt x="10384" y="6018"/>
                  <a:pt x="10433" y="6048"/>
                  <a:pt x="10445" y="6079"/>
                </a:cubicBezTo>
                <a:cubicBezTo>
                  <a:pt x="10445" y="6073"/>
                  <a:pt x="10421" y="6018"/>
                  <a:pt x="10402" y="6006"/>
                </a:cubicBezTo>
                <a:lnTo>
                  <a:pt x="10402" y="6006"/>
                </a:lnTo>
                <a:cubicBezTo>
                  <a:pt x="10421" y="6018"/>
                  <a:pt x="10451" y="6042"/>
                  <a:pt x="10463" y="6055"/>
                </a:cubicBezTo>
                <a:cubicBezTo>
                  <a:pt x="10421" y="6157"/>
                  <a:pt x="10408" y="6279"/>
                  <a:pt x="10408" y="6327"/>
                </a:cubicBezTo>
                <a:cubicBezTo>
                  <a:pt x="10415" y="6315"/>
                  <a:pt x="10415" y="6297"/>
                  <a:pt x="10421" y="6285"/>
                </a:cubicBezTo>
                <a:lnTo>
                  <a:pt x="10421" y="6285"/>
                </a:lnTo>
                <a:cubicBezTo>
                  <a:pt x="10415" y="6345"/>
                  <a:pt x="10445" y="6381"/>
                  <a:pt x="10445" y="6381"/>
                </a:cubicBezTo>
                <a:cubicBezTo>
                  <a:pt x="10440" y="6361"/>
                  <a:pt x="10434" y="6314"/>
                  <a:pt x="10433" y="6297"/>
                </a:cubicBezTo>
                <a:lnTo>
                  <a:pt x="10433" y="6297"/>
                </a:lnTo>
                <a:cubicBezTo>
                  <a:pt x="10436" y="6322"/>
                  <a:pt x="10450" y="6389"/>
                  <a:pt x="10445" y="6406"/>
                </a:cubicBezTo>
                <a:cubicBezTo>
                  <a:pt x="10451" y="6400"/>
                  <a:pt x="10451" y="6357"/>
                  <a:pt x="10445" y="6345"/>
                </a:cubicBezTo>
                <a:lnTo>
                  <a:pt x="10445" y="6345"/>
                </a:lnTo>
                <a:cubicBezTo>
                  <a:pt x="10469" y="6381"/>
                  <a:pt x="10481" y="6388"/>
                  <a:pt x="10499" y="6400"/>
                </a:cubicBezTo>
                <a:cubicBezTo>
                  <a:pt x="10475" y="6381"/>
                  <a:pt x="10445" y="6345"/>
                  <a:pt x="10445" y="6297"/>
                </a:cubicBezTo>
                <a:lnTo>
                  <a:pt x="10445" y="6297"/>
                </a:lnTo>
                <a:cubicBezTo>
                  <a:pt x="10475" y="6357"/>
                  <a:pt x="10505" y="6381"/>
                  <a:pt x="10511" y="6388"/>
                </a:cubicBezTo>
                <a:cubicBezTo>
                  <a:pt x="10499" y="6375"/>
                  <a:pt x="10463" y="6309"/>
                  <a:pt x="10469" y="6266"/>
                </a:cubicBezTo>
                <a:lnTo>
                  <a:pt x="10469" y="6266"/>
                </a:lnTo>
                <a:cubicBezTo>
                  <a:pt x="10481" y="6321"/>
                  <a:pt x="10511" y="6351"/>
                  <a:pt x="10511" y="6351"/>
                </a:cubicBezTo>
                <a:cubicBezTo>
                  <a:pt x="10511" y="6351"/>
                  <a:pt x="10475" y="6291"/>
                  <a:pt x="10475" y="6260"/>
                </a:cubicBezTo>
                <a:lnTo>
                  <a:pt x="10475" y="6260"/>
                </a:lnTo>
                <a:cubicBezTo>
                  <a:pt x="10499" y="6309"/>
                  <a:pt x="10530" y="6345"/>
                  <a:pt x="10530" y="6345"/>
                </a:cubicBezTo>
                <a:cubicBezTo>
                  <a:pt x="10530" y="6345"/>
                  <a:pt x="10475" y="6260"/>
                  <a:pt x="10475" y="6218"/>
                </a:cubicBezTo>
                <a:lnTo>
                  <a:pt x="10475" y="6218"/>
                </a:lnTo>
                <a:cubicBezTo>
                  <a:pt x="10499" y="6254"/>
                  <a:pt x="10530" y="6279"/>
                  <a:pt x="10530" y="6279"/>
                </a:cubicBezTo>
                <a:cubicBezTo>
                  <a:pt x="10524" y="6260"/>
                  <a:pt x="10493" y="6206"/>
                  <a:pt x="10493" y="6206"/>
                </a:cubicBezTo>
                <a:lnTo>
                  <a:pt x="10493" y="6206"/>
                </a:lnTo>
                <a:cubicBezTo>
                  <a:pt x="10493" y="6206"/>
                  <a:pt x="10542" y="6254"/>
                  <a:pt x="10542" y="6279"/>
                </a:cubicBezTo>
                <a:cubicBezTo>
                  <a:pt x="10554" y="6260"/>
                  <a:pt x="10524" y="6218"/>
                  <a:pt x="10505" y="6200"/>
                </a:cubicBezTo>
                <a:lnTo>
                  <a:pt x="10505" y="6200"/>
                </a:lnTo>
                <a:cubicBezTo>
                  <a:pt x="10530" y="6218"/>
                  <a:pt x="10560" y="6224"/>
                  <a:pt x="10560" y="6224"/>
                </a:cubicBezTo>
                <a:cubicBezTo>
                  <a:pt x="10536" y="6206"/>
                  <a:pt x="10505" y="6176"/>
                  <a:pt x="10505" y="6176"/>
                </a:cubicBezTo>
                <a:lnTo>
                  <a:pt x="10505" y="6176"/>
                </a:lnTo>
                <a:cubicBezTo>
                  <a:pt x="10505" y="6176"/>
                  <a:pt x="10532" y="6189"/>
                  <a:pt x="10555" y="6189"/>
                </a:cubicBezTo>
                <a:cubicBezTo>
                  <a:pt x="10559" y="6189"/>
                  <a:pt x="10562" y="6189"/>
                  <a:pt x="10566" y="6188"/>
                </a:cubicBezTo>
                <a:cubicBezTo>
                  <a:pt x="10542" y="6176"/>
                  <a:pt x="10505" y="6164"/>
                  <a:pt x="10505" y="6164"/>
                </a:cubicBezTo>
                <a:lnTo>
                  <a:pt x="10505" y="6164"/>
                </a:lnTo>
                <a:cubicBezTo>
                  <a:pt x="10536" y="6170"/>
                  <a:pt x="10572" y="6170"/>
                  <a:pt x="10572" y="6170"/>
                </a:cubicBezTo>
                <a:cubicBezTo>
                  <a:pt x="10572" y="6170"/>
                  <a:pt x="10524" y="6164"/>
                  <a:pt x="10505" y="6139"/>
                </a:cubicBezTo>
                <a:lnTo>
                  <a:pt x="10505" y="6139"/>
                </a:lnTo>
                <a:cubicBezTo>
                  <a:pt x="10554" y="6157"/>
                  <a:pt x="10590" y="6157"/>
                  <a:pt x="10596" y="6157"/>
                </a:cubicBezTo>
                <a:cubicBezTo>
                  <a:pt x="10584" y="6157"/>
                  <a:pt x="10524" y="6127"/>
                  <a:pt x="10524" y="6127"/>
                </a:cubicBezTo>
                <a:lnTo>
                  <a:pt x="10524" y="6127"/>
                </a:lnTo>
                <a:cubicBezTo>
                  <a:pt x="10524" y="6127"/>
                  <a:pt x="10572" y="6127"/>
                  <a:pt x="10596" y="6139"/>
                </a:cubicBezTo>
                <a:cubicBezTo>
                  <a:pt x="10596" y="6133"/>
                  <a:pt x="10542" y="6103"/>
                  <a:pt x="10524" y="6103"/>
                </a:cubicBezTo>
                <a:cubicBezTo>
                  <a:pt x="10560" y="6103"/>
                  <a:pt x="10602" y="6109"/>
                  <a:pt x="10626" y="6115"/>
                </a:cubicBezTo>
                <a:cubicBezTo>
                  <a:pt x="10623" y="6111"/>
                  <a:pt x="10603" y="6098"/>
                  <a:pt x="10581" y="6090"/>
                </a:cubicBezTo>
                <a:lnTo>
                  <a:pt x="10581" y="6090"/>
                </a:lnTo>
                <a:cubicBezTo>
                  <a:pt x="10604" y="6096"/>
                  <a:pt x="10626" y="6103"/>
                  <a:pt x="10626" y="6103"/>
                </a:cubicBezTo>
                <a:cubicBezTo>
                  <a:pt x="10626" y="6103"/>
                  <a:pt x="10590" y="6067"/>
                  <a:pt x="10542" y="6067"/>
                </a:cubicBezTo>
                <a:cubicBezTo>
                  <a:pt x="10548" y="6064"/>
                  <a:pt x="10554" y="6063"/>
                  <a:pt x="10561" y="6063"/>
                </a:cubicBezTo>
                <a:cubicBezTo>
                  <a:pt x="10587" y="6063"/>
                  <a:pt x="10614" y="6079"/>
                  <a:pt x="10614" y="6079"/>
                </a:cubicBezTo>
                <a:cubicBezTo>
                  <a:pt x="10614" y="6079"/>
                  <a:pt x="10590" y="6055"/>
                  <a:pt x="10554" y="6055"/>
                </a:cubicBezTo>
                <a:cubicBezTo>
                  <a:pt x="10590" y="6055"/>
                  <a:pt x="10632" y="6067"/>
                  <a:pt x="10645" y="6073"/>
                </a:cubicBezTo>
                <a:cubicBezTo>
                  <a:pt x="10632" y="6055"/>
                  <a:pt x="10590" y="6042"/>
                  <a:pt x="10572" y="6042"/>
                </a:cubicBezTo>
                <a:cubicBezTo>
                  <a:pt x="10576" y="6041"/>
                  <a:pt x="10580" y="6041"/>
                  <a:pt x="10585" y="6041"/>
                </a:cubicBezTo>
                <a:cubicBezTo>
                  <a:pt x="10603" y="6041"/>
                  <a:pt x="10628" y="6048"/>
                  <a:pt x="10632" y="6048"/>
                </a:cubicBezTo>
                <a:cubicBezTo>
                  <a:pt x="10632" y="6042"/>
                  <a:pt x="10584" y="6024"/>
                  <a:pt x="10584" y="6024"/>
                </a:cubicBezTo>
                <a:lnTo>
                  <a:pt x="10584" y="6024"/>
                </a:lnTo>
                <a:cubicBezTo>
                  <a:pt x="10584" y="6024"/>
                  <a:pt x="10601" y="6024"/>
                  <a:pt x="10615" y="6029"/>
                </a:cubicBezTo>
                <a:lnTo>
                  <a:pt x="10615" y="6029"/>
                </a:lnTo>
                <a:cubicBezTo>
                  <a:pt x="10606" y="6022"/>
                  <a:pt x="10594" y="6015"/>
                  <a:pt x="10584" y="6012"/>
                </a:cubicBezTo>
                <a:cubicBezTo>
                  <a:pt x="10614" y="6012"/>
                  <a:pt x="10645" y="6024"/>
                  <a:pt x="10645" y="6024"/>
                </a:cubicBezTo>
                <a:cubicBezTo>
                  <a:pt x="10645" y="6024"/>
                  <a:pt x="10620" y="5994"/>
                  <a:pt x="10584" y="5994"/>
                </a:cubicBezTo>
                <a:cubicBezTo>
                  <a:pt x="10588" y="5993"/>
                  <a:pt x="10592" y="5993"/>
                  <a:pt x="10596" y="5993"/>
                </a:cubicBezTo>
                <a:cubicBezTo>
                  <a:pt x="10619" y="5993"/>
                  <a:pt x="10632" y="6006"/>
                  <a:pt x="10632" y="6006"/>
                </a:cubicBezTo>
                <a:cubicBezTo>
                  <a:pt x="10632" y="6006"/>
                  <a:pt x="10618" y="5987"/>
                  <a:pt x="10594" y="5987"/>
                </a:cubicBezTo>
                <a:cubicBezTo>
                  <a:pt x="10591" y="5987"/>
                  <a:pt x="10587" y="5987"/>
                  <a:pt x="10584" y="5988"/>
                </a:cubicBezTo>
                <a:cubicBezTo>
                  <a:pt x="10588" y="5986"/>
                  <a:pt x="10593" y="5985"/>
                  <a:pt x="10599" y="5985"/>
                </a:cubicBezTo>
                <a:cubicBezTo>
                  <a:pt x="10613" y="5985"/>
                  <a:pt x="10632" y="5990"/>
                  <a:pt x="10645" y="5994"/>
                </a:cubicBezTo>
                <a:cubicBezTo>
                  <a:pt x="10645" y="5988"/>
                  <a:pt x="10602" y="5976"/>
                  <a:pt x="10590" y="5976"/>
                </a:cubicBezTo>
                <a:cubicBezTo>
                  <a:pt x="10592" y="5972"/>
                  <a:pt x="10598" y="5970"/>
                  <a:pt x="10604" y="5970"/>
                </a:cubicBezTo>
                <a:cubicBezTo>
                  <a:pt x="10616" y="5970"/>
                  <a:pt x="10632" y="5976"/>
                  <a:pt x="10632" y="5976"/>
                </a:cubicBezTo>
                <a:cubicBezTo>
                  <a:pt x="10632" y="5976"/>
                  <a:pt x="10610" y="5962"/>
                  <a:pt x="10600" y="5962"/>
                </a:cubicBezTo>
                <a:cubicBezTo>
                  <a:pt x="10598" y="5962"/>
                  <a:pt x="10597" y="5963"/>
                  <a:pt x="10596" y="5964"/>
                </a:cubicBezTo>
                <a:lnTo>
                  <a:pt x="10596" y="5964"/>
                </a:lnTo>
                <a:cubicBezTo>
                  <a:pt x="10598" y="5962"/>
                  <a:pt x="10604" y="5961"/>
                  <a:pt x="10611" y="5961"/>
                </a:cubicBezTo>
                <a:cubicBezTo>
                  <a:pt x="10626" y="5961"/>
                  <a:pt x="10645" y="5964"/>
                  <a:pt x="10645" y="5964"/>
                </a:cubicBezTo>
                <a:cubicBezTo>
                  <a:pt x="10645" y="5964"/>
                  <a:pt x="10614" y="5952"/>
                  <a:pt x="10596" y="5952"/>
                </a:cubicBezTo>
                <a:cubicBezTo>
                  <a:pt x="10601" y="5950"/>
                  <a:pt x="10608" y="5949"/>
                  <a:pt x="10614" y="5949"/>
                </a:cubicBezTo>
                <a:cubicBezTo>
                  <a:pt x="10631" y="5949"/>
                  <a:pt x="10648" y="5953"/>
                  <a:pt x="10657" y="5958"/>
                </a:cubicBezTo>
                <a:cubicBezTo>
                  <a:pt x="10657" y="5954"/>
                  <a:pt x="10647" y="5945"/>
                  <a:pt x="10631" y="5938"/>
                </a:cubicBezTo>
                <a:lnTo>
                  <a:pt x="10631" y="5938"/>
                </a:lnTo>
                <a:cubicBezTo>
                  <a:pt x="10633" y="5938"/>
                  <a:pt x="10634" y="5938"/>
                  <a:pt x="10636" y="5938"/>
                </a:cubicBezTo>
                <a:cubicBezTo>
                  <a:pt x="10641" y="5938"/>
                  <a:pt x="10645" y="5937"/>
                  <a:pt x="10651" y="5933"/>
                </a:cubicBezTo>
                <a:cubicBezTo>
                  <a:pt x="10657" y="5933"/>
                  <a:pt x="10663" y="5921"/>
                  <a:pt x="10675" y="5915"/>
                </a:cubicBezTo>
                <a:cubicBezTo>
                  <a:pt x="10687" y="5964"/>
                  <a:pt x="10741" y="6157"/>
                  <a:pt x="10796" y="6400"/>
                </a:cubicBezTo>
                <a:cubicBezTo>
                  <a:pt x="10614" y="6478"/>
                  <a:pt x="10445" y="6599"/>
                  <a:pt x="10318" y="6618"/>
                </a:cubicBezTo>
                <a:cubicBezTo>
                  <a:pt x="10289" y="6620"/>
                  <a:pt x="10261" y="6622"/>
                  <a:pt x="10234" y="6622"/>
                </a:cubicBezTo>
                <a:cubicBezTo>
                  <a:pt x="9961" y="6622"/>
                  <a:pt x="9774" y="6495"/>
                  <a:pt x="9482" y="6478"/>
                </a:cubicBezTo>
                <a:cubicBezTo>
                  <a:pt x="9440" y="6476"/>
                  <a:pt x="9400" y="6476"/>
                  <a:pt x="9361" y="6476"/>
                </a:cubicBezTo>
                <a:cubicBezTo>
                  <a:pt x="9148" y="6476"/>
                  <a:pt x="8977" y="6501"/>
                  <a:pt x="8798" y="6527"/>
                </a:cubicBezTo>
                <a:cubicBezTo>
                  <a:pt x="8774" y="6527"/>
                  <a:pt x="8750" y="6521"/>
                  <a:pt x="8725" y="6521"/>
                </a:cubicBezTo>
                <a:cubicBezTo>
                  <a:pt x="8652" y="6499"/>
                  <a:pt x="8622" y="6450"/>
                  <a:pt x="8564" y="6450"/>
                </a:cubicBezTo>
                <a:cubicBezTo>
                  <a:pt x="8541" y="6450"/>
                  <a:pt x="8513" y="6458"/>
                  <a:pt x="8477" y="6478"/>
                </a:cubicBezTo>
                <a:cubicBezTo>
                  <a:pt x="8472" y="6477"/>
                  <a:pt x="8467" y="6476"/>
                  <a:pt x="8462" y="6476"/>
                </a:cubicBezTo>
                <a:cubicBezTo>
                  <a:pt x="8429" y="6476"/>
                  <a:pt x="8401" y="6503"/>
                  <a:pt x="8356" y="6503"/>
                </a:cubicBezTo>
                <a:cubicBezTo>
                  <a:pt x="8352" y="6503"/>
                  <a:pt x="8348" y="6503"/>
                  <a:pt x="8344" y="6503"/>
                </a:cubicBezTo>
                <a:cubicBezTo>
                  <a:pt x="8320" y="6497"/>
                  <a:pt x="8314" y="6472"/>
                  <a:pt x="8289" y="6466"/>
                </a:cubicBezTo>
                <a:cubicBezTo>
                  <a:pt x="8279" y="6464"/>
                  <a:pt x="8269" y="6464"/>
                  <a:pt x="8258" y="6464"/>
                </a:cubicBezTo>
                <a:cubicBezTo>
                  <a:pt x="8236" y="6464"/>
                  <a:pt x="8213" y="6466"/>
                  <a:pt x="8193" y="6466"/>
                </a:cubicBezTo>
                <a:cubicBezTo>
                  <a:pt x="8162" y="6466"/>
                  <a:pt x="8059" y="6460"/>
                  <a:pt x="8041" y="6430"/>
                </a:cubicBezTo>
                <a:cubicBezTo>
                  <a:pt x="7999" y="6369"/>
                  <a:pt x="8102" y="6375"/>
                  <a:pt x="8102" y="6321"/>
                </a:cubicBezTo>
                <a:cubicBezTo>
                  <a:pt x="8078" y="6321"/>
                  <a:pt x="8059" y="6309"/>
                  <a:pt x="8041" y="6309"/>
                </a:cubicBezTo>
                <a:cubicBezTo>
                  <a:pt x="8023" y="6266"/>
                  <a:pt x="8029" y="6279"/>
                  <a:pt x="7993" y="6260"/>
                </a:cubicBezTo>
                <a:cubicBezTo>
                  <a:pt x="7969" y="6224"/>
                  <a:pt x="7981" y="6188"/>
                  <a:pt x="7993" y="6145"/>
                </a:cubicBezTo>
                <a:lnTo>
                  <a:pt x="7993" y="6145"/>
                </a:lnTo>
                <a:cubicBezTo>
                  <a:pt x="7981" y="6150"/>
                  <a:pt x="7971" y="6151"/>
                  <a:pt x="7962" y="6151"/>
                </a:cubicBezTo>
                <a:cubicBezTo>
                  <a:pt x="7922" y="6151"/>
                  <a:pt x="7910" y="6113"/>
                  <a:pt x="7866" y="6103"/>
                </a:cubicBezTo>
                <a:cubicBezTo>
                  <a:pt x="7847" y="6115"/>
                  <a:pt x="7817" y="6145"/>
                  <a:pt x="7799" y="6145"/>
                </a:cubicBezTo>
                <a:cubicBezTo>
                  <a:pt x="7720" y="6145"/>
                  <a:pt x="7781" y="6109"/>
                  <a:pt x="7720" y="6085"/>
                </a:cubicBezTo>
                <a:cubicBezTo>
                  <a:pt x="7709" y="6080"/>
                  <a:pt x="7699" y="6078"/>
                  <a:pt x="7689" y="6078"/>
                </a:cubicBezTo>
                <a:cubicBezTo>
                  <a:pt x="7643" y="6078"/>
                  <a:pt x="7618" y="6129"/>
                  <a:pt x="7574" y="6129"/>
                </a:cubicBezTo>
                <a:cubicBezTo>
                  <a:pt x="7562" y="6129"/>
                  <a:pt x="7549" y="6125"/>
                  <a:pt x="7533" y="6115"/>
                </a:cubicBezTo>
                <a:lnTo>
                  <a:pt x="7533" y="6115"/>
                </a:lnTo>
                <a:cubicBezTo>
                  <a:pt x="7539" y="6218"/>
                  <a:pt x="7527" y="6200"/>
                  <a:pt x="7448" y="6230"/>
                </a:cubicBezTo>
                <a:cubicBezTo>
                  <a:pt x="7420" y="6236"/>
                  <a:pt x="7413" y="6261"/>
                  <a:pt x="7375" y="6261"/>
                </a:cubicBezTo>
                <a:cubicBezTo>
                  <a:pt x="7371" y="6261"/>
                  <a:pt x="7367" y="6261"/>
                  <a:pt x="7363" y="6260"/>
                </a:cubicBezTo>
                <a:cubicBezTo>
                  <a:pt x="7297" y="6248"/>
                  <a:pt x="7351" y="6248"/>
                  <a:pt x="7321" y="6200"/>
                </a:cubicBezTo>
                <a:cubicBezTo>
                  <a:pt x="7272" y="6145"/>
                  <a:pt x="7073" y="6006"/>
                  <a:pt x="7206" y="5946"/>
                </a:cubicBezTo>
                <a:cubicBezTo>
                  <a:pt x="7194" y="5885"/>
                  <a:pt x="7121" y="5885"/>
                  <a:pt x="7079" y="5867"/>
                </a:cubicBezTo>
                <a:cubicBezTo>
                  <a:pt x="7115" y="5794"/>
                  <a:pt x="7063" y="5779"/>
                  <a:pt x="6999" y="5779"/>
                </a:cubicBezTo>
                <a:cubicBezTo>
                  <a:pt x="6953" y="5779"/>
                  <a:pt x="6901" y="5787"/>
                  <a:pt x="6869" y="5787"/>
                </a:cubicBezTo>
                <a:cubicBezTo>
                  <a:pt x="6856" y="5787"/>
                  <a:pt x="6847" y="5786"/>
                  <a:pt x="6842" y="5782"/>
                </a:cubicBezTo>
                <a:cubicBezTo>
                  <a:pt x="6788" y="5746"/>
                  <a:pt x="6830" y="5691"/>
                  <a:pt x="6758" y="5673"/>
                </a:cubicBezTo>
                <a:cubicBezTo>
                  <a:pt x="6748" y="5670"/>
                  <a:pt x="6739" y="5669"/>
                  <a:pt x="6730" y="5669"/>
                </a:cubicBezTo>
                <a:cubicBezTo>
                  <a:pt x="6679" y="5669"/>
                  <a:pt x="6629" y="5705"/>
                  <a:pt x="6588" y="5715"/>
                </a:cubicBezTo>
                <a:cubicBezTo>
                  <a:pt x="6551" y="5721"/>
                  <a:pt x="6486" y="5754"/>
                  <a:pt x="6442" y="5754"/>
                </a:cubicBezTo>
                <a:cubicBezTo>
                  <a:pt x="6436" y="5754"/>
                  <a:pt x="6430" y="5753"/>
                  <a:pt x="6425" y="5752"/>
                </a:cubicBezTo>
                <a:cubicBezTo>
                  <a:pt x="6358" y="5746"/>
                  <a:pt x="6346" y="5685"/>
                  <a:pt x="6316" y="5649"/>
                </a:cubicBezTo>
                <a:cubicBezTo>
                  <a:pt x="6237" y="5570"/>
                  <a:pt x="6225" y="5443"/>
                  <a:pt x="6092" y="5431"/>
                </a:cubicBezTo>
                <a:lnTo>
                  <a:pt x="6092" y="5443"/>
                </a:lnTo>
                <a:cubicBezTo>
                  <a:pt x="6043" y="5449"/>
                  <a:pt x="5995" y="5504"/>
                  <a:pt x="5952" y="5528"/>
                </a:cubicBezTo>
                <a:cubicBezTo>
                  <a:pt x="5913" y="5546"/>
                  <a:pt x="5893" y="5552"/>
                  <a:pt x="5873" y="5552"/>
                </a:cubicBezTo>
                <a:cubicBezTo>
                  <a:pt x="5853" y="5552"/>
                  <a:pt x="5831" y="5546"/>
                  <a:pt x="5789" y="5540"/>
                </a:cubicBezTo>
                <a:cubicBezTo>
                  <a:pt x="5766" y="5578"/>
                  <a:pt x="5728" y="5588"/>
                  <a:pt x="5691" y="5588"/>
                </a:cubicBezTo>
                <a:cubicBezTo>
                  <a:pt x="5670" y="5588"/>
                  <a:pt x="5649" y="5585"/>
                  <a:pt x="5632" y="5582"/>
                </a:cubicBezTo>
                <a:cubicBezTo>
                  <a:pt x="5614" y="5575"/>
                  <a:pt x="5558" y="5551"/>
                  <a:pt x="5519" y="5551"/>
                </a:cubicBezTo>
                <a:cubicBezTo>
                  <a:pt x="5488" y="5551"/>
                  <a:pt x="5467" y="5565"/>
                  <a:pt x="5480" y="5613"/>
                </a:cubicBezTo>
                <a:cubicBezTo>
                  <a:pt x="5405" y="5618"/>
                  <a:pt x="5359" y="5689"/>
                  <a:pt x="5274" y="5689"/>
                </a:cubicBezTo>
                <a:cubicBezTo>
                  <a:pt x="5263" y="5689"/>
                  <a:pt x="5251" y="5688"/>
                  <a:pt x="5238" y="5685"/>
                </a:cubicBezTo>
                <a:cubicBezTo>
                  <a:pt x="5206" y="5681"/>
                  <a:pt x="5202" y="5641"/>
                  <a:pt x="5177" y="5641"/>
                </a:cubicBezTo>
                <a:cubicBezTo>
                  <a:pt x="5170" y="5641"/>
                  <a:pt x="5160" y="5645"/>
                  <a:pt x="5147" y="5655"/>
                </a:cubicBezTo>
                <a:cubicBezTo>
                  <a:pt x="5135" y="5673"/>
                  <a:pt x="5141" y="5746"/>
                  <a:pt x="5117" y="5770"/>
                </a:cubicBezTo>
                <a:cubicBezTo>
                  <a:pt x="5087" y="5815"/>
                  <a:pt x="5061" y="5831"/>
                  <a:pt x="5033" y="5831"/>
                </a:cubicBezTo>
                <a:cubicBezTo>
                  <a:pt x="5005" y="5831"/>
                  <a:pt x="4975" y="5815"/>
                  <a:pt x="4935" y="5800"/>
                </a:cubicBezTo>
                <a:cubicBezTo>
                  <a:pt x="4904" y="5782"/>
                  <a:pt x="4889" y="5761"/>
                  <a:pt x="4859" y="5761"/>
                </a:cubicBezTo>
                <a:cubicBezTo>
                  <a:pt x="4848" y="5761"/>
                  <a:pt x="4836" y="5764"/>
                  <a:pt x="4820" y="5770"/>
                </a:cubicBezTo>
                <a:cubicBezTo>
                  <a:pt x="4784" y="5782"/>
                  <a:pt x="4778" y="5837"/>
                  <a:pt x="4754" y="5873"/>
                </a:cubicBezTo>
                <a:cubicBezTo>
                  <a:pt x="4752" y="5877"/>
                  <a:pt x="4750" y="5878"/>
                  <a:pt x="4747" y="5878"/>
                </a:cubicBezTo>
                <a:cubicBezTo>
                  <a:pt x="4743" y="5878"/>
                  <a:pt x="4738" y="5873"/>
                  <a:pt x="4729" y="5873"/>
                </a:cubicBezTo>
                <a:cubicBezTo>
                  <a:pt x="4723" y="5915"/>
                  <a:pt x="4717" y="5927"/>
                  <a:pt x="4717" y="5958"/>
                </a:cubicBezTo>
                <a:cubicBezTo>
                  <a:pt x="4692" y="5978"/>
                  <a:pt x="4672" y="5984"/>
                  <a:pt x="4651" y="5984"/>
                </a:cubicBezTo>
                <a:cubicBezTo>
                  <a:pt x="4621" y="5984"/>
                  <a:pt x="4591" y="5971"/>
                  <a:pt x="4548" y="5964"/>
                </a:cubicBezTo>
                <a:cubicBezTo>
                  <a:pt x="4548" y="5952"/>
                  <a:pt x="4542" y="5933"/>
                  <a:pt x="4548" y="5921"/>
                </a:cubicBezTo>
                <a:cubicBezTo>
                  <a:pt x="4483" y="5905"/>
                  <a:pt x="4471" y="5794"/>
                  <a:pt x="4419" y="5794"/>
                </a:cubicBezTo>
                <a:cubicBezTo>
                  <a:pt x="4412" y="5794"/>
                  <a:pt x="4405" y="5796"/>
                  <a:pt x="4396" y="5800"/>
                </a:cubicBezTo>
                <a:cubicBezTo>
                  <a:pt x="4384" y="5780"/>
                  <a:pt x="4360" y="5770"/>
                  <a:pt x="4337" y="5770"/>
                </a:cubicBezTo>
                <a:cubicBezTo>
                  <a:pt x="4326" y="5770"/>
                  <a:pt x="4315" y="5772"/>
                  <a:pt x="4306" y="5776"/>
                </a:cubicBezTo>
                <a:cubicBezTo>
                  <a:pt x="4269" y="5703"/>
                  <a:pt x="4209" y="5740"/>
                  <a:pt x="4154" y="5709"/>
                </a:cubicBezTo>
                <a:cubicBezTo>
                  <a:pt x="4119" y="5692"/>
                  <a:pt x="4110" y="5650"/>
                  <a:pt x="4084" y="5650"/>
                </a:cubicBezTo>
                <a:cubicBezTo>
                  <a:pt x="4075" y="5650"/>
                  <a:pt x="4062" y="5656"/>
                  <a:pt x="4045" y="5673"/>
                </a:cubicBezTo>
                <a:cubicBezTo>
                  <a:pt x="4033" y="5679"/>
                  <a:pt x="4003" y="5800"/>
                  <a:pt x="4003" y="5812"/>
                </a:cubicBezTo>
                <a:cubicBezTo>
                  <a:pt x="4003" y="5885"/>
                  <a:pt x="4051" y="5891"/>
                  <a:pt x="4051" y="5958"/>
                </a:cubicBezTo>
                <a:cubicBezTo>
                  <a:pt x="4063" y="5952"/>
                  <a:pt x="4094" y="5952"/>
                  <a:pt x="4112" y="5946"/>
                </a:cubicBezTo>
                <a:lnTo>
                  <a:pt x="4112" y="5946"/>
                </a:lnTo>
                <a:cubicBezTo>
                  <a:pt x="4088" y="6042"/>
                  <a:pt x="4197" y="6042"/>
                  <a:pt x="4106" y="6109"/>
                </a:cubicBezTo>
                <a:cubicBezTo>
                  <a:pt x="4101" y="6114"/>
                  <a:pt x="4095" y="6115"/>
                  <a:pt x="4089" y="6115"/>
                </a:cubicBezTo>
                <a:cubicBezTo>
                  <a:pt x="4080" y="6115"/>
                  <a:pt x="4071" y="6113"/>
                  <a:pt x="4061" y="6113"/>
                </a:cubicBezTo>
                <a:cubicBezTo>
                  <a:pt x="4050" y="6113"/>
                  <a:pt x="4039" y="6116"/>
                  <a:pt x="4027" y="6127"/>
                </a:cubicBezTo>
                <a:cubicBezTo>
                  <a:pt x="4003" y="6157"/>
                  <a:pt x="4045" y="6200"/>
                  <a:pt x="4015" y="6230"/>
                </a:cubicBezTo>
                <a:cubicBezTo>
                  <a:pt x="4007" y="6238"/>
                  <a:pt x="3999" y="6240"/>
                  <a:pt x="3990" y="6240"/>
                </a:cubicBezTo>
                <a:cubicBezTo>
                  <a:pt x="3978" y="6240"/>
                  <a:pt x="3966" y="6236"/>
                  <a:pt x="3953" y="6236"/>
                </a:cubicBezTo>
                <a:cubicBezTo>
                  <a:pt x="3939" y="6236"/>
                  <a:pt x="3924" y="6242"/>
                  <a:pt x="3912" y="6266"/>
                </a:cubicBezTo>
                <a:cubicBezTo>
                  <a:pt x="3900" y="6309"/>
                  <a:pt x="3942" y="6327"/>
                  <a:pt x="3924" y="6369"/>
                </a:cubicBezTo>
                <a:cubicBezTo>
                  <a:pt x="3900" y="6406"/>
                  <a:pt x="3870" y="6400"/>
                  <a:pt x="3839" y="6412"/>
                </a:cubicBezTo>
                <a:cubicBezTo>
                  <a:pt x="3791" y="6442"/>
                  <a:pt x="3791" y="6460"/>
                  <a:pt x="3755" y="6490"/>
                </a:cubicBezTo>
                <a:cubicBezTo>
                  <a:pt x="3743" y="6503"/>
                  <a:pt x="3682" y="6533"/>
                  <a:pt x="3670" y="6539"/>
                </a:cubicBezTo>
                <a:cubicBezTo>
                  <a:pt x="3652" y="6581"/>
                  <a:pt x="3664" y="6618"/>
                  <a:pt x="3640" y="6648"/>
                </a:cubicBezTo>
                <a:cubicBezTo>
                  <a:pt x="3628" y="6678"/>
                  <a:pt x="3573" y="6690"/>
                  <a:pt x="3561" y="6721"/>
                </a:cubicBezTo>
                <a:cubicBezTo>
                  <a:pt x="3543" y="6751"/>
                  <a:pt x="3549" y="6799"/>
                  <a:pt x="3537" y="6830"/>
                </a:cubicBezTo>
                <a:cubicBezTo>
                  <a:pt x="3470" y="6963"/>
                  <a:pt x="3264" y="7011"/>
                  <a:pt x="3234" y="7193"/>
                </a:cubicBezTo>
                <a:cubicBezTo>
                  <a:pt x="3210" y="7308"/>
                  <a:pt x="3325" y="7374"/>
                  <a:pt x="3422" y="7399"/>
                </a:cubicBezTo>
                <a:cubicBezTo>
                  <a:pt x="3440" y="7405"/>
                  <a:pt x="3452" y="7405"/>
                  <a:pt x="3470" y="7405"/>
                </a:cubicBezTo>
                <a:cubicBezTo>
                  <a:pt x="3149" y="7701"/>
                  <a:pt x="2840" y="7992"/>
                  <a:pt x="2520" y="8277"/>
                </a:cubicBezTo>
                <a:cubicBezTo>
                  <a:pt x="1484" y="9203"/>
                  <a:pt x="401" y="10486"/>
                  <a:pt x="1" y="11830"/>
                </a:cubicBezTo>
                <a:cubicBezTo>
                  <a:pt x="843" y="12593"/>
                  <a:pt x="2368" y="12878"/>
                  <a:pt x="3440" y="13181"/>
                </a:cubicBezTo>
                <a:cubicBezTo>
                  <a:pt x="4929" y="13592"/>
                  <a:pt x="6394" y="14331"/>
                  <a:pt x="7811" y="14942"/>
                </a:cubicBezTo>
                <a:cubicBezTo>
                  <a:pt x="9258" y="15572"/>
                  <a:pt x="10778" y="16365"/>
                  <a:pt x="12340" y="16680"/>
                </a:cubicBezTo>
                <a:cubicBezTo>
                  <a:pt x="12528" y="16722"/>
                  <a:pt x="12721" y="16759"/>
                  <a:pt x="12921" y="16801"/>
                </a:cubicBezTo>
                <a:lnTo>
                  <a:pt x="40983" y="16801"/>
                </a:lnTo>
                <a:lnTo>
                  <a:pt x="40983" y="1266"/>
                </a:lnTo>
                <a:cubicBezTo>
                  <a:pt x="40838" y="1223"/>
                  <a:pt x="40674" y="1144"/>
                  <a:pt x="40590" y="963"/>
                </a:cubicBezTo>
                <a:cubicBezTo>
                  <a:pt x="40504" y="937"/>
                  <a:pt x="40415" y="927"/>
                  <a:pt x="40324" y="927"/>
                </a:cubicBezTo>
                <a:cubicBezTo>
                  <a:pt x="39877" y="927"/>
                  <a:pt x="39381" y="1180"/>
                  <a:pt x="38961" y="1180"/>
                </a:cubicBezTo>
                <a:cubicBezTo>
                  <a:pt x="38834" y="1180"/>
                  <a:pt x="38714" y="1157"/>
                  <a:pt x="38604" y="1096"/>
                </a:cubicBezTo>
                <a:cubicBezTo>
                  <a:pt x="38508" y="1191"/>
                  <a:pt x="38413" y="1230"/>
                  <a:pt x="38320" y="1230"/>
                </a:cubicBezTo>
                <a:cubicBezTo>
                  <a:pt x="38158" y="1230"/>
                  <a:pt x="38003" y="1115"/>
                  <a:pt x="37865" y="981"/>
                </a:cubicBezTo>
                <a:cubicBezTo>
                  <a:pt x="37829" y="854"/>
                  <a:pt x="37750" y="709"/>
                  <a:pt x="37708" y="642"/>
                </a:cubicBezTo>
                <a:cubicBezTo>
                  <a:pt x="37720" y="618"/>
                  <a:pt x="37720" y="587"/>
                  <a:pt x="37726" y="569"/>
                </a:cubicBezTo>
                <a:lnTo>
                  <a:pt x="37726" y="569"/>
                </a:lnTo>
                <a:cubicBezTo>
                  <a:pt x="37702" y="580"/>
                  <a:pt x="37684" y="585"/>
                  <a:pt x="37669" y="585"/>
                </a:cubicBezTo>
                <a:cubicBezTo>
                  <a:pt x="37619" y="585"/>
                  <a:pt x="37617" y="530"/>
                  <a:pt x="37575" y="497"/>
                </a:cubicBezTo>
                <a:cubicBezTo>
                  <a:pt x="37538" y="460"/>
                  <a:pt x="37478" y="418"/>
                  <a:pt x="37435" y="388"/>
                </a:cubicBezTo>
                <a:cubicBezTo>
                  <a:pt x="37407" y="404"/>
                  <a:pt x="37382" y="412"/>
                  <a:pt x="37355" y="412"/>
                </a:cubicBezTo>
                <a:cubicBezTo>
                  <a:pt x="37342" y="412"/>
                  <a:pt x="37328" y="410"/>
                  <a:pt x="37314" y="406"/>
                </a:cubicBezTo>
                <a:cubicBezTo>
                  <a:pt x="37314" y="388"/>
                  <a:pt x="37314" y="382"/>
                  <a:pt x="37302" y="376"/>
                </a:cubicBezTo>
                <a:cubicBezTo>
                  <a:pt x="37279" y="364"/>
                  <a:pt x="37252" y="361"/>
                  <a:pt x="37223" y="361"/>
                </a:cubicBezTo>
                <a:cubicBezTo>
                  <a:pt x="37197" y="361"/>
                  <a:pt x="37170" y="364"/>
                  <a:pt x="37144" y="364"/>
                </a:cubicBezTo>
                <a:cubicBezTo>
                  <a:pt x="37125" y="364"/>
                  <a:pt x="37107" y="362"/>
                  <a:pt x="37090" y="357"/>
                </a:cubicBezTo>
                <a:cubicBezTo>
                  <a:pt x="37012" y="345"/>
                  <a:pt x="36957" y="321"/>
                  <a:pt x="36866" y="321"/>
                </a:cubicBezTo>
                <a:cubicBezTo>
                  <a:pt x="36854" y="296"/>
                  <a:pt x="36831" y="287"/>
                  <a:pt x="36803" y="287"/>
                </a:cubicBezTo>
                <a:cubicBezTo>
                  <a:pt x="36752" y="287"/>
                  <a:pt x="36684" y="317"/>
                  <a:pt x="36636" y="321"/>
                </a:cubicBezTo>
                <a:cubicBezTo>
                  <a:pt x="36623" y="322"/>
                  <a:pt x="36610" y="322"/>
                  <a:pt x="36598" y="322"/>
                </a:cubicBezTo>
                <a:cubicBezTo>
                  <a:pt x="36519" y="322"/>
                  <a:pt x="36454" y="307"/>
                  <a:pt x="36376" y="297"/>
                </a:cubicBezTo>
                <a:cubicBezTo>
                  <a:pt x="36372" y="296"/>
                  <a:pt x="36368" y="296"/>
                  <a:pt x="36364" y="296"/>
                </a:cubicBezTo>
                <a:cubicBezTo>
                  <a:pt x="36321" y="296"/>
                  <a:pt x="36292" y="322"/>
                  <a:pt x="36254" y="322"/>
                </a:cubicBezTo>
                <a:cubicBezTo>
                  <a:pt x="36250" y="322"/>
                  <a:pt x="36246" y="322"/>
                  <a:pt x="36243" y="321"/>
                </a:cubicBezTo>
                <a:cubicBezTo>
                  <a:pt x="36212" y="321"/>
                  <a:pt x="36146" y="285"/>
                  <a:pt x="36134" y="285"/>
                </a:cubicBezTo>
                <a:cubicBezTo>
                  <a:pt x="36034" y="291"/>
                  <a:pt x="35985" y="376"/>
                  <a:pt x="35878" y="376"/>
                </a:cubicBezTo>
                <a:cubicBezTo>
                  <a:pt x="35875" y="376"/>
                  <a:pt x="35871" y="376"/>
                  <a:pt x="35867" y="376"/>
                </a:cubicBezTo>
                <a:cubicBezTo>
                  <a:pt x="35867" y="327"/>
                  <a:pt x="35861" y="285"/>
                  <a:pt x="35831" y="260"/>
                </a:cubicBezTo>
                <a:cubicBezTo>
                  <a:pt x="35809" y="286"/>
                  <a:pt x="35785" y="301"/>
                  <a:pt x="35763" y="301"/>
                </a:cubicBezTo>
                <a:cubicBezTo>
                  <a:pt x="35744" y="301"/>
                  <a:pt x="35727" y="289"/>
                  <a:pt x="35716" y="260"/>
                </a:cubicBezTo>
                <a:cubicBezTo>
                  <a:pt x="35711" y="261"/>
                  <a:pt x="35705" y="262"/>
                  <a:pt x="35700" y="262"/>
                </a:cubicBezTo>
                <a:cubicBezTo>
                  <a:pt x="35668" y="262"/>
                  <a:pt x="35633" y="248"/>
                  <a:pt x="35607" y="248"/>
                </a:cubicBezTo>
                <a:lnTo>
                  <a:pt x="35607" y="145"/>
                </a:lnTo>
                <a:cubicBezTo>
                  <a:pt x="35613" y="133"/>
                  <a:pt x="35625" y="133"/>
                  <a:pt x="35631" y="115"/>
                </a:cubicBezTo>
                <a:cubicBezTo>
                  <a:pt x="35571" y="73"/>
                  <a:pt x="35510" y="103"/>
                  <a:pt x="35486" y="6"/>
                </a:cubicBezTo>
                <a:cubicBezTo>
                  <a:pt x="35473" y="2"/>
                  <a:pt x="35462" y="0"/>
                  <a:pt x="3545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2"/>
          <p:cNvSpPr/>
          <p:nvPr/>
        </p:nvSpPr>
        <p:spPr>
          <a:xfrm flipH="1">
            <a:off x="4357682" y="3856149"/>
            <a:ext cx="5515143" cy="1345417"/>
          </a:xfrm>
          <a:custGeom>
            <a:avLst/>
            <a:gdLst/>
            <a:ahLst/>
            <a:cxnLst/>
            <a:rect l="l" t="t" r="r" b="b"/>
            <a:pathLst>
              <a:path w="34626" h="8447" extrusionOk="0">
                <a:moveTo>
                  <a:pt x="23055" y="3101"/>
                </a:moveTo>
                <a:cubicBezTo>
                  <a:pt x="23056" y="3101"/>
                  <a:pt x="23057" y="3101"/>
                  <a:pt x="23057" y="3101"/>
                </a:cubicBezTo>
                <a:lnTo>
                  <a:pt x="23057" y="3101"/>
                </a:lnTo>
                <a:cubicBezTo>
                  <a:pt x="23057" y="3101"/>
                  <a:pt x="23056" y="3101"/>
                  <a:pt x="23055" y="3101"/>
                </a:cubicBezTo>
                <a:close/>
                <a:moveTo>
                  <a:pt x="2379" y="0"/>
                </a:moveTo>
                <a:cubicBezTo>
                  <a:pt x="2326" y="0"/>
                  <a:pt x="2270" y="21"/>
                  <a:pt x="2216" y="68"/>
                </a:cubicBezTo>
                <a:cubicBezTo>
                  <a:pt x="2181" y="55"/>
                  <a:pt x="2146" y="48"/>
                  <a:pt x="2113" y="48"/>
                </a:cubicBezTo>
                <a:cubicBezTo>
                  <a:pt x="1977" y="48"/>
                  <a:pt x="1864" y="152"/>
                  <a:pt x="1883" y="322"/>
                </a:cubicBezTo>
                <a:cubicBezTo>
                  <a:pt x="1852" y="313"/>
                  <a:pt x="1824" y="308"/>
                  <a:pt x="1797" y="308"/>
                </a:cubicBezTo>
                <a:cubicBezTo>
                  <a:pt x="1689" y="308"/>
                  <a:pt x="1619" y="387"/>
                  <a:pt x="1604" y="528"/>
                </a:cubicBezTo>
                <a:cubicBezTo>
                  <a:pt x="1552" y="478"/>
                  <a:pt x="1482" y="456"/>
                  <a:pt x="1401" y="456"/>
                </a:cubicBezTo>
                <a:cubicBezTo>
                  <a:pt x="1045" y="456"/>
                  <a:pt x="482" y="874"/>
                  <a:pt x="309" y="1067"/>
                </a:cubicBezTo>
                <a:cubicBezTo>
                  <a:pt x="91" y="1315"/>
                  <a:pt x="0" y="1454"/>
                  <a:pt x="67" y="1745"/>
                </a:cubicBezTo>
                <a:cubicBezTo>
                  <a:pt x="73" y="1769"/>
                  <a:pt x="212" y="2072"/>
                  <a:pt x="230" y="2120"/>
                </a:cubicBezTo>
                <a:cubicBezTo>
                  <a:pt x="230" y="2126"/>
                  <a:pt x="242" y="2132"/>
                  <a:pt x="242" y="2132"/>
                </a:cubicBezTo>
                <a:lnTo>
                  <a:pt x="242" y="8435"/>
                </a:lnTo>
                <a:lnTo>
                  <a:pt x="34605" y="8435"/>
                </a:lnTo>
                <a:cubicBezTo>
                  <a:pt x="34322" y="8263"/>
                  <a:pt x="34050" y="8085"/>
                  <a:pt x="33784" y="7872"/>
                </a:cubicBezTo>
                <a:cubicBezTo>
                  <a:pt x="33039" y="7272"/>
                  <a:pt x="32452" y="6528"/>
                  <a:pt x="31640" y="6037"/>
                </a:cubicBezTo>
                <a:cubicBezTo>
                  <a:pt x="30980" y="5638"/>
                  <a:pt x="30339" y="5256"/>
                  <a:pt x="29697" y="4857"/>
                </a:cubicBezTo>
                <a:cubicBezTo>
                  <a:pt x="28789" y="4300"/>
                  <a:pt x="27560" y="4070"/>
                  <a:pt x="26567" y="3706"/>
                </a:cubicBezTo>
                <a:cubicBezTo>
                  <a:pt x="26336" y="3623"/>
                  <a:pt x="26209" y="3615"/>
                  <a:pt x="26076" y="3615"/>
                </a:cubicBezTo>
                <a:cubicBezTo>
                  <a:pt x="26045" y="3615"/>
                  <a:pt x="26013" y="3616"/>
                  <a:pt x="25980" y="3616"/>
                </a:cubicBezTo>
                <a:cubicBezTo>
                  <a:pt x="25532" y="3254"/>
                  <a:pt x="24877" y="3018"/>
                  <a:pt x="24295" y="3018"/>
                </a:cubicBezTo>
                <a:cubicBezTo>
                  <a:pt x="23932" y="3018"/>
                  <a:pt x="23597" y="3110"/>
                  <a:pt x="23358" y="3319"/>
                </a:cubicBezTo>
                <a:cubicBezTo>
                  <a:pt x="23358" y="3078"/>
                  <a:pt x="23226" y="3125"/>
                  <a:pt x="23057" y="3101"/>
                </a:cubicBezTo>
                <a:lnTo>
                  <a:pt x="23057" y="3101"/>
                </a:lnTo>
                <a:cubicBezTo>
                  <a:pt x="23094" y="3109"/>
                  <a:pt x="22719" y="3181"/>
                  <a:pt x="22641" y="3181"/>
                </a:cubicBezTo>
                <a:cubicBezTo>
                  <a:pt x="22627" y="3181"/>
                  <a:pt x="22622" y="3179"/>
                  <a:pt x="22631" y="3174"/>
                </a:cubicBezTo>
                <a:lnTo>
                  <a:pt x="22631" y="3174"/>
                </a:lnTo>
                <a:cubicBezTo>
                  <a:pt x="22474" y="3246"/>
                  <a:pt x="22413" y="3404"/>
                  <a:pt x="22280" y="3470"/>
                </a:cubicBezTo>
                <a:cubicBezTo>
                  <a:pt x="22147" y="3543"/>
                  <a:pt x="21965" y="3476"/>
                  <a:pt x="21826" y="3579"/>
                </a:cubicBezTo>
                <a:cubicBezTo>
                  <a:pt x="21788" y="3499"/>
                  <a:pt x="21731" y="3463"/>
                  <a:pt x="21666" y="3463"/>
                </a:cubicBezTo>
                <a:cubicBezTo>
                  <a:pt x="21608" y="3463"/>
                  <a:pt x="21544" y="3492"/>
                  <a:pt x="21481" y="3543"/>
                </a:cubicBezTo>
                <a:cubicBezTo>
                  <a:pt x="21428" y="3475"/>
                  <a:pt x="21384" y="3457"/>
                  <a:pt x="21343" y="3457"/>
                </a:cubicBezTo>
                <a:cubicBezTo>
                  <a:pt x="21295" y="3457"/>
                  <a:pt x="21251" y="3482"/>
                  <a:pt x="21199" y="3482"/>
                </a:cubicBezTo>
                <a:cubicBezTo>
                  <a:pt x="21164" y="3482"/>
                  <a:pt x="21126" y="3471"/>
                  <a:pt x="21082" y="3434"/>
                </a:cubicBezTo>
                <a:cubicBezTo>
                  <a:pt x="20930" y="3307"/>
                  <a:pt x="21160" y="3119"/>
                  <a:pt x="20876" y="3046"/>
                </a:cubicBezTo>
                <a:cubicBezTo>
                  <a:pt x="21042" y="2807"/>
                  <a:pt x="20929" y="2738"/>
                  <a:pt x="20766" y="2738"/>
                </a:cubicBezTo>
                <a:cubicBezTo>
                  <a:pt x="20674" y="2738"/>
                  <a:pt x="20565" y="2760"/>
                  <a:pt x="20482" y="2786"/>
                </a:cubicBezTo>
                <a:cubicBezTo>
                  <a:pt x="20471" y="2608"/>
                  <a:pt x="20249" y="2480"/>
                  <a:pt x="20053" y="2480"/>
                </a:cubicBezTo>
                <a:cubicBezTo>
                  <a:pt x="19935" y="2480"/>
                  <a:pt x="19827" y="2526"/>
                  <a:pt x="19780" y="2635"/>
                </a:cubicBezTo>
                <a:cubicBezTo>
                  <a:pt x="19768" y="2617"/>
                  <a:pt x="19743" y="2586"/>
                  <a:pt x="19719" y="2562"/>
                </a:cubicBezTo>
                <a:cubicBezTo>
                  <a:pt x="19562" y="2586"/>
                  <a:pt x="19471" y="2683"/>
                  <a:pt x="19495" y="2853"/>
                </a:cubicBezTo>
                <a:cubicBezTo>
                  <a:pt x="19493" y="2852"/>
                  <a:pt x="19491" y="2852"/>
                  <a:pt x="19489" y="2852"/>
                </a:cubicBezTo>
                <a:cubicBezTo>
                  <a:pt x="19356" y="2852"/>
                  <a:pt x="18627" y="3563"/>
                  <a:pt x="18466" y="3688"/>
                </a:cubicBezTo>
                <a:cubicBezTo>
                  <a:pt x="18405" y="3641"/>
                  <a:pt x="18328" y="3620"/>
                  <a:pt x="18251" y="3620"/>
                </a:cubicBezTo>
                <a:cubicBezTo>
                  <a:pt x="18061" y="3620"/>
                  <a:pt x="17871" y="3749"/>
                  <a:pt x="17927" y="3930"/>
                </a:cubicBezTo>
                <a:cubicBezTo>
                  <a:pt x="17855" y="3838"/>
                  <a:pt x="17646" y="3800"/>
                  <a:pt x="17418" y="3800"/>
                </a:cubicBezTo>
                <a:cubicBezTo>
                  <a:pt x="17108" y="3800"/>
                  <a:pt x="16762" y="3869"/>
                  <a:pt x="16668" y="3967"/>
                </a:cubicBezTo>
                <a:cubicBezTo>
                  <a:pt x="16623" y="3863"/>
                  <a:pt x="16586" y="3830"/>
                  <a:pt x="16548" y="3830"/>
                </a:cubicBezTo>
                <a:cubicBezTo>
                  <a:pt x="16482" y="3830"/>
                  <a:pt x="16416" y="3927"/>
                  <a:pt x="16314" y="3927"/>
                </a:cubicBezTo>
                <a:cubicBezTo>
                  <a:pt x="16305" y="3927"/>
                  <a:pt x="16296" y="3926"/>
                  <a:pt x="16286" y="3924"/>
                </a:cubicBezTo>
                <a:cubicBezTo>
                  <a:pt x="16149" y="3897"/>
                  <a:pt x="16127" y="3731"/>
                  <a:pt x="15931" y="3731"/>
                </a:cubicBezTo>
                <a:cubicBezTo>
                  <a:pt x="15910" y="3731"/>
                  <a:pt x="15887" y="3733"/>
                  <a:pt x="15863" y="3737"/>
                </a:cubicBezTo>
                <a:cubicBezTo>
                  <a:pt x="15851" y="3676"/>
                  <a:pt x="15814" y="3622"/>
                  <a:pt x="15808" y="3561"/>
                </a:cubicBezTo>
                <a:cubicBezTo>
                  <a:pt x="15788" y="3565"/>
                  <a:pt x="15769" y="3566"/>
                  <a:pt x="15752" y="3566"/>
                </a:cubicBezTo>
                <a:cubicBezTo>
                  <a:pt x="15525" y="3566"/>
                  <a:pt x="15600" y="3275"/>
                  <a:pt x="15360" y="3275"/>
                </a:cubicBezTo>
                <a:cubicBezTo>
                  <a:pt x="15339" y="3275"/>
                  <a:pt x="15315" y="3277"/>
                  <a:pt x="15287" y="3283"/>
                </a:cubicBezTo>
                <a:cubicBezTo>
                  <a:pt x="15267" y="3153"/>
                  <a:pt x="15192" y="3090"/>
                  <a:pt x="15076" y="3090"/>
                </a:cubicBezTo>
                <a:cubicBezTo>
                  <a:pt x="15057" y="3090"/>
                  <a:pt x="15037" y="3091"/>
                  <a:pt x="15015" y="3095"/>
                </a:cubicBezTo>
                <a:cubicBezTo>
                  <a:pt x="15045" y="2917"/>
                  <a:pt x="14939" y="2824"/>
                  <a:pt x="14786" y="2824"/>
                </a:cubicBezTo>
                <a:cubicBezTo>
                  <a:pt x="14757" y="2824"/>
                  <a:pt x="14726" y="2828"/>
                  <a:pt x="14694" y="2835"/>
                </a:cubicBezTo>
                <a:cubicBezTo>
                  <a:pt x="14700" y="2822"/>
                  <a:pt x="14700" y="2768"/>
                  <a:pt x="14700" y="2768"/>
                </a:cubicBezTo>
                <a:lnTo>
                  <a:pt x="14700" y="2768"/>
                </a:lnTo>
                <a:cubicBezTo>
                  <a:pt x="14658" y="2780"/>
                  <a:pt x="14549" y="2780"/>
                  <a:pt x="14506" y="2792"/>
                </a:cubicBezTo>
                <a:cubicBezTo>
                  <a:pt x="14552" y="2639"/>
                  <a:pt x="14478" y="2560"/>
                  <a:pt x="14346" y="2560"/>
                </a:cubicBezTo>
                <a:cubicBezTo>
                  <a:pt x="14320" y="2560"/>
                  <a:pt x="14293" y="2562"/>
                  <a:pt x="14264" y="2568"/>
                </a:cubicBezTo>
                <a:cubicBezTo>
                  <a:pt x="14301" y="2344"/>
                  <a:pt x="14046" y="2193"/>
                  <a:pt x="13943" y="2041"/>
                </a:cubicBezTo>
                <a:cubicBezTo>
                  <a:pt x="13865" y="1925"/>
                  <a:pt x="13758" y="1705"/>
                  <a:pt x="13640" y="1705"/>
                </a:cubicBezTo>
                <a:cubicBezTo>
                  <a:pt x="13576" y="1705"/>
                  <a:pt x="13508" y="1773"/>
                  <a:pt x="13441" y="1963"/>
                </a:cubicBezTo>
                <a:cubicBezTo>
                  <a:pt x="13374" y="1892"/>
                  <a:pt x="13343" y="1872"/>
                  <a:pt x="13282" y="1872"/>
                </a:cubicBezTo>
                <a:cubicBezTo>
                  <a:pt x="13250" y="1872"/>
                  <a:pt x="13209" y="1878"/>
                  <a:pt x="13150" y="1884"/>
                </a:cubicBezTo>
                <a:cubicBezTo>
                  <a:pt x="13118" y="1789"/>
                  <a:pt x="13058" y="1746"/>
                  <a:pt x="12993" y="1746"/>
                </a:cubicBezTo>
                <a:cubicBezTo>
                  <a:pt x="12926" y="1746"/>
                  <a:pt x="12852" y="1792"/>
                  <a:pt x="12793" y="1872"/>
                </a:cubicBezTo>
                <a:cubicBezTo>
                  <a:pt x="12793" y="1739"/>
                  <a:pt x="12729" y="1682"/>
                  <a:pt x="12619" y="1682"/>
                </a:cubicBezTo>
                <a:cubicBezTo>
                  <a:pt x="12595" y="1682"/>
                  <a:pt x="12568" y="1685"/>
                  <a:pt x="12539" y="1690"/>
                </a:cubicBezTo>
                <a:cubicBezTo>
                  <a:pt x="12572" y="1526"/>
                  <a:pt x="12515" y="1426"/>
                  <a:pt x="12362" y="1426"/>
                </a:cubicBezTo>
                <a:cubicBezTo>
                  <a:pt x="12345" y="1426"/>
                  <a:pt x="12327" y="1428"/>
                  <a:pt x="12309" y="1430"/>
                </a:cubicBezTo>
                <a:cubicBezTo>
                  <a:pt x="12304" y="1269"/>
                  <a:pt x="12216" y="1140"/>
                  <a:pt x="12075" y="1140"/>
                </a:cubicBezTo>
                <a:cubicBezTo>
                  <a:pt x="12041" y="1140"/>
                  <a:pt x="12004" y="1147"/>
                  <a:pt x="11964" y="1164"/>
                </a:cubicBezTo>
                <a:cubicBezTo>
                  <a:pt x="11992" y="1001"/>
                  <a:pt x="11915" y="868"/>
                  <a:pt x="11779" y="868"/>
                </a:cubicBezTo>
                <a:cubicBezTo>
                  <a:pt x="11743" y="868"/>
                  <a:pt x="11704" y="877"/>
                  <a:pt x="11661" y="897"/>
                </a:cubicBezTo>
                <a:cubicBezTo>
                  <a:pt x="11641" y="793"/>
                  <a:pt x="11579" y="748"/>
                  <a:pt x="11503" y="748"/>
                </a:cubicBezTo>
                <a:cubicBezTo>
                  <a:pt x="11443" y="748"/>
                  <a:pt x="11374" y="776"/>
                  <a:pt x="11310" y="825"/>
                </a:cubicBezTo>
                <a:cubicBezTo>
                  <a:pt x="11284" y="699"/>
                  <a:pt x="11208" y="641"/>
                  <a:pt x="11116" y="641"/>
                </a:cubicBezTo>
                <a:cubicBezTo>
                  <a:pt x="11058" y="641"/>
                  <a:pt x="10992" y="665"/>
                  <a:pt x="10928" y="709"/>
                </a:cubicBezTo>
                <a:cubicBezTo>
                  <a:pt x="10898" y="552"/>
                  <a:pt x="10783" y="443"/>
                  <a:pt x="10613" y="443"/>
                </a:cubicBezTo>
                <a:cubicBezTo>
                  <a:pt x="10639" y="244"/>
                  <a:pt x="10377" y="129"/>
                  <a:pt x="10141" y="129"/>
                </a:cubicBezTo>
                <a:cubicBezTo>
                  <a:pt x="9984" y="129"/>
                  <a:pt x="9837" y="180"/>
                  <a:pt x="9796" y="292"/>
                </a:cubicBezTo>
                <a:cubicBezTo>
                  <a:pt x="9787" y="291"/>
                  <a:pt x="9778" y="291"/>
                  <a:pt x="9770" y="291"/>
                </a:cubicBezTo>
                <a:cubicBezTo>
                  <a:pt x="9615" y="291"/>
                  <a:pt x="9519" y="392"/>
                  <a:pt x="9536" y="558"/>
                </a:cubicBezTo>
                <a:cubicBezTo>
                  <a:pt x="9530" y="558"/>
                  <a:pt x="9524" y="557"/>
                  <a:pt x="9518" y="557"/>
                </a:cubicBezTo>
                <a:cubicBezTo>
                  <a:pt x="9468" y="557"/>
                  <a:pt x="9399" y="573"/>
                  <a:pt x="9346" y="573"/>
                </a:cubicBezTo>
                <a:cubicBezTo>
                  <a:pt x="9333" y="573"/>
                  <a:pt x="9322" y="572"/>
                  <a:pt x="9312" y="570"/>
                </a:cubicBezTo>
                <a:cubicBezTo>
                  <a:pt x="9306" y="625"/>
                  <a:pt x="9275" y="661"/>
                  <a:pt x="9263" y="716"/>
                </a:cubicBezTo>
                <a:cubicBezTo>
                  <a:pt x="9225" y="714"/>
                  <a:pt x="9196" y="713"/>
                  <a:pt x="9170" y="713"/>
                </a:cubicBezTo>
                <a:cubicBezTo>
                  <a:pt x="9103" y="713"/>
                  <a:pt x="9065" y="721"/>
                  <a:pt x="8973" y="752"/>
                </a:cubicBezTo>
                <a:cubicBezTo>
                  <a:pt x="8942" y="714"/>
                  <a:pt x="8909" y="697"/>
                  <a:pt x="8876" y="697"/>
                </a:cubicBezTo>
                <a:cubicBezTo>
                  <a:pt x="8809" y="697"/>
                  <a:pt x="8741" y="764"/>
                  <a:pt x="8688" y="861"/>
                </a:cubicBezTo>
                <a:cubicBezTo>
                  <a:pt x="8555" y="794"/>
                  <a:pt x="8428" y="825"/>
                  <a:pt x="8276" y="794"/>
                </a:cubicBezTo>
                <a:cubicBezTo>
                  <a:pt x="8258" y="790"/>
                  <a:pt x="8239" y="789"/>
                  <a:pt x="8220" y="789"/>
                </a:cubicBezTo>
                <a:cubicBezTo>
                  <a:pt x="8174" y="789"/>
                  <a:pt x="8127" y="797"/>
                  <a:pt x="8080" y="797"/>
                </a:cubicBezTo>
                <a:cubicBezTo>
                  <a:pt x="8056" y="797"/>
                  <a:pt x="8033" y="795"/>
                  <a:pt x="8010" y="788"/>
                </a:cubicBezTo>
                <a:cubicBezTo>
                  <a:pt x="7943" y="752"/>
                  <a:pt x="7980" y="637"/>
                  <a:pt x="7919" y="613"/>
                </a:cubicBezTo>
                <a:cubicBezTo>
                  <a:pt x="7808" y="578"/>
                  <a:pt x="7596" y="524"/>
                  <a:pt x="7418" y="524"/>
                </a:cubicBezTo>
                <a:cubicBezTo>
                  <a:pt x="7256" y="524"/>
                  <a:pt x="7123" y="568"/>
                  <a:pt x="7120" y="709"/>
                </a:cubicBezTo>
                <a:cubicBezTo>
                  <a:pt x="7056" y="683"/>
                  <a:pt x="6985" y="666"/>
                  <a:pt x="6917" y="666"/>
                </a:cubicBezTo>
                <a:cubicBezTo>
                  <a:pt x="6798" y="666"/>
                  <a:pt x="6691" y="718"/>
                  <a:pt x="6660" y="861"/>
                </a:cubicBezTo>
                <a:cubicBezTo>
                  <a:pt x="6594" y="835"/>
                  <a:pt x="6527" y="821"/>
                  <a:pt x="6465" y="821"/>
                </a:cubicBezTo>
                <a:cubicBezTo>
                  <a:pt x="6308" y="821"/>
                  <a:pt x="6175" y="905"/>
                  <a:pt x="6127" y="1091"/>
                </a:cubicBezTo>
                <a:cubicBezTo>
                  <a:pt x="6075" y="1026"/>
                  <a:pt x="6020" y="989"/>
                  <a:pt x="5964" y="989"/>
                </a:cubicBezTo>
                <a:cubicBezTo>
                  <a:pt x="5915" y="989"/>
                  <a:pt x="5866" y="1017"/>
                  <a:pt x="5818" y="1079"/>
                </a:cubicBezTo>
                <a:cubicBezTo>
                  <a:pt x="5812" y="1006"/>
                  <a:pt x="5758" y="952"/>
                  <a:pt x="5752" y="897"/>
                </a:cubicBezTo>
                <a:cubicBezTo>
                  <a:pt x="5703" y="958"/>
                  <a:pt x="5570" y="1030"/>
                  <a:pt x="5522" y="1091"/>
                </a:cubicBezTo>
                <a:cubicBezTo>
                  <a:pt x="5491" y="1018"/>
                  <a:pt x="5425" y="982"/>
                  <a:pt x="5401" y="940"/>
                </a:cubicBezTo>
                <a:cubicBezTo>
                  <a:pt x="5298" y="1042"/>
                  <a:pt x="5237" y="1182"/>
                  <a:pt x="5098" y="1254"/>
                </a:cubicBezTo>
                <a:cubicBezTo>
                  <a:pt x="4988" y="1307"/>
                  <a:pt x="4937" y="1328"/>
                  <a:pt x="4909" y="1328"/>
                </a:cubicBezTo>
                <a:cubicBezTo>
                  <a:pt x="4854" y="1328"/>
                  <a:pt x="4890" y="1246"/>
                  <a:pt x="4741" y="1170"/>
                </a:cubicBezTo>
                <a:cubicBezTo>
                  <a:pt x="4692" y="1139"/>
                  <a:pt x="4529" y="1164"/>
                  <a:pt x="4492" y="1127"/>
                </a:cubicBezTo>
                <a:cubicBezTo>
                  <a:pt x="4462" y="1097"/>
                  <a:pt x="4450" y="946"/>
                  <a:pt x="4450" y="946"/>
                </a:cubicBezTo>
                <a:cubicBezTo>
                  <a:pt x="4358" y="900"/>
                  <a:pt x="4319" y="840"/>
                  <a:pt x="4205" y="840"/>
                </a:cubicBezTo>
                <a:cubicBezTo>
                  <a:pt x="4169" y="840"/>
                  <a:pt x="4124" y="846"/>
                  <a:pt x="4069" y="861"/>
                </a:cubicBezTo>
                <a:cubicBezTo>
                  <a:pt x="4073" y="732"/>
                  <a:pt x="4017" y="677"/>
                  <a:pt x="3929" y="677"/>
                </a:cubicBezTo>
                <a:cubicBezTo>
                  <a:pt x="3888" y="677"/>
                  <a:pt x="3841" y="689"/>
                  <a:pt x="3790" y="709"/>
                </a:cubicBezTo>
                <a:cubicBezTo>
                  <a:pt x="3755" y="596"/>
                  <a:pt x="3677" y="563"/>
                  <a:pt x="3584" y="563"/>
                </a:cubicBezTo>
                <a:cubicBezTo>
                  <a:pt x="3518" y="563"/>
                  <a:pt x="3445" y="579"/>
                  <a:pt x="3372" y="594"/>
                </a:cubicBezTo>
                <a:cubicBezTo>
                  <a:pt x="3288" y="455"/>
                  <a:pt x="3360" y="498"/>
                  <a:pt x="3185" y="443"/>
                </a:cubicBezTo>
                <a:cubicBezTo>
                  <a:pt x="3118" y="304"/>
                  <a:pt x="3130" y="304"/>
                  <a:pt x="2955" y="255"/>
                </a:cubicBezTo>
                <a:cubicBezTo>
                  <a:pt x="2940" y="153"/>
                  <a:pt x="2880" y="107"/>
                  <a:pt x="2811" y="107"/>
                </a:cubicBezTo>
                <a:cubicBezTo>
                  <a:pt x="2739" y="107"/>
                  <a:pt x="2656" y="159"/>
                  <a:pt x="2610" y="249"/>
                </a:cubicBezTo>
                <a:cubicBezTo>
                  <a:pt x="2593" y="103"/>
                  <a:pt x="2495" y="0"/>
                  <a:pt x="2379" y="0"/>
                </a:cubicBezTo>
                <a:close/>
                <a:moveTo>
                  <a:pt x="34605" y="8435"/>
                </a:moveTo>
                <a:cubicBezTo>
                  <a:pt x="34612" y="8439"/>
                  <a:pt x="34619" y="8443"/>
                  <a:pt x="34625" y="8447"/>
                </a:cubicBezTo>
                <a:lnTo>
                  <a:pt x="34625" y="843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hau Philomene One"/>
              <a:buNone/>
              <a:defRPr sz="3000">
                <a:solidFill>
                  <a:schemeClr val="accen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hau Philomene One"/>
              <a:buNone/>
              <a:defRPr sz="3000">
                <a:solidFill>
                  <a:schemeClr val="accen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hau Philomene One"/>
              <a:buNone/>
              <a:defRPr sz="3000">
                <a:solidFill>
                  <a:schemeClr val="accen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hau Philomene One"/>
              <a:buNone/>
              <a:defRPr sz="3000">
                <a:solidFill>
                  <a:schemeClr val="accen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hau Philomene One"/>
              <a:buNone/>
              <a:defRPr sz="3000">
                <a:solidFill>
                  <a:schemeClr val="accen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hau Philomene One"/>
              <a:buNone/>
              <a:defRPr sz="3000">
                <a:solidFill>
                  <a:schemeClr val="accen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hau Philomene One"/>
              <a:buNone/>
              <a:defRPr sz="3000">
                <a:solidFill>
                  <a:schemeClr val="accen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hau Philomene One"/>
              <a:buNone/>
              <a:defRPr sz="3000">
                <a:solidFill>
                  <a:schemeClr val="accen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Chau Philomene One"/>
              <a:buNone/>
              <a:defRPr sz="3000">
                <a:solidFill>
                  <a:schemeClr val="accent2"/>
                </a:solidFill>
                <a:latin typeface="Chau Philomene One"/>
                <a:ea typeface="Chau Philomene One"/>
                <a:cs typeface="Chau Philomene One"/>
                <a:sym typeface="Chau Philome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●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●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●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atamaran"/>
              <a:buChar char="○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Catamaran"/>
              <a:buChar char="■"/>
              <a:defRPr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0" r:id="rId4"/>
    <p:sldLayoutId id="2147483662" r:id="rId5"/>
    <p:sldLayoutId id="2147483667" r:id="rId6"/>
    <p:sldLayoutId id="2147483676" r:id="rId7"/>
    <p:sldLayoutId id="2147483677" r:id="rId8"/>
    <p:sldLayoutId id="214748367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ctrTitle"/>
          </p:nvPr>
        </p:nvSpPr>
        <p:spPr>
          <a:xfrm>
            <a:off x="-12850" y="16205"/>
            <a:ext cx="9156850" cy="22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6600" dirty="0">
                <a:solidFill>
                  <a:schemeClr val="dk1"/>
                </a:solidFill>
              </a:rPr>
              <a:t>Notre projet </a:t>
            </a:r>
            <a:endParaRPr sz="6600" dirty="0">
              <a:solidFill>
                <a:schemeClr val="dk1"/>
              </a:solidFill>
            </a:endParaRPr>
          </a:p>
        </p:txBody>
      </p:sp>
      <p:sp>
        <p:nvSpPr>
          <p:cNvPr id="277" name="Google Shape;277;p36"/>
          <p:cNvSpPr txBox="1">
            <a:spLocks noGrp="1"/>
          </p:cNvSpPr>
          <p:nvPr>
            <p:ph type="subTitle" idx="1"/>
          </p:nvPr>
        </p:nvSpPr>
        <p:spPr>
          <a:xfrm>
            <a:off x="1175058" y="4121460"/>
            <a:ext cx="56037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Hugo, Ilario et Simon</a:t>
            </a:r>
            <a:endParaRPr dirty="0"/>
          </a:p>
        </p:txBody>
      </p:sp>
      <p:grpSp>
        <p:nvGrpSpPr>
          <p:cNvPr id="278" name="Google Shape;278;p36"/>
          <p:cNvGrpSpPr/>
          <p:nvPr/>
        </p:nvGrpSpPr>
        <p:grpSpPr>
          <a:xfrm>
            <a:off x="6462350" y="1249600"/>
            <a:ext cx="2755533" cy="4030891"/>
            <a:chOff x="6462350" y="1249600"/>
            <a:chExt cx="2755533" cy="4030891"/>
          </a:xfrm>
        </p:grpSpPr>
        <p:sp>
          <p:nvSpPr>
            <p:cNvPr id="279" name="Google Shape;279;p36"/>
            <p:cNvSpPr/>
            <p:nvPr/>
          </p:nvSpPr>
          <p:spPr>
            <a:xfrm>
              <a:off x="7343662" y="2596681"/>
              <a:ext cx="672317" cy="2437725"/>
            </a:xfrm>
            <a:custGeom>
              <a:avLst/>
              <a:gdLst/>
              <a:ahLst/>
              <a:cxnLst/>
              <a:rect l="l" t="t" r="r" b="b"/>
              <a:pathLst>
                <a:path w="15879" h="57575" extrusionOk="0">
                  <a:moveTo>
                    <a:pt x="0" y="0"/>
                  </a:moveTo>
                  <a:cubicBezTo>
                    <a:pt x="33" y="2502"/>
                    <a:pt x="234" y="5004"/>
                    <a:pt x="667" y="7472"/>
                  </a:cubicBezTo>
                  <a:cubicBezTo>
                    <a:pt x="1068" y="9974"/>
                    <a:pt x="1735" y="12409"/>
                    <a:pt x="2535" y="14778"/>
                  </a:cubicBezTo>
                  <a:cubicBezTo>
                    <a:pt x="2936" y="15978"/>
                    <a:pt x="3336" y="17146"/>
                    <a:pt x="3769" y="18313"/>
                  </a:cubicBezTo>
                  <a:cubicBezTo>
                    <a:pt x="4203" y="19481"/>
                    <a:pt x="4637" y="20648"/>
                    <a:pt x="5104" y="21816"/>
                  </a:cubicBezTo>
                  <a:cubicBezTo>
                    <a:pt x="5571" y="22983"/>
                    <a:pt x="6038" y="24118"/>
                    <a:pt x="6438" y="25252"/>
                  </a:cubicBezTo>
                  <a:cubicBezTo>
                    <a:pt x="6838" y="26386"/>
                    <a:pt x="7205" y="27553"/>
                    <a:pt x="7539" y="28721"/>
                  </a:cubicBezTo>
                  <a:cubicBezTo>
                    <a:pt x="7872" y="29922"/>
                    <a:pt x="8206" y="31123"/>
                    <a:pt x="8573" y="32323"/>
                  </a:cubicBezTo>
                  <a:cubicBezTo>
                    <a:pt x="8940" y="33558"/>
                    <a:pt x="9373" y="34759"/>
                    <a:pt x="9807" y="35926"/>
                  </a:cubicBezTo>
                  <a:cubicBezTo>
                    <a:pt x="10674" y="38261"/>
                    <a:pt x="11542" y="40529"/>
                    <a:pt x="11942" y="42764"/>
                  </a:cubicBezTo>
                  <a:cubicBezTo>
                    <a:pt x="12342" y="45033"/>
                    <a:pt x="12342" y="47334"/>
                    <a:pt x="12075" y="49703"/>
                  </a:cubicBezTo>
                  <a:cubicBezTo>
                    <a:pt x="11842" y="52038"/>
                    <a:pt x="11342" y="54406"/>
                    <a:pt x="10808" y="56841"/>
                  </a:cubicBezTo>
                  <a:lnTo>
                    <a:pt x="14844" y="57575"/>
                  </a:lnTo>
                  <a:cubicBezTo>
                    <a:pt x="15211" y="55106"/>
                    <a:pt x="15611" y="52571"/>
                    <a:pt x="15711" y="49969"/>
                  </a:cubicBezTo>
                  <a:cubicBezTo>
                    <a:pt x="15878" y="47401"/>
                    <a:pt x="15745" y="44699"/>
                    <a:pt x="15111" y="42097"/>
                  </a:cubicBezTo>
                  <a:cubicBezTo>
                    <a:pt x="14477" y="39495"/>
                    <a:pt x="13410" y="37127"/>
                    <a:pt x="12409" y="34892"/>
                  </a:cubicBezTo>
                  <a:cubicBezTo>
                    <a:pt x="11909" y="33758"/>
                    <a:pt x="11442" y="32624"/>
                    <a:pt x="11041" y="31490"/>
                  </a:cubicBezTo>
                  <a:cubicBezTo>
                    <a:pt x="10608" y="30355"/>
                    <a:pt x="10241" y="29188"/>
                    <a:pt x="9807" y="28020"/>
                  </a:cubicBezTo>
                  <a:cubicBezTo>
                    <a:pt x="9407" y="26820"/>
                    <a:pt x="8973" y="25619"/>
                    <a:pt x="8473" y="24451"/>
                  </a:cubicBezTo>
                  <a:cubicBezTo>
                    <a:pt x="7972" y="23284"/>
                    <a:pt x="7439" y="22149"/>
                    <a:pt x="6905" y="21049"/>
                  </a:cubicBezTo>
                  <a:cubicBezTo>
                    <a:pt x="5871" y="18814"/>
                    <a:pt x="4837" y="16545"/>
                    <a:pt x="3936" y="14277"/>
                  </a:cubicBezTo>
                  <a:cubicBezTo>
                    <a:pt x="3036" y="11976"/>
                    <a:pt x="2235" y="9674"/>
                    <a:pt x="1668" y="7272"/>
                  </a:cubicBezTo>
                  <a:cubicBezTo>
                    <a:pt x="1068" y="4904"/>
                    <a:pt x="734" y="2469"/>
                    <a:pt x="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6"/>
            <p:cNvSpPr/>
            <p:nvPr/>
          </p:nvSpPr>
          <p:spPr>
            <a:xfrm>
              <a:off x="7463696" y="1671600"/>
              <a:ext cx="576290" cy="3268182"/>
            </a:xfrm>
            <a:custGeom>
              <a:avLst/>
              <a:gdLst/>
              <a:ahLst/>
              <a:cxnLst/>
              <a:rect l="l" t="t" r="r" b="b"/>
              <a:pathLst>
                <a:path w="13611" h="77189" extrusionOk="0">
                  <a:moveTo>
                    <a:pt x="534" y="0"/>
                  </a:moveTo>
                  <a:lnTo>
                    <a:pt x="0" y="67"/>
                  </a:lnTo>
                  <a:cubicBezTo>
                    <a:pt x="668" y="6505"/>
                    <a:pt x="1301" y="12943"/>
                    <a:pt x="2002" y="19381"/>
                  </a:cubicBezTo>
                  <a:cubicBezTo>
                    <a:pt x="2702" y="25819"/>
                    <a:pt x="3436" y="32257"/>
                    <a:pt x="4337" y="38661"/>
                  </a:cubicBezTo>
                  <a:cubicBezTo>
                    <a:pt x="4804" y="41864"/>
                    <a:pt x="5271" y="45099"/>
                    <a:pt x="5871" y="48302"/>
                  </a:cubicBezTo>
                  <a:cubicBezTo>
                    <a:pt x="6405" y="51504"/>
                    <a:pt x="7039" y="54706"/>
                    <a:pt x="7839" y="57875"/>
                  </a:cubicBezTo>
                  <a:lnTo>
                    <a:pt x="8440" y="60243"/>
                  </a:lnTo>
                  <a:cubicBezTo>
                    <a:pt x="8607" y="60977"/>
                    <a:pt x="8773" y="61711"/>
                    <a:pt x="8873" y="62512"/>
                  </a:cubicBezTo>
                  <a:cubicBezTo>
                    <a:pt x="9007" y="63279"/>
                    <a:pt x="9107" y="64046"/>
                    <a:pt x="9207" y="64847"/>
                  </a:cubicBezTo>
                  <a:lnTo>
                    <a:pt x="9374" y="66048"/>
                  </a:lnTo>
                  <a:lnTo>
                    <a:pt x="9441" y="66648"/>
                  </a:lnTo>
                  <a:lnTo>
                    <a:pt x="9507" y="67215"/>
                  </a:lnTo>
                  <a:cubicBezTo>
                    <a:pt x="9841" y="70117"/>
                    <a:pt x="9307" y="73086"/>
                    <a:pt x="8273" y="75888"/>
                  </a:cubicBezTo>
                  <a:lnTo>
                    <a:pt x="12142" y="77189"/>
                  </a:lnTo>
                  <a:cubicBezTo>
                    <a:pt x="13143" y="73887"/>
                    <a:pt x="13610" y="70284"/>
                    <a:pt x="13010" y="66748"/>
                  </a:cubicBezTo>
                  <a:lnTo>
                    <a:pt x="12910" y="66114"/>
                  </a:lnTo>
                  <a:lnTo>
                    <a:pt x="12810" y="65514"/>
                  </a:lnTo>
                  <a:lnTo>
                    <a:pt x="12576" y="64313"/>
                  </a:lnTo>
                  <a:cubicBezTo>
                    <a:pt x="12443" y="63512"/>
                    <a:pt x="12276" y="62712"/>
                    <a:pt x="12109" y="61878"/>
                  </a:cubicBezTo>
                  <a:cubicBezTo>
                    <a:pt x="11909" y="61077"/>
                    <a:pt x="11709" y="60243"/>
                    <a:pt x="11475" y="59410"/>
                  </a:cubicBezTo>
                  <a:lnTo>
                    <a:pt x="11108" y="58242"/>
                  </a:lnTo>
                  <a:lnTo>
                    <a:pt x="10741" y="57108"/>
                  </a:lnTo>
                  <a:cubicBezTo>
                    <a:pt x="9874" y="54039"/>
                    <a:pt x="9107" y="50937"/>
                    <a:pt x="8406" y="47801"/>
                  </a:cubicBezTo>
                  <a:cubicBezTo>
                    <a:pt x="7706" y="44666"/>
                    <a:pt x="7106" y="41497"/>
                    <a:pt x="6505" y="38328"/>
                  </a:cubicBezTo>
                  <a:cubicBezTo>
                    <a:pt x="5338" y="31957"/>
                    <a:pt x="4337" y="25585"/>
                    <a:pt x="3370" y="19214"/>
                  </a:cubicBezTo>
                  <a:cubicBezTo>
                    <a:pt x="2369" y="12810"/>
                    <a:pt x="1468" y="6405"/>
                    <a:pt x="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6"/>
            <p:cNvSpPr/>
            <p:nvPr/>
          </p:nvSpPr>
          <p:spPr>
            <a:xfrm>
              <a:off x="7852083" y="1990800"/>
              <a:ext cx="495801" cy="2528121"/>
            </a:xfrm>
            <a:custGeom>
              <a:avLst/>
              <a:gdLst/>
              <a:ahLst/>
              <a:cxnLst/>
              <a:rect l="l" t="t" r="r" b="b"/>
              <a:pathLst>
                <a:path w="11710" h="59710" extrusionOk="0">
                  <a:moveTo>
                    <a:pt x="11175" y="0"/>
                  </a:moveTo>
                  <a:cubicBezTo>
                    <a:pt x="10608" y="2502"/>
                    <a:pt x="10175" y="5004"/>
                    <a:pt x="9708" y="7472"/>
                  </a:cubicBezTo>
                  <a:cubicBezTo>
                    <a:pt x="9241" y="9974"/>
                    <a:pt x="8774" y="12476"/>
                    <a:pt x="8240" y="14944"/>
                  </a:cubicBezTo>
                  <a:cubicBezTo>
                    <a:pt x="7706" y="17413"/>
                    <a:pt x="7139" y="19881"/>
                    <a:pt x="6439" y="22283"/>
                  </a:cubicBezTo>
                  <a:cubicBezTo>
                    <a:pt x="6105" y="23484"/>
                    <a:pt x="5705" y="24684"/>
                    <a:pt x="5204" y="25752"/>
                  </a:cubicBezTo>
                  <a:cubicBezTo>
                    <a:pt x="4637" y="26853"/>
                    <a:pt x="4037" y="27987"/>
                    <a:pt x="3470" y="29154"/>
                  </a:cubicBezTo>
                  <a:cubicBezTo>
                    <a:pt x="2903" y="30322"/>
                    <a:pt x="2369" y="31523"/>
                    <a:pt x="1969" y="32824"/>
                  </a:cubicBezTo>
                  <a:cubicBezTo>
                    <a:pt x="1535" y="34091"/>
                    <a:pt x="1268" y="35425"/>
                    <a:pt x="1135" y="36760"/>
                  </a:cubicBezTo>
                  <a:cubicBezTo>
                    <a:pt x="968" y="38061"/>
                    <a:pt x="868" y="39362"/>
                    <a:pt x="835" y="40629"/>
                  </a:cubicBezTo>
                  <a:lnTo>
                    <a:pt x="668" y="44465"/>
                  </a:lnTo>
                  <a:lnTo>
                    <a:pt x="1" y="59676"/>
                  </a:lnTo>
                  <a:lnTo>
                    <a:pt x="4070" y="59709"/>
                  </a:lnTo>
                  <a:lnTo>
                    <a:pt x="3703" y="44499"/>
                  </a:lnTo>
                  <a:lnTo>
                    <a:pt x="3603" y="40663"/>
                  </a:lnTo>
                  <a:cubicBezTo>
                    <a:pt x="3570" y="39428"/>
                    <a:pt x="3570" y="38194"/>
                    <a:pt x="3637" y="36960"/>
                  </a:cubicBezTo>
                  <a:cubicBezTo>
                    <a:pt x="3703" y="35759"/>
                    <a:pt x="3837" y="34591"/>
                    <a:pt x="4137" y="33424"/>
                  </a:cubicBezTo>
                  <a:cubicBezTo>
                    <a:pt x="4404" y="32256"/>
                    <a:pt x="4804" y="31122"/>
                    <a:pt x="5271" y="29955"/>
                  </a:cubicBezTo>
                  <a:cubicBezTo>
                    <a:pt x="5738" y="28787"/>
                    <a:pt x="6272" y="27653"/>
                    <a:pt x="6772" y="26452"/>
                  </a:cubicBezTo>
                  <a:cubicBezTo>
                    <a:pt x="7273" y="25185"/>
                    <a:pt x="7639" y="23951"/>
                    <a:pt x="7940" y="22683"/>
                  </a:cubicBezTo>
                  <a:cubicBezTo>
                    <a:pt x="8573" y="20181"/>
                    <a:pt x="9007" y="17679"/>
                    <a:pt x="9441" y="15178"/>
                  </a:cubicBezTo>
                  <a:cubicBezTo>
                    <a:pt x="9841" y="12642"/>
                    <a:pt x="10208" y="10141"/>
                    <a:pt x="10575" y="7639"/>
                  </a:cubicBezTo>
                  <a:cubicBezTo>
                    <a:pt x="10942" y="5104"/>
                    <a:pt x="11275" y="2602"/>
                    <a:pt x="11709" y="100"/>
                  </a:cubicBezTo>
                  <a:lnTo>
                    <a:pt x="11175" y="0"/>
                  </a:ln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6"/>
            <p:cNvSpPr/>
            <p:nvPr/>
          </p:nvSpPr>
          <p:spPr>
            <a:xfrm>
              <a:off x="7890232" y="2925746"/>
              <a:ext cx="838967" cy="1579028"/>
            </a:xfrm>
            <a:custGeom>
              <a:avLst/>
              <a:gdLst/>
              <a:ahLst/>
              <a:cxnLst/>
              <a:rect l="l" t="t" r="r" b="b"/>
              <a:pathLst>
                <a:path w="19815" h="37294" extrusionOk="0">
                  <a:moveTo>
                    <a:pt x="19314" y="1"/>
                  </a:moveTo>
                  <a:cubicBezTo>
                    <a:pt x="17846" y="3403"/>
                    <a:pt x="15378" y="6372"/>
                    <a:pt x="12276" y="8240"/>
                  </a:cubicBezTo>
                  <a:cubicBezTo>
                    <a:pt x="10741" y="9207"/>
                    <a:pt x="9040" y="9941"/>
                    <a:pt x="7339" y="10842"/>
                  </a:cubicBezTo>
                  <a:cubicBezTo>
                    <a:pt x="6472" y="11275"/>
                    <a:pt x="5604" y="11742"/>
                    <a:pt x="4804" y="12309"/>
                  </a:cubicBezTo>
                  <a:cubicBezTo>
                    <a:pt x="4370" y="12576"/>
                    <a:pt x="3970" y="12876"/>
                    <a:pt x="3570" y="13210"/>
                  </a:cubicBezTo>
                  <a:cubicBezTo>
                    <a:pt x="3169" y="13510"/>
                    <a:pt x="2802" y="13844"/>
                    <a:pt x="2402" y="14277"/>
                  </a:cubicBezTo>
                  <a:cubicBezTo>
                    <a:pt x="2035" y="14678"/>
                    <a:pt x="1702" y="15145"/>
                    <a:pt x="1435" y="15678"/>
                  </a:cubicBezTo>
                  <a:cubicBezTo>
                    <a:pt x="1134" y="16212"/>
                    <a:pt x="968" y="16813"/>
                    <a:pt x="901" y="17380"/>
                  </a:cubicBezTo>
                  <a:cubicBezTo>
                    <a:pt x="801" y="17913"/>
                    <a:pt x="768" y="18447"/>
                    <a:pt x="734" y="18947"/>
                  </a:cubicBezTo>
                  <a:lnTo>
                    <a:pt x="701" y="20348"/>
                  </a:lnTo>
                  <a:lnTo>
                    <a:pt x="467" y="26019"/>
                  </a:lnTo>
                  <a:lnTo>
                    <a:pt x="0" y="37294"/>
                  </a:lnTo>
                  <a:lnTo>
                    <a:pt x="4070" y="37294"/>
                  </a:lnTo>
                  <a:lnTo>
                    <a:pt x="3670" y="26019"/>
                  </a:lnTo>
                  <a:lnTo>
                    <a:pt x="3436" y="20348"/>
                  </a:lnTo>
                  <a:lnTo>
                    <a:pt x="3369" y="18947"/>
                  </a:lnTo>
                  <a:cubicBezTo>
                    <a:pt x="3369" y="18514"/>
                    <a:pt x="3369" y="18080"/>
                    <a:pt x="3403" y="17713"/>
                  </a:cubicBezTo>
                  <a:cubicBezTo>
                    <a:pt x="3436" y="17346"/>
                    <a:pt x="3503" y="17013"/>
                    <a:pt x="3603" y="16713"/>
                  </a:cubicBezTo>
                  <a:cubicBezTo>
                    <a:pt x="3736" y="16379"/>
                    <a:pt x="3936" y="16079"/>
                    <a:pt x="4170" y="15779"/>
                  </a:cubicBezTo>
                  <a:cubicBezTo>
                    <a:pt x="4403" y="15478"/>
                    <a:pt x="4704" y="15145"/>
                    <a:pt x="5037" y="14845"/>
                  </a:cubicBezTo>
                  <a:cubicBezTo>
                    <a:pt x="5337" y="14544"/>
                    <a:pt x="5671" y="14277"/>
                    <a:pt x="6005" y="14011"/>
                  </a:cubicBezTo>
                  <a:cubicBezTo>
                    <a:pt x="6705" y="13443"/>
                    <a:pt x="7472" y="12943"/>
                    <a:pt x="8240" y="12476"/>
                  </a:cubicBezTo>
                  <a:cubicBezTo>
                    <a:pt x="9807" y="11475"/>
                    <a:pt x="11509" y="10575"/>
                    <a:pt x="13076" y="9441"/>
                  </a:cubicBezTo>
                  <a:cubicBezTo>
                    <a:pt x="16245" y="7139"/>
                    <a:pt x="18580" y="3803"/>
                    <a:pt x="19814" y="201"/>
                  </a:cubicBezTo>
                  <a:lnTo>
                    <a:pt x="19314" y="1"/>
                  </a:ln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6"/>
            <p:cNvSpPr/>
            <p:nvPr/>
          </p:nvSpPr>
          <p:spPr>
            <a:xfrm>
              <a:off x="7765921" y="1842483"/>
              <a:ext cx="306542" cy="3438008"/>
            </a:xfrm>
            <a:custGeom>
              <a:avLst/>
              <a:gdLst/>
              <a:ahLst/>
              <a:cxnLst/>
              <a:rect l="l" t="t" r="r" b="b"/>
              <a:pathLst>
                <a:path w="7240" h="81200" extrusionOk="0">
                  <a:moveTo>
                    <a:pt x="2803" y="1"/>
                  </a:moveTo>
                  <a:lnTo>
                    <a:pt x="568" y="1268"/>
                  </a:lnTo>
                  <a:cubicBezTo>
                    <a:pt x="2069" y="7039"/>
                    <a:pt x="435" y="13177"/>
                    <a:pt x="201" y="19214"/>
                  </a:cubicBezTo>
                  <a:cubicBezTo>
                    <a:pt x="134" y="21916"/>
                    <a:pt x="334" y="24618"/>
                    <a:pt x="535" y="27320"/>
                  </a:cubicBezTo>
                  <a:cubicBezTo>
                    <a:pt x="1002" y="33625"/>
                    <a:pt x="1435" y="39929"/>
                    <a:pt x="1902" y="46234"/>
                  </a:cubicBezTo>
                  <a:cubicBezTo>
                    <a:pt x="2069" y="48302"/>
                    <a:pt x="2236" y="50403"/>
                    <a:pt x="2069" y="52471"/>
                  </a:cubicBezTo>
                  <a:cubicBezTo>
                    <a:pt x="1836" y="55874"/>
                    <a:pt x="1369" y="59510"/>
                    <a:pt x="2069" y="62879"/>
                  </a:cubicBezTo>
                  <a:cubicBezTo>
                    <a:pt x="2770" y="66115"/>
                    <a:pt x="635" y="69217"/>
                    <a:pt x="668" y="72519"/>
                  </a:cubicBezTo>
                  <a:cubicBezTo>
                    <a:pt x="735" y="75421"/>
                    <a:pt x="501" y="78323"/>
                    <a:pt x="1" y="81192"/>
                  </a:cubicBezTo>
                  <a:cubicBezTo>
                    <a:pt x="289" y="81197"/>
                    <a:pt x="577" y="81200"/>
                    <a:pt x="864" y="81200"/>
                  </a:cubicBezTo>
                  <a:cubicBezTo>
                    <a:pt x="2477" y="81200"/>
                    <a:pt x="4086" y="81113"/>
                    <a:pt x="5672" y="80858"/>
                  </a:cubicBezTo>
                  <a:cubicBezTo>
                    <a:pt x="6539" y="78390"/>
                    <a:pt x="6872" y="75655"/>
                    <a:pt x="6973" y="72986"/>
                  </a:cubicBezTo>
                  <a:cubicBezTo>
                    <a:pt x="7073" y="69217"/>
                    <a:pt x="6739" y="65447"/>
                    <a:pt x="6872" y="61678"/>
                  </a:cubicBezTo>
                  <a:cubicBezTo>
                    <a:pt x="6973" y="59376"/>
                    <a:pt x="7239" y="57041"/>
                    <a:pt x="7006" y="54740"/>
                  </a:cubicBezTo>
                  <a:cubicBezTo>
                    <a:pt x="6839" y="52905"/>
                    <a:pt x="6372" y="51104"/>
                    <a:pt x="5972" y="49269"/>
                  </a:cubicBezTo>
                  <a:cubicBezTo>
                    <a:pt x="5538" y="47201"/>
                    <a:pt x="5238" y="45066"/>
                    <a:pt x="4938" y="42965"/>
                  </a:cubicBezTo>
                  <a:cubicBezTo>
                    <a:pt x="3804" y="34725"/>
                    <a:pt x="2770" y="26386"/>
                    <a:pt x="3237" y="18080"/>
                  </a:cubicBezTo>
                  <a:cubicBezTo>
                    <a:pt x="3570" y="12009"/>
                    <a:pt x="4671" y="5738"/>
                    <a:pt x="28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7891629" y="3888975"/>
              <a:ext cx="652544" cy="773975"/>
            </a:xfrm>
            <a:custGeom>
              <a:avLst/>
              <a:gdLst/>
              <a:ahLst/>
              <a:cxnLst/>
              <a:rect l="l" t="t" r="r" b="b"/>
              <a:pathLst>
                <a:path w="15412" h="18280" extrusionOk="0">
                  <a:moveTo>
                    <a:pt x="15212" y="0"/>
                  </a:moveTo>
                  <a:cubicBezTo>
                    <a:pt x="14211" y="334"/>
                    <a:pt x="13377" y="1034"/>
                    <a:pt x="12743" y="1835"/>
                  </a:cubicBezTo>
                  <a:cubicBezTo>
                    <a:pt x="12076" y="2635"/>
                    <a:pt x="11576" y="3569"/>
                    <a:pt x="11175" y="4470"/>
                  </a:cubicBezTo>
                  <a:cubicBezTo>
                    <a:pt x="10775" y="5404"/>
                    <a:pt x="10441" y="6305"/>
                    <a:pt x="10041" y="7139"/>
                  </a:cubicBezTo>
                  <a:cubicBezTo>
                    <a:pt x="9641" y="7973"/>
                    <a:pt x="9174" y="8673"/>
                    <a:pt x="8573" y="9307"/>
                  </a:cubicBezTo>
                  <a:cubicBezTo>
                    <a:pt x="7373" y="10574"/>
                    <a:pt x="5805" y="11475"/>
                    <a:pt x="4104" y="12075"/>
                  </a:cubicBezTo>
                  <a:cubicBezTo>
                    <a:pt x="3637" y="12276"/>
                    <a:pt x="3070" y="12476"/>
                    <a:pt x="2502" y="12909"/>
                  </a:cubicBezTo>
                  <a:cubicBezTo>
                    <a:pt x="1869" y="13310"/>
                    <a:pt x="1402" y="13910"/>
                    <a:pt x="1035" y="14511"/>
                  </a:cubicBezTo>
                  <a:cubicBezTo>
                    <a:pt x="368" y="15711"/>
                    <a:pt x="201" y="16912"/>
                    <a:pt x="1" y="17913"/>
                  </a:cubicBezTo>
                  <a:lnTo>
                    <a:pt x="3737" y="18280"/>
                  </a:lnTo>
                  <a:cubicBezTo>
                    <a:pt x="3770" y="17346"/>
                    <a:pt x="3837" y="16545"/>
                    <a:pt x="4037" y="16012"/>
                  </a:cubicBezTo>
                  <a:cubicBezTo>
                    <a:pt x="4137" y="15745"/>
                    <a:pt x="4237" y="15545"/>
                    <a:pt x="4404" y="15378"/>
                  </a:cubicBezTo>
                  <a:cubicBezTo>
                    <a:pt x="4604" y="15178"/>
                    <a:pt x="4904" y="14978"/>
                    <a:pt x="5338" y="14744"/>
                  </a:cubicBezTo>
                  <a:cubicBezTo>
                    <a:pt x="7172" y="13777"/>
                    <a:pt x="8940" y="12442"/>
                    <a:pt x="10208" y="10641"/>
                  </a:cubicBezTo>
                  <a:cubicBezTo>
                    <a:pt x="10842" y="9774"/>
                    <a:pt x="11342" y="8740"/>
                    <a:pt x="11642" y="7772"/>
                  </a:cubicBezTo>
                  <a:cubicBezTo>
                    <a:pt x="11943" y="6805"/>
                    <a:pt x="12176" y="5838"/>
                    <a:pt x="12410" y="4937"/>
                  </a:cubicBezTo>
                  <a:cubicBezTo>
                    <a:pt x="12676" y="4003"/>
                    <a:pt x="12977" y="3136"/>
                    <a:pt x="13477" y="2369"/>
                  </a:cubicBezTo>
                  <a:cubicBezTo>
                    <a:pt x="13944" y="1568"/>
                    <a:pt x="14578" y="867"/>
                    <a:pt x="15412" y="467"/>
                  </a:cubicBezTo>
                  <a:lnTo>
                    <a:pt x="152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6"/>
            <p:cNvSpPr/>
            <p:nvPr/>
          </p:nvSpPr>
          <p:spPr>
            <a:xfrm>
              <a:off x="7907168" y="2987900"/>
              <a:ext cx="1022596" cy="1588936"/>
            </a:xfrm>
            <a:custGeom>
              <a:avLst/>
              <a:gdLst/>
              <a:ahLst/>
              <a:cxnLst/>
              <a:rect l="l" t="t" r="r" b="b"/>
              <a:pathLst>
                <a:path w="24152" h="37528" extrusionOk="0">
                  <a:moveTo>
                    <a:pt x="23651" y="0"/>
                  </a:moveTo>
                  <a:cubicBezTo>
                    <a:pt x="22884" y="4070"/>
                    <a:pt x="19448" y="7372"/>
                    <a:pt x="15578" y="8173"/>
                  </a:cubicBezTo>
                  <a:cubicBezTo>
                    <a:pt x="15111" y="8273"/>
                    <a:pt x="14611" y="8306"/>
                    <a:pt x="14111" y="8340"/>
                  </a:cubicBezTo>
                  <a:cubicBezTo>
                    <a:pt x="13974" y="8349"/>
                    <a:pt x="13831" y="8353"/>
                    <a:pt x="13686" y="8353"/>
                  </a:cubicBezTo>
                  <a:cubicBezTo>
                    <a:pt x="13334" y="8353"/>
                    <a:pt x="12963" y="8330"/>
                    <a:pt x="12610" y="8306"/>
                  </a:cubicBezTo>
                  <a:cubicBezTo>
                    <a:pt x="12076" y="8290"/>
                    <a:pt x="11534" y="8265"/>
                    <a:pt x="10979" y="8265"/>
                  </a:cubicBezTo>
                  <a:cubicBezTo>
                    <a:pt x="10425" y="8265"/>
                    <a:pt x="9858" y="8290"/>
                    <a:pt x="9274" y="8373"/>
                  </a:cubicBezTo>
                  <a:cubicBezTo>
                    <a:pt x="8073" y="8573"/>
                    <a:pt x="7006" y="9040"/>
                    <a:pt x="6005" y="9574"/>
                  </a:cubicBezTo>
                  <a:cubicBezTo>
                    <a:pt x="5538" y="9841"/>
                    <a:pt x="5071" y="10141"/>
                    <a:pt x="4604" y="10441"/>
                  </a:cubicBezTo>
                  <a:cubicBezTo>
                    <a:pt x="4137" y="10708"/>
                    <a:pt x="3670" y="11041"/>
                    <a:pt x="3203" y="11442"/>
                  </a:cubicBezTo>
                  <a:cubicBezTo>
                    <a:pt x="2736" y="11875"/>
                    <a:pt x="2302" y="12376"/>
                    <a:pt x="1969" y="12909"/>
                  </a:cubicBezTo>
                  <a:cubicBezTo>
                    <a:pt x="1635" y="13477"/>
                    <a:pt x="1402" y="14044"/>
                    <a:pt x="1235" y="14644"/>
                  </a:cubicBezTo>
                  <a:cubicBezTo>
                    <a:pt x="868" y="15812"/>
                    <a:pt x="768" y="16946"/>
                    <a:pt x="701" y="18047"/>
                  </a:cubicBezTo>
                  <a:cubicBezTo>
                    <a:pt x="568" y="20181"/>
                    <a:pt x="501" y="22316"/>
                    <a:pt x="534" y="24484"/>
                  </a:cubicBezTo>
                  <a:cubicBezTo>
                    <a:pt x="534" y="26653"/>
                    <a:pt x="701" y="28788"/>
                    <a:pt x="701" y="30822"/>
                  </a:cubicBezTo>
                  <a:cubicBezTo>
                    <a:pt x="734" y="32857"/>
                    <a:pt x="568" y="34792"/>
                    <a:pt x="1" y="36526"/>
                  </a:cubicBezTo>
                  <a:lnTo>
                    <a:pt x="3637" y="37527"/>
                  </a:lnTo>
                  <a:cubicBezTo>
                    <a:pt x="4204" y="35192"/>
                    <a:pt x="4204" y="32857"/>
                    <a:pt x="4037" y="30689"/>
                  </a:cubicBezTo>
                  <a:cubicBezTo>
                    <a:pt x="3903" y="28487"/>
                    <a:pt x="3603" y="26419"/>
                    <a:pt x="3470" y="24351"/>
                  </a:cubicBezTo>
                  <a:cubicBezTo>
                    <a:pt x="3303" y="22283"/>
                    <a:pt x="3236" y="20181"/>
                    <a:pt x="3236" y="18113"/>
                  </a:cubicBezTo>
                  <a:cubicBezTo>
                    <a:pt x="3236" y="17113"/>
                    <a:pt x="3270" y="16112"/>
                    <a:pt x="3470" y="15245"/>
                  </a:cubicBezTo>
                  <a:cubicBezTo>
                    <a:pt x="3670" y="14344"/>
                    <a:pt x="4037" y="13610"/>
                    <a:pt x="4637" y="13010"/>
                  </a:cubicBezTo>
                  <a:cubicBezTo>
                    <a:pt x="4937" y="12709"/>
                    <a:pt x="5338" y="12409"/>
                    <a:pt x="5738" y="12109"/>
                  </a:cubicBezTo>
                  <a:cubicBezTo>
                    <a:pt x="6172" y="11775"/>
                    <a:pt x="6572" y="11508"/>
                    <a:pt x="7006" y="11242"/>
                  </a:cubicBezTo>
                  <a:cubicBezTo>
                    <a:pt x="7840" y="10675"/>
                    <a:pt x="8673" y="10274"/>
                    <a:pt x="9574" y="10074"/>
                  </a:cubicBezTo>
                  <a:cubicBezTo>
                    <a:pt x="10508" y="9874"/>
                    <a:pt x="11509" y="9841"/>
                    <a:pt x="12576" y="9841"/>
                  </a:cubicBezTo>
                  <a:cubicBezTo>
                    <a:pt x="13110" y="9807"/>
                    <a:pt x="13677" y="9807"/>
                    <a:pt x="14211" y="9741"/>
                  </a:cubicBezTo>
                  <a:cubicBezTo>
                    <a:pt x="14778" y="9674"/>
                    <a:pt x="15345" y="9607"/>
                    <a:pt x="15879" y="9440"/>
                  </a:cubicBezTo>
                  <a:cubicBezTo>
                    <a:pt x="20248" y="8239"/>
                    <a:pt x="23617" y="4403"/>
                    <a:pt x="24151" y="67"/>
                  </a:cubicBezTo>
                  <a:lnTo>
                    <a:pt x="236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7901537" y="2006296"/>
              <a:ext cx="389824" cy="2487221"/>
            </a:xfrm>
            <a:custGeom>
              <a:avLst/>
              <a:gdLst/>
              <a:ahLst/>
              <a:cxnLst/>
              <a:rect l="l" t="t" r="r" b="b"/>
              <a:pathLst>
                <a:path w="9207" h="58744" extrusionOk="0">
                  <a:moveTo>
                    <a:pt x="5070" y="1"/>
                  </a:moveTo>
                  <a:lnTo>
                    <a:pt x="4570" y="101"/>
                  </a:lnTo>
                  <a:cubicBezTo>
                    <a:pt x="5004" y="2603"/>
                    <a:pt x="5938" y="5038"/>
                    <a:pt x="7172" y="7240"/>
                  </a:cubicBezTo>
                  <a:cubicBezTo>
                    <a:pt x="7472" y="7807"/>
                    <a:pt x="7739" y="8340"/>
                    <a:pt x="7906" y="8874"/>
                  </a:cubicBezTo>
                  <a:cubicBezTo>
                    <a:pt x="8073" y="9441"/>
                    <a:pt x="8139" y="9975"/>
                    <a:pt x="8106" y="10575"/>
                  </a:cubicBezTo>
                  <a:cubicBezTo>
                    <a:pt x="8039" y="11142"/>
                    <a:pt x="7939" y="11743"/>
                    <a:pt x="7806" y="12343"/>
                  </a:cubicBezTo>
                  <a:cubicBezTo>
                    <a:pt x="7672" y="12944"/>
                    <a:pt x="7572" y="13544"/>
                    <a:pt x="7405" y="14144"/>
                  </a:cubicBezTo>
                  <a:cubicBezTo>
                    <a:pt x="6238" y="18981"/>
                    <a:pt x="4403" y="23651"/>
                    <a:pt x="2869" y="28488"/>
                  </a:cubicBezTo>
                  <a:cubicBezTo>
                    <a:pt x="2102" y="30923"/>
                    <a:pt x="1435" y="33392"/>
                    <a:pt x="968" y="35927"/>
                  </a:cubicBezTo>
                  <a:cubicBezTo>
                    <a:pt x="501" y="38462"/>
                    <a:pt x="267" y="41064"/>
                    <a:pt x="167" y="43599"/>
                  </a:cubicBezTo>
                  <a:cubicBezTo>
                    <a:pt x="67" y="46167"/>
                    <a:pt x="67" y="48703"/>
                    <a:pt x="67" y="51204"/>
                  </a:cubicBezTo>
                  <a:lnTo>
                    <a:pt x="0" y="58743"/>
                  </a:lnTo>
                  <a:lnTo>
                    <a:pt x="3736" y="58643"/>
                  </a:lnTo>
                  <a:lnTo>
                    <a:pt x="3403" y="51138"/>
                  </a:lnTo>
                  <a:cubicBezTo>
                    <a:pt x="3269" y="48602"/>
                    <a:pt x="3136" y="46101"/>
                    <a:pt x="3102" y="43632"/>
                  </a:cubicBezTo>
                  <a:cubicBezTo>
                    <a:pt x="3069" y="41164"/>
                    <a:pt x="3136" y="38729"/>
                    <a:pt x="3469" y="36294"/>
                  </a:cubicBezTo>
                  <a:cubicBezTo>
                    <a:pt x="3770" y="33892"/>
                    <a:pt x="4303" y="31490"/>
                    <a:pt x="4904" y="29055"/>
                  </a:cubicBezTo>
                  <a:cubicBezTo>
                    <a:pt x="6138" y="24252"/>
                    <a:pt x="7739" y="19448"/>
                    <a:pt x="8673" y="14445"/>
                  </a:cubicBezTo>
                  <a:cubicBezTo>
                    <a:pt x="8806" y="13811"/>
                    <a:pt x="8907" y="13177"/>
                    <a:pt x="9007" y="12543"/>
                  </a:cubicBezTo>
                  <a:cubicBezTo>
                    <a:pt x="9107" y="11910"/>
                    <a:pt x="9173" y="11276"/>
                    <a:pt x="9207" y="10609"/>
                  </a:cubicBezTo>
                  <a:cubicBezTo>
                    <a:pt x="9207" y="9908"/>
                    <a:pt x="9107" y="9208"/>
                    <a:pt x="8840" y="8574"/>
                  </a:cubicBezTo>
                  <a:cubicBezTo>
                    <a:pt x="8606" y="7907"/>
                    <a:pt x="8273" y="7340"/>
                    <a:pt x="7973" y="6806"/>
                  </a:cubicBezTo>
                  <a:cubicBezTo>
                    <a:pt x="6605" y="4704"/>
                    <a:pt x="5638" y="2436"/>
                    <a:pt x="5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6"/>
            <p:cNvSpPr/>
            <p:nvPr/>
          </p:nvSpPr>
          <p:spPr>
            <a:xfrm>
              <a:off x="7908565" y="1966751"/>
              <a:ext cx="727401" cy="2422229"/>
            </a:xfrm>
            <a:custGeom>
              <a:avLst/>
              <a:gdLst/>
              <a:ahLst/>
              <a:cxnLst/>
              <a:rect l="l" t="t" r="r" b="b"/>
              <a:pathLst>
                <a:path w="17180" h="57209" extrusionOk="0">
                  <a:moveTo>
                    <a:pt x="16980" y="1"/>
                  </a:moveTo>
                  <a:lnTo>
                    <a:pt x="16479" y="34"/>
                  </a:lnTo>
                  <a:cubicBezTo>
                    <a:pt x="16546" y="2536"/>
                    <a:pt x="15579" y="5005"/>
                    <a:pt x="13978" y="6806"/>
                  </a:cubicBezTo>
                  <a:cubicBezTo>
                    <a:pt x="13577" y="7273"/>
                    <a:pt x="13110" y="7673"/>
                    <a:pt x="12643" y="8073"/>
                  </a:cubicBezTo>
                  <a:cubicBezTo>
                    <a:pt x="12143" y="8440"/>
                    <a:pt x="11609" y="8741"/>
                    <a:pt x="11076" y="9074"/>
                  </a:cubicBezTo>
                  <a:cubicBezTo>
                    <a:pt x="10508" y="9408"/>
                    <a:pt x="9941" y="9741"/>
                    <a:pt x="9408" y="10208"/>
                  </a:cubicBezTo>
                  <a:cubicBezTo>
                    <a:pt x="8874" y="10675"/>
                    <a:pt x="8440" y="11209"/>
                    <a:pt x="8040" y="11776"/>
                  </a:cubicBezTo>
                  <a:cubicBezTo>
                    <a:pt x="7273" y="12944"/>
                    <a:pt x="6839" y="14245"/>
                    <a:pt x="6506" y="15512"/>
                  </a:cubicBezTo>
                  <a:cubicBezTo>
                    <a:pt x="6172" y="16813"/>
                    <a:pt x="5939" y="18081"/>
                    <a:pt x="5705" y="19315"/>
                  </a:cubicBezTo>
                  <a:cubicBezTo>
                    <a:pt x="5205" y="21783"/>
                    <a:pt x="4604" y="24252"/>
                    <a:pt x="3837" y="26620"/>
                  </a:cubicBezTo>
                  <a:cubicBezTo>
                    <a:pt x="3070" y="28988"/>
                    <a:pt x="2002" y="31323"/>
                    <a:pt x="1235" y="33859"/>
                  </a:cubicBezTo>
                  <a:cubicBezTo>
                    <a:pt x="835" y="35159"/>
                    <a:pt x="535" y="36494"/>
                    <a:pt x="401" y="37861"/>
                  </a:cubicBezTo>
                  <a:cubicBezTo>
                    <a:pt x="234" y="39196"/>
                    <a:pt x="201" y="40530"/>
                    <a:pt x="201" y="41831"/>
                  </a:cubicBezTo>
                  <a:lnTo>
                    <a:pt x="234" y="43766"/>
                  </a:lnTo>
                  <a:cubicBezTo>
                    <a:pt x="234" y="44399"/>
                    <a:pt x="234" y="45033"/>
                    <a:pt x="234" y="45667"/>
                  </a:cubicBezTo>
                  <a:cubicBezTo>
                    <a:pt x="234" y="46935"/>
                    <a:pt x="201" y="48169"/>
                    <a:pt x="168" y="49470"/>
                  </a:cubicBezTo>
                  <a:cubicBezTo>
                    <a:pt x="101" y="52005"/>
                    <a:pt x="1" y="54573"/>
                    <a:pt x="34" y="57209"/>
                  </a:cubicBezTo>
                  <a:lnTo>
                    <a:pt x="3770" y="57042"/>
                  </a:lnTo>
                  <a:cubicBezTo>
                    <a:pt x="3604" y="54540"/>
                    <a:pt x="3570" y="52038"/>
                    <a:pt x="3503" y="49470"/>
                  </a:cubicBezTo>
                  <a:cubicBezTo>
                    <a:pt x="3470" y="48169"/>
                    <a:pt x="3437" y="46901"/>
                    <a:pt x="3370" y="45600"/>
                  </a:cubicBezTo>
                  <a:cubicBezTo>
                    <a:pt x="3370" y="44933"/>
                    <a:pt x="3303" y="44299"/>
                    <a:pt x="3270" y="43632"/>
                  </a:cubicBezTo>
                  <a:lnTo>
                    <a:pt x="3137" y="41764"/>
                  </a:lnTo>
                  <a:cubicBezTo>
                    <a:pt x="3070" y="40497"/>
                    <a:pt x="3070" y="39296"/>
                    <a:pt x="3137" y="38095"/>
                  </a:cubicBezTo>
                  <a:cubicBezTo>
                    <a:pt x="3203" y="36894"/>
                    <a:pt x="3370" y="35727"/>
                    <a:pt x="3670" y="34526"/>
                  </a:cubicBezTo>
                  <a:cubicBezTo>
                    <a:pt x="4271" y="32157"/>
                    <a:pt x="5205" y="29756"/>
                    <a:pt x="5872" y="27220"/>
                  </a:cubicBezTo>
                  <a:cubicBezTo>
                    <a:pt x="6539" y="24685"/>
                    <a:pt x="7039" y="22150"/>
                    <a:pt x="7406" y="19582"/>
                  </a:cubicBezTo>
                  <a:cubicBezTo>
                    <a:pt x="7606" y="18314"/>
                    <a:pt x="7740" y="17047"/>
                    <a:pt x="7973" y="15846"/>
                  </a:cubicBezTo>
                  <a:cubicBezTo>
                    <a:pt x="8207" y="14645"/>
                    <a:pt x="8574" y="13477"/>
                    <a:pt x="9174" y="12477"/>
                  </a:cubicBezTo>
                  <a:cubicBezTo>
                    <a:pt x="9441" y="11976"/>
                    <a:pt x="9808" y="11509"/>
                    <a:pt x="10242" y="11109"/>
                  </a:cubicBezTo>
                  <a:cubicBezTo>
                    <a:pt x="10642" y="10709"/>
                    <a:pt x="11142" y="10342"/>
                    <a:pt x="11676" y="10008"/>
                  </a:cubicBezTo>
                  <a:cubicBezTo>
                    <a:pt x="12176" y="9641"/>
                    <a:pt x="12743" y="9274"/>
                    <a:pt x="13277" y="8841"/>
                  </a:cubicBezTo>
                  <a:cubicBezTo>
                    <a:pt x="13777" y="8407"/>
                    <a:pt x="14244" y="7940"/>
                    <a:pt x="14645" y="7406"/>
                  </a:cubicBezTo>
                  <a:cubicBezTo>
                    <a:pt x="16313" y="5305"/>
                    <a:pt x="17180" y="2636"/>
                    <a:pt x="1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6"/>
            <p:cNvSpPr/>
            <p:nvPr/>
          </p:nvSpPr>
          <p:spPr>
            <a:xfrm>
              <a:off x="7438292" y="3749127"/>
              <a:ext cx="579084" cy="792393"/>
            </a:xfrm>
            <a:custGeom>
              <a:avLst/>
              <a:gdLst/>
              <a:ahLst/>
              <a:cxnLst/>
              <a:rect l="l" t="t" r="r" b="b"/>
              <a:pathLst>
                <a:path w="13677" h="18715" extrusionOk="0">
                  <a:moveTo>
                    <a:pt x="434" y="1"/>
                  </a:moveTo>
                  <a:lnTo>
                    <a:pt x="0" y="234"/>
                  </a:lnTo>
                  <a:cubicBezTo>
                    <a:pt x="367" y="1135"/>
                    <a:pt x="667" y="2069"/>
                    <a:pt x="934" y="3036"/>
                  </a:cubicBezTo>
                  <a:cubicBezTo>
                    <a:pt x="1067" y="3503"/>
                    <a:pt x="1201" y="3970"/>
                    <a:pt x="1301" y="4437"/>
                  </a:cubicBezTo>
                  <a:lnTo>
                    <a:pt x="1468" y="5171"/>
                  </a:lnTo>
                  <a:cubicBezTo>
                    <a:pt x="1501" y="5371"/>
                    <a:pt x="1534" y="5672"/>
                    <a:pt x="1735" y="6072"/>
                  </a:cubicBezTo>
                  <a:cubicBezTo>
                    <a:pt x="1835" y="6239"/>
                    <a:pt x="2035" y="6439"/>
                    <a:pt x="2235" y="6572"/>
                  </a:cubicBezTo>
                  <a:cubicBezTo>
                    <a:pt x="2402" y="6672"/>
                    <a:pt x="2602" y="6739"/>
                    <a:pt x="2769" y="6772"/>
                  </a:cubicBezTo>
                  <a:lnTo>
                    <a:pt x="3536" y="6972"/>
                  </a:lnTo>
                  <a:cubicBezTo>
                    <a:pt x="4003" y="7073"/>
                    <a:pt x="4437" y="7206"/>
                    <a:pt x="4870" y="7373"/>
                  </a:cubicBezTo>
                  <a:cubicBezTo>
                    <a:pt x="5771" y="7673"/>
                    <a:pt x="6571" y="8073"/>
                    <a:pt x="7205" y="8640"/>
                  </a:cubicBezTo>
                  <a:cubicBezTo>
                    <a:pt x="8506" y="9708"/>
                    <a:pt x="9273" y="11376"/>
                    <a:pt x="9640" y="13077"/>
                  </a:cubicBezTo>
                  <a:cubicBezTo>
                    <a:pt x="9974" y="14845"/>
                    <a:pt x="9974" y="16713"/>
                    <a:pt x="9940" y="18714"/>
                  </a:cubicBezTo>
                  <a:lnTo>
                    <a:pt x="13676" y="18481"/>
                  </a:lnTo>
                  <a:cubicBezTo>
                    <a:pt x="13410" y="16513"/>
                    <a:pt x="13176" y="14378"/>
                    <a:pt x="12442" y="12276"/>
                  </a:cubicBezTo>
                  <a:cubicBezTo>
                    <a:pt x="12075" y="11209"/>
                    <a:pt x="11575" y="10208"/>
                    <a:pt x="10908" y="9274"/>
                  </a:cubicBezTo>
                  <a:cubicBezTo>
                    <a:pt x="10241" y="8340"/>
                    <a:pt x="9407" y="7506"/>
                    <a:pt x="8439" y="6906"/>
                  </a:cubicBezTo>
                  <a:cubicBezTo>
                    <a:pt x="7439" y="6272"/>
                    <a:pt x="6371" y="5905"/>
                    <a:pt x="5337" y="5705"/>
                  </a:cubicBezTo>
                  <a:cubicBezTo>
                    <a:pt x="4803" y="5605"/>
                    <a:pt x="4270" y="5505"/>
                    <a:pt x="3769" y="5471"/>
                  </a:cubicBezTo>
                  <a:lnTo>
                    <a:pt x="3069" y="5405"/>
                  </a:lnTo>
                  <a:cubicBezTo>
                    <a:pt x="2969" y="5371"/>
                    <a:pt x="2902" y="5371"/>
                    <a:pt x="2902" y="5371"/>
                  </a:cubicBezTo>
                  <a:cubicBezTo>
                    <a:pt x="2869" y="5371"/>
                    <a:pt x="2869" y="5371"/>
                    <a:pt x="2835" y="5338"/>
                  </a:cubicBezTo>
                  <a:cubicBezTo>
                    <a:pt x="2769" y="5305"/>
                    <a:pt x="2702" y="5104"/>
                    <a:pt x="2635" y="4838"/>
                  </a:cubicBezTo>
                  <a:lnTo>
                    <a:pt x="2368" y="4137"/>
                  </a:lnTo>
                  <a:cubicBezTo>
                    <a:pt x="2168" y="3637"/>
                    <a:pt x="2001" y="3170"/>
                    <a:pt x="1801" y="2703"/>
                  </a:cubicBezTo>
                  <a:cubicBezTo>
                    <a:pt x="1401" y="1802"/>
                    <a:pt x="934" y="868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6"/>
            <p:cNvSpPr/>
            <p:nvPr/>
          </p:nvSpPr>
          <p:spPr>
            <a:xfrm>
              <a:off x="6965140" y="2771798"/>
              <a:ext cx="1060702" cy="1754189"/>
            </a:xfrm>
            <a:custGeom>
              <a:avLst/>
              <a:gdLst/>
              <a:ahLst/>
              <a:cxnLst/>
              <a:rect l="l" t="t" r="r" b="b"/>
              <a:pathLst>
                <a:path w="25052" h="41431" extrusionOk="0">
                  <a:moveTo>
                    <a:pt x="167" y="1"/>
                  </a:moveTo>
                  <a:lnTo>
                    <a:pt x="167" y="1"/>
                  </a:lnTo>
                  <a:cubicBezTo>
                    <a:pt x="0" y="1068"/>
                    <a:pt x="67" y="2169"/>
                    <a:pt x="301" y="3236"/>
                  </a:cubicBezTo>
                  <a:cubicBezTo>
                    <a:pt x="534" y="4304"/>
                    <a:pt x="934" y="5304"/>
                    <a:pt x="1401" y="6272"/>
                  </a:cubicBezTo>
                  <a:cubicBezTo>
                    <a:pt x="1902" y="7239"/>
                    <a:pt x="2536" y="8140"/>
                    <a:pt x="3203" y="9007"/>
                  </a:cubicBezTo>
                  <a:cubicBezTo>
                    <a:pt x="3903" y="9841"/>
                    <a:pt x="4670" y="10642"/>
                    <a:pt x="5638" y="11275"/>
                  </a:cubicBezTo>
                  <a:cubicBezTo>
                    <a:pt x="6138" y="11609"/>
                    <a:pt x="6672" y="11876"/>
                    <a:pt x="7272" y="12009"/>
                  </a:cubicBezTo>
                  <a:cubicBezTo>
                    <a:pt x="7687" y="12124"/>
                    <a:pt x="8118" y="12160"/>
                    <a:pt x="8532" y="12160"/>
                  </a:cubicBezTo>
                  <a:cubicBezTo>
                    <a:pt x="8717" y="12160"/>
                    <a:pt x="8898" y="12153"/>
                    <a:pt x="9074" y="12143"/>
                  </a:cubicBezTo>
                  <a:cubicBezTo>
                    <a:pt x="9505" y="12116"/>
                    <a:pt x="9915" y="12067"/>
                    <a:pt x="10286" y="12067"/>
                  </a:cubicBezTo>
                  <a:cubicBezTo>
                    <a:pt x="10373" y="12067"/>
                    <a:pt x="10458" y="12070"/>
                    <a:pt x="10541" y="12076"/>
                  </a:cubicBezTo>
                  <a:cubicBezTo>
                    <a:pt x="11075" y="12109"/>
                    <a:pt x="11075" y="12143"/>
                    <a:pt x="11375" y="12443"/>
                  </a:cubicBezTo>
                  <a:cubicBezTo>
                    <a:pt x="11642" y="12710"/>
                    <a:pt x="11909" y="13143"/>
                    <a:pt x="12109" y="13544"/>
                  </a:cubicBezTo>
                  <a:cubicBezTo>
                    <a:pt x="12343" y="13977"/>
                    <a:pt x="12543" y="14444"/>
                    <a:pt x="12709" y="14911"/>
                  </a:cubicBezTo>
                  <a:cubicBezTo>
                    <a:pt x="13110" y="15845"/>
                    <a:pt x="13410" y="16813"/>
                    <a:pt x="13744" y="17813"/>
                  </a:cubicBezTo>
                  <a:lnTo>
                    <a:pt x="14211" y="19314"/>
                  </a:lnTo>
                  <a:cubicBezTo>
                    <a:pt x="14344" y="19848"/>
                    <a:pt x="14577" y="20415"/>
                    <a:pt x="14744" y="20882"/>
                  </a:cubicBezTo>
                  <a:cubicBezTo>
                    <a:pt x="15145" y="21883"/>
                    <a:pt x="15545" y="22850"/>
                    <a:pt x="15945" y="23818"/>
                  </a:cubicBezTo>
                  <a:cubicBezTo>
                    <a:pt x="16746" y="25786"/>
                    <a:pt x="17580" y="27720"/>
                    <a:pt x="18313" y="29655"/>
                  </a:cubicBezTo>
                  <a:cubicBezTo>
                    <a:pt x="19081" y="31590"/>
                    <a:pt x="19748" y="33525"/>
                    <a:pt x="20248" y="35459"/>
                  </a:cubicBezTo>
                  <a:cubicBezTo>
                    <a:pt x="20749" y="37427"/>
                    <a:pt x="21115" y="39395"/>
                    <a:pt x="21349" y="41430"/>
                  </a:cubicBezTo>
                  <a:lnTo>
                    <a:pt x="25052" y="40863"/>
                  </a:lnTo>
                  <a:cubicBezTo>
                    <a:pt x="24685" y="38728"/>
                    <a:pt x="24151" y="36593"/>
                    <a:pt x="23450" y="34492"/>
                  </a:cubicBezTo>
                  <a:cubicBezTo>
                    <a:pt x="22783" y="32424"/>
                    <a:pt x="21916" y="30422"/>
                    <a:pt x="21015" y="28488"/>
                  </a:cubicBezTo>
                  <a:cubicBezTo>
                    <a:pt x="20115" y="26553"/>
                    <a:pt x="19147" y="24685"/>
                    <a:pt x="18247" y="22784"/>
                  </a:cubicBezTo>
                  <a:cubicBezTo>
                    <a:pt x="17780" y="21850"/>
                    <a:pt x="17313" y="20916"/>
                    <a:pt x="16879" y="19982"/>
                  </a:cubicBezTo>
                  <a:cubicBezTo>
                    <a:pt x="16679" y="19481"/>
                    <a:pt x="16479" y="19081"/>
                    <a:pt x="16279" y="18581"/>
                  </a:cubicBezTo>
                  <a:lnTo>
                    <a:pt x="15745" y="17113"/>
                  </a:lnTo>
                  <a:cubicBezTo>
                    <a:pt x="15345" y="16112"/>
                    <a:pt x="14944" y="15111"/>
                    <a:pt x="14477" y="14144"/>
                  </a:cubicBezTo>
                  <a:cubicBezTo>
                    <a:pt x="14244" y="13644"/>
                    <a:pt x="13977" y="13143"/>
                    <a:pt x="13710" y="12643"/>
                  </a:cubicBezTo>
                  <a:cubicBezTo>
                    <a:pt x="13410" y="12176"/>
                    <a:pt x="13076" y="11676"/>
                    <a:pt x="12576" y="11209"/>
                  </a:cubicBezTo>
                  <a:cubicBezTo>
                    <a:pt x="12343" y="11008"/>
                    <a:pt x="12042" y="10775"/>
                    <a:pt x="11642" y="10608"/>
                  </a:cubicBezTo>
                  <a:cubicBezTo>
                    <a:pt x="11542" y="10575"/>
                    <a:pt x="11409" y="10541"/>
                    <a:pt x="11308" y="10508"/>
                  </a:cubicBezTo>
                  <a:lnTo>
                    <a:pt x="11075" y="10475"/>
                  </a:lnTo>
                  <a:lnTo>
                    <a:pt x="10575" y="10475"/>
                  </a:lnTo>
                  <a:cubicBezTo>
                    <a:pt x="9941" y="10475"/>
                    <a:pt x="9407" y="10575"/>
                    <a:pt x="8907" y="10642"/>
                  </a:cubicBezTo>
                  <a:cubicBezTo>
                    <a:pt x="8657" y="10675"/>
                    <a:pt x="8431" y="10692"/>
                    <a:pt x="8215" y="10692"/>
                  </a:cubicBezTo>
                  <a:cubicBezTo>
                    <a:pt x="7998" y="10692"/>
                    <a:pt x="7789" y="10675"/>
                    <a:pt x="7572" y="10642"/>
                  </a:cubicBezTo>
                  <a:cubicBezTo>
                    <a:pt x="7139" y="10575"/>
                    <a:pt x="6705" y="10408"/>
                    <a:pt x="6305" y="10175"/>
                  </a:cubicBezTo>
                  <a:cubicBezTo>
                    <a:pt x="5504" y="9708"/>
                    <a:pt x="4737" y="9007"/>
                    <a:pt x="4037" y="8273"/>
                  </a:cubicBezTo>
                  <a:cubicBezTo>
                    <a:pt x="3369" y="7506"/>
                    <a:pt x="2736" y="6705"/>
                    <a:pt x="2202" y="5838"/>
                  </a:cubicBezTo>
                  <a:cubicBezTo>
                    <a:pt x="1668" y="4971"/>
                    <a:pt x="1268" y="4037"/>
                    <a:pt x="968" y="3069"/>
                  </a:cubicBezTo>
                  <a:cubicBezTo>
                    <a:pt x="701" y="2069"/>
                    <a:pt x="567" y="1068"/>
                    <a:pt x="634" y="3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6"/>
            <p:cNvSpPr/>
            <p:nvPr/>
          </p:nvSpPr>
          <p:spPr>
            <a:xfrm>
              <a:off x="7253266" y="1578368"/>
              <a:ext cx="771181" cy="2980101"/>
            </a:xfrm>
            <a:custGeom>
              <a:avLst/>
              <a:gdLst/>
              <a:ahLst/>
              <a:cxnLst/>
              <a:rect l="l" t="t" r="r" b="b"/>
              <a:pathLst>
                <a:path w="18214" h="70385" extrusionOk="0">
                  <a:moveTo>
                    <a:pt x="501" y="1"/>
                  </a:moveTo>
                  <a:lnTo>
                    <a:pt x="0" y="34"/>
                  </a:lnTo>
                  <a:cubicBezTo>
                    <a:pt x="267" y="3070"/>
                    <a:pt x="567" y="6172"/>
                    <a:pt x="1735" y="9074"/>
                  </a:cubicBezTo>
                  <a:cubicBezTo>
                    <a:pt x="2335" y="10542"/>
                    <a:pt x="3203" y="11909"/>
                    <a:pt x="4337" y="13043"/>
                  </a:cubicBezTo>
                  <a:cubicBezTo>
                    <a:pt x="4904" y="13611"/>
                    <a:pt x="5538" y="14044"/>
                    <a:pt x="6005" y="14545"/>
                  </a:cubicBezTo>
                  <a:cubicBezTo>
                    <a:pt x="6505" y="15045"/>
                    <a:pt x="6738" y="15545"/>
                    <a:pt x="6838" y="16212"/>
                  </a:cubicBezTo>
                  <a:cubicBezTo>
                    <a:pt x="6939" y="16846"/>
                    <a:pt x="6872" y="17613"/>
                    <a:pt x="6905" y="18381"/>
                  </a:cubicBezTo>
                  <a:cubicBezTo>
                    <a:pt x="6905" y="19148"/>
                    <a:pt x="6939" y="19915"/>
                    <a:pt x="6972" y="20682"/>
                  </a:cubicBezTo>
                  <a:cubicBezTo>
                    <a:pt x="7039" y="22250"/>
                    <a:pt x="7172" y="23784"/>
                    <a:pt x="7372" y="25319"/>
                  </a:cubicBezTo>
                  <a:cubicBezTo>
                    <a:pt x="7839" y="28321"/>
                    <a:pt x="8106" y="31290"/>
                    <a:pt x="8406" y="34325"/>
                  </a:cubicBezTo>
                  <a:cubicBezTo>
                    <a:pt x="8540" y="35860"/>
                    <a:pt x="8673" y="37327"/>
                    <a:pt x="8840" y="38895"/>
                  </a:cubicBezTo>
                  <a:cubicBezTo>
                    <a:pt x="9007" y="40463"/>
                    <a:pt x="9274" y="41964"/>
                    <a:pt x="9574" y="43465"/>
                  </a:cubicBezTo>
                  <a:lnTo>
                    <a:pt x="11208" y="52438"/>
                  </a:lnTo>
                  <a:lnTo>
                    <a:pt x="14544" y="70384"/>
                  </a:lnTo>
                  <a:lnTo>
                    <a:pt x="18213" y="69617"/>
                  </a:lnTo>
                  <a:lnTo>
                    <a:pt x="14077" y="51838"/>
                  </a:lnTo>
                  <a:lnTo>
                    <a:pt x="12042" y="42965"/>
                  </a:lnTo>
                  <a:cubicBezTo>
                    <a:pt x="11709" y="41497"/>
                    <a:pt x="11375" y="40029"/>
                    <a:pt x="11142" y="38562"/>
                  </a:cubicBezTo>
                  <a:cubicBezTo>
                    <a:pt x="10908" y="37127"/>
                    <a:pt x="10708" y="35593"/>
                    <a:pt x="10508" y="34092"/>
                  </a:cubicBezTo>
                  <a:cubicBezTo>
                    <a:pt x="10107" y="31090"/>
                    <a:pt x="9640" y="28021"/>
                    <a:pt x="9073" y="25052"/>
                  </a:cubicBezTo>
                  <a:cubicBezTo>
                    <a:pt x="8807" y="23584"/>
                    <a:pt x="8606" y="22083"/>
                    <a:pt x="8473" y="20582"/>
                  </a:cubicBezTo>
                  <a:cubicBezTo>
                    <a:pt x="8406" y="19848"/>
                    <a:pt x="8340" y="19081"/>
                    <a:pt x="8306" y="18347"/>
                  </a:cubicBezTo>
                  <a:cubicBezTo>
                    <a:pt x="8273" y="17613"/>
                    <a:pt x="8306" y="16846"/>
                    <a:pt x="8139" y="15979"/>
                  </a:cubicBezTo>
                  <a:cubicBezTo>
                    <a:pt x="8039" y="15579"/>
                    <a:pt x="7906" y="15112"/>
                    <a:pt x="7706" y="14711"/>
                  </a:cubicBezTo>
                  <a:cubicBezTo>
                    <a:pt x="7472" y="14311"/>
                    <a:pt x="7172" y="13977"/>
                    <a:pt x="6872" y="13677"/>
                  </a:cubicBezTo>
                  <a:cubicBezTo>
                    <a:pt x="6271" y="13110"/>
                    <a:pt x="5604" y="12710"/>
                    <a:pt x="5104" y="12243"/>
                  </a:cubicBezTo>
                  <a:cubicBezTo>
                    <a:pt x="4036" y="11275"/>
                    <a:pt x="3203" y="10041"/>
                    <a:pt x="2569" y="8707"/>
                  </a:cubicBezTo>
                  <a:cubicBezTo>
                    <a:pt x="1335" y="6038"/>
                    <a:pt x="868" y="3003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6"/>
            <p:cNvSpPr/>
            <p:nvPr/>
          </p:nvSpPr>
          <p:spPr>
            <a:xfrm>
              <a:off x="7836545" y="2499215"/>
              <a:ext cx="162459" cy="2695872"/>
            </a:xfrm>
            <a:custGeom>
              <a:avLst/>
              <a:gdLst/>
              <a:ahLst/>
              <a:cxnLst/>
              <a:rect l="l" t="t" r="r" b="b"/>
              <a:pathLst>
                <a:path w="3837" h="63672" extrusionOk="0">
                  <a:moveTo>
                    <a:pt x="1502" y="1"/>
                  </a:moveTo>
                  <a:cubicBezTo>
                    <a:pt x="1802" y="1035"/>
                    <a:pt x="1902" y="2136"/>
                    <a:pt x="1869" y="3170"/>
                  </a:cubicBezTo>
                  <a:cubicBezTo>
                    <a:pt x="1835" y="4237"/>
                    <a:pt x="1669" y="5238"/>
                    <a:pt x="1535" y="6238"/>
                  </a:cubicBezTo>
                  <a:cubicBezTo>
                    <a:pt x="1368" y="7306"/>
                    <a:pt x="1368" y="8340"/>
                    <a:pt x="1368" y="9374"/>
                  </a:cubicBezTo>
                  <a:cubicBezTo>
                    <a:pt x="1368" y="10408"/>
                    <a:pt x="1335" y="11476"/>
                    <a:pt x="1435" y="12543"/>
                  </a:cubicBezTo>
                  <a:cubicBezTo>
                    <a:pt x="1535" y="13544"/>
                    <a:pt x="1702" y="14544"/>
                    <a:pt x="1802" y="15512"/>
                  </a:cubicBezTo>
                  <a:cubicBezTo>
                    <a:pt x="1869" y="16512"/>
                    <a:pt x="2002" y="17513"/>
                    <a:pt x="2036" y="18514"/>
                  </a:cubicBezTo>
                  <a:cubicBezTo>
                    <a:pt x="2102" y="19548"/>
                    <a:pt x="1969" y="20615"/>
                    <a:pt x="1969" y="21683"/>
                  </a:cubicBezTo>
                  <a:cubicBezTo>
                    <a:pt x="1969" y="22750"/>
                    <a:pt x="1969" y="23818"/>
                    <a:pt x="1935" y="24885"/>
                  </a:cubicBezTo>
                  <a:cubicBezTo>
                    <a:pt x="1935" y="25919"/>
                    <a:pt x="2036" y="26987"/>
                    <a:pt x="2069" y="28054"/>
                  </a:cubicBezTo>
                  <a:cubicBezTo>
                    <a:pt x="2136" y="29122"/>
                    <a:pt x="2302" y="30189"/>
                    <a:pt x="2436" y="31190"/>
                  </a:cubicBezTo>
                  <a:cubicBezTo>
                    <a:pt x="2569" y="32224"/>
                    <a:pt x="2669" y="33258"/>
                    <a:pt x="2703" y="34259"/>
                  </a:cubicBezTo>
                  <a:cubicBezTo>
                    <a:pt x="2703" y="35259"/>
                    <a:pt x="2636" y="36193"/>
                    <a:pt x="2402" y="37161"/>
                  </a:cubicBezTo>
                  <a:cubicBezTo>
                    <a:pt x="2269" y="37661"/>
                    <a:pt x="2136" y="38161"/>
                    <a:pt x="2036" y="38728"/>
                  </a:cubicBezTo>
                  <a:cubicBezTo>
                    <a:pt x="1969" y="39262"/>
                    <a:pt x="1935" y="39863"/>
                    <a:pt x="1935" y="40430"/>
                  </a:cubicBezTo>
                  <a:cubicBezTo>
                    <a:pt x="1935" y="41530"/>
                    <a:pt x="2036" y="42598"/>
                    <a:pt x="2136" y="43599"/>
                  </a:cubicBezTo>
                  <a:cubicBezTo>
                    <a:pt x="2169" y="44099"/>
                    <a:pt x="2202" y="44566"/>
                    <a:pt x="2202" y="45033"/>
                  </a:cubicBezTo>
                  <a:cubicBezTo>
                    <a:pt x="2202" y="45533"/>
                    <a:pt x="2169" y="46000"/>
                    <a:pt x="2069" y="46501"/>
                  </a:cubicBezTo>
                  <a:cubicBezTo>
                    <a:pt x="1869" y="47468"/>
                    <a:pt x="1402" y="48435"/>
                    <a:pt x="1135" y="49436"/>
                  </a:cubicBezTo>
                  <a:cubicBezTo>
                    <a:pt x="868" y="50370"/>
                    <a:pt x="701" y="51304"/>
                    <a:pt x="534" y="52238"/>
                  </a:cubicBezTo>
                  <a:cubicBezTo>
                    <a:pt x="401" y="53205"/>
                    <a:pt x="234" y="54139"/>
                    <a:pt x="168" y="55073"/>
                  </a:cubicBezTo>
                  <a:cubicBezTo>
                    <a:pt x="67" y="56041"/>
                    <a:pt x="101" y="56975"/>
                    <a:pt x="101" y="57909"/>
                  </a:cubicBezTo>
                  <a:cubicBezTo>
                    <a:pt x="67" y="58843"/>
                    <a:pt x="1" y="59810"/>
                    <a:pt x="34" y="60744"/>
                  </a:cubicBezTo>
                  <a:lnTo>
                    <a:pt x="101" y="63546"/>
                  </a:lnTo>
                  <a:cubicBezTo>
                    <a:pt x="101" y="63630"/>
                    <a:pt x="168" y="63671"/>
                    <a:pt x="234" y="63671"/>
                  </a:cubicBezTo>
                  <a:cubicBezTo>
                    <a:pt x="301" y="63671"/>
                    <a:pt x="368" y="63630"/>
                    <a:pt x="368" y="63546"/>
                  </a:cubicBezTo>
                  <a:cubicBezTo>
                    <a:pt x="434" y="62512"/>
                    <a:pt x="434" y="61478"/>
                    <a:pt x="468" y="60444"/>
                  </a:cubicBezTo>
                  <a:cubicBezTo>
                    <a:pt x="501" y="59410"/>
                    <a:pt x="434" y="58376"/>
                    <a:pt x="501" y="57342"/>
                  </a:cubicBezTo>
                  <a:cubicBezTo>
                    <a:pt x="568" y="56308"/>
                    <a:pt x="735" y="55307"/>
                    <a:pt x="868" y="54273"/>
                  </a:cubicBezTo>
                  <a:cubicBezTo>
                    <a:pt x="968" y="53239"/>
                    <a:pt x="1135" y="52205"/>
                    <a:pt x="1368" y="51204"/>
                  </a:cubicBezTo>
                  <a:cubicBezTo>
                    <a:pt x="1635" y="50170"/>
                    <a:pt x="1935" y="49169"/>
                    <a:pt x="2236" y="48168"/>
                  </a:cubicBezTo>
                  <a:cubicBezTo>
                    <a:pt x="2503" y="47168"/>
                    <a:pt x="2836" y="46134"/>
                    <a:pt x="2936" y="45100"/>
                  </a:cubicBezTo>
                  <a:cubicBezTo>
                    <a:pt x="3036" y="44032"/>
                    <a:pt x="2869" y="42998"/>
                    <a:pt x="2769" y="41931"/>
                  </a:cubicBezTo>
                  <a:cubicBezTo>
                    <a:pt x="2669" y="40897"/>
                    <a:pt x="2636" y="39863"/>
                    <a:pt x="2903" y="38862"/>
                  </a:cubicBezTo>
                  <a:cubicBezTo>
                    <a:pt x="3136" y="37861"/>
                    <a:pt x="3403" y="36827"/>
                    <a:pt x="3537" y="35760"/>
                  </a:cubicBezTo>
                  <a:cubicBezTo>
                    <a:pt x="3703" y="34692"/>
                    <a:pt x="3837" y="33625"/>
                    <a:pt x="3770" y="32557"/>
                  </a:cubicBezTo>
                  <a:cubicBezTo>
                    <a:pt x="3670" y="31523"/>
                    <a:pt x="3503" y="30456"/>
                    <a:pt x="3437" y="29455"/>
                  </a:cubicBezTo>
                  <a:cubicBezTo>
                    <a:pt x="3336" y="28421"/>
                    <a:pt x="3336" y="27387"/>
                    <a:pt x="3303" y="26353"/>
                  </a:cubicBezTo>
                  <a:cubicBezTo>
                    <a:pt x="3303" y="25319"/>
                    <a:pt x="3303" y="24285"/>
                    <a:pt x="3270" y="23251"/>
                  </a:cubicBezTo>
                  <a:cubicBezTo>
                    <a:pt x="3270" y="22217"/>
                    <a:pt x="3170" y="21182"/>
                    <a:pt x="3103" y="20115"/>
                  </a:cubicBezTo>
                  <a:cubicBezTo>
                    <a:pt x="3036" y="19081"/>
                    <a:pt x="2970" y="18014"/>
                    <a:pt x="2803" y="16979"/>
                  </a:cubicBezTo>
                  <a:cubicBezTo>
                    <a:pt x="2669" y="15945"/>
                    <a:pt x="2436" y="14911"/>
                    <a:pt x="2269" y="13911"/>
                  </a:cubicBezTo>
                  <a:cubicBezTo>
                    <a:pt x="2102" y="12776"/>
                    <a:pt x="1935" y="11676"/>
                    <a:pt x="1835" y="10575"/>
                  </a:cubicBezTo>
                  <a:cubicBezTo>
                    <a:pt x="1769" y="9474"/>
                    <a:pt x="1735" y="8407"/>
                    <a:pt x="1769" y="7306"/>
                  </a:cubicBezTo>
                  <a:cubicBezTo>
                    <a:pt x="1835" y="6138"/>
                    <a:pt x="1869" y="4938"/>
                    <a:pt x="1935" y="3737"/>
                  </a:cubicBezTo>
                  <a:cubicBezTo>
                    <a:pt x="1969" y="2536"/>
                    <a:pt x="1902" y="1235"/>
                    <a:pt x="1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6"/>
            <p:cNvSpPr/>
            <p:nvPr/>
          </p:nvSpPr>
          <p:spPr>
            <a:xfrm>
              <a:off x="7904331" y="3938385"/>
              <a:ext cx="145523" cy="1217360"/>
            </a:xfrm>
            <a:custGeom>
              <a:avLst/>
              <a:gdLst/>
              <a:ahLst/>
              <a:cxnLst/>
              <a:rect l="l" t="t" r="r" b="b"/>
              <a:pathLst>
                <a:path w="3437" h="28752" extrusionOk="0">
                  <a:moveTo>
                    <a:pt x="2569" y="1"/>
                  </a:moveTo>
                  <a:lnTo>
                    <a:pt x="2569" y="1"/>
                  </a:lnTo>
                  <a:cubicBezTo>
                    <a:pt x="2603" y="468"/>
                    <a:pt x="2703" y="935"/>
                    <a:pt x="2770" y="1368"/>
                  </a:cubicBezTo>
                  <a:cubicBezTo>
                    <a:pt x="2836" y="1835"/>
                    <a:pt x="2870" y="2302"/>
                    <a:pt x="2903" y="2736"/>
                  </a:cubicBezTo>
                  <a:cubicBezTo>
                    <a:pt x="2936" y="3236"/>
                    <a:pt x="3036" y="3737"/>
                    <a:pt x="3003" y="4204"/>
                  </a:cubicBezTo>
                  <a:cubicBezTo>
                    <a:pt x="3003" y="4704"/>
                    <a:pt x="2836" y="5171"/>
                    <a:pt x="2803" y="5671"/>
                  </a:cubicBezTo>
                  <a:cubicBezTo>
                    <a:pt x="2736" y="6138"/>
                    <a:pt x="2703" y="6572"/>
                    <a:pt x="2636" y="7039"/>
                  </a:cubicBezTo>
                  <a:cubicBezTo>
                    <a:pt x="2536" y="7473"/>
                    <a:pt x="2469" y="7906"/>
                    <a:pt x="2403" y="8373"/>
                  </a:cubicBezTo>
                  <a:cubicBezTo>
                    <a:pt x="2303" y="8840"/>
                    <a:pt x="2102" y="9274"/>
                    <a:pt x="2036" y="9741"/>
                  </a:cubicBezTo>
                  <a:cubicBezTo>
                    <a:pt x="1936" y="10208"/>
                    <a:pt x="1836" y="10675"/>
                    <a:pt x="1735" y="11109"/>
                  </a:cubicBezTo>
                  <a:cubicBezTo>
                    <a:pt x="1602" y="11576"/>
                    <a:pt x="1569" y="12043"/>
                    <a:pt x="1435" y="12476"/>
                  </a:cubicBezTo>
                  <a:cubicBezTo>
                    <a:pt x="1302" y="12943"/>
                    <a:pt x="1268" y="13410"/>
                    <a:pt x="1135" y="13877"/>
                  </a:cubicBezTo>
                  <a:cubicBezTo>
                    <a:pt x="1035" y="14344"/>
                    <a:pt x="902" y="14811"/>
                    <a:pt x="801" y="15278"/>
                  </a:cubicBezTo>
                  <a:cubicBezTo>
                    <a:pt x="735" y="15745"/>
                    <a:pt x="701" y="16246"/>
                    <a:pt x="635" y="16713"/>
                  </a:cubicBezTo>
                  <a:cubicBezTo>
                    <a:pt x="568" y="17180"/>
                    <a:pt x="601" y="17680"/>
                    <a:pt x="535" y="18147"/>
                  </a:cubicBezTo>
                  <a:cubicBezTo>
                    <a:pt x="501" y="18614"/>
                    <a:pt x="368" y="19081"/>
                    <a:pt x="334" y="19548"/>
                  </a:cubicBezTo>
                  <a:cubicBezTo>
                    <a:pt x="301" y="20015"/>
                    <a:pt x="401" y="20515"/>
                    <a:pt x="368" y="20982"/>
                  </a:cubicBezTo>
                  <a:cubicBezTo>
                    <a:pt x="334" y="21449"/>
                    <a:pt x="134" y="21916"/>
                    <a:pt x="101" y="22383"/>
                  </a:cubicBezTo>
                  <a:cubicBezTo>
                    <a:pt x="101" y="22784"/>
                    <a:pt x="101" y="23217"/>
                    <a:pt x="68" y="23651"/>
                  </a:cubicBezTo>
                  <a:cubicBezTo>
                    <a:pt x="68" y="24051"/>
                    <a:pt x="1" y="24485"/>
                    <a:pt x="1" y="24885"/>
                  </a:cubicBezTo>
                  <a:cubicBezTo>
                    <a:pt x="1" y="25319"/>
                    <a:pt x="68" y="25752"/>
                    <a:pt x="68" y="26153"/>
                  </a:cubicBezTo>
                  <a:cubicBezTo>
                    <a:pt x="68" y="26586"/>
                    <a:pt x="1" y="26987"/>
                    <a:pt x="1" y="27420"/>
                  </a:cubicBezTo>
                  <a:cubicBezTo>
                    <a:pt x="1" y="27854"/>
                    <a:pt x="34" y="28254"/>
                    <a:pt x="34" y="28688"/>
                  </a:cubicBezTo>
                  <a:cubicBezTo>
                    <a:pt x="34" y="28724"/>
                    <a:pt x="115" y="28751"/>
                    <a:pt x="187" y="28751"/>
                  </a:cubicBezTo>
                  <a:cubicBezTo>
                    <a:pt x="247" y="28751"/>
                    <a:pt x="301" y="28733"/>
                    <a:pt x="301" y="28688"/>
                  </a:cubicBezTo>
                  <a:cubicBezTo>
                    <a:pt x="401" y="28254"/>
                    <a:pt x="401" y="27787"/>
                    <a:pt x="435" y="27320"/>
                  </a:cubicBezTo>
                  <a:cubicBezTo>
                    <a:pt x="501" y="26853"/>
                    <a:pt x="435" y="26386"/>
                    <a:pt x="468" y="25919"/>
                  </a:cubicBezTo>
                  <a:cubicBezTo>
                    <a:pt x="501" y="25452"/>
                    <a:pt x="601" y="24985"/>
                    <a:pt x="635" y="24552"/>
                  </a:cubicBezTo>
                  <a:cubicBezTo>
                    <a:pt x="668" y="24085"/>
                    <a:pt x="668" y="23618"/>
                    <a:pt x="735" y="23151"/>
                  </a:cubicBezTo>
                  <a:cubicBezTo>
                    <a:pt x="768" y="22684"/>
                    <a:pt x="801" y="22217"/>
                    <a:pt x="868" y="21716"/>
                  </a:cubicBezTo>
                  <a:cubicBezTo>
                    <a:pt x="902" y="21249"/>
                    <a:pt x="1035" y="20782"/>
                    <a:pt x="1068" y="20315"/>
                  </a:cubicBezTo>
                  <a:cubicBezTo>
                    <a:pt x="1135" y="19848"/>
                    <a:pt x="1135" y="19381"/>
                    <a:pt x="1202" y="18914"/>
                  </a:cubicBezTo>
                  <a:cubicBezTo>
                    <a:pt x="1268" y="18414"/>
                    <a:pt x="1369" y="17947"/>
                    <a:pt x="1435" y="17480"/>
                  </a:cubicBezTo>
                  <a:cubicBezTo>
                    <a:pt x="1502" y="17046"/>
                    <a:pt x="1502" y="16546"/>
                    <a:pt x="1602" y="16079"/>
                  </a:cubicBezTo>
                  <a:cubicBezTo>
                    <a:pt x="1702" y="15645"/>
                    <a:pt x="1969" y="15212"/>
                    <a:pt x="2102" y="14778"/>
                  </a:cubicBezTo>
                  <a:cubicBezTo>
                    <a:pt x="2236" y="14311"/>
                    <a:pt x="2336" y="13877"/>
                    <a:pt x="2469" y="13410"/>
                  </a:cubicBezTo>
                  <a:cubicBezTo>
                    <a:pt x="2603" y="12943"/>
                    <a:pt x="2736" y="12510"/>
                    <a:pt x="2870" y="12043"/>
                  </a:cubicBezTo>
                  <a:cubicBezTo>
                    <a:pt x="3003" y="11576"/>
                    <a:pt x="3103" y="11109"/>
                    <a:pt x="3170" y="10642"/>
                  </a:cubicBezTo>
                  <a:cubicBezTo>
                    <a:pt x="3237" y="10141"/>
                    <a:pt x="3237" y="9674"/>
                    <a:pt x="3270" y="9207"/>
                  </a:cubicBezTo>
                  <a:cubicBezTo>
                    <a:pt x="3303" y="8707"/>
                    <a:pt x="3370" y="8240"/>
                    <a:pt x="3370" y="7773"/>
                  </a:cubicBezTo>
                  <a:cubicBezTo>
                    <a:pt x="3403" y="7273"/>
                    <a:pt x="3370" y="6806"/>
                    <a:pt x="3403" y="6339"/>
                  </a:cubicBezTo>
                  <a:cubicBezTo>
                    <a:pt x="3403" y="5805"/>
                    <a:pt x="3437" y="5271"/>
                    <a:pt x="3437" y="4737"/>
                  </a:cubicBezTo>
                  <a:cubicBezTo>
                    <a:pt x="3437" y="4237"/>
                    <a:pt x="3370" y="3703"/>
                    <a:pt x="3303" y="3203"/>
                  </a:cubicBezTo>
                  <a:cubicBezTo>
                    <a:pt x="3203" y="2636"/>
                    <a:pt x="3003" y="2136"/>
                    <a:pt x="2870" y="1602"/>
                  </a:cubicBezTo>
                  <a:cubicBezTo>
                    <a:pt x="2770" y="1068"/>
                    <a:pt x="2669" y="534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6"/>
            <p:cNvSpPr/>
            <p:nvPr/>
          </p:nvSpPr>
          <p:spPr>
            <a:xfrm>
              <a:off x="8008869" y="4360682"/>
              <a:ext cx="271188" cy="117875"/>
            </a:xfrm>
            <a:custGeom>
              <a:avLst/>
              <a:gdLst/>
              <a:ahLst/>
              <a:cxnLst/>
              <a:rect l="l" t="t" r="r" b="b"/>
              <a:pathLst>
                <a:path w="6405" h="2784" extrusionOk="0">
                  <a:moveTo>
                    <a:pt x="6405" y="0"/>
                  </a:moveTo>
                  <a:lnTo>
                    <a:pt x="6405" y="0"/>
                  </a:lnTo>
                  <a:cubicBezTo>
                    <a:pt x="6305" y="34"/>
                    <a:pt x="6238" y="101"/>
                    <a:pt x="6138" y="201"/>
                  </a:cubicBezTo>
                  <a:cubicBezTo>
                    <a:pt x="6071" y="267"/>
                    <a:pt x="5971" y="334"/>
                    <a:pt x="5871" y="367"/>
                  </a:cubicBezTo>
                  <a:cubicBezTo>
                    <a:pt x="5738" y="434"/>
                    <a:pt x="5704" y="534"/>
                    <a:pt x="5571" y="568"/>
                  </a:cubicBezTo>
                  <a:cubicBezTo>
                    <a:pt x="5544" y="574"/>
                    <a:pt x="5515" y="577"/>
                    <a:pt x="5484" y="577"/>
                  </a:cubicBezTo>
                  <a:cubicBezTo>
                    <a:pt x="5359" y="577"/>
                    <a:pt x="5204" y="534"/>
                    <a:pt x="5071" y="534"/>
                  </a:cubicBezTo>
                  <a:cubicBezTo>
                    <a:pt x="4964" y="534"/>
                    <a:pt x="4878" y="577"/>
                    <a:pt x="4780" y="577"/>
                  </a:cubicBezTo>
                  <a:cubicBezTo>
                    <a:pt x="4756" y="577"/>
                    <a:pt x="4730" y="574"/>
                    <a:pt x="4704" y="568"/>
                  </a:cubicBezTo>
                  <a:cubicBezTo>
                    <a:pt x="4570" y="568"/>
                    <a:pt x="4437" y="601"/>
                    <a:pt x="4303" y="634"/>
                  </a:cubicBezTo>
                  <a:cubicBezTo>
                    <a:pt x="4223" y="634"/>
                    <a:pt x="4079" y="592"/>
                    <a:pt x="3956" y="592"/>
                  </a:cubicBezTo>
                  <a:cubicBezTo>
                    <a:pt x="3926" y="592"/>
                    <a:pt x="3896" y="594"/>
                    <a:pt x="3870" y="601"/>
                  </a:cubicBezTo>
                  <a:cubicBezTo>
                    <a:pt x="3770" y="668"/>
                    <a:pt x="3670" y="701"/>
                    <a:pt x="3570" y="734"/>
                  </a:cubicBezTo>
                  <a:cubicBezTo>
                    <a:pt x="3469" y="768"/>
                    <a:pt x="3403" y="868"/>
                    <a:pt x="3303" y="934"/>
                  </a:cubicBezTo>
                  <a:cubicBezTo>
                    <a:pt x="3203" y="968"/>
                    <a:pt x="3136" y="1068"/>
                    <a:pt x="3036" y="1101"/>
                  </a:cubicBezTo>
                  <a:cubicBezTo>
                    <a:pt x="2936" y="1168"/>
                    <a:pt x="2802" y="1168"/>
                    <a:pt x="2702" y="1235"/>
                  </a:cubicBezTo>
                  <a:cubicBezTo>
                    <a:pt x="2636" y="1268"/>
                    <a:pt x="2535" y="1335"/>
                    <a:pt x="2435" y="1401"/>
                  </a:cubicBezTo>
                  <a:cubicBezTo>
                    <a:pt x="2335" y="1435"/>
                    <a:pt x="2269" y="1535"/>
                    <a:pt x="2169" y="1602"/>
                  </a:cubicBezTo>
                  <a:cubicBezTo>
                    <a:pt x="2153" y="1609"/>
                    <a:pt x="2133" y="1612"/>
                    <a:pt x="2110" y="1612"/>
                  </a:cubicBezTo>
                  <a:cubicBezTo>
                    <a:pt x="2068" y="1612"/>
                    <a:pt x="2016" y="1604"/>
                    <a:pt x="1965" y="1604"/>
                  </a:cubicBezTo>
                  <a:cubicBezTo>
                    <a:pt x="1918" y="1604"/>
                    <a:pt x="1872" y="1610"/>
                    <a:pt x="1835" y="1635"/>
                  </a:cubicBezTo>
                  <a:cubicBezTo>
                    <a:pt x="1768" y="1668"/>
                    <a:pt x="1702" y="1802"/>
                    <a:pt x="1601" y="1868"/>
                  </a:cubicBezTo>
                  <a:cubicBezTo>
                    <a:pt x="1587" y="1873"/>
                    <a:pt x="1571" y="1875"/>
                    <a:pt x="1556" y="1875"/>
                  </a:cubicBezTo>
                  <a:cubicBezTo>
                    <a:pt x="1479" y="1875"/>
                    <a:pt x="1390" y="1828"/>
                    <a:pt x="1314" y="1828"/>
                  </a:cubicBezTo>
                  <a:cubicBezTo>
                    <a:pt x="1298" y="1828"/>
                    <a:pt x="1283" y="1830"/>
                    <a:pt x="1268" y="1835"/>
                  </a:cubicBezTo>
                  <a:cubicBezTo>
                    <a:pt x="1168" y="1868"/>
                    <a:pt x="1101" y="1935"/>
                    <a:pt x="1034" y="1969"/>
                  </a:cubicBezTo>
                  <a:cubicBezTo>
                    <a:pt x="934" y="2002"/>
                    <a:pt x="834" y="2002"/>
                    <a:pt x="768" y="2035"/>
                  </a:cubicBezTo>
                  <a:cubicBezTo>
                    <a:pt x="667" y="2102"/>
                    <a:pt x="601" y="2202"/>
                    <a:pt x="534" y="2235"/>
                  </a:cubicBezTo>
                  <a:cubicBezTo>
                    <a:pt x="434" y="2302"/>
                    <a:pt x="367" y="2302"/>
                    <a:pt x="267" y="2335"/>
                  </a:cubicBezTo>
                  <a:cubicBezTo>
                    <a:pt x="200" y="2369"/>
                    <a:pt x="100" y="2436"/>
                    <a:pt x="0" y="2469"/>
                  </a:cubicBezTo>
                  <a:cubicBezTo>
                    <a:pt x="0" y="2502"/>
                    <a:pt x="34" y="2769"/>
                    <a:pt x="67" y="2769"/>
                  </a:cubicBezTo>
                  <a:cubicBezTo>
                    <a:pt x="100" y="2780"/>
                    <a:pt x="134" y="2784"/>
                    <a:pt x="167" y="2784"/>
                  </a:cubicBezTo>
                  <a:cubicBezTo>
                    <a:pt x="234" y="2784"/>
                    <a:pt x="301" y="2769"/>
                    <a:pt x="367" y="2769"/>
                  </a:cubicBezTo>
                  <a:cubicBezTo>
                    <a:pt x="501" y="2769"/>
                    <a:pt x="567" y="2669"/>
                    <a:pt x="667" y="2636"/>
                  </a:cubicBezTo>
                  <a:cubicBezTo>
                    <a:pt x="734" y="2619"/>
                    <a:pt x="793" y="2619"/>
                    <a:pt x="851" y="2619"/>
                  </a:cubicBezTo>
                  <a:cubicBezTo>
                    <a:pt x="909" y="2619"/>
                    <a:pt x="968" y="2619"/>
                    <a:pt x="1034" y="2602"/>
                  </a:cubicBezTo>
                  <a:cubicBezTo>
                    <a:pt x="1134" y="2569"/>
                    <a:pt x="1235" y="2536"/>
                    <a:pt x="1335" y="2502"/>
                  </a:cubicBezTo>
                  <a:cubicBezTo>
                    <a:pt x="1435" y="2502"/>
                    <a:pt x="1568" y="2469"/>
                    <a:pt x="1668" y="2436"/>
                  </a:cubicBezTo>
                  <a:cubicBezTo>
                    <a:pt x="1702" y="2424"/>
                    <a:pt x="1739" y="2421"/>
                    <a:pt x="1778" y="2421"/>
                  </a:cubicBezTo>
                  <a:cubicBezTo>
                    <a:pt x="1857" y="2421"/>
                    <a:pt x="1946" y="2436"/>
                    <a:pt x="2035" y="2436"/>
                  </a:cubicBezTo>
                  <a:cubicBezTo>
                    <a:pt x="2135" y="2402"/>
                    <a:pt x="2235" y="2335"/>
                    <a:pt x="2369" y="2302"/>
                  </a:cubicBezTo>
                  <a:cubicBezTo>
                    <a:pt x="2469" y="2269"/>
                    <a:pt x="2602" y="2269"/>
                    <a:pt x="2736" y="2269"/>
                  </a:cubicBezTo>
                  <a:cubicBezTo>
                    <a:pt x="2836" y="2235"/>
                    <a:pt x="2902" y="2135"/>
                    <a:pt x="3036" y="2102"/>
                  </a:cubicBezTo>
                  <a:cubicBezTo>
                    <a:pt x="3051" y="2098"/>
                    <a:pt x="3067" y="2097"/>
                    <a:pt x="3083" y="2097"/>
                  </a:cubicBezTo>
                  <a:cubicBezTo>
                    <a:pt x="3197" y="2097"/>
                    <a:pt x="3342" y="2174"/>
                    <a:pt x="3455" y="2174"/>
                  </a:cubicBezTo>
                  <a:cubicBezTo>
                    <a:pt x="3472" y="2174"/>
                    <a:pt x="3488" y="2172"/>
                    <a:pt x="3503" y="2169"/>
                  </a:cubicBezTo>
                  <a:cubicBezTo>
                    <a:pt x="3603" y="2135"/>
                    <a:pt x="3703" y="2069"/>
                    <a:pt x="3836" y="2035"/>
                  </a:cubicBezTo>
                  <a:cubicBezTo>
                    <a:pt x="3936" y="2002"/>
                    <a:pt x="4070" y="1969"/>
                    <a:pt x="4203" y="1935"/>
                  </a:cubicBezTo>
                  <a:cubicBezTo>
                    <a:pt x="4303" y="1902"/>
                    <a:pt x="4403" y="1835"/>
                    <a:pt x="4504" y="1735"/>
                  </a:cubicBezTo>
                  <a:cubicBezTo>
                    <a:pt x="4570" y="1668"/>
                    <a:pt x="4637" y="1568"/>
                    <a:pt x="4737" y="1502"/>
                  </a:cubicBezTo>
                  <a:cubicBezTo>
                    <a:pt x="4804" y="1401"/>
                    <a:pt x="4937" y="1368"/>
                    <a:pt x="5037" y="1301"/>
                  </a:cubicBezTo>
                  <a:cubicBezTo>
                    <a:pt x="5137" y="1235"/>
                    <a:pt x="5204" y="1135"/>
                    <a:pt x="5304" y="1101"/>
                  </a:cubicBezTo>
                  <a:cubicBezTo>
                    <a:pt x="5438" y="1068"/>
                    <a:pt x="5571" y="1035"/>
                    <a:pt x="5704" y="968"/>
                  </a:cubicBezTo>
                  <a:cubicBezTo>
                    <a:pt x="5804" y="901"/>
                    <a:pt x="5905" y="834"/>
                    <a:pt x="6005" y="734"/>
                  </a:cubicBezTo>
                  <a:cubicBezTo>
                    <a:pt x="6071" y="634"/>
                    <a:pt x="6071" y="434"/>
                    <a:pt x="6138" y="301"/>
                  </a:cubicBezTo>
                  <a:cubicBezTo>
                    <a:pt x="6238" y="201"/>
                    <a:pt x="6305" y="67"/>
                    <a:pt x="6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6"/>
            <p:cNvSpPr/>
            <p:nvPr/>
          </p:nvSpPr>
          <p:spPr>
            <a:xfrm>
              <a:off x="7809701" y="2023274"/>
              <a:ext cx="90438" cy="670412"/>
            </a:xfrm>
            <a:custGeom>
              <a:avLst/>
              <a:gdLst/>
              <a:ahLst/>
              <a:cxnLst/>
              <a:rect l="l" t="t" r="r" b="b"/>
              <a:pathLst>
                <a:path w="2136" h="15834" extrusionOk="0">
                  <a:moveTo>
                    <a:pt x="1569" y="0"/>
                  </a:moveTo>
                  <a:cubicBezTo>
                    <a:pt x="1569" y="267"/>
                    <a:pt x="1635" y="501"/>
                    <a:pt x="1669" y="767"/>
                  </a:cubicBezTo>
                  <a:cubicBezTo>
                    <a:pt x="1702" y="1001"/>
                    <a:pt x="1702" y="1268"/>
                    <a:pt x="1702" y="1535"/>
                  </a:cubicBezTo>
                  <a:cubicBezTo>
                    <a:pt x="1702" y="1802"/>
                    <a:pt x="1769" y="2068"/>
                    <a:pt x="1736" y="2335"/>
                  </a:cubicBezTo>
                  <a:cubicBezTo>
                    <a:pt x="1669" y="2602"/>
                    <a:pt x="1502" y="2869"/>
                    <a:pt x="1435" y="3136"/>
                  </a:cubicBezTo>
                  <a:cubicBezTo>
                    <a:pt x="1335" y="3403"/>
                    <a:pt x="1302" y="3636"/>
                    <a:pt x="1235" y="3870"/>
                  </a:cubicBezTo>
                  <a:cubicBezTo>
                    <a:pt x="1135" y="4137"/>
                    <a:pt x="1068" y="4370"/>
                    <a:pt x="1002" y="4604"/>
                  </a:cubicBezTo>
                  <a:cubicBezTo>
                    <a:pt x="935" y="4870"/>
                    <a:pt x="735" y="5137"/>
                    <a:pt x="701" y="5371"/>
                  </a:cubicBezTo>
                  <a:cubicBezTo>
                    <a:pt x="668" y="5638"/>
                    <a:pt x="635" y="5905"/>
                    <a:pt x="601" y="6171"/>
                  </a:cubicBezTo>
                  <a:cubicBezTo>
                    <a:pt x="535" y="6405"/>
                    <a:pt x="568" y="6672"/>
                    <a:pt x="535" y="6905"/>
                  </a:cubicBezTo>
                  <a:cubicBezTo>
                    <a:pt x="501" y="7172"/>
                    <a:pt x="535" y="7439"/>
                    <a:pt x="501" y="7672"/>
                  </a:cubicBezTo>
                  <a:cubicBezTo>
                    <a:pt x="468" y="7939"/>
                    <a:pt x="401" y="8173"/>
                    <a:pt x="368" y="8440"/>
                  </a:cubicBezTo>
                  <a:cubicBezTo>
                    <a:pt x="335" y="8707"/>
                    <a:pt x="335" y="8940"/>
                    <a:pt x="301" y="9207"/>
                  </a:cubicBezTo>
                  <a:cubicBezTo>
                    <a:pt x="301" y="9474"/>
                    <a:pt x="335" y="9741"/>
                    <a:pt x="301" y="9974"/>
                  </a:cubicBezTo>
                  <a:cubicBezTo>
                    <a:pt x="268" y="10241"/>
                    <a:pt x="134" y="10474"/>
                    <a:pt x="134" y="10741"/>
                  </a:cubicBezTo>
                  <a:cubicBezTo>
                    <a:pt x="101" y="11008"/>
                    <a:pt x="201" y="11275"/>
                    <a:pt x="201" y="11542"/>
                  </a:cubicBezTo>
                  <a:cubicBezTo>
                    <a:pt x="168" y="11775"/>
                    <a:pt x="1" y="12042"/>
                    <a:pt x="1" y="12309"/>
                  </a:cubicBezTo>
                  <a:cubicBezTo>
                    <a:pt x="1" y="12543"/>
                    <a:pt x="1" y="12776"/>
                    <a:pt x="34" y="13010"/>
                  </a:cubicBezTo>
                  <a:cubicBezTo>
                    <a:pt x="34" y="13243"/>
                    <a:pt x="1" y="13477"/>
                    <a:pt x="1" y="13710"/>
                  </a:cubicBezTo>
                  <a:cubicBezTo>
                    <a:pt x="34" y="13944"/>
                    <a:pt x="134" y="14177"/>
                    <a:pt x="134" y="14411"/>
                  </a:cubicBezTo>
                  <a:cubicBezTo>
                    <a:pt x="168" y="14644"/>
                    <a:pt x="168" y="14878"/>
                    <a:pt x="201" y="15111"/>
                  </a:cubicBezTo>
                  <a:cubicBezTo>
                    <a:pt x="234" y="15345"/>
                    <a:pt x="301" y="15578"/>
                    <a:pt x="301" y="15812"/>
                  </a:cubicBezTo>
                  <a:cubicBezTo>
                    <a:pt x="315" y="15825"/>
                    <a:pt x="369" y="15834"/>
                    <a:pt x="427" y="15834"/>
                  </a:cubicBezTo>
                  <a:cubicBezTo>
                    <a:pt x="510" y="15834"/>
                    <a:pt x="601" y="15817"/>
                    <a:pt x="601" y="15778"/>
                  </a:cubicBezTo>
                  <a:cubicBezTo>
                    <a:pt x="635" y="15545"/>
                    <a:pt x="601" y="15278"/>
                    <a:pt x="601" y="15011"/>
                  </a:cubicBezTo>
                  <a:cubicBezTo>
                    <a:pt x="601" y="14778"/>
                    <a:pt x="535" y="14511"/>
                    <a:pt x="535" y="14277"/>
                  </a:cubicBezTo>
                  <a:cubicBezTo>
                    <a:pt x="535" y="14010"/>
                    <a:pt x="601" y="13743"/>
                    <a:pt x="601" y="13510"/>
                  </a:cubicBezTo>
                  <a:cubicBezTo>
                    <a:pt x="601" y="13243"/>
                    <a:pt x="601" y="12976"/>
                    <a:pt x="635" y="12743"/>
                  </a:cubicBezTo>
                  <a:cubicBezTo>
                    <a:pt x="668" y="12476"/>
                    <a:pt x="701" y="12209"/>
                    <a:pt x="735" y="11976"/>
                  </a:cubicBezTo>
                  <a:cubicBezTo>
                    <a:pt x="768" y="11709"/>
                    <a:pt x="868" y="11442"/>
                    <a:pt x="902" y="11208"/>
                  </a:cubicBezTo>
                  <a:cubicBezTo>
                    <a:pt x="935" y="10941"/>
                    <a:pt x="935" y="10675"/>
                    <a:pt x="1002" y="10408"/>
                  </a:cubicBezTo>
                  <a:cubicBezTo>
                    <a:pt x="1035" y="10174"/>
                    <a:pt x="1102" y="9907"/>
                    <a:pt x="1168" y="9674"/>
                  </a:cubicBezTo>
                  <a:cubicBezTo>
                    <a:pt x="1235" y="9407"/>
                    <a:pt x="1168" y="9140"/>
                    <a:pt x="1235" y="8873"/>
                  </a:cubicBezTo>
                  <a:cubicBezTo>
                    <a:pt x="1302" y="8640"/>
                    <a:pt x="1535" y="8406"/>
                    <a:pt x="1602" y="8139"/>
                  </a:cubicBezTo>
                  <a:cubicBezTo>
                    <a:pt x="1669" y="7906"/>
                    <a:pt x="1669" y="7639"/>
                    <a:pt x="1736" y="7372"/>
                  </a:cubicBezTo>
                  <a:cubicBezTo>
                    <a:pt x="1802" y="7139"/>
                    <a:pt x="1836" y="6872"/>
                    <a:pt x="1902" y="6605"/>
                  </a:cubicBezTo>
                  <a:cubicBezTo>
                    <a:pt x="1936" y="6372"/>
                    <a:pt x="1936" y="6105"/>
                    <a:pt x="1969" y="5838"/>
                  </a:cubicBezTo>
                  <a:cubicBezTo>
                    <a:pt x="1969" y="5571"/>
                    <a:pt x="1936" y="5337"/>
                    <a:pt x="1936" y="5071"/>
                  </a:cubicBezTo>
                  <a:cubicBezTo>
                    <a:pt x="1936" y="4804"/>
                    <a:pt x="1969" y="4537"/>
                    <a:pt x="2002" y="4303"/>
                  </a:cubicBezTo>
                  <a:cubicBezTo>
                    <a:pt x="2002" y="4037"/>
                    <a:pt x="1969" y="3770"/>
                    <a:pt x="2002" y="3503"/>
                  </a:cubicBezTo>
                  <a:cubicBezTo>
                    <a:pt x="2036" y="3236"/>
                    <a:pt x="2102" y="2936"/>
                    <a:pt x="2102" y="2636"/>
                  </a:cubicBezTo>
                  <a:cubicBezTo>
                    <a:pt x="2136" y="2369"/>
                    <a:pt x="2136" y="2068"/>
                    <a:pt x="2069" y="1768"/>
                  </a:cubicBezTo>
                  <a:cubicBezTo>
                    <a:pt x="2002" y="1468"/>
                    <a:pt x="1869" y="1201"/>
                    <a:pt x="1769" y="901"/>
                  </a:cubicBezTo>
                  <a:cubicBezTo>
                    <a:pt x="1702" y="601"/>
                    <a:pt x="1602" y="300"/>
                    <a:pt x="1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6"/>
            <p:cNvSpPr/>
            <p:nvPr/>
          </p:nvSpPr>
          <p:spPr>
            <a:xfrm>
              <a:off x="7005067" y="1308706"/>
              <a:ext cx="1845601" cy="710381"/>
            </a:xfrm>
            <a:custGeom>
              <a:avLst/>
              <a:gdLst/>
              <a:ahLst/>
              <a:cxnLst/>
              <a:rect l="l" t="t" r="r" b="b"/>
              <a:pathLst>
                <a:path w="43590" h="16778" extrusionOk="0">
                  <a:moveTo>
                    <a:pt x="18677" y="0"/>
                  </a:moveTo>
                  <a:cubicBezTo>
                    <a:pt x="18183" y="0"/>
                    <a:pt x="17687" y="142"/>
                    <a:pt x="17270" y="432"/>
                  </a:cubicBezTo>
                  <a:cubicBezTo>
                    <a:pt x="16737" y="766"/>
                    <a:pt x="16303" y="1400"/>
                    <a:pt x="16403" y="2033"/>
                  </a:cubicBezTo>
                  <a:cubicBezTo>
                    <a:pt x="16470" y="2334"/>
                    <a:pt x="16603" y="2600"/>
                    <a:pt x="16603" y="2901"/>
                  </a:cubicBezTo>
                  <a:cubicBezTo>
                    <a:pt x="16570" y="3301"/>
                    <a:pt x="16203" y="3601"/>
                    <a:pt x="15869" y="3768"/>
                  </a:cubicBezTo>
                  <a:cubicBezTo>
                    <a:pt x="15445" y="3953"/>
                    <a:pt x="15017" y="4029"/>
                    <a:pt x="14585" y="4029"/>
                  </a:cubicBezTo>
                  <a:cubicBezTo>
                    <a:pt x="12913" y="4029"/>
                    <a:pt x="11195" y="2878"/>
                    <a:pt x="9498" y="2400"/>
                  </a:cubicBezTo>
                  <a:cubicBezTo>
                    <a:pt x="8900" y="2227"/>
                    <a:pt x="8283" y="2142"/>
                    <a:pt x="7665" y="2142"/>
                  </a:cubicBezTo>
                  <a:cubicBezTo>
                    <a:pt x="6147" y="2142"/>
                    <a:pt x="4627" y="2653"/>
                    <a:pt x="3394" y="3601"/>
                  </a:cubicBezTo>
                  <a:cubicBezTo>
                    <a:pt x="3470" y="3766"/>
                    <a:pt x="3600" y="3898"/>
                    <a:pt x="3753" y="3986"/>
                  </a:cubicBezTo>
                  <a:lnTo>
                    <a:pt x="3753" y="3986"/>
                  </a:lnTo>
                  <a:cubicBezTo>
                    <a:pt x="2824" y="4138"/>
                    <a:pt x="1967" y="4957"/>
                    <a:pt x="1292" y="5736"/>
                  </a:cubicBezTo>
                  <a:cubicBezTo>
                    <a:pt x="725" y="6370"/>
                    <a:pt x="125" y="7037"/>
                    <a:pt x="58" y="7904"/>
                  </a:cubicBezTo>
                  <a:cubicBezTo>
                    <a:pt x="0" y="8658"/>
                    <a:pt x="598" y="9463"/>
                    <a:pt x="1259" y="9463"/>
                  </a:cubicBezTo>
                  <a:cubicBezTo>
                    <a:pt x="1358" y="9463"/>
                    <a:pt x="1459" y="9444"/>
                    <a:pt x="1559" y="9405"/>
                  </a:cubicBezTo>
                  <a:cubicBezTo>
                    <a:pt x="2035" y="9220"/>
                    <a:pt x="2491" y="8678"/>
                    <a:pt x="2892" y="8678"/>
                  </a:cubicBezTo>
                  <a:cubicBezTo>
                    <a:pt x="2996" y="8678"/>
                    <a:pt x="3097" y="8715"/>
                    <a:pt x="3194" y="8805"/>
                  </a:cubicBezTo>
                  <a:cubicBezTo>
                    <a:pt x="3360" y="8972"/>
                    <a:pt x="3360" y="9272"/>
                    <a:pt x="3427" y="9539"/>
                  </a:cubicBezTo>
                  <a:cubicBezTo>
                    <a:pt x="3627" y="10172"/>
                    <a:pt x="4294" y="10573"/>
                    <a:pt x="4962" y="10606"/>
                  </a:cubicBezTo>
                  <a:cubicBezTo>
                    <a:pt x="5005" y="10608"/>
                    <a:pt x="5048" y="10609"/>
                    <a:pt x="5091" y="10609"/>
                  </a:cubicBezTo>
                  <a:cubicBezTo>
                    <a:pt x="5711" y="10609"/>
                    <a:pt x="6301" y="10393"/>
                    <a:pt x="6863" y="10206"/>
                  </a:cubicBezTo>
                  <a:cubicBezTo>
                    <a:pt x="7015" y="10141"/>
                    <a:pt x="7167" y="10090"/>
                    <a:pt x="7310" y="10090"/>
                  </a:cubicBezTo>
                  <a:cubicBezTo>
                    <a:pt x="7387" y="10090"/>
                    <a:pt x="7460" y="10104"/>
                    <a:pt x="7530" y="10139"/>
                  </a:cubicBezTo>
                  <a:cubicBezTo>
                    <a:pt x="7930" y="10273"/>
                    <a:pt x="7930" y="10806"/>
                    <a:pt x="7897" y="11240"/>
                  </a:cubicBezTo>
                  <a:cubicBezTo>
                    <a:pt x="7830" y="12407"/>
                    <a:pt x="8030" y="13775"/>
                    <a:pt x="8998" y="14442"/>
                  </a:cubicBezTo>
                  <a:cubicBezTo>
                    <a:pt x="9425" y="14741"/>
                    <a:pt x="9919" y="14852"/>
                    <a:pt x="10436" y="14852"/>
                  </a:cubicBezTo>
                  <a:cubicBezTo>
                    <a:pt x="11130" y="14852"/>
                    <a:pt x="11865" y="14652"/>
                    <a:pt x="12534" y="14442"/>
                  </a:cubicBezTo>
                  <a:cubicBezTo>
                    <a:pt x="13268" y="14242"/>
                    <a:pt x="14101" y="13842"/>
                    <a:pt x="14202" y="13075"/>
                  </a:cubicBezTo>
                  <a:cubicBezTo>
                    <a:pt x="14302" y="12274"/>
                    <a:pt x="13434" y="11573"/>
                    <a:pt x="13601" y="10773"/>
                  </a:cubicBezTo>
                  <a:cubicBezTo>
                    <a:pt x="13727" y="10079"/>
                    <a:pt x="14509" y="9803"/>
                    <a:pt x="15214" y="9803"/>
                  </a:cubicBezTo>
                  <a:cubicBezTo>
                    <a:pt x="15255" y="9803"/>
                    <a:pt x="15296" y="9804"/>
                    <a:pt x="15336" y="9806"/>
                  </a:cubicBezTo>
                  <a:cubicBezTo>
                    <a:pt x="16937" y="9939"/>
                    <a:pt x="18405" y="11140"/>
                    <a:pt x="18872" y="12708"/>
                  </a:cubicBezTo>
                  <a:cubicBezTo>
                    <a:pt x="19105" y="13575"/>
                    <a:pt x="19072" y="14509"/>
                    <a:pt x="19505" y="15309"/>
                  </a:cubicBezTo>
                  <a:cubicBezTo>
                    <a:pt x="19972" y="16243"/>
                    <a:pt x="21073" y="16777"/>
                    <a:pt x="22141" y="16777"/>
                  </a:cubicBezTo>
                  <a:cubicBezTo>
                    <a:pt x="23208" y="16777"/>
                    <a:pt x="24242" y="16310"/>
                    <a:pt x="25109" y="15676"/>
                  </a:cubicBezTo>
                  <a:cubicBezTo>
                    <a:pt x="25519" y="15344"/>
                    <a:pt x="25850" y="14716"/>
                    <a:pt x="25695" y="14322"/>
                  </a:cubicBezTo>
                  <a:lnTo>
                    <a:pt x="25695" y="14322"/>
                  </a:lnTo>
                  <a:cubicBezTo>
                    <a:pt x="26286" y="14828"/>
                    <a:pt x="27071" y="15117"/>
                    <a:pt x="27845" y="15117"/>
                  </a:cubicBezTo>
                  <a:cubicBezTo>
                    <a:pt x="28187" y="15117"/>
                    <a:pt x="28526" y="15061"/>
                    <a:pt x="28845" y="14943"/>
                  </a:cubicBezTo>
                  <a:cubicBezTo>
                    <a:pt x="30046" y="14509"/>
                    <a:pt x="30880" y="13308"/>
                    <a:pt x="30913" y="12040"/>
                  </a:cubicBezTo>
                  <a:cubicBezTo>
                    <a:pt x="30913" y="11840"/>
                    <a:pt x="30913" y="11607"/>
                    <a:pt x="30980" y="11373"/>
                  </a:cubicBezTo>
                  <a:cubicBezTo>
                    <a:pt x="31119" y="10958"/>
                    <a:pt x="31545" y="10750"/>
                    <a:pt x="31982" y="10750"/>
                  </a:cubicBezTo>
                  <a:cubicBezTo>
                    <a:pt x="32177" y="10750"/>
                    <a:pt x="32373" y="10791"/>
                    <a:pt x="32548" y="10873"/>
                  </a:cubicBezTo>
                  <a:cubicBezTo>
                    <a:pt x="33115" y="11106"/>
                    <a:pt x="33515" y="11674"/>
                    <a:pt x="33916" y="12141"/>
                  </a:cubicBezTo>
                  <a:cubicBezTo>
                    <a:pt x="34883" y="13241"/>
                    <a:pt x="36151" y="14175"/>
                    <a:pt x="37618" y="14309"/>
                  </a:cubicBezTo>
                  <a:cubicBezTo>
                    <a:pt x="37746" y="14323"/>
                    <a:pt x="37874" y="14330"/>
                    <a:pt x="38002" y="14330"/>
                  </a:cubicBezTo>
                  <a:cubicBezTo>
                    <a:pt x="39388" y="14330"/>
                    <a:pt x="40788" y="13520"/>
                    <a:pt x="41154" y="12207"/>
                  </a:cubicBezTo>
                  <a:cubicBezTo>
                    <a:pt x="42689" y="11874"/>
                    <a:pt x="43589" y="9906"/>
                    <a:pt x="42855" y="8538"/>
                  </a:cubicBezTo>
                  <a:cubicBezTo>
                    <a:pt x="42417" y="7720"/>
                    <a:pt x="41513" y="7272"/>
                    <a:pt x="40622" y="7272"/>
                  </a:cubicBezTo>
                  <a:cubicBezTo>
                    <a:pt x="40299" y="7272"/>
                    <a:pt x="39978" y="7331"/>
                    <a:pt x="39681" y="7452"/>
                  </a:cubicBezTo>
                  <a:lnTo>
                    <a:pt x="39681" y="7452"/>
                  </a:lnTo>
                  <a:cubicBezTo>
                    <a:pt x="39818" y="7252"/>
                    <a:pt x="39905" y="7008"/>
                    <a:pt x="39920" y="6770"/>
                  </a:cubicBezTo>
                  <a:cubicBezTo>
                    <a:pt x="39920" y="6236"/>
                    <a:pt x="39720" y="5736"/>
                    <a:pt x="39486" y="5269"/>
                  </a:cubicBezTo>
                  <a:cubicBezTo>
                    <a:pt x="39186" y="4568"/>
                    <a:pt x="38819" y="3835"/>
                    <a:pt x="38219" y="3434"/>
                  </a:cubicBezTo>
                  <a:cubicBezTo>
                    <a:pt x="37868" y="3200"/>
                    <a:pt x="37471" y="3103"/>
                    <a:pt x="37063" y="3103"/>
                  </a:cubicBezTo>
                  <a:cubicBezTo>
                    <a:pt x="36423" y="3103"/>
                    <a:pt x="35753" y="3342"/>
                    <a:pt x="35183" y="3668"/>
                  </a:cubicBezTo>
                  <a:cubicBezTo>
                    <a:pt x="34249" y="4202"/>
                    <a:pt x="33382" y="4935"/>
                    <a:pt x="32348" y="5202"/>
                  </a:cubicBezTo>
                  <a:cubicBezTo>
                    <a:pt x="32074" y="5273"/>
                    <a:pt x="31841" y="5303"/>
                    <a:pt x="31636" y="5303"/>
                  </a:cubicBezTo>
                  <a:cubicBezTo>
                    <a:pt x="30495" y="5303"/>
                    <a:pt x="30234" y="4368"/>
                    <a:pt x="28679" y="4368"/>
                  </a:cubicBezTo>
                  <a:cubicBezTo>
                    <a:pt x="28598" y="4348"/>
                    <a:pt x="28523" y="4339"/>
                    <a:pt x="28454" y="4339"/>
                  </a:cubicBezTo>
                  <a:cubicBezTo>
                    <a:pt x="27715" y="4339"/>
                    <a:pt x="27528" y="5375"/>
                    <a:pt x="26644" y="5436"/>
                  </a:cubicBezTo>
                  <a:cubicBezTo>
                    <a:pt x="26568" y="5441"/>
                    <a:pt x="26491" y="5443"/>
                    <a:pt x="26414" y="5443"/>
                  </a:cubicBezTo>
                  <a:cubicBezTo>
                    <a:pt x="25476" y="5443"/>
                    <a:pt x="24484" y="5062"/>
                    <a:pt x="24175" y="4168"/>
                  </a:cubicBezTo>
                  <a:cubicBezTo>
                    <a:pt x="23942" y="3501"/>
                    <a:pt x="24142" y="2667"/>
                    <a:pt x="23675" y="2200"/>
                  </a:cubicBezTo>
                  <a:cubicBezTo>
                    <a:pt x="23275" y="1800"/>
                    <a:pt x="22641" y="1933"/>
                    <a:pt x="22141" y="1800"/>
                  </a:cubicBezTo>
                  <a:cubicBezTo>
                    <a:pt x="21273" y="1633"/>
                    <a:pt x="20639" y="766"/>
                    <a:pt x="19872" y="299"/>
                  </a:cubicBezTo>
                  <a:cubicBezTo>
                    <a:pt x="19507" y="101"/>
                    <a:pt x="19092" y="0"/>
                    <a:pt x="18677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6"/>
            <p:cNvSpPr/>
            <p:nvPr/>
          </p:nvSpPr>
          <p:spPr>
            <a:xfrm>
              <a:off x="7005067" y="1308706"/>
              <a:ext cx="1845601" cy="710381"/>
            </a:xfrm>
            <a:custGeom>
              <a:avLst/>
              <a:gdLst/>
              <a:ahLst/>
              <a:cxnLst/>
              <a:rect l="l" t="t" r="r" b="b"/>
              <a:pathLst>
                <a:path w="43590" h="16778" extrusionOk="0">
                  <a:moveTo>
                    <a:pt x="18677" y="0"/>
                  </a:moveTo>
                  <a:cubicBezTo>
                    <a:pt x="18183" y="0"/>
                    <a:pt x="17687" y="142"/>
                    <a:pt x="17270" y="432"/>
                  </a:cubicBezTo>
                  <a:cubicBezTo>
                    <a:pt x="16737" y="766"/>
                    <a:pt x="16303" y="1400"/>
                    <a:pt x="16403" y="2033"/>
                  </a:cubicBezTo>
                  <a:cubicBezTo>
                    <a:pt x="16470" y="2334"/>
                    <a:pt x="16603" y="2600"/>
                    <a:pt x="16603" y="2901"/>
                  </a:cubicBezTo>
                  <a:cubicBezTo>
                    <a:pt x="16570" y="3301"/>
                    <a:pt x="16203" y="3601"/>
                    <a:pt x="15869" y="3768"/>
                  </a:cubicBezTo>
                  <a:cubicBezTo>
                    <a:pt x="15445" y="3953"/>
                    <a:pt x="15017" y="4029"/>
                    <a:pt x="14585" y="4029"/>
                  </a:cubicBezTo>
                  <a:cubicBezTo>
                    <a:pt x="12913" y="4029"/>
                    <a:pt x="11195" y="2878"/>
                    <a:pt x="9498" y="2400"/>
                  </a:cubicBezTo>
                  <a:cubicBezTo>
                    <a:pt x="8900" y="2227"/>
                    <a:pt x="8283" y="2142"/>
                    <a:pt x="7665" y="2142"/>
                  </a:cubicBezTo>
                  <a:cubicBezTo>
                    <a:pt x="6147" y="2142"/>
                    <a:pt x="4627" y="2653"/>
                    <a:pt x="3394" y="3601"/>
                  </a:cubicBezTo>
                  <a:cubicBezTo>
                    <a:pt x="3470" y="3766"/>
                    <a:pt x="3600" y="3898"/>
                    <a:pt x="3753" y="3986"/>
                  </a:cubicBezTo>
                  <a:lnTo>
                    <a:pt x="3753" y="3986"/>
                  </a:lnTo>
                  <a:cubicBezTo>
                    <a:pt x="2824" y="4138"/>
                    <a:pt x="1967" y="4957"/>
                    <a:pt x="1292" y="5736"/>
                  </a:cubicBezTo>
                  <a:cubicBezTo>
                    <a:pt x="725" y="6370"/>
                    <a:pt x="125" y="7037"/>
                    <a:pt x="58" y="7904"/>
                  </a:cubicBezTo>
                  <a:cubicBezTo>
                    <a:pt x="0" y="8658"/>
                    <a:pt x="598" y="9463"/>
                    <a:pt x="1259" y="9463"/>
                  </a:cubicBezTo>
                  <a:cubicBezTo>
                    <a:pt x="1358" y="9463"/>
                    <a:pt x="1459" y="9444"/>
                    <a:pt x="1559" y="9405"/>
                  </a:cubicBezTo>
                  <a:cubicBezTo>
                    <a:pt x="2035" y="9220"/>
                    <a:pt x="2491" y="8678"/>
                    <a:pt x="2892" y="8678"/>
                  </a:cubicBezTo>
                  <a:cubicBezTo>
                    <a:pt x="2996" y="8678"/>
                    <a:pt x="3097" y="8715"/>
                    <a:pt x="3194" y="8805"/>
                  </a:cubicBezTo>
                  <a:cubicBezTo>
                    <a:pt x="3360" y="8972"/>
                    <a:pt x="3360" y="9272"/>
                    <a:pt x="3427" y="9539"/>
                  </a:cubicBezTo>
                  <a:cubicBezTo>
                    <a:pt x="3627" y="10172"/>
                    <a:pt x="4294" y="10573"/>
                    <a:pt x="4962" y="10606"/>
                  </a:cubicBezTo>
                  <a:cubicBezTo>
                    <a:pt x="5005" y="10608"/>
                    <a:pt x="5048" y="10609"/>
                    <a:pt x="5091" y="10609"/>
                  </a:cubicBezTo>
                  <a:cubicBezTo>
                    <a:pt x="5711" y="10609"/>
                    <a:pt x="6301" y="10393"/>
                    <a:pt x="6863" y="10206"/>
                  </a:cubicBezTo>
                  <a:cubicBezTo>
                    <a:pt x="7015" y="10141"/>
                    <a:pt x="7167" y="10090"/>
                    <a:pt x="7310" y="10090"/>
                  </a:cubicBezTo>
                  <a:cubicBezTo>
                    <a:pt x="7387" y="10090"/>
                    <a:pt x="7460" y="10104"/>
                    <a:pt x="7530" y="10139"/>
                  </a:cubicBezTo>
                  <a:cubicBezTo>
                    <a:pt x="7930" y="10273"/>
                    <a:pt x="7930" y="10806"/>
                    <a:pt x="7897" y="11240"/>
                  </a:cubicBezTo>
                  <a:cubicBezTo>
                    <a:pt x="7830" y="12407"/>
                    <a:pt x="8030" y="13775"/>
                    <a:pt x="8998" y="14442"/>
                  </a:cubicBezTo>
                  <a:cubicBezTo>
                    <a:pt x="9425" y="14741"/>
                    <a:pt x="9919" y="14852"/>
                    <a:pt x="10436" y="14852"/>
                  </a:cubicBezTo>
                  <a:cubicBezTo>
                    <a:pt x="11130" y="14852"/>
                    <a:pt x="11865" y="14652"/>
                    <a:pt x="12534" y="14442"/>
                  </a:cubicBezTo>
                  <a:cubicBezTo>
                    <a:pt x="13268" y="14242"/>
                    <a:pt x="14101" y="13842"/>
                    <a:pt x="14202" y="13075"/>
                  </a:cubicBezTo>
                  <a:cubicBezTo>
                    <a:pt x="14302" y="12274"/>
                    <a:pt x="13434" y="11573"/>
                    <a:pt x="13601" y="10773"/>
                  </a:cubicBezTo>
                  <a:cubicBezTo>
                    <a:pt x="13727" y="10079"/>
                    <a:pt x="14509" y="9803"/>
                    <a:pt x="15214" y="9803"/>
                  </a:cubicBezTo>
                  <a:cubicBezTo>
                    <a:pt x="15255" y="9803"/>
                    <a:pt x="15296" y="9804"/>
                    <a:pt x="15336" y="9806"/>
                  </a:cubicBezTo>
                  <a:cubicBezTo>
                    <a:pt x="16937" y="9939"/>
                    <a:pt x="18405" y="11140"/>
                    <a:pt x="18872" y="12708"/>
                  </a:cubicBezTo>
                  <a:cubicBezTo>
                    <a:pt x="19105" y="13575"/>
                    <a:pt x="19072" y="14509"/>
                    <a:pt x="19505" y="15309"/>
                  </a:cubicBezTo>
                  <a:cubicBezTo>
                    <a:pt x="19972" y="16243"/>
                    <a:pt x="21073" y="16777"/>
                    <a:pt x="22141" y="16777"/>
                  </a:cubicBezTo>
                  <a:cubicBezTo>
                    <a:pt x="23208" y="16777"/>
                    <a:pt x="24242" y="16310"/>
                    <a:pt x="25109" y="15676"/>
                  </a:cubicBezTo>
                  <a:cubicBezTo>
                    <a:pt x="25519" y="15344"/>
                    <a:pt x="25850" y="14716"/>
                    <a:pt x="25695" y="14322"/>
                  </a:cubicBezTo>
                  <a:lnTo>
                    <a:pt x="25695" y="14322"/>
                  </a:lnTo>
                  <a:cubicBezTo>
                    <a:pt x="26286" y="14828"/>
                    <a:pt x="27071" y="15117"/>
                    <a:pt x="27845" y="15117"/>
                  </a:cubicBezTo>
                  <a:cubicBezTo>
                    <a:pt x="28187" y="15117"/>
                    <a:pt x="28526" y="15061"/>
                    <a:pt x="28845" y="14943"/>
                  </a:cubicBezTo>
                  <a:cubicBezTo>
                    <a:pt x="30046" y="14509"/>
                    <a:pt x="30880" y="13308"/>
                    <a:pt x="30913" y="12040"/>
                  </a:cubicBezTo>
                  <a:cubicBezTo>
                    <a:pt x="30913" y="11840"/>
                    <a:pt x="30913" y="11607"/>
                    <a:pt x="30980" y="11373"/>
                  </a:cubicBezTo>
                  <a:cubicBezTo>
                    <a:pt x="31119" y="10958"/>
                    <a:pt x="31545" y="10750"/>
                    <a:pt x="31982" y="10750"/>
                  </a:cubicBezTo>
                  <a:cubicBezTo>
                    <a:pt x="32177" y="10750"/>
                    <a:pt x="32373" y="10791"/>
                    <a:pt x="32548" y="10873"/>
                  </a:cubicBezTo>
                  <a:cubicBezTo>
                    <a:pt x="33115" y="11106"/>
                    <a:pt x="33515" y="11674"/>
                    <a:pt x="33916" y="12141"/>
                  </a:cubicBezTo>
                  <a:cubicBezTo>
                    <a:pt x="34883" y="13241"/>
                    <a:pt x="36151" y="14175"/>
                    <a:pt x="37618" y="14309"/>
                  </a:cubicBezTo>
                  <a:cubicBezTo>
                    <a:pt x="37746" y="14323"/>
                    <a:pt x="37874" y="14330"/>
                    <a:pt x="38002" y="14330"/>
                  </a:cubicBezTo>
                  <a:cubicBezTo>
                    <a:pt x="39388" y="14330"/>
                    <a:pt x="40788" y="13520"/>
                    <a:pt x="41154" y="12207"/>
                  </a:cubicBezTo>
                  <a:cubicBezTo>
                    <a:pt x="42689" y="11874"/>
                    <a:pt x="43589" y="9906"/>
                    <a:pt x="42855" y="8538"/>
                  </a:cubicBezTo>
                  <a:cubicBezTo>
                    <a:pt x="42417" y="7720"/>
                    <a:pt x="41513" y="7272"/>
                    <a:pt x="40622" y="7272"/>
                  </a:cubicBezTo>
                  <a:cubicBezTo>
                    <a:pt x="40299" y="7272"/>
                    <a:pt x="39978" y="7331"/>
                    <a:pt x="39681" y="7452"/>
                  </a:cubicBezTo>
                  <a:lnTo>
                    <a:pt x="39681" y="7452"/>
                  </a:lnTo>
                  <a:cubicBezTo>
                    <a:pt x="39818" y="7252"/>
                    <a:pt x="39905" y="7008"/>
                    <a:pt x="39920" y="6770"/>
                  </a:cubicBezTo>
                  <a:cubicBezTo>
                    <a:pt x="39920" y="6236"/>
                    <a:pt x="39720" y="5736"/>
                    <a:pt x="39486" y="5269"/>
                  </a:cubicBezTo>
                  <a:cubicBezTo>
                    <a:pt x="39186" y="4568"/>
                    <a:pt x="38819" y="3835"/>
                    <a:pt x="38219" y="3434"/>
                  </a:cubicBezTo>
                  <a:cubicBezTo>
                    <a:pt x="37868" y="3200"/>
                    <a:pt x="37471" y="3103"/>
                    <a:pt x="37063" y="3103"/>
                  </a:cubicBezTo>
                  <a:cubicBezTo>
                    <a:pt x="36423" y="3103"/>
                    <a:pt x="35753" y="3342"/>
                    <a:pt x="35183" y="3668"/>
                  </a:cubicBezTo>
                  <a:cubicBezTo>
                    <a:pt x="34249" y="4202"/>
                    <a:pt x="33382" y="4935"/>
                    <a:pt x="32348" y="5202"/>
                  </a:cubicBezTo>
                  <a:cubicBezTo>
                    <a:pt x="32074" y="5273"/>
                    <a:pt x="31841" y="5303"/>
                    <a:pt x="31636" y="5303"/>
                  </a:cubicBezTo>
                  <a:cubicBezTo>
                    <a:pt x="30495" y="5303"/>
                    <a:pt x="30234" y="4368"/>
                    <a:pt x="28679" y="4368"/>
                  </a:cubicBezTo>
                  <a:cubicBezTo>
                    <a:pt x="28598" y="4348"/>
                    <a:pt x="28523" y="4339"/>
                    <a:pt x="28454" y="4339"/>
                  </a:cubicBezTo>
                  <a:cubicBezTo>
                    <a:pt x="27715" y="4339"/>
                    <a:pt x="27528" y="5375"/>
                    <a:pt x="26644" y="5436"/>
                  </a:cubicBezTo>
                  <a:cubicBezTo>
                    <a:pt x="26568" y="5441"/>
                    <a:pt x="26491" y="5443"/>
                    <a:pt x="26414" y="5443"/>
                  </a:cubicBezTo>
                  <a:cubicBezTo>
                    <a:pt x="25476" y="5443"/>
                    <a:pt x="24484" y="5062"/>
                    <a:pt x="24175" y="4168"/>
                  </a:cubicBezTo>
                  <a:cubicBezTo>
                    <a:pt x="23942" y="3501"/>
                    <a:pt x="24142" y="2667"/>
                    <a:pt x="23675" y="2200"/>
                  </a:cubicBezTo>
                  <a:cubicBezTo>
                    <a:pt x="23275" y="1800"/>
                    <a:pt x="22641" y="1933"/>
                    <a:pt x="22141" y="1800"/>
                  </a:cubicBezTo>
                  <a:cubicBezTo>
                    <a:pt x="21273" y="1633"/>
                    <a:pt x="20639" y="766"/>
                    <a:pt x="19872" y="299"/>
                  </a:cubicBezTo>
                  <a:cubicBezTo>
                    <a:pt x="19507" y="101"/>
                    <a:pt x="19092" y="0"/>
                    <a:pt x="18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7058331" y="1249600"/>
              <a:ext cx="1724551" cy="674857"/>
            </a:xfrm>
            <a:custGeom>
              <a:avLst/>
              <a:gdLst/>
              <a:ahLst/>
              <a:cxnLst/>
              <a:rect l="l" t="t" r="r" b="b"/>
              <a:pathLst>
                <a:path w="40731" h="15939" extrusionOk="0">
                  <a:moveTo>
                    <a:pt x="17463" y="0"/>
                  </a:moveTo>
                  <a:cubicBezTo>
                    <a:pt x="16953" y="0"/>
                    <a:pt x="16446" y="145"/>
                    <a:pt x="16012" y="427"/>
                  </a:cubicBezTo>
                  <a:cubicBezTo>
                    <a:pt x="15512" y="761"/>
                    <a:pt x="15112" y="1395"/>
                    <a:pt x="15212" y="1995"/>
                  </a:cubicBezTo>
                  <a:cubicBezTo>
                    <a:pt x="15279" y="2262"/>
                    <a:pt x="15445" y="2529"/>
                    <a:pt x="15412" y="2829"/>
                  </a:cubicBezTo>
                  <a:cubicBezTo>
                    <a:pt x="15412" y="3196"/>
                    <a:pt x="15078" y="3496"/>
                    <a:pt x="14745" y="3629"/>
                  </a:cubicBezTo>
                  <a:cubicBezTo>
                    <a:pt x="14272" y="3862"/>
                    <a:pt x="13786" y="3954"/>
                    <a:pt x="13292" y="3954"/>
                  </a:cubicBezTo>
                  <a:cubicBezTo>
                    <a:pt x="11725" y="3954"/>
                    <a:pt x="10071" y="3033"/>
                    <a:pt x="8474" y="2729"/>
                  </a:cubicBezTo>
                  <a:cubicBezTo>
                    <a:pt x="8100" y="2663"/>
                    <a:pt x="7722" y="2630"/>
                    <a:pt x="7345" y="2630"/>
                  </a:cubicBezTo>
                  <a:cubicBezTo>
                    <a:pt x="5632" y="2630"/>
                    <a:pt x="3927" y="3300"/>
                    <a:pt x="2670" y="4530"/>
                  </a:cubicBezTo>
                  <a:cubicBezTo>
                    <a:pt x="2767" y="4664"/>
                    <a:pt x="2901" y="4763"/>
                    <a:pt x="3048" y="4822"/>
                  </a:cubicBezTo>
                  <a:lnTo>
                    <a:pt x="3048" y="4822"/>
                  </a:lnTo>
                  <a:cubicBezTo>
                    <a:pt x="2196" y="5090"/>
                    <a:pt x="1476" y="5974"/>
                    <a:pt x="935" y="6798"/>
                  </a:cubicBezTo>
                  <a:cubicBezTo>
                    <a:pt x="468" y="7466"/>
                    <a:pt x="1" y="8199"/>
                    <a:pt x="34" y="9000"/>
                  </a:cubicBezTo>
                  <a:cubicBezTo>
                    <a:pt x="88" y="9677"/>
                    <a:pt x="648" y="10310"/>
                    <a:pt x="1232" y="10310"/>
                  </a:cubicBezTo>
                  <a:cubicBezTo>
                    <a:pt x="1367" y="10310"/>
                    <a:pt x="1504" y="10276"/>
                    <a:pt x="1635" y="10201"/>
                  </a:cubicBezTo>
                  <a:cubicBezTo>
                    <a:pt x="2052" y="9951"/>
                    <a:pt x="2446" y="9354"/>
                    <a:pt x="2835" y="9354"/>
                  </a:cubicBezTo>
                  <a:cubicBezTo>
                    <a:pt x="2914" y="9354"/>
                    <a:pt x="2992" y="9378"/>
                    <a:pt x="3070" y="9434"/>
                  </a:cubicBezTo>
                  <a:cubicBezTo>
                    <a:pt x="3237" y="9600"/>
                    <a:pt x="3270" y="9867"/>
                    <a:pt x="3370" y="10101"/>
                  </a:cubicBezTo>
                  <a:cubicBezTo>
                    <a:pt x="3592" y="10671"/>
                    <a:pt x="4205" y="10971"/>
                    <a:pt x="4780" y="10971"/>
                  </a:cubicBezTo>
                  <a:cubicBezTo>
                    <a:pt x="4811" y="10971"/>
                    <a:pt x="4841" y="10970"/>
                    <a:pt x="4871" y="10968"/>
                  </a:cubicBezTo>
                  <a:cubicBezTo>
                    <a:pt x="5472" y="10935"/>
                    <a:pt x="6039" y="10634"/>
                    <a:pt x="6606" y="10368"/>
                  </a:cubicBezTo>
                  <a:cubicBezTo>
                    <a:pt x="6761" y="10290"/>
                    <a:pt x="6916" y="10213"/>
                    <a:pt x="7071" y="10213"/>
                  </a:cubicBezTo>
                  <a:cubicBezTo>
                    <a:pt x="7116" y="10213"/>
                    <a:pt x="7161" y="10219"/>
                    <a:pt x="7206" y="10234"/>
                  </a:cubicBezTo>
                  <a:cubicBezTo>
                    <a:pt x="7573" y="10368"/>
                    <a:pt x="7640" y="10868"/>
                    <a:pt x="7640" y="11268"/>
                  </a:cubicBezTo>
                  <a:cubicBezTo>
                    <a:pt x="7673" y="12369"/>
                    <a:pt x="7940" y="13637"/>
                    <a:pt x="8874" y="14204"/>
                  </a:cubicBezTo>
                  <a:cubicBezTo>
                    <a:pt x="9228" y="14411"/>
                    <a:pt x="9608" y="14494"/>
                    <a:pt x="9999" y="14494"/>
                  </a:cubicBezTo>
                  <a:cubicBezTo>
                    <a:pt x="10677" y="14494"/>
                    <a:pt x="11387" y="14245"/>
                    <a:pt x="12043" y="13970"/>
                  </a:cubicBezTo>
                  <a:cubicBezTo>
                    <a:pt x="12710" y="13703"/>
                    <a:pt x="13477" y="13303"/>
                    <a:pt x="13511" y="12569"/>
                  </a:cubicBezTo>
                  <a:cubicBezTo>
                    <a:pt x="13577" y="11802"/>
                    <a:pt x="12743" y="11168"/>
                    <a:pt x="12877" y="10401"/>
                  </a:cubicBezTo>
                  <a:cubicBezTo>
                    <a:pt x="12972" y="9735"/>
                    <a:pt x="13700" y="9431"/>
                    <a:pt x="14344" y="9431"/>
                  </a:cubicBezTo>
                  <a:cubicBezTo>
                    <a:pt x="14378" y="9431"/>
                    <a:pt x="14411" y="9432"/>
                    <a:pt x="14445" y="9434"/>
                  </a:cubicBezTo>
                  <a:cubicBezTo>
                    <a:pt x="15946" y="9467"/>
                    <a:pt x="17347" y="10601"/>
                    <a:pt x="17780" y="12102"/>
                  </a:cubicBezTo>
                  <a:cubicBezTo>
                    <a:pt x="18014" y="12903"/>
                    <a:pt x="18014" y="13770"/>
                    <a:pt x="18381" y="14537"/>
                  </a:cubicBezTo>
                  <a:cubicBezTo>
                    <a:pt x="18848" y="15405"/>
                    <a:pt x="19848" y="15905"/>
                    <a:pt x="20782" y="15938"/>
                  </a:cubicBezTo>
                  <a:cubicBezTo>
                    <a:pt x="21750" y="15938"/>
                    <a:pt x="22684" y="15505"/>
                    <a:pt x="23451" y="14904"/>
                  </a:cubicBezTo>
                  <a:cubicBezTo>
                    <a:pt x="23833" y="14624"/>
                    <a:pt x="24157" y="14032"/>
                    <a:pt x="24036" y="13649"/>
                  </a:cubicBezTo>
                  <a:lnTo>
                    <a:pt x="24036" y="13649"/>
                  </a:lnTo>
                  <a:cubicBezTo>
                    <a:pt x="24577" y="14177"/>
                    <a:pt x="25310" y="14472"/>
                    <a:pt x="26046" y="14472"/>
                  </a:cubicBezTo>
                  <a:cubicBezTo>
                    <a:pt x="26329" y="14472"/>
                    <a:pt x="26613" y="14428"/>
                    <a:pt x="26887" y="14337"/>
                  </a:cubicBezTo>
                  <a:cubicBezTo>
                    <a:pt x="27954" y="14004"/>
                    <a:pt x="28822" y="12903"/>
                    <a:pt x="28888" y="11702"/>
                  </a:cubicBezTo>
                  <a:cubicBezTo>
                    <a:pt x="28922" y="11502"/>
                    <a:pt x="28922" y="11268"/>
                    <a:pt x="28988" y="11068"/>
                  </a:cubicBezTo>
                  <a:cubicBezTo>
                    <a:pt x="29116" y="10707"/>
                    <a:pt x="29472" y="10536"/>
                    <a:pt x="29852" y="10536"/>
                  </a:cubicBezTo>
                  <a:cubicBezTo>
                    <a:pt x="30070" y="10536"/>
                    <a:pt x="30295" y="10592"/>
                    <a:pt x="30489" y="10701"/>
                  </a:cubicBezTo>
                  <a:cubicBezTo>
                    <a:pt x="30990" y="10968"/>
                    <a:pt x="31323" y="11535"/>
                    <a:pt x="31657" y="12002"/>
                  </a:cubicBezTo>
                  <a:cubicBezTo>
                    <a:pt x="32457" y="13136"/>
                    <a:pt x="33525" y="14137"/>
                    <a:pt x="34859" y="14404"/>
                  </a:cubicBezTo>
                  <a:cubicBezTo>
                    <a:pt x="35081" y="14455"/>
                    <a:pt x="35309" y="14480"/>
                    <a:pt x="35539" y="14480"/>
                  </a:cubicBezTo>
                  <a:cubicBezTo>
                    <a:pt x="36654" y="14480"/>
                    <a:pt x="37786" y="13888"/>
                    <a:pt x="38228" y="12836"/>
                  </a:cubicBezTo>
                  <a:cubicBezTo>
                    <a:pt x="39663" y="12703"/>
                    <a:pt x="40730" y="10968"/>
                    <a:pt x="40230" y="9567"/>
                  </a:cubicBezTo>
                  <a:cubicBezTo>
                    <a:pt x="39892" y="8620"/>
                    <a:pt x="38914" y="8055"/>
                    <a:pt x="37966" y="8055"/>
                  </a:cubicBezTo>
                  <a:cubicBezTo>
                    <a:pt x="37783" y="8055"/>
                    <a:pt x="37602" y="8076"/>
                    <a:pt x="37426" y="8119"/>
                  </a:cubicBezTo>
                  <a:lnTo>
                    <a:pt x="37426" y="8119"/>
                  </a:lnTo>
                  <a:cubicBezTo>
                    <a:pt x="37558" y="7951"/>
                    <a:pt x="37653" y="7742"/>
                    <a:pt x="37695" y="7532"/>
                  </a:cubicBezTo>
                  <a:cubicBezTo>
                    <a:pt x="37761" y="7032"/>
                    <a:pt x="37628" y="6532"/>
                    <a:pt x="37461" y="6031"/>
                  </a:cubicBezTo>
                  <a:cubicBezTo>
                    <a:pt x="37228" y="5364"/>
                    <a:pt x="36994" y="4630"/>
                    <a:pt x="36427" y="4163"/>
                  </a:cubicBezTo>
                  <a:cubicBezTo>
                    <a:pt x="36045" y="3845"/>
                    <a:pt x="35579" y="3716"/>
                    <a:pt x="35091" y="3716"/>
                  </a:cubicBezTo>
                  <a:cubicBezTo>
                    <a:pt x="34557" y="3716"/>
                    <a:pt x="33997" y="3870"/>
                    <a:pt x="33492" y="4096"/>
                  </a:cubicBezTo>
                  <a:cubicBezTo>
                    <a:pt x="32524" y="4497"/>
                    <a:pt x="31657" y="5131"/>
                    <a:pt x="30656" y="5297"/>
                  </a:cubicBezTo>
                  <a:cubicBezTo>
                    <a:pt x="30438" y="5344"/>
                    <a:pt x="30247" y="5364"/>
                    <a:pt x="30078" y="5364"/>
                  </a:cubicBezTo>
                  <a:cubicBezTo>
                    <a:pt x="28901" y="5364"/>
                    <a:pt x="28732" y="4388"/>
                    <a:pt x="27187" y="4330"/>
                  </a:cubicBezTo>
                  <a:cubicBezTo>
                    <a:pt x="27085" y="4296"/>
                    <a:pt x="26992" y="4281"/>
                    <a:pt x="26906" y="4281"/>
                  </a:cubicBezTo>
                  <a:cubicBezTo>
                    <a:pt x="26239" y="4281"/>
                    <a:pt x="26013" y="5201"/>
                    <a:pt x="25186" y="5231"/>
                  </a:cubicBezTo>
                  <a:cubicBezTo>
                    <a:pt x="25146" y="5232"/>
                    <a:pt x="25105" y="5233"/>
                    <a:pt x="25065" y="5233"/>
                  </a:cubicBezTo>
                  <a:cubicBezTo>
                    <a:pt x="24129" y="5233"/>
                    <a:pt x="23105" y="4858"/>
                    <a:pt x="22817" y="3963"/>
                  </a:cubicBezTo>
                  <a:cubicBezTo>
                    <a:pt x="22617" y="3329"/>
                    <a:pt x="22817" y="2529"/>
                    <a:pt x="22350" y="2062"/>
                  </a:cubicBezTo>
                  <a:cubicBezTo>
                    <a:pt x="21983" y="1695"/>
                    <a:pt x="21383" y="1795"/>
                    <a:pt x="20849" y="1695"/>
                  </a:cubicBezTo>
                  <a:cubicBezTo>
                    <a:pt x="19982" y="1495"/>
                    <a:pt x="19381" y="694"/>
                    <a:pt x="18614" y="260"/>
                  </a:cubicBezTo>
                  <a:cubicBezTo>
                    <a:pt x="18251" y="86"/>
                    <a:pt x="17857" y="0"/>
                    <a:pt x="17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6"/>
            <p:cNvSpPr/>
            <p:nvPr/>
          </p:nvSpPr>
          <p:spPr>
            <a:xfrm>
              <a:off x="7562561" y="1615331"/>
              <a:ext cx="1504171" cy="707374"/>
            </a:xfrm>
            <a:custGeom>
              <a:avLst/>
              <a:gdLst/>
              <a:ahLst/>
              <a:cxnLst/>
              <a:rect l="l" t="t" r="r" b="b"/>
              <a:pathLst>
                <a:path w="35526" h="16707" extrusionOk="0">
                  <a:moveTo>
                    <a:pt x="11898" y="0"/>
                  </a:moveTo>
                  <a:cubicBezTo>
                    <a:pt x="10720" y="0"/>
                    <a:pt x="9544" y="816"/>
                    <a:pt x="9114" y="2404"/>
                  </a:cubicBezTo>
                  <a:lnTo>
                    <a:pt x="9114" y="2404"/>
                  </a:lnTo>
                  <a:cubicBezTo>
                    <a:pt x="9087" y="2456"/>
                    <a:pt x="9062" y="2509"/>
                    <a:pt x="9040" y="2564"/>
                  </a:cubicBezTo>
                  <a:cubicBezTo>
                    <a:pt x="8640" y="3531"/>
                    <a:pt x="8773" y="4665"/>
                    <a:pt x="8507" y="5699"/>
                  </a:cubicBezTo>
                  <a:cubicBezTo>
                    <a:pt x="7244" y="4960"/>
                    <a:pt x="5868" y="4420"/>
                    <a:pt x="4457" y="4420"/>
                  </a:cubicBezTo>
                  <a:cubicBezTo>
                    <a:pt x="4339" y="4420"/>
                    <a:pt x="4221" y="4424"/>
                    <a:pt x="4103" y="4432"/>
                  </a:cubicBezTo>
                  <a:cubicBezTo>
                    <a:pt x="2569" y="4565"/>
                    <a:pt x="1001" y="5532"/>
                    <a:pt x="501" y="7067"/>
                  </a:cubicBezTo>
                  <a:cubicBezTo>
                    <a:pt x="0" y="8635"/>
                    <a:pt x="1068" y="10603"/>
                    <a:pt x="2702" y="10736"/>
                  </a:cubicBezTo>
                  <a:cubicBezTo>
                    <a:pt x="2757" y="10740"/>
                    <a:pt x="2812" y="10742"/>
                    <a:pt x="2868" y="10742"/>
                  </a:cubicBezTo>
                  <a:cubicBezTo>
                    <a:pt x="3718" y="10742"/>
                    <a:pt x="4571" y="10301"/>
                    <a:pt x="5450" y="10301"/>
                  </a:cubicBezTo>
                  <a:cubicBezTo>
                    <a:pt x="5479" y="10301"/>
                    <a:pt x="5508" y="10301"/>
                    <a:pt x="5538" y="10302"/>
                  </a:cubicBezTo>
                  <a:cubicBezTo>
                    <a:pt x="6405" y="12971"/>
                    <a:pt x="9007" y="15006"/>
                    <a:pt x="11876" y="15239"/>
                  </a:cubicBezTo>
                  <a:cubicBezTo>
                    <a:pt x="12609" y="15306"/>
                    <a:pt x="13377" y="15273"/>
                    <a:pt x="14077" y="15473"/>
                  </a:cubicBezTo>
                  <a:cubicBezTo>
                    <a:pt x="15101" y="15804"/>
                    <a:pt x="16044" y="16707"/>
                    <a:pt x="17126" y="16707"/>
                  </a:cubicBezTo>
                  <a:cubicBezTo>
                    <a:pt x="17242" y="16707"/>
                    <a:pt x="17360" y="16696"/>
                    <a:pt x="17480" y="16674"/>
                  </a:cubicBezTo>
                  <a:cubicBezTo>
                    <a:pt x="19147" y="16340"/>
                    <a:pt x="19281" y="14005"/>
                    <a:pt x="20448" y="12871"/>
                  </a:cubicBezTo>
                  <a:cubicBezTo>
                    <a:pt x="20928" y="12410"/>
                    <a:pt x="21595" y="12171"/>
                    <a:pt x="22260" y="12171"/>
                  </a:cubicBezTo>
                  <a:cubicBezTo>
                    <a:pt x="22751" y="12171"/>
                    <a:pt x="23240" y="12301"/>
                    <a:pt x="23651" y="12571"/>
                  </a:cubicBezTo>
                  <a:cubicBezTo>
                    <a:pt x="25085" y="13538"/>
                    <a:pt x="25552" y="15940"/>
                    <a:pt x="27353" y="16007"/>
                  </a:cubicBezTo>
                  <a:cubicBezTo>
                    <a:pt x="27374" y="16007"/>
                    <a:pt x="27395" y="16008"/>
                    <a:pt x="27415" y="16008"/>
                  </a:cubicBezTo>
                  <a:cubicBezTo>
                    <a:pt x="28290" y="16008"/>
                    <a:pt x="29061" y="15320"/>
                    <a:pt x="29355" y="14505"/>
                  </a:cubicBezTo>
                  <a:cubicBezTo>
                    <a:pt x="29622" y="13672"/>
                    <a:pt x="29455" y="12738"/>
                    <a:pt x="29155" y="11937"/>
                  </a:cubicBezTo>
                  <a:lnTo>
                    <a:pt x="29155" y="11937"/>
                  </a:lnTo>
                  <a:cubicBezTo>
                    <a:pt x="29466" y="11978"/>
                    <a:pt x="29780" y="11998"/>
                    <a:pt x="30094" y="11998"/>
                  </a:cubicBezTo>
                  <a:cubicBezTo>
                    <a:pt x="31330" y="11998"/>
                    <a:pt x="32574" y="11688"/>
                    <a:pt x="33691" y="11103"/>
                  </a:cubicBezTo>
                  <a:cubicBezTo>
                    <a:pt x="33929" y="10984"/>
                    <a:pt x="34166" y="10748"/>
                    <a:pt x="34250" y="10513"/>
                  </a:cubicBezTo>
                  <a:lnTo>
                    <a:pt x="34250" y="10513"/>
                  </a:lnTo>
                  <a:cubicBezTo>
                    <a:pt x="34317" y="10564"/>
                    <a:pt x="34398" y="10596"/>
                    <a:pt x="34476" y="10596"/>
                  </a:cubicBezTo>
                  <a:cubicBezTo>
                    <a:pt x="34516" y="10596"/>
                    <a:pt x="34555" y="10588"/>
                    <a:pt x="34592" y="10569"/>
                  </a:cubicBezTo>
                  <a:cubicBezTo>
                    <a:pt x="34892" y="10469"/>
                    <a:pt x="35025" y="10136"/>
                    <a:pt x="35092" y="9835"/>
                  </a:cubicBezTo>
                  <a:cubicBezTo>
                    <a:pt x="35526" y="7701"/>
                    <a:pt x="34192" y="5265"/>
                    <a:pt x="32190" y="4765"/>
                  </a:cubicBezTo>
                  <a:cubicBezTo>
                    <a:pt x="31946" y="4700"/>
                    <a:pt x="31696" y="4669"/>
                    <a:pt x="31446" y="4669"/>
                  </a:cubicBezTo>
                  <a:cubicBezTo>
                    <a:pt x="29647" y="4669"/>
                    <a:pt x="27833" y="6264"/>
                    <a:pt x="27920" y="8168"/>
                  </a:cubicBezTo>
                  <a:cubicBezTo>
                    <a:pt x="25485" y="7434"/>
                    <a:pt x="22817" y="6366"/>
                    <a:pt x="21949" y="3931"/>
                  </a:cubicBezTo>
                  <a:cubicBezTo>
                    <a:pt x="21716" y="3297"/>
                    <a:pt x="21549" y="2564"/>
                    <a:pt x="21015" y="2230"/>
                  </a:cubicBezTo>
                  <a:cubicBezTo>
                    <a:pt x="20802" y="2088"/>
                    <a:pt x="20555" y="2047"/>
                    <a:pt x="20311" y="2047"/>
                  </a:cubicBezTo>
                  <a:cubicBezTo>
                    <a:pt x="20211" y="2047"/>
                    <a:pt x="20111" y="2054"/>
                    <a:pt x="20015" y="2063"/>
                  </a:cubicBezTo>
                  <a:cubicBezTo>
                    <a:pt x="18847" y="2130"/>
                    <a:pt x="17713" y="2397"/>
                    <a:pt x="16646" y="2864"/>
                  </a:cubicBezTo>
                  <a:cubicBezTo>
                    <a:pt x="16457" y="2958"/>
                    <a:pt x="16268" y="3052"/>
                    <a:pt x="16080" y="3052"/>
                  </a:cubicBezTo>
                  <a:cubicBezTo>
                    <a:pt x="16001" y="3052"/>
                    <a:pt x="15923" y="3036"/>
                    <a:pt x="15845" y="2997"/>
                  </a:cubicBezTo>
                  <a:cubicBezTo>
                    <a:pt x="15645" y="2897"/>
                    <a:pt x="15512" y="2664"/>
                    <a:pt x="15411" y="2463"/>
                  </a:cubicBezTo>
                  <a:cubicBezTo>
                    <a:pt x="14711" y="1196"/>
                    <a:pt x="13577" y="195"/>
                    <a:pt x="12276" y="28"/>
                  </a:cubicBezTo>
                  <a:cubicBezTo>
                    <a:pt x="12150" y="10"/>
                    <a:pt x="12024" y="0"/>
                    <a:pt x="11898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6"/>
            <p:cNvSpPr/>
            <p:nvPr/>
          </p:nvSpPr>
          <p:spPr>
            <a:xfrm>
              <a:off x="7562561" y="1615331"/>
              <a:ext cx="1504171" cy="707374"/>
            </a:xfrm>
            <a:custGeom>
              <a:avLst/>
              <a:gdLst/>
              <a:ahLst/>
              <a:cxnLst/>
              <a:rect l="l" t="t" r="r" b="b"/>
              <a:pathLst>
                <a:path w="35526" h="16707" extrusionOk="0">
                  <a:moveTo>
                    <a:pt x="11898" y="0"/>
                  </a:moveTo>
                  <a:cubicBezTo>
                    <a:pt x="10720" y="0"/>
                    <a:pt x="9544" y="816"/>
                    <a:pt x="9114" y="2404"/>
                  </a:cubicBezTo>
                  <a:lnTo>
                    <a:pt x="9114" y="2404"/>
                  </a:lnTo>
                  <a:cubicBezTo>
                    <a:pt x="9087" y="2456"/>
                    <a:pt x="9062" y="2509"/>
                    <a:pt x="9040" y="2564"/>
                  </a:cubicBezTo>
                  <a:cubicBezTo>
                    <a:pt x="8640" y="3531"/>
                    <a:pt x="8773" y="4665"/>
                    <a:pt x="8507" y="5699"/>
                  </a:cubicBezTo>
                  <a:cubicBezTo>
                    <a:pt x="7244" y="4960"/>
                    <a:pt x="5868" y="4420"/>
                    <a:pt x="4457" y="4420"/>
                  </a:cubicBezTo>
                  <a:cubicBezTo>
                    <a:pt x="4339" y="4420"/>
                    <a:pt x="4221" y="4424"/>
                    <a:pt x="4103" y="4432"/>
                  </a:cubicBezTo>
                  <a:cubicBezTo>
                    <a:pt x="2569" y="4565"/>
                    <a:pt x="1001" y="5532"/>
                    <a:pt x="501" y="7067"/>
                  </a:cubicBezTo>
                  <a:cubicBezTo>
                    <a:pt x="0" y="8635"/>
                    <a:pt x="1068" y="10603"/>
                    <a:pt x="2702" y="10736"/>
                  </a:cubicBezTo>
                  <a:cubicBezTo>
                    <a:pt x="2757" y="10740"/>
                    <a:pt x="2812" y="10742"/>
                    <a:pt x="2868" y="10742"/>
                  </a:cubicBezTo>
                  <a:cubicBezTo>
                    <a:pt x="3718" y="10742"/>
                    <a:pt x="4571" y="10301"/>
                    <a:pt x="5450" y="10301"/>
                  </a:cubicBezTo>
                  <a:cubicBezTo>
                    <a:pt x="5479" y="10301"/>
                    <a:pt x="5508" y="10301"/>
                    <a:pt x="5538" y="10302"/>
                  </a:cubicBezTo>
                  <a:cubicBezTo>
                    <a:pt x="6405" y="12971"/>
                    <a:pt x="9007" y="15006"/>
                    <a:pt x="11876" y="15239"/>
                  </a:cubicBezTo>
                  <a:cubicBezTo>
                    <a:pt x="12609" y="15306"/>
                    <a:pt x="13377" y="15273"/>
                    <a:pt x="14077" y="15473"/>
                  </a:cubicBezTo>
                  <a:cubicBezTo>
                    <a:pt x="15101" y="15804"/>
                    <a:pt x="16044" y="16707"/>
                    <a:pt x="17126" y="16707"/>
                  </a:cubicBezTo>
                  <a:cubicBezTo>
                    <a:pt x="17242" y="16707"/>
                    <a:pt x="17360" y="16696"/>
                    <a:pt x="17480" y="16674"/>
                  </a:cubicBezTo>
                  <a:cubicBezTo>
                    <a:pt x="19147" y="16340"/>
                    <a:pt x="19281" y="14005"/>
                    <a:pt x="20448" y="12871"/>
                  </a:cubicBezTo>
                  <a:cubicBezTo>
                    <a:pt x="20928" y="12410"/>
                    <a:pt x="21595" y="12171"/>
                    <a:pt x="22260" y="12171"/>
                  </a:cubicBezTo>
                  <a:cubicBezTo>
                    <a:pt x="22751" y="12171"/>
                    <a:pt x="23240" y="12301"/>
                    <a:pt x="23651" y="12571"/>
                  </a:cubicBezTo>
                  <a:cubicBezTo>
                    <a:pt x="25085" y="13538"/>
                    <a:pt x="25552" y="15940"/>
                    <a:pt x="27353" y="16007"/>
                  </a:cubicBezTo>
                  <a:cubicBezTo>
                    <a:pt x="27374" y="16007"/>
                    <a:pt x="27395" y="16008"/>
                    <a:pt x="27415" y="16008"/>
                  </a:cubicBezTo>
                  <a:cubicBezTo>
                    <a:pt x="28290" y="16008"/>
                    <a:pt x="29061" y="15320"/>
                    <a:pt x="29355" y="14505"/>
                  </a:cubicBezTo>
                  <a:cubicBezTo>
                    <a:pt x="29622" y="13672"/>
                    <a:pt x="29455" y="12738"/>
                    <a:pt x="29155" y="11937"/>
                  </a:cubicBezTo>
                  <a:lnTo>
                    <a:pt x="29155" y="11937"/>
                  </a:lnTo>
                  <a:cubicBezTo>
                    <a:pt x="29466" y="11978"/>
                    <a:pt x="29780" y="11998"/>
                    <a:pt x="30094" y="11998"/>
                  </a:cubicBezTo>
                  <a:cubicBezTo>
                    <a:pt x="31330" y="11998"/>
                    <a:pt x="32574" y="11688"/>
                    <a:pt x="33691" y="11103"/>
                  </a:cubicBezTo>
                  <a:cubicBezTo>
                    <a:pt x="33929" y="10984"/>
                    <a:pt x="34166" y="10748"/>
                    <a:pt x="34250" y="10513"/>
                  </a:cubicBezTo>
                  <a:lnTo>
                    <a:pt x="34250" y="10513"/>
                  </a:lnTo>
                  <a:cubicBezTo>
                    <a:pt x="34317" y="10564"/>
                    <a:pt x="34398" y="10596"/>
                    <a:pt x="34476" y="10596"/>
                  </a:cubicBezTo>
                  <a:cubicBezTo>
                    <a:pt x="34516" y="10596"/>
                    <a:pt x="34555" y="10588"/>
                    <a:pt x="34592" y="10569"/>
                  </a:cubicBezTo>
                  <a:cubicBezTo>
                    <a:pt x="34892" y="10469"/>
                    <a:pt x="35025" y="10136"/>
                    <a:pt x="35092" y="9835"/>
                  </a:cubicBezTo>
                  <a:cubicBezTo>
                    <a:pt x="35526" y="7701"/>
                    <a:pt x="34192" y="5265"/>
                    <a:pt x="32190" y="4765"/>
                  </a:cubicBezTo>
                  <a:cubicBezTo>
                    <a:pt x="31946" y="4700"/>
                    <a:pt x="31696" y="4669"/>
                    <a:pt x="31446" y="4669"/>
                  </a:cubicBezTo>
                  <a:cubicBezTo>
                    <a:pt x="29647" y="4669"/>
                    <a:pt x="27833" y="6264"/>
                    <a:pt x="27920" y="8168"/>
                  </a:cubicBezTo>
                  <a:cubicBezTo>
                    <a:pt x="25485" y="7434"/>
                    <a:pt x="22817" y="6366"/>
                    <a:pt x="21949" y="3931"/>
                  </a:cubicBezTo>
                  <a:cubicBezTo>
                    <a:pt x="21716" y="3297"/>
                    <a:pt x="21549" y="2564"/>
                    <a:pt x="21015" y="2230"/>
                  </a:cubicBezTo>
                  <a:cubicBezTo>
                    <a:pt x="20802" y="2088"/>
                    <a:pt x="20555" y="2047"/>
                    <a:pt x="20311" y="2047"/>
                  </a:cubicBezTo>
                  <a:cubicBezTo>
                    <a:pt x="20211" y="2047"/>
                    <a:pt x="20111" y="2054"/>
                    <a:pt x="20015" y="2063"/>
                  </a:cubicBezTo>
                  <a:cubicBezTo>
                    <a:pt x="18847" y="2130"/>
                    <a:pt x="17713" y="2397"/>
                    <a:pt x="16646" y="2864"/>
                  </a:cubicBezTo>
                  <a:cubicBezTo>
                    <a:pt x="16457" y="2958"/>
                    <a:pt x="16268" y="3052"/>
                    <a:pt x="16080" y="3052"/>
                  </a:cubicBezTo>
                  <a:cubicBezTo>
                    <a:pt x="16001" y="3052"/>
                    <a:pt x="15923" y="3036"/>
                    <a:pt x="15845" y="2997"/>
                  </a:cubicBezTo>
                  <a:cubicBezTo>
                    <a:pt x="15645" y="2897"/>
                    <a:pt x="15512" y="2664"/>
                    <a:pt x="15411" y="2463"/>
                  </a:cubicBezTo>
                  <a:cubicBezTo>
                    <a:pt x="14711" y="1196"/>
                    <a:pt x="13577" y="195"/>
                    <a:pt x="12276" y="28"/>
                  </a:cubicBezTo>
                  <a:cubicBezTo>
                    <a:pt x="12150" y="10"/>
                    <a:pt x="12024" y="0"/>
                    <a:pt x="11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6"/>
            <p:cNvSpPr/>
            <p:nvPr/>
          </p:nvSpPr>
          <p:spPr>
            <a:xfrm>
              <a:off x="7619382" y="1572398"/>
              <a:ext cx="1395103" cy="668464"/>
            </a:xfrm>
            <a:custGeom>
              <a:avLst/>
              <a:gdLst/>
              <a:ahLst/>
              <a:cxnLst/>
              <a:rect l="l" t="t" r="r" b="b"/>
              <a:pathLst>
                <a:path w="32950" h="15788" extrusionOk="0">
                  <a:moveTo>
                    <a:pt x="10733" y="1"/>
                  </a:moveTo>
                  <a:cubicBezTo>
                    <a:pt x="9465" y="1"/>
                    <a:pt x="8215" y="899"/>
                    <a:pt x="7898" y="2610"/>
                  </a:cubicBezTo>
                  <a:lnTo>
                    <a:pt x="7936" y="2596"/>
                  </a:lnTo>
                  <a:lnTo>
                    <a:pt x="7936" y="2596"/>
                  </a:lnTo>
                  <a:cubicBezTo>
                    <a:pt x="7935" y="2601"/>
                    <a:pt x="7933" y="2605"/>
                    <a:pt x="7932" y="2610"/>
                  </a:cubicBezTo>
                  <a:cubicBezTo>
                    <a:pt x="7598" y="3578"/>
                    <a:pt x="7798" y="4645"/>
                    <a:pt x="7598" y="5646"/>
                  </a:cubicBezTo>
                  <a:cubicBezTo>
                    <a:pt x="6561" y="5153"/>
                    <a:pt x="5423" y="4781"/>
                    <a:pt x="4293" y="4781"/>
                  </a:cubicBezTo>
                  <a:cubicBezTo>
                    <a:pt x="3970" y="4781"/>
                    <a:pt x="3648" y="4812"/>
                    <a:pt x="3328" y="4878"/>
                  </a:cubicBezTo>
                  <a:cubicBezTo>
                    <a:pt x="1861" y="5179"/>
                    <a:pt x="493" y="6313"/>
                    <a:pt x="260" y="7847"/>
                  </a:cubicBezTo>
                  <a:cubicBezTo>
                    <a:pt x="0" y="9307"/>
                    <a:pt x="1128" y="10987"/>
                    <a:pt x="2540" y="10987"/>
                  </a:cubicBezTo>
                  <a:cubicBezTo>
                    <a:pt x="2580" y="10987"/>
                    <a:pt x="2621" y="10986"/>
                    <a:pt x="2661" y="10983"/>
                  </a:cubicBezTo>
                  <a:cubicBezTo>
                    <a:pt x="3529" y="10949"/>
                    <a:pt x="4329" y="10349"/>
                    <a:pt x="5196" y="10282"/>
                  </a:cubicBezTo>
                  <a:cubicBezTo>
                    <a:pt x="6231" y="12717"/>
                    <a:pt x="8666" y="14419"/>
                    <a:pt x="11201" y="14519"/>
                  </a:cubicBezTo>
                  <a:cubicBezTo>
                    <a:pt x="11835" y="14552"/>
                    <a:pt x="12502" y="14485"/>
                    <a:pt x="13135" y="14686"/>
                  </a:cubicBezTo>
                  <a:cubicBezTo>
                    <a:pt x="14063" y="14955"/>
                    <a:pt x="14910" y="15788"/>
                    <a:pt x="15821" y="15788"/>
                  </a:cubicBezTo>
                  <a:cubicBezTo>
                    <a:pt x="15926" y="15788"/>
                    <a:pt x="16031" y="15777"/>
                    <a:pt x="16138" y="15753"/>
                  </a:cubicBezTo>
                  <a:cubicBezTo>
                    <a:pt x="17605" y="15419"/>
                    <a:pt x="17739" y="13218"/>
                    <a:pt x="18840" y="12150"/>
                  </a:cubicBezTo>
                  <a:cubicBezTo>
                    <a:pt x="19260" y="11749"/>
                    <a:pt x="19829" y="11537"/>
                    <a:pt x="20396" y="11537"/>
                  </a:cubicBezTo>
                  <a:cubicBezTo>
                    <a:pt x="20865" y="11537"/>
                    <a:pt x="21331" y="11682"/>
                    <a:pt x="21708" y="11984"/>
                  </a:cubicBezTo>
                  <a:cubicBezTo>
                    <a:pt x="22976" y="12951"/>
                    <a:pt x="23276" y="15286"/>
                    <a:pt x="24844" y="15486"/>
                  </a:cubicBezTo>
                  <a:cubicBezTo>
                    <a:pt x="24903" y="15493"/>
                    <a:pt x="24961" y="15497"/>
                    <a:pt x="25019" y="15497"/>
                  </a:cubicBezTo>
                  <a:cubicBezTo>
                    <a:pt x="25750" y="15497"/>
                    <a:pt x="26403" y="14929"/>
                    <a:pt x="26712" y="14219"/>
                  </a:cubicBezTo>
                  <a:cubicBezTo>
                    <a:pt x="27012" y="13451"/>
                    <a:pt x="26945" y="12551"/>
                    <a:pt x="26712" y="11783"/>
                  </a:cubicBezTo>
                  <a:lnTo>
                    <a:pt x="26712" y="11783"/>
                  </a:lnTo>
                  <a:cubicBezTo>
                    <a:pt x="27238" y="11912"/>
                    <a:pt x="27779" y="11976"/>
                    <a:pt x="28321" y="11976"/>
                  </a:cubicBezTo>
                  <a:cubicBezTo>
                    <a:pt x="29189" y="11976"/>
                    <a:pt x="30060" y="11812"/>
                    <a:pt x="30881" y="11483"/>
                  </a:cubicBezTo>
                  <a:cubicBezTo>
                    <a:pt x="31100" y="11384"/>
                    <a:pt x="31342" y="11190"/>
                    <a:pt x="31446" y="10979"/>
                  </a:cubicBezTo>
                  <a:lnTo>
                    <a:pt x="31446" y="10979"/>
                  </a:lnTo>
                  <a:cubicBezTo>
                    <a:pt x="31512" y="11045"/>
                    <a:pt x="31600" y="11090"/>
                    <a:pt x="31688" y="11090"/>
                  </a:cubicBezTo>
                  <a:cubicBezTo>
                    <a:pt x="31708" y="11090"/>
                    <a:pt x="31729" y="11088"/>
                    <a:pt x="31749" y="11083"/>
                  </a:cubicBezTo>
                  <a:cubicBezTo>
                    <a:pt x="32049" y="11050"/>
                    <a:pt x="32182" y="10749"/>
                    <a:pt x="32282" y="10449"/>
                  </a:cubicBezTo>
                  <a:cubicBezTo>
                    <a:pt x="32950" y="8481"/>
                    <a:pt x="32049" y="6013"/>
                    <a:pt x="30214" y="5279"/>
                  </a:cubicBezTo>
                  <a:cubicBezTo>
                    <a:pt x="29881" y="5148"/>
                    <a:pt x="29532" y="5087"/>
                    <a:pt x="29181" y="5087"/>
                  </a:cubicBezTo>
                  <a:cubicBezTo>
                    <a:pt x="27564" y="5087"/>
                    <a:pt x="25933" y="6381"/>
                    <a:pt x="25878" y="8081"/>
                  </a:cubicBezTo>
                  <a:cubicBezTo>
                    <a:pt x="23676" y="7180"/>
                    <a:pt x="21208" y="6013"/>
                    <a:pt x="20441" y="3678"/>
                  </a:cubicBezTo>
                  <a:cubicBezTo>
                    <a:pt x="20241" y="3077"/>
                    <a:pt x="20140" y="2377"/>
                    <a:pt x="19607" y="2043"/>
                  </a:cubicBezTo>
                  <a:cubicBezTo>
                    <a:pt x="19307" y="1843"/>
                    <a:pt x="18973" y="1843"/>
                    <a:pt x="18606" y="1843"/>
                  </a:cubicBezTo>
                  <a:cubicBezTo>
                    <a:pt x="17472" y="1876"/>
                    <a:pt x="16371" y="2143"/>
                    <a:pt x="15304" y="2610"/>
                  </a:cubicBezTo>
                  <a:cubicBezTo>
                    <a:pt x="15136" y="2706"/>
                    <a:pt x="14952" y="2784"/>
                    <a:pt x="14763" y="2784"/>
                  </a:cubicBezTo>
                  <a:cubicBezTo>
                    <a:pt x="14688" y="2784"/>
                    <a:pt x="14612" y="2772"/>
                    <a:pt x="14536" y="2744"/>
                  </a:cubicBezTo>
                  <a:cubicBezTo>
                    <a:pt x="14336" y="2677"/>
                    <a:pt x="14236" y="2443"/>
                    <a:pt x="14103" y="2243"/>
                  </a:cubicBezTo>
                  <a:cubicBezTo>
                    <a:pt x="13402" y="1076"/>
                    <a:pt x="12235" y="108"/>
                    <a:pt x="10934" y="8"/>
                  </a:cubicBezTo>
                  <a:cubicBezTo>
                    <a:pt x="10867" y="3"/>
                    <a:pt x="10800" y="1"/>
                    <a:pt x="10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/>
            <p:cNvSpPr/>
            <p:nvPr/>
          </p:nvSpPr>
          <p:spPr>
            <a:xfrm>
              <a:off x="7757749" y="1647340"/>
              <a:ext cx="1116929" cy="379663"/>
            </a:xfrm>
            <a:custGeom>
              <a:avLst/>
              <a:gdLst/>
              <a:ahLst/>
              <a:cxnLst/>
              <a:rect l="l" t="t" r="r" b="b"/>
              <a:pathLst>
                <a:path w="26380" h="8967" extrusionOk="0">
                  <a:moveTo>
                    <a:pt x="8550" y="0"/>
                  </a:moveTo>
                  <a:cubicBezTo>
                    <a:pt x="7596" y="0"/>
                    <a:pt x="6631" y="477"/>
                    <a:pt x="6351" y="1404"/>
                  </a:cubicBezTo>
                  <a:lnTo>
                    <a:pt x="6351" y="1404"/>
                  </a:lnTo>
                  <a:cubicBezTo>
                    <a:pt x="6344" y="1416"/>
                    <a:pt x="6338" y="1428"/>
                    <a:pt x="6332" y="1441"/>
                  </a:cubicBezTo>
                  <a:cubicBezTo>
                    <a:pt x="6065" y="2008"/>
                    <a:pt x="6232" y="2608"/>
                    <a:pt x="6065" y="3175"/>
                  </a:cubicBezTo>
                  <a:cubicBezTo>
                    <a:pt x="5238" y="2891"/>
                    <a:pt x="4331" y="2687"/>
                    <a:pt x="3437" y="2687"/>
                  </a:cubicBezTo>
                  <a:cubicBezTo>
                    <a:pt x="3177" y="2687"/>
                    <a:pt x="2918" y="2704"/>
                    <a:pt x="2662" y="2742"/>
                  </a:cubicBezTo>
                  <a:cubicBezTo>
                    <a:pt x="1495" y="2908"/>
                    <a:pt x="394" y="3575"/>
                    <a:pt x="194" y="4443"/>
                  </a:cubicBezTo>
                  <a:cubicBezTo>
                    <a:pt x="0" y="5282"/>
                    <a:pt x="899" y="6214"/>
                    <a:pt x="2014" y="6214"/>
                  </a:cubicBezTo>
                  <a:cubicBezTo>
                    <a:pt x="2052" y="6214"/>
                    <a:pt x="2090" y="6213"/>
                    <a:pt x="2129" y="6211"/>
                  </a:cubicBezTo>
                  <a:cubicBezTo>
                    <a:pt x="2829" y="6211"/>
                    <a:pt x="3463" y="5844"/>
                    <a:pt x="4163" y="5844"/>
                  </a:cubicBezTo>
                  <a:cubicBezTo>
                    <a:pt x="4997" y="7211"/>
                    <a:pt x="6932" y="8179"/>
                    <a:pt x="8967" y="8245"/>
                  </a:cubicBezTo>
                  <a:cubicBezTo>
                    <a:pt x="9167" y="8245"/>
                    <a:pt x="9372" y="8240"/>
                    <a:pt x="9579" y="8240"/>
                  </a:cubicBezTo>
                  <a:cubicBezTo>
                    <a:pt x="9889" y="8240"/>
                    <a:pt x="10201" y="8252"/>
                    <a:pt x="10501" y="8312"/>
                  </a:cubicBezTo>
                  <a:cubicBezTo>
                    <a:pt x="11249" y="8492"/>
                    <a:pt x="11916" y="8966"/>
                    <a:pt x="12671" y="8966"/>
                  </a:cubicBezTo>
                  <a:cubicBezTo>
                    <a:pt x="12758" y="8966"/>
                    <a:pt x="12847" y="8960"/>
                    <a:pt x="12936" y="8946"/>
                  </a:cubicBezTo>
                  <a:cubicBezTo>
                    <a:pt x="14104" y="8746"/>
                    <a:pt x="14204" y="7512"/>
                    <a:pt x="15071" y="6878"/>
                  </a:cubicBezTo>
                  <a:cubicBezTo>
                    <a:pt x="15396" y="6661"/>
                    <a:pt x="15848" y="6542"/>
                    <a:pt x="16301" y="6542"/>
                  </a:cubicBezTo>
                  <a:cubicBezTo>
                    <a:pt x="16684" y="6542"/>
                    <a:pt x="17067" y="6628"/>
                    <a:pt x="17373" y="6811"/>
                  </a:cubicBezTo>
                  <a:cubicBezTo>
                    <a:pt x="18374" y="7345"/>
                    <a:pt x="18640" y="8679"/>
                    <a:pt x="19875" y="8779"/>
                  </a:cubicBezTo>
                  <a:cubicBezTo>
                    <a:pt x="19929" y="8785"/>
                    <a:pt x="19984" y="8788"/>
                    <a:pt x="20037" y="8788"/>
                  </a:cubicBezTo>
                  <a:cubicBezTo>
                    <a:pt x="20609" y="8788"/>
                    <a:pt x="21129" y="8475"/>
                    <a:pt x="21342" y="8079"/>
                  </a:cubicBezTo>
                  <a:cubicBezTo>
                    <a:pt x="21609" y="7645"/>
                    <a:pt x="21542" y="7111"/>
                    <a:pt x="21376" y="6678"/>
                  </a:cubicBezTo>
                  <a:lnTo>
                    <a:pt x="21376" y="6678"/>
                  </a:lnTo>
                  <a:cubicBezTo>
                    <a:pt x="21799" y="6755"/>
                    <a:pt x="22231" y="6792"/>
                    <a:pt x="22665" y="6792"/>
                  </a:cubicBezTo>
                  <a:cubicBezTo>
                    <a:pt x="23359" y="6792"/>
                    <a:pt x="24054" y="6696"/>
                    <a:pt x="24711" y="6511"/>
                  </a:cubicBezTo>
                  <a:cubicBezTo>
                    <a:pt x="24883" y="6454"/>
                    <a:pt x="25064" y="6354"/>
                    <a:pt x="25152" y="6241"/>
                  </a:cubicBezTo>
                  <a:lnTo>
                    <a:pt x="25152" y="6241"/>
                  </a:lnTo>
                  <a:cubicBezTo>
                    <a:pt x="25208" y="6284"/>
                    <a:pt x="25285" y="6314"/>
                    <a:pt x="25366" y="6314"/>
                  </a:cubicBezTo>
                  <a:cubicBezTo>
                    <a:pt x="25381" y="6314"/>
                    <a:pt x="25397" y="6313"/>
                    <a:pt x="25412" y="6311"/>
                  </a:cubicBezTo>
                  <a:cubicBezTo>
                    <a:pt x="25645" y="6277"/>
                    <a:pt x="25745" y="6077"/>
                    <a:pt x="25846" y="5944"/>
                  </a:cubicBezTo>
                  <a:cubicBezTo>
                    <a:pt x="26379" y="4810"/>
                    <a:pt x="25645" y="3409"/>
                    <a:pt x="24178" y="2975"/>
                  </a:cubicBezTo>
                  <a:cubicBezTo>
                    <a:pt x="23909" y="2897"/>
                    <a:pt x="23628" y="2861"/>
                    <a:pt x="23346" y="2861"/>
                  </a:cubicBezTo>
                  <a:cubicBezTo>
                    <a:pt x="22055" y="2861"/>
                    <a:pt x="20763" y="3618"/>
                    <a:pt x="20709" y="4576"/>
                  </a:cubicBezTo>
                  <a:cubicBezTo>
                    <a:pt x="18941" y="4076"/>
                    <a:pt x="16973" y="3409"/>
                    <a:pt x="16372" y="2074"/>
                  </a:cubicBezTo>
                  <a:cubicBezTo>
                    <a:pt x="16205" y="1741"/>
                    <a:pt x="16105" y="1341"/>
                    <a:pt x="15705" y="1140"/>
                  </a:cubicBezTo>
                  <a:cubicBezTo>
                    <a:pt x="15471" y="1040"/>
                    <a:pt x="15171" y="1040"/>
                    <a:pt x="14904" y="1040"/>
                  </a:cubicBezTo>
                  <a:cubicBezTo>
                    <a:pt x="14004" y="1040"/>
                    <a:pt x="13103" y="1207"/>
                    <a:pt x="12269" y="1474"/>
                  </a:cubicBezTo>
                  <a:cubicBezTo>
                    <a:pt x="12128" y="1521"/>
                    <a:pt x="11969" y="1568"/>
                    <a:pt x="11818" y="1568"/>
                  </a:cubicBezTo>
                  <a:cubicBezTo>
                    <a:pt x="11756" y="1568"/>
                    <a:pt x="11694" y="1560"/>
                    <a:pt x="11635" y="1541"/>
                  </a:cubicBezTo>
                  <a:cubicBezTo>
                    <a:pt x="11469" y="1507"/>
                    <a:pt x="11369" y="1374"/>
                    <a:pt x="11302" y="1274"/>
                  </a:cubicBezTo>
                  <a:cubicBezTo>
                    <a:pt x="10735" y="573"/>
                    <a:pt x="9801" y="40"/>
                    <a:pt x="8733" y="6"/>
                  </a:cubicBezTo>
                  <a:cubicBezTo>
                    <a:pt x="8672" y="2"/>
                    <a:pt x="8611" y="0"/>
                    <a:pt x="8550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/>
            <p:cNvSpPr/>
            <p:nvPr/>
          </p:nvSpPr>
          <p:spPr>
            <a:xfrm>
              <a:off x="6462350" y="2178238"/>
              <a:ext cx="1471696" cy="927796"/>
            </a:xfrm>
            <a:custGeom>
              <a:avLst/>
              <a:gdLst/>
              <a:ahLst/>
              <a:cxnLst/>
              <a:rect l="l" t="t" r="r" b="b"/>
              <a:pathLst>
                <a:path w="34759" h="21913" extrusionOk="0">
                  <a:moveTo>
                    <a:pt x="12831" y="1"/>
                  </a:moveTo>
                  <a:cubicBezTo>
                    <a:pt x="12735" y="1"/>
                    <a:pt x="12639" y="4"/>
                    <a:pt x="12543" y="10"/>
                  </a:cubicBezTo>
                  <a:cubicBezTo>
                    <a:pt x="11313" y="85"/>
                    <a:pt x="10045" y="764"/>
                    <a:pt x="9322" y="1835"/>
                  </a:cubicBezTo>
                  <a:lnTo>
                    <a:pt x="9322" y="1835"/>
                  </a:lnTo>
                  <a:cubicBezTo>
                    <a:pt x="8254" y="1934"/>
                    <a:pt x="7182" y="2015"/>
                    <a:pt x="6105" y="2078"/>
                  </a:cubicBezTo>
                  <a:cubicBezTo>
                    <a:pt x="5871" y="2078"/>
                    <a:pt x="5604" y="2111"/>
                    <a:pt x="5371" y="2211"/>
                  </a:cubicBezTo>
                  <a:cubicBezTo>
                    <a:pt x="5071" y="2345"/>
                    <a:pt x="4837" y="2578"/>
                    <a:pt x="4637" y="2845"/>
                  </a:cubicBezTo>
                  <a:cubicBezTo>
                    <a:pt x="3970" y="3746"/>
                    <a:pt x="3536" y="4880"/>
                    <a:pt x="3736" y="5981"/>
                  </a:cubicBezTo>
                  <a:cubicBezTo>
                    <a:pt x="3895" y="7029"/>
                    <a:pt x="4810" y="7956"/>
                    <a:pt x="5847" y="7956"/>
                  </a:cubicBezTo>
                  <a:cubicBezTo>
                    <a:pt x="5899" y="7956"/>
                    <a:pt x="5952" y="7953"/>
                    <a:pt x="6005" y="7949"/>
                  </a:cubicBezTo>
                  <a:lnTo>
                    <a:pt x="6005" y="7949"/>
                  </a:lnTo>
                  <a:cubicBezTo>
                    <a:pt x="4904" y="9250"/>
                    <a:pt x="3303" y="10150"/>
                    <a:pt x="1568" y="10350"/>
                  </a:cubicBezTo>
                  <a:cubicBezTo>
                    <a:pt x="1101" y="10384"/>
                    <a:pt x="567" y="10417"/>
                    <a:pt x="267" y="10784"/>
                  </a:cubicBezTo>
                  <a:cubicBezTo>
                    <a:pt x="34" y="11084"/>
                    <a:pt x="0" y="11484"/>
                    <a:pt x="34" y="11885"/>
                  </a:cubicBezTo>
                  <a:cubicBezTo>
                    <a:pt x="67" y="13152"/>
                    <a:pt x="401" y="14687"/>
                    <a:pt x="1635" y="15154"/>
                  </a:cubicBezTo>
                  <a:cubicBezTo>
                    <a:pt x="1853" y="15230"/>
                    <a:pt x="2070" y="15264"/>
                    <a:pt x="2285" y="15264"/>
                  </a:cubicBezTo>
                  <a:cubicBezTo>
                    <a:pt x="3382" y="15264"/>
                    <a:pt x="4433" y="14388"/>
                    <a:pt x="5437" y="13886"/>
                  </a:cubicBezTo>
                  <a:cubicBezTo>
                    <a:pt x="5721" y="13726"/>
                    <a:pt x="6071" y="13614"/>
                    <a:pt x="6392" y="13614"/>
                  </a:cubicBezTo>
                  <a:cubicBezTo>
                    <a:pt x="6674" y="13614"/>
                    <a:pt x="6934" y="13701"/>
                    <a:pt x="7105" y="13920"/>
                  </a:cubicBezTo>
                  <a:cubicBezTo>
                    <a:pt x="7305" y="14186"/>
                    <a:pt x="7305" y="14587"/>
                    <a:pt x="7272" y="14920"/>
                  </a:cubicBezTo>
                  <a:cubicBezTo>
                    <a:pt x="7139" y="16488"/>
                    <a:pt x="7039" y="18056"/>
                    <a:pt x="6905" y="19657"/>
                  </a:cubicBezTo>
                  <a:cubicBezTo>
                    <a:pt x="6872" y="20458"/>
                    <a:pt x="6939" y="21492"/>
                    <a:pt x="7739" y="21825"/>
                  </a:cubicBezTo>
                  <a:cubicBezTo>
                    <a:pt x="7901" y="21887"/>
                    <a:pt x="8072" y="21913"/>
                    <a:pt x="8248" y="21913"/>
                  </a:cubicBezTo>
                  <a:cubicBezTo>
                    <a:pt x="8542" y="21913"/>
                    <a:pt x="8848" y="21842"/>
                    <a:pt x="9140" y="21758"/>
                  </a:cubicBezTo>
                  <a:cubicBezTo>
                    <a:pt x="10441" y="21425"/>
                    <a:pt x="11709" y="20958"/>
                    <a:pt x="12909" y="20458"/>
                  </a:cubicBezTo>
                  <a:cubicBezTo>
                    <a:pt x="13210" y="20324"/>
                    <a:pt x="13510" y="20191"/>
                    <a:pt x="13710" y="19957"/>
                  </a:cubicBezTo>
                  <a:cubicBezTo>
                    <a:pt x="14711" y="18856"/>
                    <a:pt x="13110" y="17088"/>
                    <a:pt x="13743" y="15788"/>
                  </a:cubicBezTo>
                  <a:cubicBezTo>
                    <a:pt x="14046" y="15199"/>
                    <a:pt x="14663" y="14958"/>
                    <a:pt x="15341" y="14958"/>
                  </a:cubicBezTo>
                  <a:cubicBezTo>
                    <a:pt x="16008" y="14958"/>
                    <a:pt x="16734" y="15190"/>
                    <a:pt x="17279" y="15554"/>
                  </a:cubicBezTo>
                  <a:cubicBezTo>
                    <a:pt x="18380" y="16288"/>
                    <a:pt x="19281" y="17422"/>
                    <a:pt x="20648" y="17656"/>
                  </a:cubicBezTo>
                  <a:cubicBezTo>
                    <a:pt x="20803" y="17680"/>
                    <a:pt x="20958" y="17692"/>
                    <a:pt x="21113" y="17692"/>
                  </a:cubicBezTo>
                  <a:cubicBezTo>
                    <a:pt x="22222" y="17692"/>
                    <a:pt x="23306" y="17099"/>
                    <a:pt x="24184" y="16455"/>
                  </a:cubicBezTo>
                  <a:cubicBezTo>
                    <a:pt x="24751" y="16054"/>
                    <a:pt x="25285" y="15554"/>
                    <a:pt x="25418" y="14920"/>
                  </a:cubicBezTo>
                  <a:cubicBezTo>
                    <a:pt x="25544" y="14324"/>
                    <a:pt x="25109" y="13610"/>
                    <a:pt x="24530" y="13610"/>
                  </a:cubicBezTo>
                  <a:cubicBezTo>
                    <a:pt x="24493" y="13610"/>
                    <a:pt x="24456" y="13613"/>
                    <a:pt x="24418" y="13619"/>
                  </a:cubicBezTo>
                  <a:cubicBezTo>
                    <a:pt x="24700" y="12936"/>
                    <a:pt x="25449" y="12636"/>
                    <a:pt x="26205" y="12636"/>
                  </a:cubicBezTo>
                  <a:cubicBezTo>
                    <a:pt x="26520" y="12636"/>
                    <a:pt x="26836" y="12687"/>
                    <a:pt x="27120" y="12785"/>
                  </a:cubicBezTo>
                  <a:cubicBezTo>
                    <a:pt x="28087" y="13152"/>
                    <a:pt x="28854" y="13953"/>
                    <a:pt x="29655" y="14587"/>
                  </a:cubicBezTo>
                  <a:cubicBezTo>
                    <a:pt x="30352" y="15117"/>
                    <a:pt x="31213" y="15577"/>
                    <a:pt x="32080" y="15577"/>
                  </a:cubicBezTo>
                  <a:cubicBezTo>
                    <a:pt x="32250" y="15577"/>
                    <a:pt x="32421" y="15559"/>
                    <a:pt x="32590" y="15521"/>
                  </a:cubicBezTo>
                  <a:cubicBezTo>
                    <a:pt x="34158" y="15120"/>
                    <a:pt x="34758" y="13119"/>
                    <a:pt x="34225" y="11685"/>
                  </a:cubicBezTo>
                  <a:cubicBezTo>
                    <a:pt x="33691" y="10250"/>
                    <a:pt x="32390" y="9250"/>
                    <a:pt x="31223" y="8316"/>
                  </a:cubicBezTo>
                  <a:cubicBezTo>
                    <a:pt x="32523" y="8182"/>
                    <a:pt x="33157" y="6381"/>
                    <a:pt x="32557" y="5213"/>
                  </a:cubicBezTo>
                  <a:cubicBezTo>
                    <a:pt x="31956" y="4046"/>
                    <a:pt x="30589" y="3479"/>
                    <a:pt x="29321" y="3445"/>
                  </a:cubicBezTo>
                  <a:cubicBezTo>
                    <a:pt x="29230" y="3441"/>
                    <a:pt x="29140" y="3439"/>
                    <a:pt x="29049" y="3439"/>
                  </a:cubicBezTo>
                  <a:cubicBezTo>
                    <a:pt x="27037" y="3439"/>
                    <a:pt x="25029" y="4492"/>
                    <a:pt x="23784" y="6247"/>
                  </a:cubicBezTo>
                  <a:cubicBezTo>
                    <a:pt x="23517" y="6648"/>
                    <a:pt x="23250" y="7081"/>
                    <a:pt x="22783" y="7248"/>
                  </a:cubicBezTo>
                  <a:cubicBezTo>
                    <a:pt x="22676" y="7284"/>
                    <a:pt x="22567" y="7300"/>
                    <a:pt x="22456" y="7300"/>
                  </a:cubicBezTo>
                  <a:cubicBezTo>
                    <a:pt x="22047" y="7300"/>
                    <a:pt x="21623" y="7084"/>
                    <a:pt x="21282" y="6848"/>
                  </a:cubicBezTo>
                  <a:cubicBezTo>
                    <a:pt x="19881" y="5947"/>
                    <a:pt x="18580" y="4913"/>
                    <a:pt x="17446" y="3712"/>
                  </a:cubicBezTo>
                  <a:cubicBezTo>
                    <a:pt x="17880" y="3679"/>
                    <a:pt x="18113" y="3112"/>
                    <a:pt x="17980" y="2678"/>
                  </a:cubicBezTo>
                  <a:cubicBezTo>
                    <a:pt x="17846" y="2245"/>
                    <a:pt x="17513" y="1944"/>
                    <a:pt x="17146" y="1677"/>
                  </a:cubicBezTo>
                  <a:cubicBezTo>
                    <a:pt x="15859" y="736"/>
                    <a:pt x="14365" y="1"/>
                    <a:pt x="12831" y="1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/>
            <p:cNvSpPr/>
            <p:nvPr/>
          </p:nvSpPr>
          <p:spPr>
            <a:xfrm>
              <a:off x="6462350" y="2178238"/>
              <a:ext cx="1471696" cy="927796"/>
            </a:xfrm>
            <a:custGeom>
              <a:avLst/>
              <a:gdLst/>
              <a:ahLst/>
              <a:cxnLst/>
              <a:rect l="l" t="t" r="r" b="b"/>
              <a:pathLst>
                <a:path w="34759" h="21913" extrusionOk="0">
                  <a:moveTo>
                    <a:pt x="12831" y="1"/>
                  </a:moveTo>
                  <a:cubicBezTo>
                    <a:pt x="12735" y="1"/>
                    <a:pt x="12639" y="4"/>
                    <a:pt x="12543" y="10"/>
                  </a:cubicBezTo>
                  <a:cubicBezTo>
                    <a:pt x="11313" y="85"/>
                    <a:pt x="10045" y="764"/>
                    <a:pt x="9322" y="1835"/>
                  </a:cubicBezTo>
                  <a:lnTo>
                    <a:pt x="9322" y="1835"/>
                  </a:lnTo>
                  <a:cubicBezTo>
                    <a:pt x="8254" y="1934"/>
                    <a:pt x="7182" y="2015"/>
                    <a:pt x="6105" y="2078"/>
                  </a:cubicBezTo>
                  <a:cubicBezTo>
                    <a:pt x="5871" y="2078"/>
                    <a:pt x="5604" y="2111"/>
                    <a:pt x="5371" y="2211"/>
                  </a:cubicBezTo>
                  <a:cubicBezTo>
                    <a:pt x="5071" y="2345"/>
                    <a:pt x="4837" y="2578"/>
                    <a:pt x="4637" y="2845"/>
                  </a:cubicBezTo>
                  <a:cubicBezTo>
                    <a:pt x="3970" y="3746"/>
                    <a:pt x="3536" y="4880"/>
                    <a:pt x="3736" y="5981"/>
                  </a:cubicBezTo>
                  <a:cubicBezTo>
                    <a:pt x="3895" y="7029"/>
                    <a:pt x="4810" y="7956"/>
                    <a:pt x="5847" y="7956"/>
                  </a:cubicBezTo>
                  <a:cubicBezTo>
                    <a:pt x="5899" y="7956"/>
                    <a:pt x="5952" y="7953"/>
                    <a:pt x="6005" y="7949"/>
                  </a:cubicBezTo>
                  <a:lnTo>
                    <a:pt x="6005" y="7949"/>
                  </a:lnTo>
                  <a:cubicBezTo>
                    <a:pt x="4904" y="9250"/>
                    <a:pt x="3303" y="10150"/>
                    <a:pt x="1568" y="10350"/>
                  </a:cubicBezTo>
                  <a:cubicBezTo>
                    <a:pt x="1101" y="10384"/>
                    <a:pt x="567" y="10417"/>
                    <a:pt x="267" y="10784"/>
                  </a:cubicBezTo>
                  <a:cubicBezTo>
                    <a:pt x="34" y="11084"/>
                    <a:pt x="0" y="11484"/>
                    <a:pt x="34" y="11885"/>
                  </a:cubicBezTo>
                  <a:cubicBezTo>
                    <a:pt x="67" y="13152"/>
                    <a:pt x="401" y="14687"/>
                    <a:pt x="1635" y="15154"/>
                  </a:cubicBezTo>
                  <a:cubicBezTo>
                    <a:pt x="1853" y="15230"/>
                    <a:pt x="2070" y="15264"/>
                    <a:pt x="2285" y="15264"/>
                  </a:cubicBezTo>
                  <a:cubicBezTo>
                    <a:pt x="3382" y="15264"/>
                    <a:pt x="4433" y="14388"/>
                    <a:pt x="5437" y="13886"/>
                  </a:cubicBezTo>
                  <a:cubicBezTo>
                    <a:pt x="5721" y="13726"/>
                    <a:pt x="6071" y="13614"/>
                    <a:pt x="6392" y="13614"/>
                  </a:cubicBezTo>
                  <a:cubicBezTo>
                    <a:pt x="6674" y="13614"/>
                    <a:pt x="6934" y="13701"/>
                    <a:pt x="7105" y="13920"/>
                  </a:cubicBezTo>
                  <a:cubicBezTo>
                    <a:pt x="7305" y="14186"/>
                    <a:pt x="7305" y="14587"/>
                    <a:pt x="7272" y="14920"/>
                  </a:cubicBezTo>
                  <a:cubicBezTo>
                    <a:pt x="7139" y="16488"/>
                    <a:pt x="7039" y="18056"/>
                    <a:pt x="6905" y="19657"/>
                  </a:cubicBezTo>
                  <a:cubicBezTo>
                    <a:pt x="6872" y="20458"/>
                    <a:pt x="6939" y="21492"/>
                    <a:pt x="7739" y="21825"/>
                  </a:cubicBezTo>
                  <a:cubicBezTo>
                    <a:pt x="7901" y="21887"/>
                    <a:pt x="8072" y="21913"/>
                    <a:pt x="8248" y="21913"/>
                  </a:cubicBezTo>
                  <a:cubicBezTo>
                    <a:pt x="8542" y="21913"/>
                    <a:pt x="8848" y="21842"/>
                    <a:pt x="9140" y="21758"/>
                  </a:cubicBezTo>
                  <a:cubicBezTo>
                    <a:pt x="10441" y="21425"/>
                    <a:pt x="11709" y="20958"/>
                    <a:pt x="12909" y="20458"/>
                  </a:cubicBezTo>
                  <a:cubicBezTo>
                    <a:pt x="13210" y="20324"/>
                    <a:pt x="13510" y="20191"/>
                    <a:pt x="13710" y="19957"/>
                  </a:cubicBezTo>
                  <a:cubicBezTo>
                    <a:pt x="14711" y="18856"/>
                    <a:pt x="13110" y="17088"/>
                    <a:pt x="13743" y="15788"/>
                  </a:cubicBezTo>
                  <a:cubicBezTo>
                    <a:pt x="14046" y="15199"/>
                    <a:pt x="14663" y="14958"/>
                    <a:pt x="15341" y="14958"/>
                  </a:cubicBezTo>
                  <a:cubicBezTo>
                    <a:pt x="16008" y="14958"/>
                    <a:pt x="16734" y="15190"/>
                    <a:pt x="17279" y="15554"/>
                  </a:cubicBezTo>
                  <a:cubicBezTo>
                    <a:pt x="18380" y="16288"/>
                    <a:pt x="19281" y="17422"/>
                    <a:pt x="20648" y="17656"/>
                  </a:cubicBezTo>
                  <a:cubicBezTo>
                    <a:pt x="20803" y="17680"/>
                    <a:pt x="20958" y="17692"/>
                    <a:pt x="21113" y="17692"/>
                  </a:cubicBezTo>
                  <a:cubicBezTo>
                    <a:pt x="22222" y="17692"/>
                    <a:pt x="23306" y="17099"/>
                    <a:pt x="24184" y="16455"/>
                  </a:cubicBezTo>
                  <a:cubicBezTo>
                    <a:pt x="24751" y="16054"/>
                    <a:pt x="25285" y="15554"/>
                    <a:pt x="25418" y="14920"/>
                  </a:cubicBezTo>
                  <a:cubicBezTo>
                    <a:pt x="25544" y="14324"/>
                    <a:pt x="25109" y="13610"/>
                    <a:pt x="24530" y="13610"/>
                  </a:cubicBezTo>
                  <a:cubicBezTo>
                    <a:pt x="24493" y="13610"/>
                    <a:pt x="24456" y="13613"/>
                    <a:pt x="24418" y="13619"/>
                  </a:cubicBezTo>
                  <a:cubicBezTo>
                    <a:pt x="24700" y="12936"/>
                    <a:pt x="25449" y="12636"/>
                    <a:pt x="26205" y="12636"/>
                  </a:cubicBezTo>
                  <a:cubicBezTo>
                    <a:pt x="26520" y="12636"/>
                    <a:pt x="26836" y="12687"/>
                    <a:pt x="27120" y="12785"/>
                  </a:cubicBezTo>
                  <a:cubicBezTo>
                    <a:pt x="28087" y="13152"/>
                    <a:pt x="28854" y="13953"/>
                    <a:pt x="29655" y="14587"/>
                  </a:cubicBezTo>
                  <a:cubicBezTo>
                    <a:pt x="30352" y="15117"/>
                    <a:pt x="31213" y="15577"/>
                    <a:pt x="32080" y="15577"/>
                  </a:cubicBezTo>
                  <a:cubicBezTo>
                    <a:pt x="32250" y="15577"/>
                    <a:pt x="32421" y="15559"/>
                    <a:pt x="32590" y="15521"/>
                  </a:cubicBezTo>
                  <a:cubicBezTo>
                    <a:pt x="34158" y="15120"/>
                    <a:pt x="34758" y="13119"/>
                    <a:pt x="34225" y="11685"/>
                  </a:cubicBezTo>
                  <a:cubicBezTo>
                    <a:pt x="33691" y="10250"/>
                    <a:pt x="32390" y="9250"/>
                    <a:pt x="31223" y="8316"/>
                  </a:cubicBezTo>
                  <a:cubicBezTo>
                    <a:pt x="32523" y="8182"/>
                    <a:pt x="33157" y="6381"/>
                    <a:pt x="32557" y="5213"/>
                  </a:cubicBezTo>
                  <a:cubicBezTo>
                    <a:pt x="31956" y="4046"/>
                    <a:pt x="30589" y="3479"/>
                    <a:pt x="29321" y="3445"/>
                  </a:cubicBezTo>
                  <a:cubicBezTo>
                    <a:pt x="29230" y="3441"/>
                    <a:pt x="29140" y="3439"/>
                    <a:pt x="29049" y="3439"/>
                  </a:cubicBezTo>
                  <a:cubicBezTo>
                    <a:pt x="27037" y="3439"/>
                    <a:pt x="25029" y="4492"/>
                    <a:pt x="23784" y="6247"/>
                  </a:cubicBezTo>
                  <a:cubicBezTo>
                    <a:pt x="23517" y="6648"/>
                    <a:pt x="23250" y="7081"/>
                    <a:pt x="22783" y="7248"/>
                  </a:cubicBezTo>
                  <a:cubicBezTo>
                    <a:pt x="22676" y="7284"/>
                    <a:pt x="22567" y="7300"/>
                    <a:pt x="22456" y="7300"/>
                  </a:cubicBezTo>
                  <a:cubicBezTo>
                    <a:pt x="22047" y="7300"/>
                    <a:pt x="21623" y="7084"/>
                    <a:pt x="21282" y="6848"/>
                  </a:cubicBezTo>
                  <a:cubicBezTo>
                    <a:pt x="19881" y="5947"/>
                    <a:pt x="18580" y="4913"/>
                    <a:pt x="17446" y="3712"/>
                  </a:cubicBezTo>
                  <a:cubicBezTo>
                    <a:pt x="17880" y="3679"/>
                    <a:pt x="18113" y="3112"/>
                    <a:pt x="17980" y="2678"/>
                  </a:cubicBezTo>
                  <a:cubicBezTo>
                    <a:pt x="17846" y="2245"/>
                    <a:pt x="17513" y="1944"/>
                    <a:pt x="17146" y="1677"/>
                  </a:cubicBezTo>
                  <a:cubicBezTo>
                    <a:pt x="15859" y="736"/>
                    <a:pt x="14365" y="1"/>
                    <a:pt x="12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/>
            <p:cNvSpPr/>
            <p:nvPr/>
          </p:nvSpPr>
          <p:spPr>
            <a:xfrm>
              <a:off x="6532974" y="2135220"/>
              <a:ext cx="1317748" cy="893162"/>
            </a:xfrm>
            <a:custGeom>
              <a:avLst/>
              <a:gdLst/>
              <a:ahLst/>
              <a:cxnLst/>
              <a:rect l="l" t="t" r="r" b="b"/>
              <a:pathLst>
                <a:path w="31123" h="21095" extrusionOk="0">
                  <a:moveTo>
                    <a:pt x="11362" y="0"/>
                  </a:moveTo>
                  <a:cubicBezTo>
                    <a:pt x="11200" y="0"/>
                    <a:pt x="11037" y="8"/>
                    <a:pt x="10875" y="25"/>
                  </a:cubicBezTo>
                  <a:cubicBezTo>
                    <a:pt x="9641" y="151"/>
                    <a:pt x="8427" y="865"/>
                    <a:pt x="7791" y="1939"/>
                  </a:cubicBezTo>
                  <a:lnTo>
                    <a:pt x="7791" y="1939"/>
                  </a:lnTo>
                  <a:cubicBezTo>
                    <a:pt x="6759" y="2101"/>
                    <a:pt x="5729" y="2264"/>
                    <a:pt x="4703" y="2427"/>
                  </a:cubicBezTo>
                  <a:cubicBezTo>
                    <a:pt x="4470" y="2493"/>
                    <a:pt x="4203" y="2527"/>
                    <a:pt x="4003" y="2627"/>
                  </a:cubicBezTo>
                  <a:cubicBezTo>
                    <a:pt x="3736" y="2794"/>
                    <a:pt x="3536" y="3060"/>
                    <a:pt x="3369" y="3327"/>
                  </a:cubicBezTo>
                  <a:cubicBezTo>
                    <a:pt x="2802" y="4228"/>
                    <a:pt x="2502" y="5362"/>
                    <a:pt x="2802" y="6363"/>
                  </a:cubicBezTo>
                  <a:cubicBezTo>
                    <a:pt x="3071" y="7289"/>
                    <a:pt x="3929" y="8028"/>
                    <a:pt x="4800" y="8028"/>
                  </a:cubicBezTo>
                  <a:cubicBezTo>
                    <a:pt x="4902" y="8028"/>
                    <a:pt x="5003" y="8018"/>
                    <a:pt x="5104" y="7997"/>
                  </a:cubicBezTo>
                  <a:lnTo>
                    <a:pt x="5104" y="7997"/>
                  </a:lnTo>
                  <a:cubicBezTo>
                    <a:pt x="4203" y="9365"/>
                    <a:pt x="2835" y="10366"/>
                    <a:pt x="1301" y="10766"/>
                  </a:cubicBezTo>
                  <a:cubicBezTo>
                    <a:pt x="901" y="10899"/>
                    <a:pt x="400" y="10999"/>
                    <a:pt x="200" y="11366"/>
                  </a:cubicBezTo>
                  <a:cubicBezTo>
                    <a:pt x="0" y="11667"/>
                    <a:pt x="67" y="12067"/>
                    <a:pt x="100" y="12434"/>
                  </a:cubicBezTo>
                  <a:cubicBezTo>
                    <a:pt x="300" y="13635"/>
                    <a:pt x="767" y="15036"/>
                    <a:pt x="1868" y="15302"/>
                  </a:cubicBezTo>
                  <a:cubicBezTo>
                    <a:pt x="1997" y="15335"/>
                    <a:pt x="2124" y="15350"/>
                    <a:pt x="2249" y="15350"/>
                  </a:cubicBezTo>
                  <a:cubicBezTo>
                    <a:pt x="3285" y="15350"/>
                    <a:pt x="4181" y="14323"/>
                    <a:pt x="5104" y="13668"/>
                  </a:cubicBezTo>
                  <a:cubicBezTo>
                    <a:pt x="5358" y="13492"/>
                    <a:pt x="5692" y="13351"/>
                    <a:pt x="5992" y="13351"/>
                  </a:cubicBezTo>
                  <a:cubicBezTo>
                    <a:pt x="6204" y="13351"/>
                    <a:pt x="6400" y="13422"/>
                    <a:pt x="6538" y="13601"/>
                  </a:cubicBezTo>
                  <a:cubicBezTo>
                    <a:pt x="6772" y="13835"/>
                    <a:pt x="6772" y="14202"/>
                    <a:pt x="6772" y="14502"/>
                  </a:cubicBezTo>
                  <a:lnTo>
                    <a:pt x="6772" y="19038"/>
                  </a:lnTo>
                  <a:cubicBezTo>
                    <a:pt x="6772" y="19806"/>
                    <a:pt x="6905" y="20773"/>
                    <a:pt x="7606" y="21040"/>
                  </a:cubicBezTo>
                  <a:cubicBezTo>
                    <a:pt x="7710" y="21078"/>
                    <a:pt x="7818" y="21094"/>
                    <a:pt x="7927" y="21094"/>
                  </a:cubicBezTo>
                  <a:cubicBezTo>
                    <a:pt x="8201" y="21094"/>
                    <a:pt x="8487" y="20992"/>
                    <a:pt x="8773" y="20873"/>
                  </a:cubicBezTo>
                  <a:cubicBezTo>
                    <a:pt x="9840" y="20473"/>
                    <a:pt x="10875" y="20006"/>
                    <a:pt x="11875" y="19439"/>
                  </a:cubicBezTo>
                  <a:cubicBezTo>
                    <a:pt x="12142" y="19305"/>
                    <a:pt x="12376" y="19172"/>
                    <a:pt x="12576" y="18938"/>
                  </a:cubicBezTo>
                  <a:cubicBezTo>
                    <a:pt x="13410" y="17904"/>
                    <a:pt x="11975" y="16236"/>
                    <a:pt x="12509" y="15002"/>
                  </a:cubicBezTo>
                  <a:cubicBezTo>
                    <a:pt x="12749" y="14420"/>
                    <a:pt x="13297" y="14180"/>
                    <a:pt x="13904" y="14180"/>
                  </a:cubicBezTo>
                  <a:cubicBezTo>
                    <a:pt x="14479" y="14180"/>
                    <a:pt x="15107" y="14395"/>
                    <a:pt x="15578" y="14735"/>
                  </a:cubicBezTo>
                  <a:cubicBezTo>
                    <a:pt x="16545" y="15436"/>
                    <a:pt x="17346" y="16503"/>
                    <a:pt x="18513" y="16770"/>
                  </a:cubicBezTo>
                  <a:cubicBezTo>
                    <a:pt x="18680" y="16807"/>
                    <a:pt x="18848" y="16824"/>
                    <a:pt x="19016" y="16824"/>
                  </a:cubicBezTo>
                  <a:cubicBezTo>
                    <a:pt x="19921" y="16824"/>
                    <a:pt x="20828" y="16332"/>
                    <a:pt x="21616" y="15769"/>
                  </a:cubicBezTo>
                  <a:cubicBezTo>
                    <a:pt x="22116" y="15436"/>
                    <a:pt x="22616" y="15002"/>
                    <a:pt x="22783" y="14402"/>
                  </a:cubicBezTo>
                  <a:cubicBezTo>
                    <a:pt x="22911" y="13826"/>
                    <a:pt x="22548" y="13097"/>
                    <a:pt x="22018" y="13097"/>
                  </a:cubicBezTo>
                  <a:cubicBezTo>
                    <a:pt x="21995" y="13097"/>
                    <a:pt x="21972" y="13098"/>
                    <a:pt x="21949" y="13101"/>
                  </a:cubicBezTo>
                  <a:cubicBezTo>
                    <a:pt x="22205" y="12525"/>
                    <a:pt x="22801" y="12277"/>
                    <a:pt x="23416" y="12277"/>
                  </a:cubicBezTo>
                  <a:cubicBezTo>
                    <a:pt x="23763" y="12277"/>
                    <a:pt x="24117" y="12356"/>
                    <a:pt x="24418" y="12500"/>
                  </a:cubicBezTo>
                  <a:cubicBezTo>
                    <a:pt x="25251" y="12934"/>
                    <a:pt x="25852" y="13735"/>
                    <a:pt x="26519" y="14435"/>
                  </a:cubicBezTo>
                  <a:cubicBezTo>
                    <a:pt x="27137" y="15084"/>
                    <a:pt x="27927" y="15647"/>
                    <a:pt x="28782" y="15647"/>
                  </a:cubicBezTo>
                  <a:cubicBezTo>
                    <a:pt x="28850" y="15647"/>
                    <a:pt x="28919" y="15643"/>
                    <a:pt x="28987" y="15636"/>
                  </a:cubicBezTo>
                  <a:cubicBezTo>
                    <a:pt x="30355" y="15469"/>
                    <a:pt x="31122" y="13701"/>
                    <a:pt x="30822" y="12267"/>
                  </a:cubicBezTo>
                  <a:cubicBezTo>
                    <a:pt x="30522" y="10833"/>
                    <a:pt x="29488" y="9698"/>
                    <a:pt x="28487" y="8664"/>
                  </a:cubicBezTo>
                  <a:lnTo>
                    <a:pt x="28487" y="8664"/>
                  </a:lnTo>
                  <a:cubicBezTo>
                    <a:pt x="28512" y="8666"/>
                    <a:pt x="28536" y="8666"/>
                    <a:pt x="28560" y="8666"/>
                  </a:cubicBezTo>
                  <a:cubicBezTo>
                    <a:pt x="29753" y="8666"/>
                    <a:pt x="30513" y="7073"/>
                    <a:pt x="30088" y="5929"/>
                  </a:cubicBezTo>
                  <a:cubicBezTo>
                    <a:pt x="29655" y="4728"/>
                    <a:pt x="28454" y="4028"/>
                    <a:pt x="27253" y="3861"/>
                  </a:cubicBezTo>
                  <a:cubicBezTo>
                    <a:pt x="26963" y="3813"/>
                    <a:pt x="26671" y="3790"/>
                    <a:pt x="26379" y="3790"/>
                  </a:cubicBezTo>
                  <a:cubicBezTo>
                    <a:pt x="24619" y="3790"/>
                    <a:pt x="22865" y="4632"/>
                    <a:pt x="21749" y="6063"/>
                  </a:cubicBezTo>
                  <a:cubicBezTo>
                    <a:pt x="21482" y="6429"/>
                    <a:pt x="21215" y="6830"/>
                    <a:pt x="20782" y="6963"/>
                  </a:cubicBezTo>
                  <a:cubicBezTo>
                    <a:pt x="20698" y="6986"/>
                    <a:pt x="20614" y="6996"/>
                    <a:pt x="20530" y="6996"/>
                  </a:cubicBezTo>
                  <a:cubicBezTo>
                    <a:pt x="20116" y="6996"/>
                    <a:pt x="19714" y="6746"/>
                    <a:pt x="19381" y="6496"/>
                  </a:cubicBezTo>
                  <a:cubicBezTo>
                    <a:pt x="18080" y="5629"/>
                    <a:pt x="16879" y="4595"/>
                    <a:pt x="15778" y="3461"/>
                  </a:cubicBezTo>
                  <a:cubicBezTo>
                    <a:pt x="16178" y="3427"/>
                    <a:pt x="16412" y="2894"/>
                    <a:pt x="16278" y="2460"/>
                  </a:cubicBezTo>
                  <a:cubicBezTo>
                    <a:pt x="16178" y="2060"/>
                    <a:pt x="15811" y="1759"/>
                    <a:pt x="15478" y="1526"/>
                  </a:cubicBezTo>
                  <a:cubicBezTo>
                    <a:pt x="14246" y="655"/>
                    <a:pt x="12826" y="0"/>
                    <a:pt x="11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6664313" y="2257074"/>
              <a:ext cx="1055070" cy="508842"/>
            </a:xfrm>
            <a:custGeom>
              <a:avLst/>
              <a:gdLst/>
              <a:ahLst/>
              <a:cxnLst/>
              <a:rect l="l" t="t" r="r" b="b"/>
              <a:pathLst>
                <a:path w="24919" h="12018" extrusionOk="0">
                  <a:moveTo>
                    <a:pt x="9112" y="0"/>
                  </a:moveTo>
                  <a:cubicBezTo>
                    <a:pt x="8977" y="0"/>
                    <a:pt x="8842" y="5"/>
                    <a:pt x="8707" y="16"/>
                  </a:cubicBezTo>
                  <a:cubicBezTo>
                    <a:pt x="7743" y="90"/>
                    <a:pt x="6798" y="493"/>
                    <a:pt x="6278" y="1090"/>
                  </a:cubicBezTo>
                  <a:lnTo>
                    <a:pt x="6278" y="1090"/>
                  </a:lnTo>
                  <a:cubicBezTo>
                    <a:pt x="5442" y="1185"/>
                    <a:pt x="4606" y="1282"/>
                    <a:pt x="3770" y="1383"/>
                  </a:cubicBezTo>
                  <a:cubicBezTo>
                    <a:pt x="3570" y="1383"/>
                    <a:pt x="3369" y="1417"/>
                    <a:pt x="3203" y="1483"/>
                  </a:cubicBezTo>
                  <a:cubicBezTo>
                    <a:pt x="2969" y="1583"/>
                    <a:pt x="2802" y="1717"/>
                    <a:pt x="2669" y="1884"/>
                  </a:cubicBezTo>
                  <a:cubicBezTo>
                    <a:pt x="2235" y="2417"/>
                    <a:pt x="2002" y="3051"/>
                    <a:pt x="2235" y="3618"/>
                  </a:cubicBezTo>
                  <a:cubicBezTo>
                    <a:pt x="2447" y="4133"/>
                    <a:pt x="3155" y="4566"/>
                    <a:pt x="3883" y="4566"/>
                  </a:cubicBezTo>
                  <a:cubicBezTo>
                    <a:pt x="3956" y="4566"/>
                    <a:pt x="4030" y="4561"/>
                    <a:pt x="4103" y="4552"/>
                  </a:cubicBezTo>
                  <a:lnTo>
                    <a:pt x="4103" y="4552"/>
                  </a:lnTo>
                  <a:cubicBezTo>
                    <a:pt x="3369" y="5319"/>
                    <a:pt x="2269" y="5886"/>
                    <a:pt x="1034" y="6120"/>
                  </a:cubicBezTo>
                  <a:cubicBezTo>
                    <a:pt x="701" y="6187"/>
                    <a:pt x="334" y="6253"/>
                    <a:pt x="134" y="6454"/>
                  </a:cubicBezTo>
                  <a:cubicBezTo>
                    <a:pt x="0" y="6654"/>
                    <a:pt x="34" y="6887"/>
                    <a:pt x="100" y="7087"/>
                  </a:cubicBezTo>
                  <a:cubicBezTo>
                    <a:pt x="234" y="7754"/>
                    <a:pt x="601" y="8555"/>
                    <a:pt x="1501" y="8722"/>
                  </a:cubicBezTo>
                  <a:cubicBezTo>
                    <a:pt x="1601" y="8739"/>
                    <a:pt x="1699" y="8747"/>
                    <a:pt x="1795" y="8747"/>
                  </a:cubicBezTo>
                  <a:cubicBezTo>
                    <a:pt x="2628" y="8747"/>
                    <a:pt x="3322" y="8147"/>
                    <a:pt x="4070" y="7788"/>
                  </a:cubicBezTo>
                  <a:cubicBezTo>
                    <a:pt x="4286" y="7690"/>
                    <a:pt x="4549" y="7603"/>
                    <a:pt x="4789" y="7603"/>
                  </a:cubicBezTo>
                  <a:cubicBezTo>
                    <a:pt x="4957" y="7603"/>
                    <a:pt x="5114" y="7645"/>
                    <a:pt x="5237" y="7754"/>
                  </a:cubicBezTo>
                  <a:cubicBezTo>
                    <a:pt x="5404" y="7888"/>
                    <a:pt x="5404" y="8088"/>
                    <a:pt x="5404" y="8255"/>
                  </a:cubicBezTo>
                  <a:cubicBezTo>
                    <a:pt x="5404" y="9122"/>
                    <a:pt x="5404" y="9989"/>
                    <a:pt x="5404" y="10857"/>
                  </a:cubicBezTo>
                  <a:cubicBezTo>
                    <a:pt x="5404" y="11290"/>
                    <a:pt x="5504" y="11824"/>
                    <a:pt x="6071" y="11991"/>
                  </a:cubicBezTo>
                  <a:cubicBezTo>
                    <a:pt x="6155" y="12009"/>
                    <a:pt x="6242" y="12018"/>
                    <a:pt x="6329" y="12018"/>
                  </a:cubicBezTo>
                  <a:cubicBezTo>
                    <a:pt x="6555" y="12018"/>
                    <a:pt x="6789" y="11963"/>
                    <a:pt x="7005" y="11891"/>
                  </a:cubicBezTo>
                  <a:cubicBezTo>
                    <a:pt x="7873" y="11657"/>
                    <a:pt x="8707" y="11390"/>
                    <a:pt x="9507" y="11090"/>
                  </a:cubicBezTo>
                  <a:cubicBezTo>
                    <a:pt x="9707" y="10990"/>
                    <a:pt x="9907" y="10923"/>
                    <a:pt x="10041" y="10790"/>
                  </a:cubicBezTo>
                  <a:cubicBezTo>
                    <a:pt x="10708" y="10190"/>
                    <a:pt x="9574" y="9256"/>
                    <a:pt x="10007" y="8555"/>
                  </a:cubicBezTo>
                  <a:cubicBezTo>
                    <a:pt x="10197" y="8211"/>
                    <a:pt x="10634" y="8071"/>
                    <a:pt x="11124" y="8071"/>
                  </a:cubicBezTo>
                  <a:cubicBezTo>
                    <a:pt x="11583" y="8071"/>
                    <a:pt x="12088" y="8194"/>
                    <a:pt x="12476" y="8388"/>
                  </a:cubicBezTo>
                  <a:cubicBezTo>
                    <a:pt x="13243" y="8789"/>
                    <a:pt x="13877" y="9389"/>
                    <a:pt x="14778" y="9556"/>
                  </a:cubicBezTo>
                  <a:cubicBezTo>
                    <a:pt x="14916" y="9576"/>
                    <a:pt x="15054" y="9586"/>
                    <a:pt x="15190" y="9586"/>
                  </a:cubicBezTo>
                  <a:cubicBezTo>
                    <a:pt x="15942" y="9586"/>
                    <a:pt x="16658" y="9299"/>
                    <a:pt x="17279" y="8989"/>
                  </a:cubicBezTo>
                  <a:cubicBezTo>
                    <a:pt x="17680" y="8789"/>
                    <a:pt x="18080" y="8555"/>
                    <a:pt x="18213" y="8221"/>
                  </a:cubicBezTo>
                  <a:cubicBezTo>
                    <a:pt x="18342" y="7868"/>
                    <a:pt x="18037" y="7452"/>
                    <a:pt x="17597" y="7452"/>
                  </a:cubicBezTo>
                  <a:cubicBezTo>
                    <a:pt x="17580" y="7452"/>
                    <a:pt x="17563" y="7453"/>
                    <a:pt x="17546" y="7454"/>
                  </a:cubicBezTo>
                  <a:cubicBezTo>
                    <a:pt x="17760" y="7134"/>
                    <a:pt x="18233" y="6991"/>
                    <a:pt x="18720" y="6991"/>
                  </a:cubicBezTo>
                  <a:cubicBezTo>
                    <a:pt x="18995" y="6991"/>
                    <a:pt x="19274" y="7037"/>
                    <a:pt x="19514" y="7121"/>
                  </a:cubicBezTo>
                  <a:cubicBezTo>
                    <a:pt x="20215" y="7354"/>
                    <a:pt x="20682" y="7821"/>
                    <a:pt x="21215" y="8221"/>
                  </a:cubicBezTo>
                  <a:cubicBezTo>
                    <a:pt x="21724" y="8603"/>
                    <a:pt x="22355" y="8924"/>
                    <a:pt x="23078" y="8924"/>
                  </a:cubicBezTo>
                  <a:cubicBezTo>
                    <a:pt x="23113" y="8924"/>
                    <a:pt x="23148" y="8923"/>
                    <a:pt x="23184" y="8922"/>
                  </a:cubicBezTo>
                  <a:cubicBezTo>
                    <a:pt x="24284" y="8822"/>
                    <a:pt x="24918" y="7788"/>
                    <a:pt x="24651" y="6987"/>
                  </a:cubicBezTo>
                  <a:cubicBezTo>
                    <a:pt x="24418" y="6153"/>
                    <a:pt x="23584" y="5520"/>
                    <a:pt x="22783" y="4952"/>
                  </a:cubicBezTo>
                  <a:cubicBezTo>
                    <a:pt x="23784" y="4952"/>
                    <a:pt x="24418" y="4052"/>
                    <a:pt x="24084" y="3351"/>
                  </a:cubicBezTo>
                  <a:cubicBezTo>
                    <a:pt x="23717" y="2684"/>
                    <a:pt x="22750" y="2284"/>
                    <a:pt x="21783" y="2184"/>
                  </a:cubicBezTo>
                  <a:cubicBezTo>
                    <a:pt x="21578" y="2162"/>
                    <a:pt x="21371" y="2152"/>
                    <a:pt x="21164" y="2152"/>
                  </a:cubicBezTo>
                  <a:cubicBezTo>
                    <a:pt x="19749" y="2152"/>
                    <a:pt x="18315" y="2637"/>
                    <a:pt x="17413" y="3451"/>
                  </a:cubicBezTo>
                  <a:cubicBezTo>
                    <a:pt x="17179" y="3652"/>
                    <a:pt x="16946" y="3885"/>
                    <a:pt x="16612" y="3952"/>
                  </a:cubicBezTo>
                  <a:cubicBezTo>
                    <a:pt x="16528" y="3973"/>
                    <a:pt x="16445" y="3982"/>
                    <a:pt x="16361" y="3982"/>
                  </a:cubicBezTo>
                  <a:cubicBezTo>
                    <a:pt x="16047" y="3982"/>
                    <a:pt x="15742" y="3850"/>
                    <a:pt x="15478" y="3718"/>
                  </a:cubicBezTo>
                  <a:cubicBezTo>
                    <a:pt x="14477" y="3185"/>
                    <a:pt x="13510" y="2617"/>
                    <a:pt x="12609" y="1984"/>
                  </a:cubicBezTo>
                  <a:cubicBezTo>
                    <a:pt x="12943" y="1950"/>
                    <a:pt x="13143" y="1650"/>
                    <a:pt x="13043" y="1417"/>
                  </a:cubicBezTo>
                  <a:cubicBezTo>
                    <a:pt x="12943" y="1183"/>
                    <a:pt x="12643" y="1016"/>
                    <a:pt x="12376" y="850"/>
                  </a:cubicBezTo>
                  <a:cubicBezTo>
                    <a:pt x="11419" y="371"/>
                    <a:pt x="10275" y="0"/>
                    <a:pt x="9112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/>
            <p:cNvSpPr/>
            <p:nvPr/>
          </p:nvSpPr>
          <p:spPr>
            <a:xfrm>
              <a:off x="7174174" y="2485074"/>
              <a:ext cx="2043709" cy="1127684"/>
            </a:xfrm>
            <a:custGeom>
              <a:avLst/>
              <a:gdLst/>
              <a:ahLst/>
              <a:cxnLst/>
              <a:rect l="l" t="t" r="r" b="b"/>
              <a:pathLst>
                <a:path w="48269" h="26634" extrusionOk="0">
                  <a:moveTo>
                    <a:pt x="21324" y="0"/>
                  </a:moveTo>
                  <a:cubicBezTo>
                    <a:pt x="20552" y="0"/>
                    <a:pt x="19858" y="901"/>
                    <a:pt x="19948" y="1802"/>
                  </a:cubicBezTo>
                  <a:cubicBezTo>
                    <a:pt x="19982" y="2049"/>
                    <a:pt x="20068" y="2278"/>
                    <a:pt x="20192" y="2482"/>
                  </a:cubicBezTo>
                  <a:lnTo>
                    <a:pt x="20192" y="2482"/>
                  </a:lnTo>
                  <a:cubicBezTo>
                    <a:pt x="20011" y="2520"/>
                    <a:pt x="19837" y="2582"/>
                    <a:pt x="19681" y="2670"/>
                  </a:cubicBezTo>
                  <a:cubicBezTo>
                    <a:pt x="18747" y="3237"/>
                    <a:pt x="18080" y="4304"/>
                    <a:pt x="17980" y="5472"/>
                  </a:cubicBezTo>
                  <a:cubicBezTo>
                    <a:pt x="17880" y="6639"/>
                    <a:pt x="18380" y="7807"/>
                    <a:pt x="19247" y="8507"/>
                  </a:cubicBezTo>
                  <a:cubicBezTo>
                    <a:pt x="19848" y="8974"/>
                    <a:pt x="20682" y="9374"/>
                    <a:pt x="20682" y="10142"/>
                  </a:cubicBezTo>
                  <a:cubicBezTo>
                    <a:pt x="20682" y="10575"/>
                    <a:pt x="20415" y="10909"/>
                    <a:pt x="20148" y="11242"/>
                  </a:cubicBezTo>
                  <a:cubicBezTo>
                    <a:pt x="18847" y="12710"/>
                    <a:pt x="17413" y="14044"/>
                    <a:pt x="15812" y="15212"/>
                  </a:cubicBezTo>
                  <a:cubicBezTo>
                    <a:pt x="15044" y="14311"/>
                    <a:pt x="14244" y="13411"/>
                    <a:pt x="13143" y="13044"/>
                  </a:cubicBezTo>
                  <a:cubicBezTo>
                    <a:pt x="12895" y="12958"/>
                    <a:pt x="12625" y="12916"/>
                    <a:pt x="12353" y="12916"/>
                  </a:cubicBezTo>
                  <a:cubicBezTo>
                    <a:pt x="11586" y="12916"/>
                    <a:pt x="10807" y="13253"/>
                    <a:pt x="10470" y="13896"/>
                  </a:cubicBezTo>
                  <a:lnTo>
                    <a:pt x="10470" y="13896"/>
                  </a:lnTo>
                  <a:cubicBezTo>
                    <a:pt x="10543" y="13264"/>
                    <a:pt x="9841" y="12568"/>
                    <a:pt x="9140" y="12343"/>
                  </a:cubicBezTo>
                  <a:cubicBezTo>
                    <a:pt x="8627" y="12153"/>
                    <a:pt x="8087" y="12059"/>
                    <a:pt x="7548" y="12059"/>
                  </a:cubicBezTo>
                  <a:cubicBezTo>
                    <a:pt x="7185" y="12059"/>
                    <a:pt x="6821" y="12101"/>
                    <a:pt x="6466" y="12186"/>
                  </a:cubicBezTo>
                  <a:lnTo>
                    <a:pt x="6466" y="12186"/>
                  </a:lnTo>
                  <a:cubicBezTo>
                    <a:pt x="5385" y="12241"/>
                    <a:pt x="4320" y="12442"/>
                    <a:pt x="3269" y="12777"/>
                  </a:cubicBezTo>
                  <a:cubicBezTo>
                    <a:pt x="2202" y="13144"/>
                    <a:pt x="1134" y="13678"/>
                    <a:pt x="567" y="14645"/>
                  </a:cubicBezTo>
                  <a:cubicBezTo>
                    <a:pt x="0" y="15612"/>
                    <a:pt x="200" y="17080"/>
                    <a:pt x="1234" y="17614"/>
                  </a:cubicBezTo>
                  <a:cubicBezTo>
                    <a:pt x="1598" y="17783"/>
                    <a:pt x="2013" y="17830"/>
                    <a:pt x="2444" y="17830"/>
                  </a:cubicBezTo>
                  <a:cubicBezTo>
                    <a:pt x="2606" y="17830"/>
                    <a:pt x="2771" y="17823"/>
                    <a:pt x="2936" y="17814"/>
                  </a:cubicBezTo>
                  <a:cubicBezTo>
                    <a:pt x="3068" y="17811"/>
                    <a:pt x="3201" y="17810"/>
                    <a:pt x="3333" y="17810"/>
                  </a:cubicBezTo>
                  <a:cubicBezTo>
                    <a:pt x="4768" y="17810"/>
                    <a:pt x="6201" y="17973"/>
                    <a:pt x="7606" y="18247"/>
                  </a:cubicBezTo>
                  <a:cubicBezTo>
                    <a:pt x="8073" y="18348"/>
                    <a:pt x="8540" y="18448"/>
                    <a:pt x="8940" y="18714"/>
                  </a:cubicBezTo>
                  <a:cubicBezTo>
                    <a:pt x="9841" y="19315"/>
                    <a:pt x="10007" y="20549"/>
                    <a:pt x="10174" y="21617"/>
                  </a:cubicBezTo>
                  <a:cubicBezTo>
                    <a:pt x="10341" y="22684"/>
                    <a:pt x="10775" y="23918"/>
                    <a:pt x="11875" y="24218"/>
                  </a:cubicBezTo>
                  <a:cubicBezTo>
                    <a:pt x="12005" y="24255"/>
                    <a:pt x="12136" y="24272"/>
                    <a:pt x="12267" y="24272"/>
                  </a:cubicBezTo>
                  <a:cubicBezTo>
                    <a:pt x="12985" y="24272"/>
                    <a:pt x="13700" y="23766"/>
                    <a:pt x="14010" y="23118"/>
                  </a:cubicBezTo>
                  <a:cubicBezTo>
                    <a:pt x="14344" y="22350"/>
                    <a:pt x="14177" y="21416"/>
                    <a:pt x="13777" y="20683"/>
                  </a:cubicBezTo>
                  <a:cubicBezTo>
                    <a:pt x="13443" y="20115"/>
                    <a:pt x="13076" y="19215"/>
                    <a:pt x="13677" y="18948"/>
                  </a:cubicBezTo>
                  <a:cubicBezTo>
                    <a:pt x="13755" y="18909"/>
                    <a:pt x="13839" y="18895"/>
                    <a:pt x="13926" y="18895"/>
                  </a:cubicBezTo>
                  <a:cubicBezTo>
                    <a:pt x="14060" y="18895"/>
                    <a:pt x="14202" y="18928"/>
                    <a:pt x="14344" y="18948"/>
                  </a:cubicBezTo>
                  <a:cubicBezTo>
                    <a:pt x="15812" y="19248"/>
                    <a:pt x="17513" y="19682"/>
                    <a:pt x="18180" y="21016"/>
                  </a:cubicBezTo>
                  <a:cubicBezTo>
                    <a:pt x="18780" y="22250"/>
                    <a:pt x="18247" y="23785"/>
                    <a:pt x="18847" y="25019"/>
                  </a:cubicBezTo>
                  <a:cubicBezTo>
                    <a:pt x="19412" y="26149"/>
                    <a:pt x="20791" y="26633"/>
                    <a:pt x="22132" y="26633"/>
                  </a:cubicBezTo>
                  <a:cubicBezTo>
                    <a:pt x="22374" y="26633"/>
                    <a:pt x="22615" y="26617"/>
                    <a:pt x="22850" y="26587"/>
                  </a:cubicBezTo>
                  <a:cubicBezTo>
                    <a:pt x="24484" y="26387"/>
                    <a:pt x="26119" y="25486"/>
                    <a:pt x="26753" y="24052"/>
                  </a:cubicBezTo>
                  <a:cubicBezTo>
                    <a:pt x="27353" y="22584"/>
                    <a:pt x="26686" y="20649"/>
                    <a:pt x="25185" y="20149"/>
                  </a:cubicBezTo>
                  <a:cubicBezTo>
                    <a:pt x="25377" y="19678"/>
                    <a:pt x="25851" y="19481"/>
                    <a:pt x="26380" y="19481"/>
                  </a:cubicBezTo>
                  <a:cubicBezTo>
                    <a:pt x="26862" y="19481"/>
                    <a:pt x="27389" y="19645"/>
                    <a:pt x="27787" y="19915"/>
                  </a:cubicBezTo>
                  <a:cubicBezTo>
                    <a:pt x="28587" y="20482"/>
                    <a:pt x="29221" y="21350"/>
                    <a:pt x="30222" y="21617"/>
                  </a:cubicBezTo>
                  <a:cubicBezTo>
                    <a:pt x="30432" y="21677"/>
                    <a:pt x="30646" y="21703"/>
                    <a:pt x="30861" y="21703"/>
                  </a:cubicBezTo>
                  <a:cubicBezTo>
                    <a:pt x="31600" y="21703"/>
                    <a:pt x="32352" y="21393"/>
                    <a:pt x="33024" y="21083"/>
                  </a:cubicBezTo>
                  <a:cubicBezTo>
                    <a:pt x="34792" y="20282"/>
                    <a:pt x="36660" y="19315"/>
                    <a:pt x="37327" y="17580"/>
                  </a:cubicBezTo>
                  <a:cubicBezTo>
                    <a:pt x="37627" y="16813"/>
                    <a:pt x="37827" y="15846"/>
                    <a:pt x="38594" y="15612"/>
                  </a:cubicBezTo>
                  <a:cubicBezTo>
                    <a:pt x="38696" y="15582"/>
                    <a:pt x="38797" y="15570"/>
                    <a:pt x="38899" y="15570"/>
                  </a:cubicBezTo>
                  <a:cubicBezTo>
                    <a:pt x="39131" y="15570"/>
                    <a:pt x="39363" y="15633"/>
                    <a:pt x="39595" y="15679"/>
                  </a:cubicBezTo>
                  <a:cubicBezTo>
                    <a:pt x="40663" y="15946"/>
                    <a:pt x="41830" y="16246"/>
                    <a:pt x="42564" y="17080"/>
                  </a:cubicBezTo>
                  <a:cubicBezTo>
                    <a:pt x="42864" y="17414"/>
                    <a:pt x="43064" y="17814"/>
                    <a:pt x="43431" y="18114"/>
                  </a:cubicBezTo>
                  <a:cubicBezTo>
                    <a:pt x="43754" y="18369"/>
                    <a:pt x="44152" y="18479"/>
                    <a:pt x="44568" y="18479"/>
                  </a:cubicBezTo>
                  <a:cubicBezTo>
                    <a:pt x="45183" y="18479"/>
                    <a:pt x="45835" y="18239"/>
                    <a:pt x="46333" y="17881"/>
                  </a:cubicBezTo>
                  <a:cubicBezTo>
                    <a:pt x="47234" y="17247"/>
                    <a:pt x="47868" y="16279"/>
                    <a:pt x="47968" y="15212"/>
                  </a:cubicBezTo>
                  <a:cubicBezTo>
                    <a:pt x="48068" y="14145"/>
                    <a:pt x="47568" y="13044"/>
                    <a:pt x="46667" y="12510"/>
                  </a:cubicBezTo>
                  <a:cubicBezTo>
                    <a:pt x="47734" y="11643"/>
                    <a:pt x="48268" y="10142"/>
                    <a:pt x="47968" y="8774"/>
                  </a:cubicBezTo>
                  <a:cubicBezTo>
                    <a:pt x="47868" y="8307"/>
                    <a:pt x="47701" y="7873"/>
                    <a:pt x="47668" y="7406"/>
                  </a:cubicBezTo>
                  <a:cubicBezTo>
                    <a:pt x="47668" y="7073"/>
                    <a:pt x="47734" y="6739"/>
                    <a:pt x="47734" y="6372"/>
                  </a:cubicBezTo>
                  <a:cubicBezTo>
                    <a:pt x="47701" y="5438"/>
                    <a:pt x="47000" y="4671"/>
                    <a:pt x="46300" y="4071"/>
                  </a:cubicBezTo>
                  <a:cubicBezTo>
                    <a:pt x="45399" y="3270"/>
                    <a:pt x="44299" y="2636"/>
                    <a:pt x="43131" y="2536"/>
                  </a:cubicBezTo>
                  <a:cubicBezTo>
                    <a:pt x="43043" y="2529"/>
                    <a:pt x="42954" y="2525"/>
                    <a:pt x="42866" y="2525"/>
                  </a:cubicBezTo>
                  <a:cubicBezTo>
                    <a:pt x="41781" y="2525"/>
                    <a:pt x="40686" y="3086"/>
                    <a:pt x="40162" y="4104"/>
                  </a:cubicBezTo>
                  <a:cubicBezTo>
                    <a:pt x="40029" y="2103"/>
                    <a:pt x="38094" y="768"/>
                    <a:pt x="36293" y="501"/>
                  </a:cubicBezTo>
                  <a:cubicBezTo>
                    <a:pt x="35919" y="439"/>
                    <a:pt x="35542" y="408"/>
                    <a:pt x="35167" y="408"/>
                  </a:cubicBezTo>
                  <a:cubicBezTo>
                    <a:pt x="33731" y="408"/>
                    <a:pt x="32305" y="856"/>
                    <a:pt x="31089" y="1702"/>
                  </a:cubicBezTo>
                  <a:cubicBezTo>
                    <a:pt x="29855" y="2536"/>
                    <a:pt x="28754" y="4004"/>
                    <a:pt x="28954" y="5572"/>
                  </a:cubicBezTo>
                  <a:cubicBezTo>
                    <a:pt x="28287" y="5605"/>
                    <a:pt x="27620" y="5672"/>
                    <a:pt x="26953" y="5705"/>
                  </a:cubicBezTo>
                  <a:cubicBezTo>
                    <a:pt x="26731" y="5718"/>
                    <a:pt x="26502" y="5726"/>
                    <a:pt x="26271" y="5726"/>
                  </a:cubicBezTo>
                  <a:cubicBezTo>
                    <a:pt x="25256" y="5726"/>
                    <a:pt x="24215" y="5553"/>
                    <a:pt x="23617" y="4738"/>
                  </a:cubicBezTo>
                  <a:cubicBezTo>
                    <a:pt x="23083" y="4037"/>
                    <a:pt x="23083" y="3037"/>
                    <a:pt x="22950" y="2136"/>
                  </a:cubicBezTo>
                  <a:cubicBezTo>
                    <a:pt x="22817" y="1235"/>
                    <a:pt x="22416" y="235"/>
                    <a:pt x="21582" y="34"/>
                  </a:cubicBezTo>
                  <a:cubicBezTo>
                    <a:pt x="21496" y="11"/>
                    <a:pt x="21410" y="0"/>
                    <a:pt x="21324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/>
            <p:cNvSpPr/>
            <p:nvPr/>
          </p:nvSpPr>
          <p:spPr>
            <a:xfrm>
              <a:off x="7174174" y="2485074"/>
              <a:ext cx="2043709" cy="1127684"/>
            </a:xfrm>
            <a:custGeom>
              <a:avLst/>
              <a:gdLst/>
              <a:ahLst/>
              <a:cxnLst/>
              <a:rect l="l" t="t" r="r" b="b"/>
              <a:pathLst>
                <a:path w="48269" h="26634" extrusionOk="0">
                  <a:moveTo>
                    <a:pt x="21324" y="0"/>
                  </a:moveTo>
                  <a:cubicBezTo>
                    <a:pt x="20552" y="0"/>
                    <a:pt x="19858" y="901"/>
                    <a:pt x="19948" y="1802"/>
                  </a:cubicBezTo>
                  <a:cubicBezTo>
                    <a:pt x="19982" y="2049"/>
                    <a:pt x="20068" y="2278"/>
                    <a:pt x="20192" y="2482"/>
                  </a:cubicBezTo>
                  <a:lnTo>
                    <a:pt x="20192" y="2482"/>
                  </a:lnTo>
                  <a:cubicBezTo>
                    <a:pt x="20011" y="2520"/>
                    <a:pt x="19837" y="2582"/>
                    <a:pt x="19681" y="2670"/>
                  </a:cubicBezTo>
                  <a:cubicBezTo>
                    <a:pt x="18747" y="3237"/>
                    <a:pt x="18080" y="4304"/>
                    <a:pt x="17980" y="5472"/>
                  </a:cubicBezTo>
                  <a:cubicBezTo>
                    <a:pt x="17880" y="6639"/>
                    <a:pt x="18380" y="7807"/>
                    <a:pt x="19247" y="8507"/>
                  </a:cubicBezTo>
                  <a:cubicBezTo>
                    <a:pt x="19848" y="8974"/>
                    <a:pt x="20682" y="9374"/>
                    <a:pt x="20682" y="10142"/>
                  </a:cubicBezTo>
                  <a:cubicBezTo>
                    <a:pt x="20682" y="10575"/>
                    <a:pt x="20415" y="10909"/>
                    <a:pt x="20148" y="11242"/>
                  </a:cubicBezTo>
                  <a:cubicBezTo>
                    <a:pt x="18847" y="12710"/>
                    <a:pt x="17413" y="14044"/>
                    <a:pt x="15812" y="15212"/>
                  </a:cubicBezTo>
                  <a:cubicBezTo>
                    <a:pt x="15044" y="14311"/>
                    <a:pt x="14244" y="13411"/>
                    <a:pt x="13143" y="13044"/>
                  </a:cubicBezTo>
                  <a:cubicBezTo>
                    <a:pt x="12895" y="12958"/>
                    <a:pt x="12625" y="12916"/>
                    <a:pt x="12353" y="12916"/>
                  </a:cubicBezTo>
                  <a:cubicBezTo>
                    <a:pt x="11586" y="12916"/>
                    <a:pt x="10807" y="13253"/>
                    <a:pt x="10470" y="13896"/>
                  </a:cubicBezTo>
                  <a:lnTo>
                    <a:pt x="10470" y="13896"/>
                  </a:lnTo>
                  <a:cubicBezTo>
                    <a:pt x="10543" y="13264"/>
                    <a:pt x="9841" y="12568"/>
                    <a:pt x="9140" y="12343"/>
                  </a:cubicBezTo>
                  <a:cubicBezTo>
                    <a:pt x="8627" y="12153"/>
                    <a:pt x="8087" y="12059"/>
                    <a:pt x="7548" y="12059"/>
                  </a:cubicBezTo>
                  <a:cubicBezTo>
                    <a:pt x="7185" y="12059"/>
                    <a:pt x="6821" y="12101"/>
                    <a:pt x="6466" y="12186"/>
                  </a:cubicBezTo>
                  <a:lnTo>
                    <a:pt x="6466" y="12186"/>
                  </a:lnTo>
                  <a:cubicBezTo>
                    <a:pt x="5385" y="12241"/>
                    <a:pt x="4320" y="12442"/>
                    <a:pt x="3269" y="12777"/>
                  </a:cubicBezTo>
                  <a:cubicBezTo>
                    <a:pt x="2202" y="13144"/>
                    <a:pt x="1134" y="13678"/>
                    <a:pt x="567" y="14645"/>
                  </a:cubicBezTo>
                  <a:cubicBezTo>
                    <a:pt x="0" y="15612"/>
                    <a:pt x="200" y="17080"/>
                    <a:pt x="1234" y="17614"/>
                  </a:cubicBezTo>
                  <a:cubicBezTo>
                    <a:pt x="1598" y="17783"/>
                    <a:pt x="2013" y="17830"/>
                    <a:pt x="2444" y="17830"/>
                  </a:cubicBezTo>
                  <a:cubicBezTo>
                    <a:pt x="2606" y="17830"/>
                    <a:pt x="2771" y="17823"/>
                    <a:pt x="2936" y="17814"/>
                  </a:cubicBezTo>
                  <a:cubicBezTo>
                    <a:pt x="3068" y="17811"/>
                    <a:pt x="3201" y="17810"/>
                    <a:pt x="3333" y="17810"/>
                  </a:cubicBezTo>
                  <a:cubicBezTo>
                    <a:pt x="4768" y="17810"/>
                    <a:pt x="6201" y="17973"/>
                    <a:pt x="7606" y="18247"/>
                  </a:cubicBezTo>
                  <a:cubicBezTo>
                    <a:pt x="8073" y="18348"/>
                    <a:pt x="8540" y="18448"/>
                    <a:pt x="8940" y="18714"/>
                  </a:cubicBezTo>
                  <a:cubicBezTo>
                    <a:pt x="9841" y="19315"/>
                    <a:pt x="10007" y="20549"/>
                    <a:pt x="10174" y="21617"/>
                  </a:cubicBezTo>
                  <a:cubicBezTo>
                    <a:pt x="10341" y="22684"/>
                    <a:pt x="10775" y="23918"/>
                    <a:pt x="11875" y="24218"/>
                  </a:cubicBezTo>
                  <a:cubicBezTo>
                    <a:pt x="12005" y="24255"/>
                    <a:pt x="12136" y="24272"/>
                    <a:pt x="12267" y="24272"/>
                  </a:cubicBezTo>
                  <a:cubicBezTo>
                    <a:pt x="12985" y="24272"/>
                    <a:pt x="13700" y="23766"/>
                    <a:pt x="14010" y="23118"/>
                  </a:cubicBezTo>
                  <a:cubicBezTo>
                    <a:pt x="14344" y="22350"/>
                    <a:pt x="14177" y="21416"/>
                    <a:pt x="13777" y="20683"/>
                  </a:cubicBezTo>
                  <a:cubicBezTo>
                    <a:pt x="13443" y="20115"/>
                    <a:pt x="13076" y="19215"/>
                    <a:pt x="13677" y="18948"/>
                  </a:cubicBezTo>
                  <a:cubicBezTo>
                    <a:pt x="13755" y="18909"/>
                    <a:pt x="13839" y="18895"/>
                    <a:pt x="13926" y="18895"/>
                  </a:cubicBezTo>
                  <a:cubicBezTo>
                    <a:pt x="14060" y="18895"/>
                    <a:pt x="14202" y="18928"/>
                    <a:pt x="14344" y="18948"/>
                  </a:cubicBezTo>
                  <a:cubicBezTo>
                    <a:pt x="15812" y="19248"/>
                    <a:pt x="17513" y="19682"/>
                    <a:pt x="18180" y="21016"/>
                  </a:cubicBezTo>
                  <a:cubicBezTo>
                    <a:pt x="18780" y="22250"/>
                    <a:pt x="18247" y="23785"/>
                    <a:pt x="18847" y="25019"/>
                  </a:cubicBezTo>
                  <a:cubicBezTo>
                    <a:pt x="19412" y="26149"/>
                    <a:pt x="20791" y="26633"/>
                    <a:pt x="22132" y="26633"/>
                  </a:cubicBezTo>
                  <a:cubicBezTo>
                    <a:pt x="22374" y="26633"/>
                    <a:pt x="22615" y="26617"/>
                    <a:pt x="22850" y="26587"/>
                  </a:cubicBezTo>
                  <a:cubicBezTo>
                    <a:pt x="24484" y="26387"/>
                    <a:pt x="26119" y="25486"/>
                    <a:pt x="26753" y="24052"/>
                  </a:cubicBezTo>
                  <a:cubicBezTo>
                    <a:pt x="27353" y="22584"/>
                    <a:pt x="26686" y="20649"/>
                    <a:pt x="25185" y="20149"/>
                  </a:cubicBezTo>
                  <a:cubicBezTo>
                    <a:pt x="25377" y="19678"/>
                    <a:pt x="25851" y="19481"/>
                    <a:pt x="26380" y="19481"/>
                  </a:cubicBezTo>
                  <a:cubicBezTo>
                    <a:pt x="26862" y="19481"/>
                    <a:pt x="27389" y="19645"/>
                    <a:pt x="27787" y="19915"/>
                  </a:cubicBezTo>
                  <a:cubicBezTo>
                    <a:pt x="28587" y="20482"/>
                    <a:pt x="29221" y="21350"/>
                    <a:pt x="30222" y="21617"/>
                  </a:cubicBezTo>
                  <a:cubicBezTo>
                    <a:pt x="30432" y="21677"/>
                    <a:pt x="30646" y="21703"/>
                    <a:pt x="30861" y="21703"/>
                  </a:cubicBezTo>
                  <a:cubicBezTo>
                    <a:pt x="31600" y="21703"/>
                    <a:pt x="32352" y="21393"/>
                    <a:pt x="33024" y="21083"/>
                  </a:cubicBezTo>
                  <a:cubicBezTo>
                    <a:pt x="34792" y="20282"/>
                    <a:pt x="36660" y="19315"/>
                    <a:pt x="37327" y="17580"/>
                  </a:cubicBezTo>
                  <a:cubicBezTo>
                    <a:pt x="37627" y="16813"/>
                    <a:pt x="37827" y="15846"/>
                    <a:pt x="38594" y="15612"/>
                  </a:cubicBezTo>
                  <a:cubicBezTo>
                    <a:pt x="38696" y="15582"/>
                    <a:pt x="38797" y="15570"/>
                    <a:pt x="38899" y="15570"/>
                  </a:cubicBezTo>
                  <a:cubicBezTo>
                    <a:pt x="39131" y="15570"/>
                    <a:pt x="39363" y="15633"/>
                    <a:pt x="39595" y="15679"/>
                  </a:cubicBezTo>
                  <a:cubicBezTo>
                    <a:pt x="40663" y="15946"/>
                    <a:pt x="41830" y="16246"/>
                    <a:pt x="42564" y="17080"/>
                  </a:cubicBezTo>
                  <a:cubicBezTo>
                    <a:pt x="42864" y="17414"/>
                    <a:pt x="43064" y="17814"/>
                    <a:pt x="43431" y="18114"/>
                  </a:cubicBezTo>
                  <a:cubicBezTo>
                    <a:pt x="43754" y="18369"/>
                    <a:pt x="44152" y="18479"/>
                    <a:pt x="44568" y="18479"/>
                  </a:cubicBezTo>
                  <a:cubicBezTo>
                    <a:pt x="45183" y="18479"/>
                    <a:pt x="45835" y="18239"/>
                    <a:pt x="46333" y="17881"/>
                  </a:cubicBezTo>
                  <a:cubicBezTo>
                    <a:pt x="47234" y="17247"/>
                    <a:pt x="47868" y="16279"/>
                    <a:pt x="47968" y="15212"/>
                  </a:cubicBezTo>
                  <a:cubicBezTo>
                    <a:pt x="48068" y="14145"/>
                    <a:pt x="47568" y="13044"/>
                    <a:pt x="46667" y="12510"/>
                  </a:cubicBezTo>
                  <a:cubicBezTo>
                    <a:pt x="47734" y="11643"/>
                    <a:pt x="48268" y="10142"/>
                    <a:pt x="47968" y="8774"/>
                  </a:cubicBezTo>
                  <a:cubicBezTo>
                    <a:pt x="47868" y="8307"/>
                    <a:pt x="47701" y="7873"/>
                    <a:pt x="47668" y="7406"/>
                  </a:cubicBezTo>
                  <a:cubicBezTo>
                    <a:pt x="47668" y="7073"/>
                    <a:pt x="47734" y="6739"/>
                    <a:pt x="47734" y="6372"/>
                  </a:cubicBezTo>
                  <a:cubicBezTo>
                    <a:pt x="47701" y="5438"/>
                    <a:pt x="47000" y="4671"/>
                    <a:pt x="46300" y="4071"/>
                  </a:cubicBezTo>
                  <a:cubicBezTo>
                    <a:pt x="45399" y="3270"/>
                    <a:pt x="44299" y="2636"/>
                    <a:pt x="43131" y="2536"/>
                  </a:cubicBezTo>
                  <a:cubicBezTo>
                    <a:pt x="43043" y="2529"/>
                    <a:pt x="42954" y="2525"/>
                    <a:pt x="42866" y="2525"/>
                  </a:cubicBezTo>
                  <a:cubicBezTo>
                    <a:pt x="41781" y="2525"/>
                    <a:pt x="40686" y="3086"/>
                    <a:pt x="40162" y="4104"/>
                  </a:cubicBezTo>
                  <a:cubicBezTo>
                    <a:pt x="40029" y="2103"/>
                    <a:pt x="38094" y="768"/>
                    <a:pt x="36293" y="501"/>
                  </a:cubicBezTo>
                  <a:cubicBezTo>
                    <a:pt x="35919" y="439"/>
                    <a:pt x="35542" y="408"/>
                    <a:pt x="35167" y="408"/>
                  </a:cubicBezTo>
                  <a:cubicBezTo>
                    <a:pt x="33731" y="408"/>
                    <a:pt x="32305" y="856"/>
                    <a:pt x="31089" y="1702"/>
                  </a:cubicBezTo>
                  <a:cubicBezTo>
                    <a:pt x="29855" y="2536"/>
                    <a:pt x="28754" y="4004"/>
                    <a:pt x="28954" y="5572"/>
                  </a:cubicBezTo>
                  <a:cubicBezTo>
                    <a:pt x="28287" y="5605"/>
                    <a:pt x="27620" y="5672"/>
                    <a:pt x="26953" y="5705"/>
                  </a:cubicBezTo>
                  <a:cubicBezTo>
                    <a:pt x="26731" y="5718"/>
                    <a:pt x="26502" y="5726"/>
                    <a:pt x="26271" y="5726"/>
                  </a:cubicBezTo>
                  <a:cubicBezTo>
                    <a:pt x="25256" y="5726"/>
                    <a:pt x="24215" y="5553"/>
                    <a:pt x="23617" y="4738"/>
                  </a:cubicBezTo>
                  <a:cubicBezTo>
                    <a:pt x="23083" y="4037"/>
                    <a:pt x="23083" y="3037"/>
                    <a:pt x="22950" y="2136"/>
                  </a:cubicBezTo>
                  <a:cubicBezTo>
                    <a:pt x="22817" y="1235"/>
                    <a:pt x="22416" y="235"/>
                    <a:pt x="21582" y="34"/>
                  </a:cubicBezTo>
                  <a:cubicBezTo>
                    <a:pt x="21496" y="11"/>
                    <a:pt x="21410" y="0"/>
                    <a:pt x="2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/>
            <p:cNvSpPr/>
            <p:nvPr/>
          </p:nvSpPr>
          <p:spPr>
            <a:xfrm>
              <a:off x="7274436" y="2420463"/>
              <a:ext cx="1878456" cy="1073742"/>
            </a:xfrm>
            <a:custGeom>
              <a:avLst/>
              <a:gdLst/>
              <a:ahLst/>
              <a:cxnLst/>
              <a:rect l="l" t="t" r="r" b="b"/>
              <a:pathLst>
                <a:path w="44366" h="25360" extrusionOk="0">
                  <a:moveTo>
                    <a:pt x="19021" y="0"/>
                  </a:moveTo>
                  <a:cubicBezTo>
                    <a:pt x="18236" y="0"/>
                    <a:pt x="17525" y="905"/>
                    <a:pt x="17647" y="1727"/>
                  </a:cubicBezTo>
                  <a:cubicBezTo>
                    <a:pt x="17690" y="1972"/>
                    <a:pt x="17786" y="2198"/>
                    <a:pt x="17920" y="2397"/>
                  </a:cubicBezTo>
                  <a:lnTo>
                    <a:pt x="17920" y="2397"/>
                  </a:lnTo>
                  <a:cubicBezTo>
                    <a:pt x="17740" y="2439"/>
                    <a:pt x="17567" y="2505"/>
                    <a:pt x="17413" y="2595"/>
                  </a:cubicBezTo>
                  <a:cubicBezTo>
                    <a:pt x="16512" y="3162"/>
                    <a:pt x="15879" y="4196"/>
                    <a:pt x="15812" y="5296"/>
                  </a:cubicBezTo>
                  <a:cubicBezTo>
                    <a:pt x="15779" y="6431"/>
                    <a:pt x="16312" y="7531"/>
                    <a:pt x="17180" y="8165"/>
                  </a:cubicBezTo>
                  <a:cubicBezTo>
                    <a:pt x="17747" y="8599"/>
                    <a:pt x="18547" y="8932"/>
                    <a:pt x="18547" y="9666"/>
                  </a:cubicBezTo>
                  <a:cubicBezTo>
                    <a:pt x="18547" y="10067"/>
                    <a:pt x="18314" y="10433"/>
                    <a:pt x="18080" y="10734"/>
                  </a:cubicBezTo>
                  <a:cubicBezTo>
                    <a:pt x="16913" y="12168"/>
                    <a:pt x="15612" y="13502"/>
                    <a:pt x="14211" y="14670"/>
                  </a:cubicBezTo>
                  <a:cubicBezTo>
                    <a:pt x="13477" y="13869"/>
                    <a:pt x="12710" y="13035"/>
                    <a:pt x="11676" y="12768"/>
                  </a:cubicBezTo>
                  <a:cubicBezTo>
                    <a:pt x="11499" y="12723"/>
                    <a:pt x="11314" y="12701"/>
                    <a:pt x="11129" y="12701"/>
                  </a:cubicBezTo>
                  <a:cubicBezTo>
                    <a:pt x="10344" y="12701"/>
                    <a:pt x="9545" y="13099"/>
                    <a:pt x="9263" y="13808"/>
                  </a:cubicBezTo>
                  <a:lnTo>
                    <a:pt x="9263" y="13808"/>
                  </a:lnTo>
                  <a:cubicBezTo>
                    <a:pt x="9285" y="13203"/>
                    <a:pt x="8589" y="12604"/>
                    <a:pt x="7940" y="12435"/>
                  </a:cubicBezTo>
                  <a:cubicBezTo>
                    <a:pt x="7602" y="12343"/>
                    <a:pt x="7253" y="12298"/>
                    <a:pt x="6902" y="12298"/>
                  </a:cubicBezTo>
                  <a:cubicBezTo>
                    <a:pt x="6435" y="12298"/>
                    <a:pt x="5966" y="12378"/>
                    <a:pt x="5522" y="12533"/>
                  </a:cubicBezTo>
                  <a:lnTo>
                    <a:pt x="5522" y="12533"/>
                  </a:lnTo>
                  <a:cubicBezTo>
                    <a:pt x="4519" y="12698"/>
                    <a:pt x="3546" y="13014"/>
                    <a:pt x="2636" y="13469"/>
                  </a:cubicBezTo>
                  <a:cubicBezTo>
                    <a:pt x="1702" y="13936"/>
                    <a:pt x="768" y="14603"/>
                    <a:pt x="368" y="15604"/>
                  </a:cubicBezTo>
                  <a:cubicBezTo>
                    <a:pt x="1" y="16571"/>
                    <a:pt x="334" y="17939"/>
                    <a:pt x="1302" y="18306"/>
                  </a:cubicBezTo>
                  <a:cubicBezTo>
                    <a:pt x="1495" y="18370"/>
                    <a:pt x="1694" y="18395"/>
                    <a:pt x="1895" y="18395"/>
                  </a:cubicBezTo>
                  <a:cubicBezTo>
                    <a:pt x="2211" y="18395"/>
                    <a:pt x="2530" y="18334"/>
                    <a:pt x="2836" y="18272"/>
                  </a:cubicBezTo>
                  <a:cubicBezTo>
                    <a:pt x="3677" y="18152"/>
                    <a:pt x="4517" y="18092"/>
                    <a:pt x="5358" y="18092"/>
                  </a:cubicBezTo>
                  <a:cubicBezTo>
                    <a:pt x="5918" y="18092"/>
                    <a:pt x="6479" y="18119"/>
                    <a:pt x="7039" y="18172"/>
                  </a:cubicBezTo>
                  <a:cubicBezTo>
                    <a:pt x="7473" y="18206"/>
                    <a:pt x="7873" y="18272"/>
                    <a:pt x="8240" y="18473"/>
                  </a:cubicBezTo>
                  <a:cubicBezTo>
                    <a:pt x="9107" y="19006"/>
                    <a:pt x="9307" y="20140"/>
                    <a:pt x="9541" y="21141"/>
                  </a:cubicBezTo>
                  <a:cubicBezTo>
                    <a:pt x="9774" y="22142"/>
                    <a:pt x="10208" y="23276"/>
                    <a:pt x="11175" y="23476"/>
                  </a:cubicBezTo>
                  <a:cubicBezTo>
                    <a:pt x="11263" y="23495"/>
                    <a:pt x="11350" y="23504"/>
                    <a:pt x="11437" y="23504"/>
                  </a:cubicBezTo>
                  <a:cubicBezTo>
                    <a:pt x="12111" y="23504"/>
                    <a:pt x="12740" y="22959"/>
                    <a:pt x="12977" y="22309"/>
                  </a:cubicBezTo>
                  <a:cubicBezTo>
                    <a:pt x="13243" y="21541"/>
                    <a:pt x="13077" y="20674"/>
                    <a:pt x="12643" y="20007"/>
                  </a:cubicBezTo>
                  <a:cubicBezTo>
                    <a:pt x="12343" y="19473"/>
                    <a:pt x="11942" y="18639"/>
                    <a:pt x="12476" y="18339"/>
                  </a:cubicBezTo>
                  <a:cubicBezTo>
                    <a:pt x="12574" y="18300"/>
                    <a:pt x="12694" y="18284"/>
                    <a:pt x="12818" y="18284"/>
                  </a:cubicBezTo>
                  <a:cubicBezTo>
                    <a:pt x="12905" y="18284"/>
                    <a:pt x="12994" y="18292"/>
                    <a:pt x="13077" y="18306"/>
                  </a:cubicBezTo>
                  <a:cubicBezTo>
                    <a:pt x="14378" y="18506"/>
                    <a:pt x="15912" y="18839"/>
                    <a:pt x="16546" y="20074"/>
                  </a:cubicBezTo>
                  <a:cubicBezTo>
                    <a:pt x="17113" y="21241"/>
                    <a:pt x="16679" y="22742"/>
                    <a:pt x="17246" y="23876"/>
                  </a:cubicBezTo>
                  <a:cubicBezTo>
                    <a:pt x="17778" y="24911"/>
                    <a:pt x="18942" y="25360"/>
                    <a:pt x="20091" y="25360"/>
                  </a:cubicBezTo>
                  <a:cubicBezTo>
                    <a:pt x="20312" y="25360"/>
                    <a:pt x="20533" y="25343"/>
                    <a:pt x="20749" y="25311"/>
                  </a:cubicBezTo>
                  <a:cubicBezTo>
                    <a:pt x="22150" y="25077"/>
                    <a:pt x="23551" y="24243"/>
                    <a:pt x="24118" y="22876"/>
                  </a:cubicBezTo>
                  <a:cubicBezTo>
                    <a:pt x="24652" y="21508"/>
                    <a:pt x="24084" y="19640"/>
                    <a:pt x="22750" y="19173"/>
                  </a:cubicBezTo>
                  <a:cubicBezTo>
                    <a:pt x="22925" y="18719"/>
                    <a:pt x="23347" y="18530"/>
                    <a:pt x="23815" y="18530"/>
                  </a:cubicBezTo>
                  <a:cubicBezTo>
                    <a:pt x="24240" y="18530"/>
                    <a:pt x="24703" y="18686"/>
                    <a:pt x="25052" y="18940"/>
                  </a:cubicBezTo>
                  <a:cubicBezTo>
                    <a:pt x="25786" y="19507"/>
                    <a:pt x="26319" y="20374"/>
                    <a:pt x="27187" y="20641"/>
                  </a:cubicBezTo>
                  <a:cubicBezTo>
                    <a:pt x="27391" y="20709"/>
                    <a:pt x="27601" y="20738"/>
                    <a:pt x="27814" y="20738"/>
                  </a:cubicBezTo>
                  <a:cubicBezTo>
                    <a:pt x="28439" y="20738"/>
                    <a:pt x="29092" y="20489"/>
                    <a:pt x="29688" y="20240"/>
                  </a:cubicBezTo>
                  <a:cubicBezTo>
                    <a:pt x="31256" y="19573"/>
                    <a:pt x="32957" y="18773"/>
                    <a:pt x="33691" y="17172"/>
                  </a:cubicBezTo>
                  <a:cubicBezTo>
                    <a:pt x="34025" y="16471"/>
                    <a:pt x="34225" y="15537"/>
                    <a:pt x="34959" y="15404"/>
                  </a:cubicBezTo>
                  <a:cubicBezTo>
                    <a:pt x="35025" y="15389"/>
                    <a:pt x="35091" y="15382"/>
                    <a:pt x="35156" y="15382"/>
                  </a:cubicBezTo>
                  <a:cubicBezTo>
                    <a:pt x="35391" y="15382"/>
                    <a:pt x="35625" y="15466"/>
                    <a:pt x="35860" y="15570"/>
                  </a:cubicBezTo>
                  <a:cubicBezTo>
                    <a:pt x="36794" y="15904"/>
                    <a:pt x="37828" y="16304"/>
                    <a:pt x="38395" y="17138"/>
                  </a:cubicBezTo>
                  <a:cubicBezTo>
                    <a:pt x="38628" y="17505"/>
                    <a:pt x="38795" y="17905"/>
                    <a:pt x="39062" y="18239"/>
                  </a:cubicBezTo>
                  <a:cubicBezTo>
                    <a:pt x="39391" y="18584"/>
                    <a:pt x="39833" y="18727"/>
                    <a:pt x="40297" y="18727"/>
                  </a:cubicBezTo>
                  <a:cubicBezTo>
                    <a:pt x="40774" y="18727"/>
                    <a:pt x="41274" y="18576"/>
                    <a:pt x="41697" y="18339"/>
                  </a:cubicBezTo>
                  <a:cubicBezTo>
                    <a:pt x="42531" y="17872"/>
                    <a:pt x="43231" y="17038"/>
                    <a:pt x="43432" y="16037"/>
                  </a:cubicBezTo>
                  <a:cubicBezTo>
                    <a:pt x="43632" y="15070"/>
                    <a:pt x="43332" y="13936"/>
                    <a:pt x="42564" y="13336"/>
                  </a:cubicBezTo>
                  <a:cubicBezTo>
                    <a:pt x="43632" y="12635"/>
                    <a:pt x="44299" y="11301"/>
                    <a:pt x="44199" y="9966"/>
                  </a:cubicBezTo>
                  <a:cubicBezTo>
                    <a:pt x="44165" y="9533"/>
                    <a:pt x="44065" y="9099"/>
                    <a:pt x="44099" y="8666"/>
                  </a:cubicBezTo>
                  <a:cubicBezTo>
                    <a:pt x="44132" y="8332"/>
                    <a:pt x="44266" y="7998"/>
                    <a:pt x="44299" y="7698"/>
                  </a:cubicBezTo>
                  <a:cubicBezTo>
                    <a:pt x="44366" y="6798"/>
                    <a:pt x="43832" y="5964"/>
                    <a:pt x="43231" y="5296"/>
                  </a:cubicBezTo>
                  <a:cubicBezTo>
                    <a:pt x="42431" y="4429"/>
                    <a:pt x="41497" y="3695"/>
                    <a:pt x="40363" y="3462"/>
                  </a:cubicBezTo>
                  <a:cubicBezTo>
                    <a:pt x="40159" y="3419"/>
                    <a:pt x="39948" y="3397"/>
                    <a:pt x="39736" y="3397"/>
                  </a:cubicBezTo>
                  <a:cubicBezTo>
                    <a:pt x="38803" y="3397"/>
                    <a:pt x="37844" y="3814"/>
                    <a:pt x="37327" y="4629"/>
                  </a:cubicBezTo>
                  <a:cubicBezTo>
                    <a:pt x="37394" y="2728"/>
                    <a:pt x="35593" y="1260"/>
                    <a:pt x="33825" y="860"/>
                  </a:cubicBezTo>
                  <a:cubicBezTo>
                    <a:pt x="33326" y="745"/>
                    <a:pt x="32813" y="688"/>
                    <a:pt x="32298" y="688"/>
                  </a:cubicBezTo>
                  <a:cubicBezTo>
                    <a:pt x="31024" y="688"/>
                    <a:pt x="29738" y="1038"/>
                    <a:pt x="28621" y="1727"/>
                  </a:cubicBezTo>
                  <a:cubicBezTo>
                    <a:pt x="27387" y="2461"/>
                    <a:pt x="26286" y="3829"/>
                    <a:pt x="26453" y="5330"/>
                  </a:cubicBezTo>
                  <a:cubicBezTo>
                    <a:pt x="25786" y="5363"/>
                    <a:pt x="25152" y="5397"/>
                    <a:pt x="24485" y="5430"/>
                  </a:cubicBezTo>
                  <a:cubicBezTo>
                    <a:pt x="24331" y="5434"/>
                    <a:pt x="24173" y="5438"/>
                    <a:pt x="24013" y="5438"/>
                  </a:cubicBezTo>
                  <a:cubicBezTo>
                    <a:pt x="22992" y="5438"/>
                    <a:pt x="21888" y="5303"/>
                    <a:pt x="21282" y="4496"/>
                  </a:cubicBezTo>
                  <a:cubicBezTo>
                    <a:pt x="20749" y="3795"/>
                    <a:pt x="20749" y="2861"/>
                    <a:pt x="20582" y="2027"/>
                  </a:cubicBezTo>
                  <a:cubicBezTo>
                    <a:pt x="20449" y="1160"/>
                    <a:pt x="20048" y="226"/>
                    <a:pt x="19248" y="26"/>
                  </a:cubicBezTo>
                  <a:cubicBezTo>
                    <a:pt x="19172" y="9"/>
                    <a:pt x="19096" y="0"/>
                    <a:pt x="190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/>
            <p:cNvSpPr/>
            <p:nvPr/>
          </p:nvSpPr>
          <p:spPr>
            <a:xfrm>
              <a:off x="7520187" y="2730072"/>
              <a:ext cx="1504171" cy="611686"/>
            </a:xfrm>
            <a:custGeom>
              <a:avLst/>
              <a:gdLst/>
              <a:ahLst/>
              <a:cxnLst/>
              <a:rect l="l" t="t" r="r" b="b"/>
              <a:pathLst>
                <a:path w="35526" h="14447" extrusionOk="0">
                  <a:moveTo>
                    <a:pt x="15247" y="1"/>
                  </a:moveTo>
                  <a:cubicBezTo>
                    <a:pt x="14611" y="1"/>
                    <a:pt x="14051" y="519"/>
                    <a:pt x="14144" y="980"/>
                  </a:cubicBezTo>
                  <a:cubicBezTo>
                    <a:pt x="14170" y="1122"/>
                    <a:pt x="14244" y="1253"/>
                    <a:pt x="14352" y="1367"/>
                  </a:cubicBezTo>
                  <a:lnTo>
                    <a:pt x="14352" y="1367"/>
                  </a:lnTo>
                  <a:cubicBezTo>
                    <a:pt x="14206" y="1391"/>
                    <a:pt x="14066" y="1429"/>
                    <a:pt x="13943" y="1480"/>
                  </a:cubicBezTo>
                  <a:cubicBezTo>
                    <a:pt x="13210" y="1780"/>
                    <a:pt x="12709" y="2414"/>
                    <a:pt x="12676" y="3015"/>
                  </a:cubicBezTo>
                  <a:cubicBezTo>
                    <a:pt x="12642" y="3648"/>
                    <a:pt x="13043" y="4282"/>
                    <a:pt x="13743" y="4649"/>
                  </a:cubicBezTo>
                  <a:cubicBezTo>
                    <a:pt x="14210" y="4883"/>
                    <a:pt x="14844" y="5116"/>
                    <a:pt x="14844" y="5516"/>
                  </a:cubicBezTo>
                  <a:cubicBezTo>
                    <a:pt x="14877" y="5750"/>
                    <a:pt x="14677" y="5950"/>
                    <a:pt x="14477" y="6117"/>
                  </a:cubicBezTo>
                  <a:cubicBezTo>
                    <a:pt x="13543" y="6951"/>
                    <a:pt x="12509" y="7685"/>
                    <a:pt x="11408" y="8385"/>
                  </a:cubicBezTo>
                  <a:cubicBezTo>
                    <a:pt x="10808" y="7918"/>
                    <a:pt x="10174" y="7451"/>
                    <a:pt x="9340" y="7284"/>
                  </a:cubicBezTo>
                  <a:cubicBezTo>
                    <a:pt x="9202" y="7255"/>
                    <a:pt x="9056" y="7242"/>
                    <a:pt x="8908" y="7242"/>
                  </a:cubicBezTo>
                  <a:cubicBezTo>
                    <a:pt x="8301" y="7242"/>
                    <a:pt x="7665" y="7475"/>
                    <a:pt x="7424" y="7871"/>
                  </a:cubicBezTo>
                  <a:lnTo>
                    <a:pt x="7424" y="7871"/>
                  </a:lnTo>
                  <a:cubicBezTo>
                    <a:pt x="7443" y="7516"/>
                    <a:pt x="6872" y="7195"/>
                    <a:pt x="6371" y="7084"/>
                  </a:cubicBezTo>
                  <a:cubicBezTo>
                    <a:pt x="6108" y="7035"/>
                    <a:pt x="5840" y="7012"/>
                    <a:pt x="5572" y="7012"/>
                  </a:cubicBezTo>
                  <a:cubicBezTo>
                    <a:pt x="5213" y="7012"/>
                    <a:pt x="4855" y="7054"/>
                    <a:pt x="4516" y="7131"/>
                  </a:cubicBezTo>
                  <a:lnTo>
                    <a:pt x="4516" y="7131"/>
                  </a:lnTo>
                  <a:cubicBezTo>
                    <a:pt x="3686" y="7234"/>
                    <a:pt x="2877" y="7426"/>
                    <a:pt x="2102" y="7685"/>
                  </a:cubicBezTo>
                  <a:cubicBezTo>
                    <a:pt x="1368" y="7951"/>
                    <a:pt x="634" y="8318"/>
                    <a:pt x="334" y="8885"/>
                  </a:cubicBezTo>
                  <a:cubicBezTo>
                    <a:pt x="0" y="9452"/>
                    <a:pt x="300" y="10220"/>
                    <a:pt x="1068" y="10420"/>
                  </a:cubicBezTo>
                  <a:cubicBezTo>
                    <a:pt x="1225" y="10459"/>
                    <a:pt x="1382" y="10473"/>
                    <a:pt x="1541" y="10473"/>
                  </a:cubicBezTo>
                  <a:cubicBezTo>
                    <a:pt x="1787" y="10473"/>
                    <a:pt x="2038" y="10440"/>
                    <a:pt x="2302" y="10420"/>
                  </a:cubicBezTo>
                  <a:cubicBezTo>
                    <a:pt x="2947" y="10342"/>
                    <a:pt x="3603" y="10309"/>
                    <a:pt x="4257" y="10309"/>
                  </a:cubicBezTo>
                  <a:cubicBezTo>
                    <a:pt x="4720" y="10309"/>
                    <a:pt x="5182" y="10325"/>
                    <a:pt x="5637" y="10353"/>
                  </a:cubicBezTo>
                  <a:cubicBezTo>
                    <a:pt x="5971" y="10386"/>
                    <a:pt x="6338" y="10420"/>
                    <a:pt x="6605" y="10553"/>
                  </a:cubicBezTo>
                  <a:cubicBezTo>
                    <a:pt x="7305" y="10820"/>
                    <a:pt x="7472" y="11487"/>
                    <a:pt x="7639" y="12054"/>
                  </a:cubicBezTo>
                  <a:cubicBezTo>
                    <a:pt x="7839" y="12621"/>
                    <a:pt x="8206" y="13255"/>
                    <a:pt x="8973" y="13389"/>
                  </a:cubicBezTo>
                  <a:cubicBezTo>
                    <a:pt x="9029" y="13395"/>
                    <a:pt x="9086" y="13398"/>
                    <a:pt x="9142" y="13398"/>
                  </a:cubicBezTo>
                  <a:cubicBezTo>
                    <a:pt x="9683" y="13398"/>
                    <a:pt x="10196" y="13114"/>
                    <a:pt x="10408" y="12721"/>
                  </a:cubicBezTo>
                  <a:cubicBezTo>
                    <a:pt x="10608" y="12288"/>
                    <a:pt x="10474" y="11787"/>
                    <a:pt x="10141" y="11387"/>
                  </a:cubicBezTo>
                  <a:cubicBezTo>
                    <a:pt x="9874" y="11087"/>
                    <a:pt x="9574" y="10620"/>
                    <a:pt x="10007" y="10453"/>
                  </a:cubicBezTo>
                  <a:cubicBezTo>
                    <a:pt x="10141" y="10420"/>
                    <a:pt x="10307" y="10420"/>
                    <a:pt x="10474" y="10420"/>
                  </a:cubicBezTo>
                  <a:cubicBezTo>
                    <a:pt x="11542" y="10553"/>
                    <a:pt x="12743" y="10720"/>
                    <a:pt x="13243" y="11454"/>
                  </a:cubicBezTo>
                  <a:cubicBezTo>
                    <a:pt x="13710" y="12088"/>
                    <a:pt x="13376" y="12955"/>
                    <a:pt x="13810" y="13622"/>
                  </a:cubicBezTo>
                  <a:cubicBezTo>
                    <a:pt x="14231" y="14212"/>
                    <a:pt x="15172" y="14447"/>
                    <a:pt x="16096" y="14447"/>
                  </a:cubicBezTo>
                  <a:cubicBezTo>
                    <a:pt x="16270" y="14447"/>
                    <a:pt x="16443" y="14439"/>
                    <a:pt x="16612" y="14423"/>
                  </a:cubicBezTo>
                  <a:cubicBezTo>
                    <a:pt x="17746" y="14289"/>
                    <a:pt x="18847" y="13822"/>
                    <a:pt x="19314" y="13055"/>
                  </a:cubicBezTo>
                  <a:cubicBezTo>
                    <a:pt x="19748" y="12254"/>
                    <a:pt x="19281" y="11187"/>
                    <a:pt x="18213" y="10920"/>
                  </a:cubicBezTo>
                  <a:cubicBezTo>
                    <a:pt x="18352" y="10659"/>
                    <a:pt x="18690" y="10553"/>
                    <a:pt x="19063" y="10553"/>
                  </a:cubicBezTo>
                  <a:cubicBezTo>
                    <a:pt x="19405" y="10553"/>
                    <a:pt x="19776" y="10643"/>
                    <a:pt x="20048" y="10787"/>
                  </a:cubicBezTo>
                  <a:cubicBezTo>
                    <a:pt x="20648" y="11120"/>
                    <a:pt x="21082" y="11621"/>
                    <a:pt x="21749" y="11754"/>
                  </a:cubicBezTo>
                  <a:cubicBezTo>
                    <a:pt x="21923" y="11798"/>
                    <a:pt x="22100" y="11816"/>
                    <a:pt x="22277" y="11816"/>
                  </a:cubicBezTo>
                  <a:cubicBezTo>
                    <a:pt x="22778" y="11816"/>
                    <a:pt x="23282" y="11668"/>
                    <a:pt x="23750" y="11521"/>
                  </a:cubicBezTo>
                  <a:cubicBezTo>
                    <a:pt x="25018" y="11154"/>
                    <a:pt x="26386" y="10687"/>
                    <a:pt x="26986" y="9786"/>
                  </a:cubicBezTo>
                  <a:cubicBezTo>
                    <a:pt x="27220" y="9386"/>
                    <a:pt x="27420" y="8852"/>
                    <a:pt x="27987" y="8785"/>
                  </a:cubicBezTo>
                  <a:cubicBezTo>
                    <a:pt x="28031" y="8779"/>
                    <a:pt x="28076" y="8776"/>
                    <a:pt x="28121" y="8776"/>
                  </a:cubicBezTo>
                  <a:cubicBezTo>
                    <a:pt x="28309" y="8776"/>
                    <a:pt x="28498" y="8825"/>
                    <a:pt x="28687" y="8852"/>
                  </a:cubicBezTo>
                  <a:cubicBezTo>
                    <a:pt x="29454" y="9052"/>
                    <a:pt x="30288" y="9286"/>
                    <a:pt x="30722" y="9786"/>
                  </a:cubicBezTo>
                  <a:cubicBezTo>
                    <a:pt x="30922" y="9953"/>
                    <a:pt x="31056" y="10220"/>
                    <a:pt x="31289" y="10386"/>
                  </a:cubicBezTo>
                  <a:cubicBezTo>
                    <a:pt x="31539" y="10587"/>
                    <a:pt x="31898" y="10670"/>
                    <a:pt x="32273" y="10670"/>
                  </a:cubicBezTo>
                  <a:cubicBezTo>
                    <a:pt x="32648" y="10670"/>
                    <a:pt x="33040" y="10587"/>
                    <a:pt x="33357" y="10453"/>
                  </a:cubicBezTo>
                  <a:cubicBezTo>
                    <a:pt x="34058" y="10186"/>
                    <a:pt x="34591" y="9686"/>
                    <a:pt x="34758" y="9152"/>
                  </a:cubicBezTo>
                  <a:cubicBezTo>
                    <a:pt x="34925" y="8585"/>
                    <a:pt x="34692" y="7951"/>
                    <a:pt x="34058" y="7584"/>
                  </a:cubicBezTo>
                  <a:cubicBezTo>
                    <a:pt x="34925" y="7218"/>
                    <a:pt x="35459" y="6417"/>
                    <a:pt x="35392" y="5683"/>
                  </a:cubicBezTo>
                  <a:cubicBezTo>
                    <a:pt x="35359" y="5416"/>
                    <a:pt x="35259" y="5183"/>
                    <a:pt x="35292" y="4916"/>
                  </a:cubicBezTo>
                  <a:cubicBezTo>
                    <a:pt x="35325" y="4749"/>
                    <a:pt x="35425" y="4549"/>
                    <a:pt x="35459" y="4382"/>
                  </a:cubicBezTo>
                  <a:cubicBezTo>
                    <a:pt x="35525" y="3848"/>
                    <a:pt x="35092" y="3381"/>
                    <a:pt x="34591" y="3015"/>
                  </a:cubicBezTo>
                  <a:cubicBezTo>
                    <a:pt x="33991" y="2514"/>
                    <a:pt x="33190" y="2114"/>
                    <a:pt x="32323" y="1980"/>
                  </a:cubicBezTo>
                  <a:cubicBezTo>
                    <a:pt x="32147" y="1954"/>
                    <a:pt x="31965" y="1941"/>
                    <a:pt x="31783" y="1941"/>
                  </a:cubicBezTo>
                  <a:cubicBezTo>
                    <a:pt x="31037" y="1941"/>
                    <a:pt x="30290" y="2165"/>
                    <a:pt x="29888" y="2648"/>
                  </a:cubicBezTo>
                  <a:cubicBezTo>
                    <a:pt x="29921" y="1547"/>
                    <a:pt x="28487" y="713"/>
                    <a:pt x="27086" y="479"/>
                  </a:cubicBezTo>
                  <a:cubicBezTo>
                    <a:pt x="26696" y="414"/>
                    <a:pt x="26296" y="383"/>
                    <a:pt x="25895" y="383"/>
                  </a:cubicBezTo>
                  <a:cubicBezTo>
                    <a:pt x="24855" y="383"/>
                    <a:pt x="23807" y="594"/>
                    <a:pt x="22916" y="980"/>
                  </a:cubicBezTo>
                  <a:cubicBezTo>
                    <a:pt x="21916" y="1413"/>
                    <a:pt x="21048" y="2181"/>
                    <a:pt x="21182" y="3048"/>
                  </a:cubicBezTo>
                  <a:cubicBezTo>
                    <a:pt x="20648" y="3048"/>
                    <a:pt x="20148" y="3081"/>
                    <a:pt x="19614" y="3081"/>
                  </a:cubicBezTo>
                  <a:cubicBezTo>
                    <a:pt x="19432" y="3088"/>
                    <a:pt x="19244" y="3093"/>
                    <a:pt x="19057" y="3093"/>
                  </a:cubicBezTo>
                  <a:cubicBezTo>
                    <a:pt x="18282" y="3093"/>
                    <a:pt x="17502" y="3004"/>
                    <a:pt x="17046" y="2548"/>
                  </a:cubicBezTo>
                  <a:cubicBezTo>
                    <a:pt x="16612" y="2181"/>
                    <a:pt x="16612" y="1647"/>
                    <a:pt x="16479" y="1147"/>
                  </a:cubicBezTo>
                  <a:cubicBezTo>
                    <a:pt x="16378" y="680"/>
                    <a:pt x="16045" y="112"/>
                    <a:pt x="15411" y="12"/>
                  </a:cubicBezTo>
                  <a:cubicBezTo>
                    <a:pt x="15356" y="5"/>
                    <a:pt x="15302" y="1"/>
                    <a:pt x="15247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/>
            <p:cNvSpPr/>
            <p:nvPr/>
          </p:nvSpPr>
          <p:spPr>
            <a:xfrm>
              <a:off x="6983516" y="3529214"/>
              <a:ext cx="1076240" cy="464131"/>
            </a:xfrm>
            <a:custGeom>
              <a:avLst/>
              <a:gdLst/>
              <a:ahLst/>
              <a:cxnLst/>
              <a:rect l="l" t="t" r="r" b="b"/>
              <a:pathLst>
                <a:path w="25419" h="10962" extrusionOk="0">
                  <a:moveTo>
                    <a:pt x="14766" y="1"/>
                  </a:moveTo>
                  <a:cubicBezTo>
                    <a:pt x="12967" y="1"/>
                    <a:pt x="11168" y="302"/>
                    <a:pt x="9431" y="901"/>
                  </a:cubicBezTo>
                  <a:lnTo>
                    <a:pt x="9431" y="901"/>
                  </a:lnTo>
                  <a:cubicBezTo>
                    <a:pt x="7551" y="565"/>
                    <a:pt x="5652" y="362"/>
                    <a:pt x="3769" y="291"/>
                  </a:cubicBezTo>
                  <a:cubicBezTo>
                    <a:pt x="3584" y="284"/>
                    <a:pt x="3397" y="278"/>
                    <a:pt x="3209" y="278"/>
                  </a:cubicBezTo>
                  <a:cubicBezTo>
                    <a:pt x="2588" y="278"/>
                    <a:pt x="1965" y="343"/>
                    <a:pt x="1401" y="625"/>
                  </a:cubicBezTo>
                  <a:cubicBezTo>
                    <a:pt x="634" y="958"/>
                    <a:pt x="0" y="1759"/>
                    <a:pt x="67" y="2626"/>
                  </a:cubicBezTo>
                  <a:cubicBezTo>
                    <a:pt x="167" y="3760"/>
                    <a:pt x="1434" y="4461"/>
                    <a:pt x="2535" y="4494"/>
                  </a:cubicBezTo>
                  <a:cubicBezTo>
                    <a:pt x="2581" y="4496"/>
                    <a:pt x="2626" y="4496"/>
                    <a:pt x="2672" y="4496"/>
                  </a:cubicBezTo>
                  <a:cubicBezTo>
                    <a:pt x="3632" y="4496"/>
                    <a:pt x="4568" y="4211"/>
                    <a:pt x="5502" y="4211"/>
                  </a:cubicBezTo>
                  <a:cubicBezTo>
                    <a:pt x="5625" y="4211"/>
                    <a:pt x="5748" y="4216"/>
                    <a:pt x="5871" y="4227"/>
                  </a:cubicBezTo>
                  <a:cubicBezTo>
                    <a:pt x="6104" y="4261"/>
                    <a:pt x="6338" y="4294"/>
                    <a:pt x="6505" y="4461"/>
                  </a:cubicBezTo>
                  <a:cubicBezTo>
                    <a:pt x="6938" y="4861"/>
                    <a:pt x="6605" y="5628"/>
                    <a:pt x="6138" y="5995"/>
                  </a:cubicBezTo>
                  <a:cubicBezTo>
                    <a:pt x="5671" y="6396"/>
                    <a:pt x="5037" y="6629"/>
                    <a:pt x="4803" y="7196"/>
                  </a:cubicBezTo>
                  <a:cubicBezTo>
                    <a:pt x="4470" y="7963"/>
                    <a:pt x="5137" y="8831"/>
                    <a:pt x="5904" y="9131"/>
                  </a:cubicBezTo>
                  <a:cubicBezTo>
                    <a:pt x="6254" y="9247"/>
                    <a:pt x="6616" y="9288"/>
                    <a:pt x="6983" y="9288"/>
                  </a:cubicBezTo>
                  <a:cubicBezTo>
                    <a:pt x="7456" y="9288"/>
                    <a:pt x="7936" y="9221"/>
                    <a:pt x="8406" y="9164"/>
                  </a:cubicBezTo>
                  <a:cubicBezTo>
                    <a:pt x="8624" y="9147"/>
                    <a:pt x="8846" y="9134"/>
                    <a:pt x="9068" y="9134"/>
                  </a:cubicBezTo>
                  <a:cubicBezTo>
                    <a:pt x="9695" y="9134"/>
                    <a:pt x="10315" y="9237"/>
                    <a:pt x="10808" y="9631"/>
                  </a:cubicBezTo>
                  <a:cubicBezTo>
                    <a:pt x="11308" y="10065"/>
                    <a:pt x="11608" y="10765"/>
                    <a:pt x="12242" y="10932"/>
                  </a:cubicBezTo>
                  <a:cubicBezTo>
                    <a:pt x="12325" y="10952"/>
                    <a:pt x="12406" y="10961"/>
                    <a:pt x="12485" y="10961"/>
                  </a:cubicBezTo>
                  <a:cubicBezTo>
                    <a:pt x="13211" y="10961"/>
                    <a:pt x="13806" y="10186"/>
                    <a:pt x="14077" y="9465"/>
                  </a:cubicBezTo>
                  <a:cubicBezTo>
                    <a:pt x="14410" y="8664"/>
                    <a:pt x="14644" y="7730"/>
                    <a:pt x="15411" y="7396"/>
                  </a:cubicBezTo>
                  <a:cubicBezTo>
                    <a:pt x="15606" y="7309"/>
                    <a:pt x="15810" y="7269"/>
                    <a:pt x="16014" y="7269"/>
                  </a:cubicBezTo>
                  <a:cubicBezTo>
                    <a:pt x="16507" y="7269"/>
                    <a:pt x="17001" y="7500"/>
                    <a:pt x="17379" y="7830"/>
                  </a:cubicBezTo>
                  <a:cubicBezTo>
                    <a:pt x="17946" y="8264"/>
                    <a:pt x="18346" y="8897"/>
                    <a:pt x="18847" y="9398"/>
                  </a:cubicBezTo>
                  <a:cubicBezTo>
                    <a:pt x="19624" y="10175"/>
                    <a:pt x="20735" y="10670"/>
                    <a:pt x="21837" y="10670"/>
                  </a:cubicBezTo>
                  <a:cubicBezTo>
                    <a:pt x="22296" y="10670"/>
                    <a:pt x="22752" y="10585"/>
                    <a:pt x="23183" y="10399"/>
                  </a:cubicBezTo>
                  <a:cubicBezTo>
                    <a:pt x="24651" y="9798"/>
                    <a:pt x="25418" y="7797"/>
                    <a:pt x="24518" y="6562"/>
                  </a:cubicBezTo>
                  <a:cubicBezTo>
                    <a:pt x="23850" y="5595"/>
                    <a:pt x="22616" y="5328"/>
                    <a:pt x="21482" y="5095"/>
                  </a:cubicBezTo>
                  <a:cubicBezTo>
                    <a:pt x="22349" y="4428"/>
                    <a:pt x="22283" y="2927"/>
                    <a:pt x="21582" y="2059"/>
                  </a:cubicBezTo>
                  <a:cubicBezTo>
                    <a:pt x="20915" y="1192"/>
                    <a:pt x="19881" y="792"/>
                    <a:pt x="18847" y="525"/>
                  </a:cubicBezTo>
                  <a:cubicBezTo>
                    <a:pt x="17504" y="175"/>
                    <a:pt x="16135" y="1"/>
                    <a:pt x="14766" y="1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6"/>
            <p:cNvSpPr/>
            <p:nvPr/>
          </p:nvSpPr>
          <p:spPr>
            <a:xfrm>
              <a:off x="6983516" y="3529214"/>
              <a:ext cx="1076240" cy="464131"/>
            </a:xfrm>
            <a:custGeom>
              <a:avLst/>
              <a:gdLst/>
              <a:ahLst/>
              <a:cxnLst/>
              <a:rect l="l" t="t" r="r" b="b"/>
              <a:pathLst>
                <a:path w="25419" h="10962" extrusionOk="0">
                  <a:moveTo>
                    <a:pt x="14766" y="1"/>
                  </a:moveTo>
                  <a:cubicBezTo>
                    <a:pt x="12967" y="1"/>
                    <a:pt x="11168" y="302"/>
                    <a:pt x="9431" y="901"/>
                  </a:cubicBezTo>
                  <a:lnTo>
                    <a:pt x="9431" y="901"/>
                  </a:lnTo>
                  <a:cubicBezTo>
                    <a:pt x="7551" y="565"/>
                    <a:pt x="5652" y="362"/>
                    <a:pt x="3769" y="291"/>
                  </a:cubicBezTo>
                  <a:cubicBezTo>
                    <a:pt x="3584" y="284"/>
                    <a:pt x="3397" y="278"/>
                    <a:pt x="3209" y="278"/>
                  </a:cubicBezTo>
                  <a:cubicBezTo>
                    <a:pt x="2588" y="278"/>
                    <a:pt x="1965" y="343"/>
                    <a:pt x="1401" y="625"/>
                  </a:cubicBezTo>
                  <a:cubicBezTo>
                    <a:pt x="634" y="958"/>
                    <a:pt x="0" y="1759"/>
                    <a:pt x="67" y="2626"/>
                  </a:cubicBezTo>
                  <a:cubicBezTo>
                    <a:pt x="167" y="3760"/>
                    <a:pt x="1434" y="4461"/>
                    <a:pt x="2535" y="4494"/>
                  </a:cubicBezTo>
                  <a:cubicBezTo>
                    <a:pt x="2581" y="4496"/>
                    <a:pt x="2626" y="4496"/>
                    <a:pt x="2672" y="4496"/>
                  </a:cubicBezTo>
                  <a:cubicBezTo>
                    <a:pt x="3632" y="4496"/>
                    <a:pt x="4568" y="4211"/>
                    <a:pt x="5502" y="4211"/>
                  </a:cubicBezTo>
                  <a:cubicBezTo>
                    <a:pt x="5625" y="4211"/>
                    <a:pt x="5748" y="4216"/>
                    <a:pt x="5871" y="4227"/>
                  </a:cubicBezTo>
                  <a:cubicBezTo>
                    <a:pt x="6104" y="4261"/>
                    <a:pt x="6338" y="4294"/>
                    <a:pt x="6505" y="4461"/>
                  </a:cubicBezTo>
                  <a:cubicBezTo>
                    <a:pt x="6938" y="4861"/>
                    <a:pt x="6605" y="5628"/>
                    <a:pt x="6138" y="5995"/>
                  </a:cubicBezTo>
                  <a:cubicBezTo>
                    <a:pt x="5671" y="6396"/>
                    <a:pt x="5037" y="6629"/>
                    <a:pt x="4803" y="7196"/>
                  </a:cubicBezTo>
                  <a:cubicBezTo>
                    <a:pt x="4470" y="7963"/>
                    <a:pt x="5137" y="8831"/>
                    <a:pt x="5904" y="9131"/>
                  </a:cubicBezTo>
                  <a:cubicBezTo>
                    <a:pt x="6254" y="9247"/>
                    <a:pt x="6616" y="9288"/>
                    <a:pt x="6983" y="9288"/>
                  </a:cubicBezTo>
                  <a:cubicBezTo>
                    <a:pt x="7456" y="9288"/>
                    <a:pt x="7936" y="9221"/>
                    <a:pt x="8406" y="9164"/>
                  </a:cubicBezTo>
                  <a:cubicBezTo>
                    <a:pt x="8624" y="9147"/>
                    <a:pt x="8846" y="9134"/>
                    <a:pt x="9068" y="9134"/>
                  </a:cubicBezTo>
                  <a:cubicBezTo>
                    <a:pt x="9695" y="9134"/>
                    <a:pt x="10315" y="9237"/>
                    <a:pt x="10808" y="9631"/>
                  </a:cubicBezTo>
                  <a:cubicBezTo>
                    <a:pt x="11308" y="10065"/>
                    <a:pt x="11608" y="10765"/>
                    <a:pt x="12242" y="10932"/>
                  </a:cubicBezTo>
                  <a:cubicBezTo>
                    <a:pt x="12325" y="10952"/>
                    <a:pt x="12406" y="10961"/>
                    <a:pt x="12485" y="10961"/>
                  </a:cubicBezTo>
                  <a:cubicBezTo>
                    <a:pt x="13211" y="10961"/>
                    <a:pt x="13806" y="10186"/>
                    <a:pt x="14077" y="9465"/>
                  </a:cubicBezTo>
                  <a:cubicBezTo>
                    <a:pt x="14410" y="8664"/>
                    <a:pt x="14644" y="7730"/>
                    <a:pt x="15411" y="7396"/>
                  </a:cubicBezTo>
                  <a:cubicBezTo>
                    <a:pt x="15606" y="7309"/>
                    <a:pt x="15810" y="7269"/>
                    <a:pt x="16014" y="7269"/>
                  </a:cubicBezTo>
                  <a:cubicBezTo>
                    <a:pt x="16507" y="7269"/>
                    <a:pt x="17001" y="7500"/>
                    <a:pt x="17379" y="7830"/>
                  </a:cubicBezTo>
                  <a:cubicBezTo>
                    <a:pt x="17946" y="8264"/>
                    <a:pt x="18346" y="8897"/>
                    <a:pt x="18847" y="9398"/>
                  </a:cubicBezTo>
                  <a:cubicBezTo>
                    <a:pt x="19624" y="10175"/>
                    <a:pt x="20735" y="10670"/>
                    <a:pt x="21837" y="10670"/>
                  </a:cubicBezTo>
                  <a:cubicBezTo>
                    <a:pt x="22296" y="10670"/>
                    <a:pt x="22752" y="10585"/>
                    <a:pt x="23183" y="10399"/>
                  </a:cubicBezTo>
                  <a:cubicBezTo>
                    <a:pt x="24651" y="9798"/>
                    <a:pt x="25418" y="7797"/>
                    <a:pt x="24518" y="6562"/>
                  </a:cubicBezTo>
                  <a:cubicBezTo>
                    <a:pt x="23850" y="5595"/>
                    <a:pt x="22616" y="5328"/>
                    <a:pt x="21482" y="5095"/>
                  </a:cubicBezTo>
                  <a:cubicBezTo>
                    <a:pt x="22349" y="4428"/>
                    <a:pt x="22283" y="2927"/>
                    <a:pt x="21582" y="2059"/>
                  </a:cubicBezTo>
                  <a:cubicBezTo>
                    <a:pt x="20915" y="1192"/>
                    <a:pt x="19881" y="792"/>
                    <a:pt x="18847" y="525"/>
                  </a:cubicBezTo>
                  <a:cubicBezTo>
                    <a:pt x="17504" y="175"/>
                    <a:pt x="16135" y="1"/>
                    <a:pt x="14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6"/>
            <p:cNvSpPr/>
            <p:nvPr/>
          </p:nvSpPr>
          <p:spPr>
            <a:xfrm>
              <a:off x="6999012" y="3495385"/>
              <a:ext cx="1008454" cy="451387"/>
            </a:xfrm>
            <a:custGeom>
              <a:avLst/>
              <a:gdLst/>
              <a:ahLst/>
              <a:cxnLst/>
              <a:rect l="l" t="t" r="r" b="b"/>
              <a:pathLst>
                <a:path w="23818" h="10661" extrusionOk="0">
                  <a:moveTo>
                    <a:pt x="13986" y="0"/>
                  </a:moveTo>
                  <a:cubicBezTo>
                    <a:pt x="12320" y="0"/>
                    <a:pt x="10651" y="295"/>
                    <a:pt x="9079" y="877"/>
                  </a:cubicBezTo>
                  <a:lnTo>
                    <a:pt x="9079" y="877"/>
                  </a:lnTo>
                  <a:cubicBezTo>
                    <a:pt x="7850" y="709"/>
                    <a:pt x="6611" y="619"/>
                    <a:pt x="5369" y="619"/>
                  </a:cubicBezTo>
                  <a:cubicBezTo>
                    <a:pt x="4736" y="619"/>
                    <a:pt x="4103" y="643"/>
                    <a:pt x="3470" y="690"/>
                  </a:cubicBezTo>
                  <a:cubicBezTo>
                    <a:pt x="2670" y="723"/>
                    <a:pt x="1869" y="823"/>
                    <a:pt x="1202" y="1257"/>
                  </a:cubicBezTo>
                  <a:cubicBezTo>
                    <a:pt x="501" y="1691"/>
                    <a:pt x="1" y="2525"/>
                    <a:pt x="168" y="3325"/>
                  </a:cubicBezTo>
                  <a:cubicBezTo>
                    <a:pt x="381" y="4299"/>
                    <a:pt x="1454" y="4773"/>
                    <a:pt x="2425" y="4773"/>
                  </a:cubicBezTo>
                  <a:cubicBezTo>
                    <a:pt x="2519" y="4773"/>
                    <a:pt x="2612" y="4768"/>
                    <a:pt x="2703" y="4760"/>
                  </a:cubicBezTo>
                  <a:cubicBezTo>
                    <a:pt x="3770" y="4693"/>
                    <a:pt x="4771" y="4226"/>
                    <a:pt x="5805" y="4226"/>
                  </a:cubicBezTo>
                  <a:cubicBezTo>
                    <a:pt x="6039" y="4226"/>
                    <a:pt x="6272" y="4259"/>
                    <a:pt x="6439" y="4393"/>
                  </a:cubicBezTo>
                  <a:cubicBezTo>
                    <a:pt x="6873" y="4760"/>
                    <a:pt x="6606" y="5527"/>
                    <a:pt x="6172" y="5894"/>
                  </a:cubicBezTo>
                  <a:cubicBezTo>
                    <a:pt x="5772" y="6294"/>
                    <a:pt x="5205" y="6561"/>
                    <a:pt x="5038" y="7128"/>
                  </a:cubicBezTo>
                  <a:cubicBezTo>
                    <a:pt x="4804" y="7862"/>
                    <a:pt x="5438" y="8662"/>
                    <a:pt x="6172" y="8863"/>
                  </a:cubicBezTo>
                  <a:cubicBezTo>
                    <a:pt x="6411" y="8942"/>
                    <a:pt x="6657" y="8971"/>
                    <a:pt x="6908" y="8971"/>
                  </a:cubicBezTo>
                  <a:cubicBezTo>
                    <a:pt x="7395" y="8971"/>
                    <a:pt x="7901" y="8862"/>
                    <a:pt x="8407" y="8796"/>
                  </a:cubicBezTo>
                  <a:cubicBezTo>
                    <a:pt x="8657" y="8750"/>
                    <a:pt x="8918" y="8720"/>
                    <a:pt x="9178" y="8720"/>
                  </a:cubicBezTo>
                  <a:cubicBezTo>
                    <a:pt x="9682" y="8720"/>
                    <a:pt x="10179" y="8833"/>
                    <a:pt x="10575" y="9163"/>
                  </a:cubicBezTo>
                  <a:cubicBezTo>
                    <a:pt x="11009" y="9563"/>
                    <a:pt x="11276" y="10230"/>
                    <a:pt x="11843" y="10364"/>
                  </a:cubicBezTo>
                  <a:cubicBezTo>
                    <a:pt x="11932" y="10391"/>
                    <a:pt x="12020" y="10404"/>
                    <a:pt x="12106" y="10404"/>
                  </a:cubicBezTo>
                  <a:cubicBezTo>
                    <a:pt x="12753" y="10404"/>
                    <a:pt x="13275" y="9677"/>
                    <a:pt x="13511" y="9029"/>
                  </a:cubicBezTo>
                  <a:cubicBezTo>
                    <a:pt x="13811" y="8262"/>
                    <a:pt x="14078" y="7361"/>
                    <a:pt x="14778" y="7061"/>
                  </a:cubicBezTo>
                  <a:cubicBezTo>
                    <a:pt x="14927" y="6995"/>
                    <a:pt x="15082" y="6966"/>
                    <a:pt x="15238" y="6966"/>
                  </a:cubicBezTo>
                  <a:cubicBezTo>
                    <a:pt x="15714" y="6966"/>
                    <a:pt x="16203" y="7235"/>
                    <a:pt x="16579" y="7562"/>
                  </a:cubicBezTo>
                  <a:cubicBezTo>
                    <a:pt x="17046" y="8029"/>
                    <a:pt x="17380" y="8629"/>
                    <a:pt x="17814" y="9163"/>
                  </a:cubicBezTo>
                  <a:cubicBezTo>
                    <a:pt x="18530" y="10038"/>
                    <a:pt x="19626" y="10660"/>
                    <a:pt x="20716" y="10660"/>
                  </a:cubicBezTo>
                  <a:cubicBezTo>
                    <a:pt x="20996" y="10660"/>
                    <a:pt x="21277" y="10619"/>
                    <a:pt x="21550" y="10530"/>
                  </a:cubicBezTo>
                  <a:cubicBezTo>
                    <a:pt x="22917" y="10130"/>
                    <a:pt x="23818" y="8396"/>
                    <a:pt x="23184" y="7061"/>
                  </a:cubicBezTo>
                  <a:cubicBezTo>
                    <a:pt x="22684" y="6094"/>
                    <a:pt x="21550" y="5660"/>
                    <a:pt x="20549" y="5327"/>
                  </a:cubicBezTo>
                  <a:cubicBezTo>
                    <a:pt x="21416" y="4760"/>
                    <a:pt x="21516" y="3359"/>
                    <a:pt x="20949" y="2458"/>
                  </a:cubicBezTo>
                  <a:cubicBezTo>
                    <a:pt x="20382" y="1557"/>
                    <a:pt x="19415" y="1057"/>
                    <a:pt x="18414" y="723"/>
                  </a:cubicBezTo>
                  <a:cubicBezTo>
                    <a:pt x="16988" y="240"/>
                    <a:pt x="15488" y="0"/>
                    <a:pt x="13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7099316" y="3521466"/>
              <a:ext cx="806492" cy="257385"/>
            </a:xfrm>
            <a:custGeom>
              <a:avLst/>
              <a:gdLst/>
              <a:ahLst/>
              <a:cxnLst/>
              <a:rect l="l" t="t" r="r" b="b"/>
              <a:pathLst>
                <a:path w="19048" h="6079" extrusionOk="0">
                  <a:moveTo>
                    <a:pt x="11190" y="1"/>
                  </a:moveTo>
                  <a:cubicBezTo>
                    <a:pt x="9844" y="1"/>
                    <a:pt x="8501" y="170"/>
                    <a:pt x="7235" y="504"/>
                  </a:cubicBezTo>
                  <a:lnTo>
                    <a:pt x="7235" y="504"/>
                  </a:lnTo>
                  <a:cubicBezTo>
                    <a:pt x="6277" y="414"/>
                    <a:pt x="5309" y="371"/>
                    <a:pt x="4337" y="371"/>
                  </a:cubicBezTo>
                  <a:cubicBezTo>
                    <a:pt x="3815" y="371"/>
                    <a:pt x="3292" y="383"/>
                    <a:pt x="2769" y="408"/>
                  </a:cubicBezTo>
                  <a:cubicBezTo>
                    <a:pt x="2135" y="441"/>
                    <a:pt x="1468" y="474"/>
                    <a:pt x="934" y="708"/>
                  </a:cubicBezTo>
                  <a:cubicBezTo>
                    <a:pt x="401" y="975"/>
                    <a:pt x="0" y="1442"/>
                    <a:pt x="134" y="1909"/>
                  </a:cubicBezTo>
                  <a:cubicBezTo>
                    <a:pt x="291" y="2476"/>
                    <a:pt x="1193" y="2745"/>
                    <a:pt x="2023" y="2745"/>
                  </a:cubicBezTo>
                  <a:cubicBezTo>
                    <a:pt x="2072" y="2745"/>
                    <a:pt x="2121" y="2744"/>
                    <a:pt x="2169" y="2743"/>
                  </a:cubicBezTo>
                  <a:cubicBezTo>
                    <a:pt x="3002" y="2676"/>
                    <a:pt x="3803" y="2409"/>
                    <a:pt x="4637" y="2409"/>
                  </a:cubicBezTo>
                  <a:cubicBezTo>
                    <a:pt x="4804" y="2409"/>
                    <a:pt x="5004" y="2442"/>
                    <a:pt x="5137" y="2509"/>
                  </a:cubicBezTo>
                  <a:cubicBezTo>
                    <a:pt x="5504" y="2709"/>
                    <a:pt x="5271" y="3143"/>
                    <a:pt x="4937" y="3376"/>
                  </a:cubicBezTo>
                  <a:cubicBezTo>
                    <a:pt x="4604" y="3577"/>
                    <a:pt x="4170" y="3743"/>
                    <a:pt x="4003" y="4077"/>
                  </a:cubicBezTo>
                  <a:cubicBezTo>
                    <a:pt x="3836" y="4477"/>
                    <a:pt x="4337" y="4944"/>
                    <a:pt x="4904" y="5044"/>
                  </a:cubicBezTo>
                  <a:cubicBezTo>
                    <a:pt x="5120" y="5092"/>
                    <a:pt x="5336" y="5110"/>
                    <a:pt x="5552" y="5110"/>
                  </a:cubicBezTo>
                  <a:cubicBezTo>
                    <a:pt x="5936" y="5110"/>
                    <a:pt x="6321" y="5054"/>
                    <a:pt x="6705" y="5011"/>
                  </a:cubicBezTo>
                  <a:cubicBezTo>
                    <a:pt x="6897" y="4989"/>
                    <a:pt x="7097" y="4975"/>
                    <a:pt x="7294" y="4975"/>
                  </a:cubicBezTo>
                  <a:cubicBezTo>
                    <a:pt x="7712" y="4975"/>
                    <a:pt x="8122" y="5040"/>
                    <a:pt x="8440" y="5244"/>
                  </a:cubicBezTo>
                  <a:cubicBezTo>
                    <a:pt x="8807" y="5445"/>
                    <a:pt x="9007" y="5811"/>
                    <a:pt x="9474" y="5912"/>
                  </a:cubicBezTo>
                  <a:cubicBezTo>
                    <a:pt x="9545" y="5927"/>
                    <a:pt x="9615" y="5935"/>
                    <a:pt x="9683" y="5935"/>
                  </a:cubicBezTo>
                  <a:cubicBezTo>
                    <a:pt x="10189" y="5935"/>
                    <a:pt x="10602" y="5527"/>
                    <a:pt x="10808" y="5144"/>
                  </a:cubicBezTo>
                  <a:cubicBezTo>
                    <a:pt x="11042" y="4711"/>
                    <a:pt x="11242" y="4210"/>
                    <a:pt x="11809" y="4044"/>
                  </a:cubicBezTo>
                  <a:cubicBezTo>
                    <a:pt x="11947" y="3997"/>
                    <a:pt x="12091" y="3977"/>
                    <a:pt x="12234" y="3977"/>
                  </a:cubicBezTo>
                  <a:cubicBezTo>
                    <a:pt x="12608" y="3977"/>
                    <a:pt x="12978" y="4117"/>
                    <a:pt x="13243" y="4310"/>
                  </a:cubicBezTo>
                  <a:cubicBezTo>
                    <a:pt x="13643" y="4577"/>
                    <a:pt x="13910" y="4944"/>
                    <a:pt x="14244" y="5211"/>
                  </a:cubicBezTo>
                  <a:cubicBezTo>
                    <a:pt x="14834" y="5720"/>
                    <a:pt x="15725" y="6079"/>
                    <a:pt x="16606" y="6079"/>
                  </a:cubicBezTo>
                  <a:cubicBezTo>
                    <a:pt x="16822" y="6079"/>
                    <a:pt x="17036" y="6057"/>
                    <a:pt x="17246" y="6012"/>
                  </a:cubicBezTo>
                  <a:cubicBezTo>
                    <a:pt x="18313" y="5778"/>
                    <a:pt x="19047" y="4777"/>
                    <a:pt x="18547" y="4044"/>
                  </a:cubicBezTo>
                  <a:cubicBezTo>
                    <a:pt x="18147" y="3476"/>
                    <a:pt x="17246" y="3243"/>
                    <a:pt x="16412" y="3043"/>
                  </a:cubicBezTo>
                  <a:cubicBezTo>
                    <a:pt x="17146" y="2709"/>
                    <a:pt x="17213" y="1909"/>
                    <a:pt x="16746" y="1408"/>
                  </a:cubicBezTo>
                  <a:cubicBezTo>
                    <a:pt x="16312" y="908"/>
                    <a:pt x="15511" y="608"/>
                    <a:pt x="14744" y="408"/>
                  </a:cubicBezTo>
                  <a:cubicBezTo>
                    <a:pt x="13592" y="135"/>
                    <a:pt x="12390" y="1"/>
                    <a:pt x="11190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6"/>
            <p:cNvSpPr/>
            <p:nvPr/>
          </p:nvSpPr>
          <p:spPr>
            <a:xfrm>
              <a:off x="7722099" y="3654159"/>
              <a:ext cx="1039574" cy="591913"/>
            </a:xfrm>
            <a:custGeom>
              <a:avLst/>
              <a:gdLst/>
              <a:ahLst/>
              <a:cxnLst/>
              <a:rect l="l" t="t" r="r" b="b"/>
              <a:pathLst>
                <a:path w="24553" h="13980" extrusionOk="0">
                  <a:moveTo>
                    <a:pt x="19739" y="0"/>
                  </a:moveTo>
                  <a:cubicBezTo>
                    <a:pt x="18091" y="0"/>
                    <a:pt x="16317" y="1262"/>
                    <a:pt x="16347" y="3044"/>
                  </a:cubicBezTo>
                  <a:cubicBezTo>
                    <a:pt x="16347" y="3478"/>
                    <a:pt x="16480" y="3945"/>
                    <a:pt x="16280" y="4345"/>
                  </a:cubicBezTo>
                  <a:cubicBezTo>
                    <a:pt x="16013" y="4846"/>
                    <a:pt x="15413" y="4946"/>
                    <a:pt x="14879" y="4979"/>
                  </a:cubicBezTo>
                  <a:cubicBezTo>
                    <a:pt x="14574" y="5000"/>
                    <a:pt x="14267" y="5013"/>
                    <a:pt x="13959" y="5013"/>
                  </a:cubicBezTo>
                  <a:cubicBezTo>
                    <a:pt x="12818" y="5013"/>
                    <a:pt x="11674" y="4844"/>
                    <a:pt x="10676" y="4345"/>
                  </a:cubicBezTo>
                  <a:cubicBezTo>
                    <a:pt x="9809" y="3878"/>
                    <a:pt x="9075" y="3144"/>
                    <a:pt x="8208" y="2778"/>
                  </a:cubicBezTo>
                  <a:cubicBezTo>
                    <a:pt x="7878" y="2643"/>
                    <a:pt x="7508" y="2567"/>
                    <a:pt x="7146" y="2567"/>
                  </a:cubicBezTo>
                  <a:cubicBezTo>
                    <a:pt x="6521" y="2567"/>
                    <a:pt x="5923" y="2795"/>
                    <a:pt x="5606" y="3345"/>
                  </a:cubicBezTo>
                  <a:cubicBezTo>
                    <a:pt x="5543" y="3444"/>
                    <a:pt x="5506" y="3569"/>
                    <a:pt x="5496" y="3699"/>
                  </a:cubicBezTo>
                  <a:lnTo>
                    <a:pt x="5496" y="3699"/>
                  </a:lnTo>
                  <a:cubicBezTo>
                    <a:pt x="4964" y="3122"/>
                    <a:pt x="4180" y="2818"/>
                    <a:pt x="3392" y="2818"/>
                  </a:cubicBezTo>
                  <a:cubicBezTo>
                    <a:pt x="2782" y="2818"/>
                    <a:pt x="2170" y="3000"/>
                    <a:pt x="1670" y="3378"/>
                  </a:cubicBezTo>
                  <a:cubicBezTo>
                    <a:pt x="390" y="4369"/>
                    <a:pt x="0" y="6373"/>
                    <a:pt x="706" y="7919"/>
                  </a:cubicBezTo>
                  <a:lnTo>
                    <a:pt x="706" y="7919"/>
                  </a:lnTo>
                  <a:cubicBezTo>
                    <a:pt x="495" y="8100"/>
                    <a:pt x="329" y="8349"/>
                    <a:pt x="269" y="8615"/>
                  </a:cubicBezTo>
                  <a:cubicBezTo>
                    <a:pt x="102" y="9282"/>
                    <a:pt x="335" y="10016"/>
                    <a:pt x="869" y="10483"/>
                  </a:cubicBezTo>
                  <a:cubicBezTo>
                    <a:pt x="1483" y="11006"/>
                    <a:pt x="2267" y="11109"/>
                    <a:pt x="3090" y="11109"/>
                  </a:cubicBezTo>
                  <a:cubicBezTo>
                    <a:pt x="3625" y="11109"/>
                    <a:pt x="4177" y="11065"/>
                    <a:pt x="4711" y="11065"/>
                  </a:cubicBezTo>
                  <a:cubicBezTo>
                    <a:pt x="5454" y="11065"/>
                    <a:pt x="6162" y="11149"/>
                    <a:pt x="6740" y="11550"/>
                  </a:cubicBezTo>
                  <a:cubicBezTo>
                    <a:pt x="7474" y="12084"/>
                    <a:pt x="7807" y="13085"/>
                    <a:pt x="8608" y="13585"/>
                  </a:cubicBezTo>
                  <a:cubicBezTo>
                    <a:pt x="9064" y="13877"/>
                    <a:pt x="9600" y="13980"/>
                    <a:pt x="10156" y="13980"/>
                  </a:cubicBezTo>
                  <a:cubicBezTo>
                    <a:pt x="10616" y="13980"/>
                    <a:pt x="11090" y="13909"/>
                    <a:pt x="11543" y="13819"/>
                  </a:cubicBezTo>
                  <a:cubicBezTo>
                    <a:pt x="12211" y="13652"/>
                    <a:pt x="12944" y="13418"/>
                    <a:pt x="13245" y="12851"/>
                  </a:cubicBezTo>
                  <a:cubicBezTo>
                    <a:pt x="13778" y="11784"/>
                    <a:pt x="12611" y="10516"/>
                    <a:pt x="13011" y="9382"/>
                  </a:cubicBezTo>
                  <a:cubicBezTo>
                    <a:pt x="13277" y="8612"/>
                    <a:pt x="14113" y="8286"/>
                    <a:pt x="14948" y="8286"/>
                  </a:cubicBezTo>
                  <a:cubicBezTo>
                    <a:pt x="15162" y="8286"/>
                    <a:pt x="15376" y="8307"/>
                    <a:pt x="15580" y="8348"/>
                  </a:cubicBezTo>
                  <a:cubicBezTo>
                    <a:pt x="16547" y="8548"/>
                    <a:pt x="17448" y="9082"/>
                    <a:pt x="18482" y="9182"/>
                  </a:cubicBezTo>
                  <a:cubicBezTo>
                    <a:pt x="18596" y="9194"/>
                    <a:pt x="18711" y="9199"/>
                    <a:pt x="18825" y="9199"/>
                  </a:cubicBezTo>
                  <a:cubicBezTo>
                    <a:pt x="19717" y="9199"/>
                    <a:pt x="20623" y="8877"/>
                    <a:pt x="21450" y="8582"/>
                  </a:cubicBezTo>
                  <a:cubicBezTo>
                    <a:pt x="22218" y="8281"/>
                    <a:pt x="22985" y="8015"/>
                    <a:pt x="23585" y="7481"/>
                  </a:cubicBezTo>
                  <a:cubicBezTo>
                    <a:pt x="24152" y="6947"/>
                    <a:pt x="24553" y="6113"/>
                    <a:pt x="24386" y="5346"/>
                  </a:cubicBezTo>
                  <a:cubicBezTo>
                    <a:pt x="24249" y="4717"/>
                    <a:pt x="23664" y="4200"/>
                    <a:pt x="23071" y="4200"/>
                  </a:cubicBezTo>
                  <a:cubicBezTo>
                    <a:pt x="22941" y="4200"/>
                    <a:pt x="22811" y="4225"/>
                    <a:pt x="22685" y="4279"/>
                  </a:cubicBezTo>
                  <a:cubicBezTo>
                    <a:pt x="23218" y="3445"/>
                    <a:pt x="23118" y="2277"/>
                    <a:pt x="22551" y="1477"/>
                  </a:cubicBezTo>
                  <a:cubicBezTo>
                    <a:pt x="22018" y="676"/>
                    <a:pt x="21117" y="209"/>
                    <a:pt x="20250" y="42"/>
                  </a:cubicBezTo>
                  <a:cubicBezTo>
                    <a:pt x="20082" y="14"/>
                    <a:pt x="19912" y="0"/>
                    <a:pt x="19739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7722099" y="3654159"/>
              <a:ext cx="1039574" cy="591913"/>
            </a:xfrm>
            <a:custGeom>
              <a:avLst/>
              <a:gdLst/>
              <a:ahLst/>
              <a:cxnLst/>
              <a:rect l="l" t="t" r="r" b="b"/>
              <a:pathLst>
                <a:path w="24553" h="13980" extrusionOk="0">
                  <a:moveTo>
                    <a:pt x="19739" y="0"/>
                  </a:moveTo>
                  <a:cubicBezTo>
                    <a:pt x="18091" y="0"/>
                    <a:pt x="16317" y="1262"/>
                    <a:pt x="16347" y="3044"/>
                  </a:cubicBezTo>
                  <a:cubicBezTo>
                    <a:pt x="16347" y="3478"/>
                    <a:pt x="16480" y="3945"/>
                    <a:pt x="16280" y="4345"/>
                  </a:cubicBezTo>
                  <a:cubicBezTo>
                    <a:pt x="16013" y="4846"/>
                    <a:pt x="15413" y="4946"/>
                    <a:pt x="14879" y="4979"/>
                  </a:cubicBezTo>
                  <a:cubicBezTo>
                    <a:pt x="14574" y="5000"/>
                    <a:pt x="14267" y="5013"/>
                    <a:pt x="13959" y="5013"/>
                  </a:cubicBezTo>
                  <a:cubicBezTo>
                    <a:pt x="12818" y="5013"/>
                    <a:pt x="11674" y="4844"/>
                    <a:pt x="10676" y="4345"/>
                  </a:cubicBezTo>
                  <a:cubicBezTo>
                    <a:pt x="9809" y="3878"/>
                    <a:pt x="9075" y="3144"/>
                    <a:pt x="8208" y="2778"/>
                  </a:cubicBezTo>
                  <a:cubicBezTo>
                    <a:pt x="7878" y="2643"/>
                    <a:pt x="7508" y="2567"/>
                    <a:pt x="7146" y="2567"/>
                  </a:cubicBezTo>
                  <a:cubicBezTo>
                    <a:pt x="6521" y="2567"/>
                    <a:pt x="5923" y="2795"/>
                    <a:pt x="5606" y="3345"/>
                  </a:cubicBezTo>
                  <a:cubicBezTo>
                    <a:pt x="5543" y="3444"/>
                    <a:pt x="5506" y="3569"/>
                    <a:pt x="5496" y="3699"/>
                  </a:cubicBezTo>
                  <a:lnTo>
                    <a:pt x="5496" y="3699"/>
                  </a:lnTo>
                  <a:cubicBezTo>
                    <a:pt x="4964" y="3122"/>
                    <a:pt x="4180" y="2818"/>
                    <a:pt x="3392" y="2818"/>
                  </a:cubicBezTo>
                  <a:cubicBezTo>
                    <a:pt x="2782" y="2818"/>
                    <a:pt x="2170" y="3000"/>
                    <a:pt x="1670" y="3378"/>
                  </a:cubicBezTo>
                  <a:cubicBezTo>
                    <a:pt x="390" y="4369"/>
                    <a:pt x="0" y="6373"/>
                    <a:pt x="706" y="7919"/>
                  </a:cubicBezTo>
                  <a:lnTo>
                    <a:pt x="706" y="7919"/>
                  </a:lnTo>
                  <a:cubicBezTo>
                    <a:pt x="495" y="8100"/>
                    <a:pt x="329" y="8349"/>
                    <a:pt x="269" y="8615"/>
                  </a:cubicBezTo>
                  <a:cubicBezTo>
                    <a:pt x="102" y="9282"/>
                    <a:pt x="335" y="10016"/>
                    <a:pt x="869" y="10483"/>
                  </a:cubicBezTo>
                  <a:cubicBezTo>
                    <a:pt x="1483" y="11006"/>
                    <a:pt x="2267" y="11109"/>
                    <a:pt x="3090" y="11109"/>
                  </a:cubicBezTo>
                  <a:cubicBezTo>
                    <a:pt x="3625" y="11109"/>
                    <a:pt x="4177" y="11065"/>
                    <a:pt x="4711" y="11065"/>
                  </a:cubicBezTo>
                  <a:cubicBezTo>
                    <a:pt x="5454" y="11065"/>
                    <a:pt x="6162" y="11149"/>
                    <a:pt x="6740" y="11550"/>
                  </a:cubicBezTo>
                  <a:cubicBezTo>
                    <a:pt x="7474" y="12084"/>
                    <a:pt x="7807" y="13085"/>
                    <a:pt x="8608" y="13585"/>
                  </a:cubicBezTo>
                  <a:cubicBezTo>
                    <a:pt x="9064" y="13877"/>
                    <a:pt x="9600" y="13980"/>
                    <a:pt x="10156" y="13980"/>
                  </a:cubicBezTo>
                  <a:cubicBezTo>
                    <a:pt x="10616" y="13980"/>
                    <a:pt x="11090" y="13909"/>
                    <a:pt x="11543" y="13819"/>
                  </a:cubicBezTo>
                  <a:cubicBezTo>
                    <a:pt x="12211" y="13652"/>
                    <a:pt x="12944" y="13418"/>
                    <a:pt x="13245" y="12851"/>
                  </a:cubicBezTo>
                  <a:cubicBezTo>
                    <a:pt x="13778" y="11784"/>
                    <a:pt x="12611" y="10516"/>
                    <a:pt x="13011" y="9382"/>
                  </a:cubicBezTo>
                  <a:cubicBezTo>
                    <a:pt x="13277" y="8612"/>
                    <a:pt x="14113" y="8286"/>
                    <a:pt x="14948" y="8286"/>
                  </a:cubicBezTo>
                  <a:cubicBezTo>
                    <a:pt x="15162" y="8286"/>
                    <a:pt x="15376" y="8307"/>
                    <a:pt x="15580" y="8348"/>
                  </a:cubicBezTo>
                  <a:cubicBezTo>
                    <a:pt x="16547" y="8548"/>
                    <a:pt x="17448" y="9082"/>
                    <a:pt x="18482" y="9182"/>
                  </a:cubicBezTo>
                  <a:cubicBezTo>
                    <a:pt x="18596" y="9194"/>
                    <a:pt x="18711" y="9199"/>
                    <a:pt x="18825" y="9199"/>
                  </a:cubicBezTo>
                  <a:cubicBezTo>
                    <a:pt x="19717" y="9199"/>
                    <a:pt x="20623" y="8877"/>
                    <a:pt x="21450" y="8582"/>
                  </a:cubicBezTo>
                  <a:cubicBezTo>
                    <a:pt x="22218" y="8281"/>
                    <a:pt x="22985" y="8015"/>
                    <a:pt x="23585" y="7481"/>
                  </a:cubicBezTo>
                  <a:cubicBezTo>
                    <a:pt x="24152" y="6947"/>
                    <a:pt x="24553" y="6113"/>
                    <a:pt x="24386" y="5346"/>
                  </a:cubicBezTo>
                  <a:cubicBezTo>
                    <a:pt x="24249" y="4717"/>
                    <a:pt x="23664" y="4200"/>
                    <a:pt x="23071" y="4200"/>
                  </a:cubicBezTo>
                  <a:cubicBezTo>
                    <a:pt x="22941" y="4200"/>
                    <a:pt x="22811" y="4225"/>
                    <a:pt x="22685" y="4279"/>
                  </a:cubicBezTo>
                  <a:cubicBezTo>
                    <a:pt x="23218" y="3445"/>
                    <a:pt x="23118" y="2277"/>
                    <a:pt x="22551" y="1477"/>
                  </a:cubicBezTo>
                  <a:cubicBezTo>
                    <a:pt x="22018" y="676"/>
                    <a:pt x="21117" y="209"/>
                    <a:pt x="20250" y="42"/>
                  </a:cubicBezTo>
                  <a:cubicBezTo>
                    <a:pt x="20082" y="14"/>
                    <a:pt x="19912" y="0"/>
                    <a:pt x="19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7763211" y="3634513"/>
              <a:ext cx="960356" cy="550928"/>
            </a:xfrm>
            <a:custGeom>
              <a:avLst/>
              <a:gdLst/>
              <a:ahLst/>
              <a:cxnLst/>
              <a:rect l="l" t="t" r="r" b="b"/>
              <a:pathLst>
                <a:path w="22682" h="13012" extrusionOk="0">
                  <a:moveTo>
                    <a:pt x="18418" y="1"/>
                  </a:moveTo>
                  <a:cubicBezTo>
                    <a:pt x="16857" y="1"/>
                    <a:pt x="15266" y="1057"/>
                    <a:pt x="15209" y="2641"/>
                  </a:cubicBezTo>
                  <a:cubicBezTo>
                    <a:pt x="15209" y="3075"/>
                    <a:pt x="15309" y="3542"/>
                    <a:pt x="15109" y="3909"/>
                  </a:cubicBezTo>
                  <a:cubicBezTo>
                    <a:pt x="14842" y="4342"/>
                    <a:pt x="14242" y="4442"/>
                    <a:pt x="13741" y="4442"/>
                  </a:cubicBezTo>
                  <a:cubicBezTo>
                    <a:pt x="13513" y="4454"/>
                    <a:pt x="13284" y="4460"/>
                    <a:pt x="13053" y="4460"/>
                  </a:cubicBezTo>
                  <a:cubicBezTo>
                    <a:pt x="11933" y="4460"/>
                    <a:pt x="10795" y="4306"/>
                    <a:pt x="9772" y="3809"/>
                  </a:cubicBezTo>
                  <a:cubicBezTo>
                    <a:pt x="8938" y="3408"/>
                    <a:pt x="8204" y="2741"/>
                    <a:pt x="7337" y="2441"/>
                  </a:cubicBezTo>
                  <a:cubicBezTo>
                    <a:pt x="7065" y="2336"/>
                    <a:pt x="6763" y="2281"/>
                    <a:pt x="6464" y="2281"/>
                  </a:cubicBezTo>
                  <a:cubicBezTo>
                    <a:pt x="5809" y="2281"/>
                    <a:pt x="5166" y="2546"/>
                    <a:pt x="4868" y="3141"/>
                  </a:cubicBezTo>
                  <a:cubicBezTo>
                    <a:pt x="4821" y="3246"/>
                    <a:pt x="4800" y="3374"/>
                    <a:pt x="4805" y="3504"/>
                  </a:cubicBezTo>
                  <a:lnTo>
                    <a:pt x="4805" y="3504"/>
                  </a:lnTo>
                  <a:cubicBezTo>
                    <a:pt x="4325" y="3060"/>
                    <a:pt x="3668" y="2833"/>
                    <a:pt x="3010" y="2833"/>
                  </a:cubicBezTo>
                  <a:cubicBezTo>
                    <a:pt x="2331" y="2833"/>
                    <a:pt x="1651" y="3076"/>
                    <a:pt x="1166" y="3575"/>
                  </a:cubicBezTo>
                  <a:cubicBezTo>
                    <a:pt x="50" y="4690"/>
                    <a:pt x="1" y="6628"/>
                    <a:pt x="813" y="7991"/>
                  </a:cubicBezTo>
                  <a:lnTo>
                    <a:pt x="813" y="7991"/>
                  </a:lnTo>
                  <a:cubicBezTo>
                    <a:pt x="643" y="8189"/>
                    <a:pt x="523" y="8446"/>
                    <a:pt x="499" y="8712"/>
                  </a:cubicBezTo>
                  <a:cubicBezTo>
                    <a:pt x="432" y="9346"/>
                    <a:pt x="732" y="10046"/>
                    <a:pt x="1232" y="10413"/>
                  </a:cubicBezTo>
                  <a:cubicBezTo>
                    <a:pt x="1624" y="10689"/>
                    <a:pt x="2071" y="10778"/>
                    <a:pt x="2544" y="10778"/>
                  </a:cubicBezTo>
                  <a:cubicBezTo>
                    <a:pt x="3380" y="10778"/>
                    <a:pt x="4298" y="10502"/>
                    <a:pt x="5139" y="10502"/>
                  </a:cubicBezTo>
                  <a:cubicBezTo>
                    <a:pt x="5604" y="10502"/>
                    <a:pt x="6045" y="10586"/>
                    <a:pt x="6436" y="10847"/>
                  </a:cubicBezTo>
                  <a:cubicBezTo>
                    <a:pt x="7137" y="11314"/>
                    <a:pt x="7470" y="12248"/>
                    <a:pt x="8171" y="12682"/>
                  </a:cubicBezTo>
                  <a:cubicBezTo>
                    <a:pt x="8529" y="12926"/>
                    <a:pt x="8935" y="13011"/>
                    <a:pt x="9354" y="13011"/>
                  </a:cubicBezTo>
                  <a:cubicBezTo>
                    <a:pt x="9793" y="13011"/>
                    <a:pt x="10246" y="12917"/>
                    <a:pt x="10672" y="12815"/>
                  </a:cubicBezTo>
                  <a:cubicBezTo>
                    <a:pt x="11240" y="12682"/>
                    <a:pt x="11873" y="12448"/>
                    <a:pt x="12140" y="11914"/>
                  </a:cubicBezTo>
                  <a:cubicBezTo>
                    <a:pt x="12641" y="10914"/>
                    <a:pt x="11606" y="9679"/>
                    <a:pt x="11973" y="8612"/>
                  </a:cubicBezTo>
                  <a:cubicBezTo>
                    <a:pt x="12206" y="7915"/>
                    <a:pt x="12937" y="7598"/>
                    <a:pt x="13673" y="7598"/>
                  </a:cubicBezTo>
                  <a:cubicBezTo>
                    <a:pt x="13888" y="7598"/>
                    <a:pt x="14104" y="7625"/>
                    <a:pt x="14308" y="7678"/>
                  </a:cubicBezTo>
                  <a:cubicBezTo>
                    <a:pt x="15209" y="7912"/>
                    <a:pt x="15976" y="8445"/>
                    <a:pt x="16910" y="8612"/>
                  </a:cubicBezTo>
                  <a:cubicBezTo>
                    <a:pt x="17123" y="8651"/>
                    <a:pt x="17336" y="8668"/>
                    <a:pt x="17549" y="8668"/>
                  </a:cubicBezTo>
                  <a:cubicBezTo>
                    <a:pt x="18236" y="8668"/>
                    <a:pt x="18924" y="8490"/>
                    <a:pt x="19612" y="8312"/>
                  </a:cubicBezTo>
                  <a:cubicBezTo>
                    <a:pt x="20313" y="8112"/>
                    <a:pt x="21013" y="7912"/>
                    <a:pt x="21614" y="7511"/>
                  </a:cubicBezTo>
                  <a:cubicBezTo>
                    <a:pt x="22214" y="7078"/>
                    <a:pt x="22681" y="6377"/>
                    <a:pt x="22614" y="5610"/>
                  </a:cubicBezTo>
                  <a:cubicBezTo>
                    <a:pt x="22555" y="4962"/>
                    <a:pt x="22003" y="4341"/>
                    <a:pt x="21393" y="4341"/>
                  </a:cubicBezTo>
                  <a:cubicBezTo>
                    <a:pt x="21312" y="4341"/>
                    <a:pt x="21229" y="4352"/>
                    <a:pt x="21147" y="4376"/>
                  </a:cubicBezTo>
                  <a:cubicBezTo>
                    <a:pt x="21747" y="3675"/>
                    <a:pt x="21780" y="2541"/>
                    <a:pt x="21347" y="1707"/>
                  </a:cubicBezTo>
                  <a:cubicBezTo>
                    <a:pt x="20946" y="873"/>
                    <a:pt x="20113" y="339"/>
                    <a:pt x="19245" y="106"/>
                  </a:cubicBezTo>
                  <a:cubicBezTo>
                    <a:pt x="18976" y="35"/>
                    <a:pt x="18697" y="1"/>
                    <a:pt x="18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7857736" y="3749129"/>
              <a:ext cx="768302" cy="314840"/>
            </a:xfrm>
            <a:custGeom>
              <a:avLst/>
              <a:gdLst/>
              <a:ahLst/>
              <a:cxnLst/>
              <a:rect l="l" t="t" r="r" b="b"/>
              <a:pathLst>
                <a:path w="18146" h="7436" extrusionOk="0">
                  <a:moveTo>
                    <a:pt x="14743" y="1"/>
                  </a:moveTo>
                  <a:cubicBezTo>
                    <a:pt x="13511" y="1"/>
                    <a:pt x="12203" y="619"/>
                    <a:pt x="12174" y="1527"/>
                  </a:cubicBezTo>
                  <a:cubicBezTo>
                    <a:pt x="12174" y="1761"/>
                    <a:pt x="12241" y="2027"/>
                    <a:pt x="12074" y="2228"/>
                  </a:cubicBezTo>
                  <a:cubicBezTo>
                    <a:pt x="11874" y="2494"/>
                    <a:pt x="11407" y="2528"/>
                    <a:pt x="11007" y="2528"/>
                  </a:cubicBezTo>
                  <a:cubicBezTo>
                    <a:pt x="10805" y="2534"/>
                    <a:pt x="10604" y="2538"/>
                    <a:pt x="10403" y="2538"/>
                  </a:cubicBezTo>
                  <a:cubicBezTo>
                    <a:pt x="9507" y="2538"/>
                    <a:pt x="8628" y="2461"/>
                    <a:pt x="7838" y="2161"/>
                  </a:cubicBezTo>
                  <a:cubicBezTo>
                    <a:pt x="7137" y="1927"/>
                    <a:pt x="6570" y="1560"/>
                    <a:pt x="5870" y="1394"/>
                  </a:cubicBezTo>
                  <a:cubicBezTo>
                    <a:pt x="5648" y="1330"/>
                    <a:pt x="5403" y="1297"/>
                    <a:pt x="5161" y="1297"/>
                  </a:cubicBezTo>
                  <a:cubicBezTo>
                    <a:pt x="4638" y="1297"/>
                    <a:pt x="4130" y="1452"/>
                    <a:pt x="3902" y="1794"/>
                  </a:cubicBezTo>
                  <a:cubicBezTo>
                    <a:pt x="3857" y="1848"/>
                    <a:pt x="3836" y="1916"/>
                    <a:pt x="3836" y="1986"/>
                  </a:cubicBezTo>
                  <a:lnTo>
                    <a:pt x="3836" y="1986"/>
                  </a:lnTo>
                  <a:cubicBezTo>
                    <a:pt x="3459" y="1740"/>
                    <a:pt x="2941" y="1617"/>
                    <a:pt x="2421" y="1617"/>
                  </a:cubicBezTo>
                  <a:cubicBezTo>
                    <a:pt x="1872" y="1617"/>
                    <a:pt x="1322" y="1754"/>
                    <a:pt x="933" y="2027"/>
                  </a:cubicBezTo>
                  <a:cubicBezTo>
                    <a:pt x="39" y="2666"/>
                    <a:pt x="1" y="3794"/>
                    <a:pt x="643" y="4562"/>
                  </a:cubicBezTo>
                  <a:lnTo>
                    <a:pt x="643" y="4562"/>
                  </a:lnTo>
                  <a:cubicBezTo>
                    <a:pt x="498" y="4671"/>
                    <a:pt x="390" y="4815"/>
                    <a:pt x="366" y="4963"/>
                  </a:cubicBezTo>
                  <a:cubicBezTo>
                    <a:pt x="332" y="5363"/>
                    <a:pt x="566" y="5730"/>
                    <a:pt x="1000" y="5964"/>
                  </a:cubicBezTo>
                  <a:cubicBezTo>
                    <a:pt x="1309" y="6123"/>
                    <a:pt x="1661" y="6174"/>
                    <a:pt x="2033" y="6174"/>
                  </a:cubicBezTo>
                  <a:cubicBezTo>
                    <a:pt x="2708" y="6174"/>
                    <a:pt x="3450" y="6006"/>
                    <a:pt x="4129" y="6006"/>
                  </a:cubicBezTo>
                  <a:cubicBezTo>
                    <a:pt x="4489" y="6006"/>
                    <a:pt x="4831" y="6053"/>
                    <a:pt x="5136" y="6197"/>
                  </a:cubicBezTo>
                  <a:cubicBezTo>
                    <a:pt x="5703" y="6464"/>
                    <a:pt x="5970" y="6998"/>
                    <a:pt x="6537" y="7265"/>
                  </a:cubicBezTo>
                  <a:cubicBezTo>
                    <a:pt x="6808" y="7392"/>
                    <a:pt x="7124" y="7436"/>
                    <a:pt x="7454" y="7436"/>
                  </a:cubicBezTo>
                  <a:cubicBezTo>
                    <a:pt x="7814" y="7436"/>
                    <a:pt x="8190" y="7383"/>
                    <a:pt x="8538" y="7331"/>
                  </a:cubicBezTo>
                  <a:cubicBezTo>
                    <a:pt x="9005" y="7231"/>
                    <a:pt x="9506" y="7098"/>
                    <a:pt x="9706" y="6798"/>
                  </a:cubicBezTo>
                  <a:cubicBezTo>
                    <a:pt x="10106" y="6230"/>
                    <a:pt x="9272" y="5530"/>
                    <a:pt x="9572" y="4930"/>
                  </a:cubicBezTo>
                  <a:cubicBezTo>
                    <a:pt x="9751" y="4522"/>
                    <a:pt x="10338" y="4348"/>
                    <a:pt x="10917" y="4348"/>
                  </a:cubicBezTo>
                  <a:cubicBezTo>
                    <a:pt x="11097" y="4348"/>
                    <a:pt x="11275" y="4364"/>
                    <a:pt x="11440" y="4396"/>
                  </a:cubicBezTo>
                  <a:cubicBezTo>
                    <a:pt x="12141" y="4529"/>
                    <a:pt x="12808" y="4829"/>
                    <a:pt x="13508" y="4930"/>
                  </a:cubicBezTo>
                  <a:cubicBezTo>
                    <a:pt x="13688" y="4954"/>
                    <a:pt x="13867" y="4964"/>
                    <a:pt x="14046" y="4964"/>
                  </a:cubicBezTo>
                  <a:cubicBezTo>
                    <a:pt x="14601" y="4964"/>
                    <a:pt x="15155" y="4864"/>
                    <a:pt x="15710" y="4763"/>
                  </a:cubicBezTo>
                  <a:cubicBezTo>
                    <a:pt x="16244" y="4629"/>
                    <a:pt x="16811" y="4529"/>
                    <a:pt x="17311" y="4296"/>
                  </a:cubicBezTo>
                  <a:cubicBezTo>
                    <a:pt x="17778" y="4062"/>
                    <a:pt x="18145" y="3629"/>
                    <a:pt x="18112" y="3228"/>
                  </a:cubicBezTo>
                  <a:cubicBezTo>
                    <a:pt x="18052" y="2840"/>
                    <a:pt x="17592" y="2479"/>
                    <a:pt x="17089" y="2479"/>
                  </a:cubicBezTo>
                  <a:cubicBezTo>
                    <a:pt x="17030" y="2479"/>
                    <a:pt x="16971" y="2484"/>
                    <a:pt x="16911" y="2494"/>
                  </a:cubicBezTo>
                  <a:cubicBezTo>
                    <a:pt x="17411" y="2094"/>
                    <a:pt x="17445" y="1460"/>
                    <a:pt x="17078" y="993"/>
                  </a:cubicBezTo>
                  <a:cubicBezTo>
                    <a:pt x="16744" y="526"/>
                    <a:pt x="16077" y="193"/>
                    <a:pt x="15376" y="59"/>
                  </a:cubicBezTo>
                  <a:cubicBezTo>
                    <a:pt x="15172" y="20"/>
                    <a:pt x="14959" y="1"/>
                    <a:pt x="14743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6"/>
          <p:cNvGrpSpPr/>
          <p:nvPr/>
        </p:nvGrpSpPr>
        <p:grpSpPr>
          <a:xfrm>
            <a:off x="-12850" y="1205875"/>
            <a:ext cx="2755533" cy="4030891"/>
            <a:chOff x="-12850" y="1205375"/>
            <a:chExt cx="2755533" cy="4030891"/>
          </a:xfrm>
        </p:grpSpPr>
        <p:sp>
          <p:nvSpPr>
            <p:cNvPr id="319" name="Google Shape;319;p36"/>
            <p:cNvSpPr/>
            <p:nvPr/>
          </p:nvSpPr>
          <p:spPr>
            <a:xfrm flipH="1">
              <a:off x="1189055" y="2552456"/>
              <a:ext cx="672317" cy="2437725"/>
            </a:xfrm>
            <a:custGeom>
              <a:avLst/>
              <a:gdLst/>
              <a:ahLst/>
              <a:cxnLst/>
              <a:rect l="l" t="t" r="r" b="b"/>
              <a:pathLst>
                <a:path w="15879" h="57575" extrusionOk="0">
                  <a:moveTo>
                    <a:pt x="0" y="0"/>
                  </a:moveTo>
                  <a:cubicBezTo>
                    <a:pt x="33" y="2502"/>
                    <a:pt x="234" y="5004"/>
                    <a:pt x="667" y="7472"/>
                  </a:cubicBezTo>
                  <a:cubicBezTo>
                    <a:pt x="1068" y="9974"/>
                    <a:pt x="1735" y="12409"/>
                    <a:pt x="2535" y="14778"/>
                  </a:cubicBezTo>
                  <a:cubicBezTo>
                    <a:pt x="2936" y="15978"/>
                    <a:pt x="3336" y="17146"/>
                    <a:pt x="3769" y="18313"/>
                  </a:cubicBezTo>
                  <a:cubicBezTo>
                    <a:pt x="4203" y="19481"/>
                    <a:pt x="4637" y="20648"/>
                    <a:pt x="5104" y="21816"/>
                  </a:cubicBezTo>
                  <a:cubicBezTo>
                    <a:pt x="5571" y="22983"/>
                    <a:pt x="6038" y="24118"/>
                    <a:pt x="6438" y="25252"/>
                  </a:cubicBezTo>
                  <a:cubicBezTo>
                    <a:pt x="6838" y="26386"/>
                    <a:pt x="7205" y="27553"/>
                    <a:pt x="7539" y="28721"/>
                  </a:cubicBezTo>
                  <a:cubicBezTo>
                    <a:pt x="7872" y="29922"/>
                    <a:pt x="8206" y="31123"/>
                    <a:pt x="8573" y="32323"/>
                  </a:cubicBezTo>
                  <a:cubicBezTo>
                    <a:pt x="8940" y="33558"/>
                    <a:pt x="9373" y="34759"/>
                    <a:pt x="9807" y="35926"/>
                  </a:cubicBezTo>
                  <a:cubicBezTo>
                    <a:pt x="10674" y="38261"/>
                    <a:pt x="11542" y="40529"/>
                    <a:pt x="11942" y="42764"/>
                  </a:cubicBezTo>
                  <a:cubicBezTo>
                    <a:pt x="12342" y="45033"/>
                    <a:pt x="12342" y="47334"/>
                    <a:pt x="12075" y="49703"/>
                  </a:cubicBezTo>
                  <a:cubicBezTo>
                    <a:pt x="11842" y="52038"/>
                    <a:pt x="11342" y="54406"/>
                    <a:pt x="10808" y="56841"/>
                  </a:cubicBezTo>
                  <a:lnTo>
                    <a:pt x="14844" y="57575"/>
                  </a:lnTo>
                  <a:cubicBezTo>
                    <a:pt x="15211" y="55106"/>
                    <a:pt x="15611" y="52571"/>
                    <a:pt x="15711" y="49969"/>
                  </a:cubicBezTo>
                  <a:cubicBezTo>
                    <a:pt x="15878" y="47401"/>
                    <a:pt x="15745" y="44699"/>
                    <a:pt x="15111" y="42097"/>
                  </a:cubicBezTo>
                  <a:cubicBezTo>
                    <a:pt x="14477" y="39495"/>
                    <a:pt x="13410" y="37127"/>
                    <a:pt x="12409" y="34892"/>
                  </a:cubicBezTo>
                  <a:cubicBezTo>
                    <a:pt x="11909" y="33758"/>
                    <a:pt x="11442" y="32624"/>
                    <a:pt x="11041" y="31490"/>
                  </a:cubicBezTo>
                  <a:cubicBezTo>
                    <a:pt x="10608" y="30355"/>
                    <a:pt x="10241" y="29188"/>
                    <a:pt x="9807" y="28020"/>
                  </a:cubicBezTo>
                  <a:cubicBezTo>
                    <a:pt x="9407" y="26820"/>
                    <a:pt x="8973" y="25619"/>
                    <a:pt x="8473" y="24451"/>
                  </a:cubicBezTo>
                  <a:cubicBezTo>
                    <a:pt x="7972" y="23284"/>
                    <a:pt x="7439" y="22149"/>
                    <a:pt x="6905" y="21049"/>
                  </a:cubicBezTo>
                  <a:cubicBezTo>
                    <a:pt x="5871" y="18814"/>
                    <a:pt x="4837" y="16545"/>
                    <a:pt x="3936" y="14277"/>
                  </a:cubicBezTo>
                  <a:cubicBezTo>
                    <a:pt x="3036" y="11976"/>
                    <a:pt x="2235" y="9674"/>
                    <a:pt x="1668" y="7272"/>
                  </a:cubicBezTo>
                  <a:cubicBezTo>
                    <a:pt x="1068" y="4904"/>
                    <a:pt x="734" y="2469"/>
                    <a:pt x="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 flipH="1">
              <a:off x="1165047" y="1627375"/>
              <a:ext cx="576290" cy="3268182"/>
            </a:xfrm>
            <a:custGeom>
              <a:avLst/>
              <a:gdLst/>
              <a:ahLst/>
              <a:cxnLst/>
              <a:rect l="l" t="t" r="r" b="b"/>
              <a:pathLst>
                <a:path w="13611" h="77189" extrusionOk="0">
                  <a:moveTo>
                    <a:pt x="534" y="0"/>
                  </a:moveTo>
                  <a:lnTo>
                    <a:pt x="0" y="67"/>
                  </a:lnTo>
                  <a:cubicBezTo>
                    <a:pt x="668" y="6505"/>
                    <a:pt x="1301" y="12943"/>
                    <a:pt x="2002" y="19381"/>
                  </a:cubicBezTo>
                  <a:cubicBezTo>
                    <a:pt x="2702" y="25819"/>
                    <a:pt x="3436" y="32257"/>
                    <a:pt x="4337" y="38661"/>
                  </a:cubicBezTo>
                  <a:cubicBezTo>
                    <a:pt x="4804" y="41864"/>
                    <a:pt x="5271" y="45099"/>
                    <a:pt x="5871" y="48302"/>
                  </a:cubicBezTo>
                  <a:cubicBezTo>
                    <a:pt x="6405" y="51504"/>
                    <a:pt x="7039" y="54706"/>
                    <a:pt x="7839" y="57875"/>
                  </a:cubicBezTo>
                  <a:lnTo>
                    <a:pt x="8440" y="60243"/>
                  </a:lnTo>
                  <a:cubicBezTo>
                    <a:pt x="8607" y="60977"/>
                    <a:pt x="8773" y="61711"/>
                    <a:pt x="8873" y="62512"/>
                  </a:cubicBezTo>
                  <a:cubicBezTo>
                    <a:pt x="9007" y="63279"/>
                    <a:pt x="9107" y="64046"/>
                    <a:pt x="9207" y="64847"/>
                  </a:cubicBezTo>
                  <a:lnTo>
                    <a:pt x="9374" y="66048"/>
                  </a:lnTo>
                  <a:lnTo>
                    <a:pt x="9441" y="66648"/>
                  </a:lnTo>
                  <a:lnTo>
                    <a:pt x="9507" y="67215"/>
                  </a:lnTo>
                  <a:cubicBezTo>
                    <a:pt x="9841" y="70117"/>
                    <a:pt x="9307" y="73086"/>
                    <a:pt x="8273" y="75888"/>
                  </a:cubicBezTo>
                  <a:lnTo>
                    <a:pt x="12142" y="77189"/>
                  </a:lnTo>
                  <a:cubicBezTo>
                    <a:pt x="13143" y="73887"/>
                    <a:pt x="13610" y="70284"/>
                    <a:pt x="13010" y="66748"/>
                  </a:cubicBezTo>
                  <a:lnTo>
                    <a:pt x="12910" y="66114"/>
                  </a:lnTo>
                  <a:lnTo>
                    <a:pt x="12810" y="65514"/>
                  </a:lnTo>
                  <a:lnTo>
                    <a:pt x="12576" y="64313"/>
                  </a:lnTo>
                  <a:cubicBezTo>
                    <a:pt x="12443" y="63512"/>
                    <a:pt x="12276" y="62712"/>
                    <a:pt x="12109" y="61878"/>
                  </a:cubicBezTo>
                  <a:cubicBezTo>
                    <a:pt x="11909" y="61077"/>
                    <a:pt x="11709" y="60243"/>
                    <a:pt x="11475" y="59410"/>
                  </a:cubicBezTo>
                  <a:lnTo>
                    <a:pt x="11108" y="58242"/>
                  </a:lnTo>
                  <a:lnTo>
                    <a:pt x="10741" y="57108"/>
                  </a:lnTo>
                  <a:cubicBezTo>
                    <a:pt x="9874" y="54039"/>
                    <a:pt x="9107" y="50937"/>
                    <a:pt x="8406" y="47801"/>
                  </a:cubicBezTo>
                  <a:cubicBezTo>
                    <a:pt x="7706" y="44666"/>
                    <a:pt x="7106" y="41497"/>
                    <a:pt x="6505" y="38328"/>
                  </a:cubicBezTo>
                  <a:cubicBezTo>
                    <a:pt x="5338" y="31957"/>
                    <a:pt x="4337" y="25585"/>
                    <a:pt x="3370" y="19214"/>
                  </a:cubicBezTo>
                  <a:cubicBezTo>
                    <a:pt x="2369" y="12810"/>
                    <a:pt x="1468" y="6405"/>
                    <a:pt x="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 flipH="1">
              <a:off x="857149" y="1946575"/>
              <a:ext cx="495801" cy="2528121"/>
            </a:xfrm>
            <a:custGeom>
              <a:avLst/>
              <a:gdLst/>
              <a:ahLst/>
              <a:cxnLst/>
              <a:rect l="l" t="t" r="r" b="b"/>
              <a:pathLst>
                <a:path w="11710" h="59710" extrusionOk="0">
                  <a:moveTo>
                    <a:pt x="11175" y="0"/>
                  </a:moveTo>
                  <a:cubicBezTo>
                    <a:pt x="10608" y="2502"/>
                    <a:pt x="10175" y="5004"/>
                    <a:pt x="9708" y="7472"/>
                  </a:cubicBezTo>
                  <a:cubicBezTo>
                    <a:pt x="9241" y="9974"/>
                    <a:pt x="8774" y="12476"/>
                    <a:pt x="8240" y="14944"/>
                  </a:cubicBezTo>
                  <a:cubicBezTo>
                    <a:pt x="7706" y="17413"/>
                    <a:pt x="7139" y="19881"/>
                    <a:pt x="6439" y="22283"/>
                  </a:cubicBezTo>
                  <a:cubicBezTo>
                    <a:pt x="6105" y="23484"/>
                    <a:pt x="5705" y="24684"/>
                    <a:pt x="5204" y="25752"/>
                  </a:cubicBezTo>
                  <a:cubicBezTo>
                    <a:pt x="4637" y="26853"/>
                    <a:pt x="4037" y="27987"/>
                    <a:pt x="3470" y="29154"/>
                  </a:cubicBezTo>
                  <a:cubicBezTo>
                    <a:pt x="2903" y="30322"/>
                    <a:pt x="2369" y="31523"/>
                    <a:pt x="1969" y="32824"/>
                  </a:cubicBezTo>
                  <a:cubicBezTo>
                    <a:pt x="1535" y="34091"/>
                    <a:pt x="1268" y="35425"/>
                    <a:pt x="1135" y="36760"/>
                  </a:cubicBezTo>
                  <a:cubicBezTo>
                    <a:pt x="968" y="38061"/>
                    <a:pt x="868" y="39362"/>
                    <a:pt x="835" y="40629"/>
                  </a:cubicBezTo>
                  <a:lnTo>
                    <a:pt x="668" y="44465"/>
                  </a:lnTo>
                  <a:lnTo>
                    <a:pt x="1" y="59676"/>
                  </a:lnTo>
                  <a:lnTo>
                    <a:pt x="4070" y="59709"/>
                  </a:lnTo>
                  <a:lnTo>
                    <a:pt x="3703" y="44499"/>
                  </a:lnTo>
                  <a:lnTo>
                    <a:pt x="3603" y="40663"/>
                  </a:lnTo>
                  <a:cubicBezTo>
                    <a:pt x="3570" y="39428"/>
                    <a:pt x="3570" y="38194"/>
                    <a:pt x="3637" y="36960"/>
                  </a:cubicBezTo>
                  <a:cubicBezTo>
                    <a:pt x="3703" y="35759"/>
                    <a:pt x="3837" y="34591"/>
                    <a:pt x="4137" y="33424"/>
                  </a:cubicBezTo>
                  <a:cubicBezTo>
                    <a:pt x="4404" y="32256"/>
                    <a:pt x="4804" y="31122"/>
                    <a:pt x="5271" y="29955"/>
                  </a:cubicBezTo>
                  <a:cubicBezTo>
                    <a:pt x="5738" y="28787"/>
                    <a:pt x="6272" y="27653"/>
                    <a:pt x="6772" y="26452"/>
                  </a:cubicBezTo>
                  <a:cubicBezTo>
                    <a:pt x="7273" y="25185"/>
                    <a:pt x="7639" y="23951"/>
                    <a:pt x="7940" y="22683"/>
                  </a:cubicBezTo>
                  <a:cubicBezTo>
                    <a:pt x="8573" y="20181"/>
                    <a:pt x="9007" y="17679"/>
                    <a:pt x="9441" y="15178"/>
                  </a:cubicBezTo>
                  <a:cubicBezTo>
                    <a:pt x="9841" y="12642"/>
                    <a:pt x="10208" y="10141"/>
                    <a:pt x="10575" y="7639"/>
                  </a:cubicBezTo>
                  <a:cubicBezTo>
                    <a:pt x="10942" y="5104"/>
                    <a:pt x="11275" y="2602"/>
                    <a:pt x="11709" y="100"/>
                  </a:cubicBezTo>
                  <a:lnTo>
                    <a:pt x="111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 flipH="1">
              <a:off x="475834" y="2881521"/>
              <a:ext cx="838967" cy="1579028"/>
            </a:xfrm>
            <a:custGeom>
              <a:avLst/>
              <a:gdLst/>
              <a:ahLst/>
              <a:cxnLst/>
              <a:rect l="l" t="t" r="r" b="b"/>
              <a:pathLst>
                <a:path w="19815" h="37294" extrusionOk="0">
                  <a:moveTo>
                    <a:pt x="19314" y="1"/>
                  </a:moveTo>
                  <a:cubicBezTo>
                    <a:pt x="17846" y="3403"/>
                    <a:pt x="15378" y="6372"/>
                    <a:pt x="12276" y="8240"/>
                  </a:cubicBezTo>
                  <a:cubicBezTo>
                    <a:pt x="10741" y="9207"/>
                    <a:pt x="9040" y="9941"/>
                    <a:pt x="7339" y="10842"/>
                  </a:cubicBezTo>
                  <a:cubicBezTo>
                    <a:pt x="6472" y="11275"/>
                    <a:pt x="5604" y="11742"/>
                    <a:pt x="4804" y="12309"/>
                  </a:cubicBezTo>
                  <a:cubicBezTo>
                    <a:pt x="4370" y="12576"/>
                    <a:pt x="3970" y="12876"/>
                    <a:pt x="3570" y="13210"/>
                  </a:cubicBezTo>
                  <a:cubicBezTo>
                    <a:pt x="3169" y="13510"/>
                    <a:pt x="2802" y="13844"/>
                    <a:pt x="2402" y="14277"/>
                  </a:cubicBezTo>
                  <a:cubicBezTo>
                    <a:pt x="2035" y="14678"/>
                    <a:pt x="1702" y="15145"/>
                    <a:pt x="1435" y="15678"/>
                  </a:cubicBezTo>
                  <a:cubicBezTo>
                    <a:pt x="1134" y="16212"/>
                    <a:pt x="968" y="16813"/>
                    <a:pt x="901" y="17380"/>
                  </a:cubicBezTo>
                  <a:cubicBezTo>
                    <a:pt x="801" y="17913"/>
                    <a:pt x="768" y="18447"/>
                    <a:pt x="734" y="18947"/>
                  </a:cubicBezTo>
                  <a:lnTo>
                    <a:pt x="701" y="20348"/>
                  </a:lnTo>
                  <a:lnTo>
                    <a:pt x="467" y="26019"/>
                  </a:lnTo>
                  <a:lnTo>
                    <a:pt x="0" y="37294"/>
                  </a:lnTo>
                  <a:lnTo>
                    <a:pt x="4070" y="37294"/>
                  </a:lnTo>
                  <a:lnTo>
                    <a:pt x="3670" y="26019"/>
                  </a:lnTo>
                  <a:lnTo>
                    <a:pt x="3436" y="20348"/>
                  </a:lnTo>
                  <a:lnTo>
                    <a:pt x="3369" y="18947"/>
                  </a:lnTo>
                  <a:cubicBezTo>
                    <a:pt x="3369" y="18514"/>
                    <a:pt x="3369" y="18080"/>
                    <a:pt x="3403" y="17713"/>
                  </a:cubicBezTo>
                  <a:cubicBezTo>
                    <a:pt x="3436" y="17346"/>
                    <a:pt x="3503" y="17013"/>
                    <a:pt x="3603" y="16713"/>
                  </a:cubicBezTo>
                  <a:cubicBezTo>
                    <a:pt x="3736" y="16379"/>
                    <a:pt x="3936" y="16079"/>
                    <a:pt x="4170" y="15779"/>
                  </a:cubicBezTo>
                  <a:cubicBezTo>
                    <a:pt x="4403" y="15478"/>
                    <a:pt x="4704" y="15145"/>
                    <a:pt x="5037" y="14845"/>
                  </a:cubicBezTo>
                  <a:cubicBezTo>
                    <a:pt x="5337" y="14544"/>
                    <a:pt x="5671" y="14277"/>
                    <a:pt x="6005" y="14011"/>
                  </a:cubicBezTo>
                  <a:cubicBezTo>
                    <a:pt x="6705" y="13443"/>
                    <a:pt x="7472" y="12943"/>
                    <a:pt x="8240" y="12476"/>
                  </a:cubicBezTo>
                  <a:cubicBezTo>
                    <a:pt x="9807" y="11475"/>
                    <a:pt x="11509" y="10575"/>
                    <a:pt x="13076" y="9441"/>
                  </a:cubicBezTo>
                  <a:cubicBezTo>
                    <a:pt x="16245" y="7139"/>
                    <a:pt x="18580" y="3803"/>
                    <a:pt x="19814" y="201"/>
                  </a:cubicBezTo>
                  <a:lnTo>
                    <a:pt x="19314" y="1"/>
                  </a:ln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 flipH="1">
              <a:off x="1132571" y="1798258"/>
              <a:ext cx="306542" cy="3438008"/>
            </a:xfrm>
            <a:custGeom>
              <a:avLst/>
              <a:gdLst/>
              <a:ahLst/>
              <a:cxnLst/>
              <a:rect l="l" t="t" r="r" b="b"/>
              <a:pathLst>
                <a:path w="7240" h="81200" extrusionOk="0">
                  <a:moveTo>
                    <a:pt x="2803" y="1"/>
                  </a:moveTo>
                  <a:lnTo>
                    <a:pt x="568" y="1268"/>
                  </a:lnTo>
                  <a:cubicBezTo>
                    <a:pt x="2069" y="7039"/>
                    <a:pt x="435" y="13177"/>
                    <a:pt x="201" y="19214"/>
                  </a:cubicBezTo>
                  <a:cubicBezTo>
                    <a:pt x="134" y="21916"/>
                    <a:pt x="334" y="24618"/>
                    <a:pt x="535" y="27320"/>
                  </a:cubicBezTo>
                  <a:cubicBezTo>
                    <a:pt x="1002" y="33625"/>
                    <a:pt x="1435" y="39929"/>
                    <a:pt x="1902" y="46234"/>
                  </a:cubicBezTo>
                  <a:cubicBezTo>
                    <a:pt x="2069" y="48302"/>
                    <a:pt x="2236" y="50403"/>
                    <a:pt x="2069" y="52471"/>
                  </a:cubicBezTo>
                  <a:cubicBezTo>
                    <a:pt x="1836" y="55874"/>
                    <a:pt x="1369" y="59510"/>
                    <a:pt x="2069" y="62879"/>
                  </a:cubicBezTo>
                  <a:cubicBezTo>
                    <a:pt x="2770" y="66115"/>
                    <a:pt x="635" y="69217"/>
                    <a:pt x="668" y="72519"/>
                  </a:cubicBezTo>
                  <a:cubicBezTo>
                    <a:pt x="735" y="75421"/>
                    <a:pt x="501" y="78323"/>
                    <a:pt x="1" y="81192"/>
                  </a:cubicBezTo>
                  <a:cubicBezTo>
                    <a:pt x="289" y="81197"/>
                    <a:pt x="577" y="81200"/>
                    <a:pt x="864" y="81200"/>
                  </a:cubicBezTo>
                  <a:cubicBezTo>
                    <a:pt x="2477" y="81200"/>
                    <a:pt x="4086" y="81113"/>
                    <a:pt x="5672" y="80858"/>
                  </a:cubicBezTo>
                  <a:cubicBezTo>
                    <a:pt x="6539" y="78390"/>
                    <a:pt x="6872" y="75655"/>
                    <a:pt x="6973" y="72986"/>
                  </a:cubicBezTo>
                  <a:cubicBezTo>
                    <a:pt x="7073" y="69217"/>
                    <a:pt x="6739" y="65447"/>
                    <a:pt x="6872" y="61678"/>
                  </a:cubicBezTo>
                  <a:cubicBezTo>
                    <a:pt x="6973" y="59376"/>
                    <a:pt x="7239" y="57041"/>
                    <a:pt x="7006" y="54740"/>
                  </a:cubicBezTo>
                  <a:cubicBezTo>
                    <a:pt x="6839" y="52905"/>
                    <a:pt x="6372" y="51104"/>
                    <a:pt x="5972" y="49269"/>
                  </a:cubicBezTo>
                  <a:cubicBezTo>
                    <a:pt x="5538" y="47201"/>
                    <a:pt x="5238" y="45066"/>
                    <a:pt x="4938" y="42965"/>
                  </a:cubicBezTo>
                  <a:cubicBezTo>
                    <a:pt x="3804" y="34725"/>
                    <a:pt x="2770" y="26386"/>
                    <a:pt x="3237" y="18080"/>
                  </a:cubicBezTo>
                  <a:cubicBezTo>
                    <a:pt x="3570" y="12009"/>
                    <a:pt x="4671" y="5738"/>
                    <a:pt x="28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 flipH="1">
              <a:off x="660860" y="3844750"/>
              <a:ext cx="652544" cy="773975"/>
            </a:xfrm>
            <a:custGeom>
              <a:avLst/>
              <a:gdLst/>
              <a:ahLst/>
              <a:cxnLst/>
              <a:rect l="l" t="t" r="r" b="b"/>
              <a:pathLst>
                <a:path w="15412" h="18280" extrusionOk="0">
                  <a:moveTo>
                    <a:pt x="15212" y="0"/>
                  </a:moveTo>
                  <a:cubicBezTo>
                    <a:pt x="14211" y="334"/>
                    <a:pt x="13377" y="1034"/>
                    <a:pt x="12743" y="1835"/>
                  </a:cubicBezTo>
                  <a:cubicBezTo>
                    <a:pt x="12076" y="2635"/>
                    <a:pt x="11576" y="3569"/>
                    <a:pt x="11175" y="4470"/>
                  </a:cubicBezTo>
                  <a:cubicBezTo>
                    <a:pt x="10775" y="5404"/>
                    <a:pt x="10441" y="6305"/>
                    <a:pt x="10041" y="7139"/>
                  </a:cubicBezTo>
                  <a:cubicBezTo>
                    <a:pt x="9641" y="7973"/>
                    <a:pt x="9174" y="8673"/>
                    <a:pt x="8573" y="9307"/>
                  </a:cubicBezTo>
                  <a:cubicBezTo>
                    <a:pt x="7373" y="10574"/>
                    <a:pt x="5805" y="11475"/>
                    <a:pt x="4104" y="12075"/>
                  </a:cubicBezTo>
                  <a:cubicBezTo>
                    <a:pt x="3637" y="12276"/>
                    <a:pt x="3070" y="12476"/>
                    <a:pt x="2502" y="12909"/>
                  </a:cubicBezTo>
                  <a:cubicBezTo>
                    <a:pt x="1869" y="13310"/>
                    <a:pt x="1402" y="13910"/>
                    <a:pt x="1035" y="14511"/>
                  </a:cubicBezTo>
                  <a:cubicBezTo>
                    <a:pt x="368" y="15711"/>
                    <a:pt x="201" y="16912"/>
                    <a:pt x="1" y="17913"/>
                  </a:cubicBezTo>
                  <a:lnTo>
                    <a:pt x="3737" y="18280"/>
                  </a:lnTo>
                  <a:cubicBezTo>
                    <a:pt x="3770" y="17346"/>
                    <a:pt x="3837" y="16545"/>
                    <a:pt x="4037" y="16012"/>
                  </a:cubicBezTo>
                  <a:cubicBezTo>
                    <a:pt x="4137" y="15745"/>
                    <a:pt x="4237" y="15545"/>
                    <a:pt x="4404" y="15378"/>
                  </a:cubicBezTo>
                  <a:cubicBezTo>
                    <a:pt x="4604" y="15178"/>
                    <a:pt x="4904" y="14978"/>
                    <a:pt x="5338" y="14744"/>
                  </a:cubicBezTo>
                  <a:cubicBezTo>
                    <a:pt x="7172" y="13777"/>
                    <a:pt x="8940" y="12442"/>
                    <a:pt x="10208" y="10641"/>
                  </a:cubicBezTo>
                  <a:cubicBezTo>
                    <a:pt x="10842" y="9774"/>
                    <a:pt x="11342" y="8740"/>
                    <a:pt x="11642" y="7772"/>
                  </a:cubicBezTo>
                  <a:cubicBezTo>
                    <a:pt x="11943" y="6805"/>
                    <a:pt x="12176" y="5838"/>
                    <a:pt x="12410" y="4937"/>
                  </a:cubicBezTo>
                  <a:cubicBezTo>
                    <a:pt x="12676" y="4003"/>
                    <a:pt x="12977" y="3136"/>
                    <a:pt x="13477" y="2369"/>
                  </a:cubicBezTo>
                  <a:cubicBezTo>
                    <a:pt x="13944" y="1568"/>
                    <a:pt x="14578" y="867"/>
                    <a:pt x="15412" y="467"/>
                  </a:cubicBezTo>
                  <a:lnTo>
                    <a:pt x="152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 flipH="1">
              <a:off x="275270" y="2943675"/>
              <a:ext cx="1022596" cy="1588936"/>
            </a:xfrm>
            <a:custGeom>
              <a:avLst/>
              <a:gdLst/>
              <a:ahLst/>
              <a:cxnLst/>
              <a:rect l="l" t="t" r="r" b="b"/>
              <a:pathLst>
                <a:path w="24152" h="37528" extrusionOk="0">
                  <a:moveTo>
                    <a:pt x="23651" y="0"/>
                  </a:moveTo>
                  <a:cubicBezTo>
                    <a:pt x="22884" y="4070"/>
                    <a:pt x="19448" y="7372"/>
                    <a:pt x="15578" y="8173"/>
                  </a:cubicBezTo>
                  <a:cubicBezTo>
                    <a:pt x="15111" y="8273"/>
                    <a:pt x="14611" y="8306"/>
                    <a:pt x="14111" y="8340"/>
                  </a:cubicBezTo>
                  <a:cubicBezTo>
                    <a:pt x="13974" y="8349"/>
                    <a:pt x="13831" y="8353"/>
                    <a:pt x="13686" y="8353"/>
                  </a:cubicBezTo>
                  <a:cubicBezTo>
                    <a:pt x="13334" y="8353"/>
                    <a:pt x="12963" y="8330"/>
                    <a:pt x="12610" y="8306"/>
                  </a:cubicBezTo>
                  <a:cubicBezTo>
                    <a:pt x="12076" y="8290"/>
                    <a:pt x="11534" y="8265"/>
                    <a:pt x="10979" y="8265"/>
                  </a:cubicBezTo>
                  <a:cubicBezTo>
                    <a:pt x="10425" y="8265"/>
                    <a:pt x="9858" y="8290"/>
                    <a:pt x="9274" y="8373"/>
                  </a:cubicBezTo>
                  <a:cubicBezTo>
                    <a:pt x="8073" y="8573"/>
                    <a:pt x="7006" y="9040"/>
                    <a:pt x="6005" y="9574"/>
                  </a:cubicBezTo>
                  <a:cubicBezTo>
                    <a:pt x="5538" y="9841"/>
                    <a:pt x="5071" y="10141"/>
                    <a:pt x="4604" y="10441"/>
                  </a:cubicBezTo>
                  <a:cubicBezTo>
                    <a:pt x="4137" y="10708"/>
                    <a:pt x="3670" y="11041"/>
                    <a:pt x="3203" y="11442"/>
                  </a:cubicBezTo>
                  <a:cubicBezTo>
                    <a:pt x="2736" y="11875"/>
                    <a:pt x="2302" y="12376"/>
                    <a:pt x="1969" y="12909"/>
                  </a:cubicBezTo>
                  <a:cubicBezTo>
                    <a:pt x="1635" y="13477"/>
                    <a:pt x="1402" y="14044"/>
                    <a:pt x="1235" y="14644"/>
                  </a:cubicBezTo>
                  <a:cubicBezTo>
                    <a:pt x="868" y="15812"/>
                    <a:pt x="768" y="16946"/>
                    <a:pt x="701" y="18047"/>
                  </a:cubicBezTo>
                  <a:cubicBezTo>
                    <a:pt x="568" y="20181"/>
                    <a:pt x="501" y="22316"/>
                    <a:pt x="534" y="24484"/>
                  </a:cubicBezTo>
                  <a:cubicBezTo>
                    <a:pt x="534" y="26653"/>
                    <a:pt x="701" y="28788"/>
                    <a:pt x="701" y="30822"/>
                  </a:cubicBezTo>
                  <a:cubicBezTo>
                    <a:pt x="734" y="32857"/>
                    <a:pt x="568" y="34792"/>
                    <a:pt x="1" y="36526"/>
                  </a:cubicBezTo>
                  <a:lnTo>
                    <a:pt x="3637" y="37527"/>
                  </a:lnTo>
                  <a:cubicBezTo>
                    <a:pt x="4204" y="35192"/>
                    <a:pt x="4204" y="32857"/>
                    <a:pt x="4037" y="30689"/>
                  </a:cubicBezTo>
                  <a:cubicBezTo>
                    <a:pt x="3903" y="28487"/>
                    <a:pt x="3603" y="26419"/>
                    <a:pt x="3470" y="24351"/>
                  </a:cubicBezTo>
                  <a:cubicBezTo>
                    <a:pt x="3303" y="22283"/>
                    <a:pt x="3236" y="20181"/>
                    <a:pt x="3236" y="18113"/>
                  </a:cubicBezTo>
                  <a:cubicBezTo>
                    <a:pt x="3236" y="17113"/>
                    <a:pt x="3270" y="16112"/>
                    <a:pt x="3470" y="15245"/>
                  </a:cubicBezTo>
                  <a:cubicBezTo>
                    <a:pt x="3670" y="14344"/>
                    <a:pt x="4037" y="13610"/>
                    <a:pt x="4637" y="13010"/>
                  </a:cubicBezTo>
                  <a:cubicBezTo>
                    <a:pt x="4937" y="12709"/>
                    <a:pt x="5338" y="12409"/>
                    <a:pt x="5738" y="12109"/>
                  </a:cubicBezTo>
                  <a:cubicBezTo>
                    <a:pt x="6172" y="11775"/>
                    <a:pt x="6572" y="11508"/>
                    <a:pt x="7006" y="11242"/>
                  </a:cubicBezTo>
                  <a:cubicBezTo>
                    <a:pt x="7840" y="10675"/>
                    <a:pt x="8673" y="10274"/>
                    <a:pt x="9574" y="10074"/>
                  </a:cubicBezTo>
                  <a:cubicBezTo>
                    <a:pt x="10508" y="9874"/>
                    <a:pt x="11509" y="9841"/>
                    <a:pt x="12576" y="9841"/>
                  </a:cubicBezTo>
                  <a:cubicBezTo>
                    <a:pt x="13110" y="9807"/>
                    <a:pt x="13677" y="9807"/>
                    <a:pt x="14211" y="9741"/>
                  </a:cubicBezTo>
                  <a:cubicBezTo>
                    <a:pt x="14778" y="9674"/>
                    <a:pt x="15345" y="9607"/>
                    <a:pt x="15879" y="9440"/>
                  </a:cubicBezTo>
                  <a:cubicBezTo>
                    <a:pt x="20248" y="8239"/>
                    <a:pt x="23617" y="4403"/>
                    <a:pt x="24151" y="67"/>
                  </a:cubicBezTo>
                  <a:lnTo>
                    <a:pt x="236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 flipH="1">
              <a:off x="913672" y="1962071"/>
              <a:ext cx="389824" cy="2487221"/>
            </a:xfrm>
            <a:custGeom>
              <a:avLst/>
              <a:gdLst/>
              <a:ahLst/>
              <a:cxnLst/>
              <a:rect l="l" t="t" r="r" b="b"/>
              <a:pathLst>
                <a:path w="9207" h="58744" extrusionOk="0">
                  <a:moveTo>
                    <a:pt x="5070" y="1"/>
                  </a:moveTo>
                  <a:lnTo>
                    <a:pt x="4570" y="101"/>
                  </a:lnTo>
                  <a:cubicBezTo>
                    <a:pt x="5004" y="2603"/>
                    <a:pt x="5938" y="5038"/>
                    <a:pt x="7172" y="7240"/>
                  </a:cubicBezTo>
                  <a:cubicBezTo>
                    <a:pt x="7472" y="7807"/>
                    <a:pt x="7739" y="8340"/>
                    <a:pt x="7906" y="8874"/>
                  </a:cubicBezTo>
                  <a:cubicBezTo>
                    <a:pt x="8073" y="9441"/>
                    <a:pt x="8139" y="9975"/>
                    <a:pt x="8106" y="10575"/>
                  </a:cubicBezTo>
                  <a:cubicBezTo>
                    <a:pt x="8039" y="11142"/>
                    <a:pt x="7939" y="11743"/>
                    <a:pt x="7806" y="12343"/>
                  </a:cubicBezTo>
                  <a:cubicBezTo>
                    <a:pt x="7672" y="12944"/>
                    <a:pt x="7572" y="13544"/>
                    <a:pt x="7405" y="14144"/>
                  </a:cubicBezTo>
                  <a:cubicBezTo>
                    <a:pt x="6238" y="18981"/>
                    <a:pt x="4403" y="23651"/>
                    <a:pt x="2869" y="28488"/>
                  </a:cubicBezTo>
                  <a:cubicBezTo>
                    <a:pt x="2102" y="30923"/>
                    <a:pt x="1435" y="33392"/>
                    <a:pt x="968" y="35927"/>
                  </a:cubicBezTo>
                  <a:cubicBezTo>
                    <a:pt x="501" y="38462"/>
                    <a:pt x="267" y="41064"/>
                    <a:pt x="167" y="43599"/>
                  </a:cubicBezTo>
                  <a:cubicBezTo>
                    <a:pt x="67" y="46167"/>
                    <a:pt x="67" y="48703"/>
                    <a:pt x="67" y="51204"/>
                  </a:cubicBezTo>
                  <a:lnTo>
                    <a:pt x="0" y="58743"/>
                  </a:lnTo>
                  <a:lnTo>
                    <a:pt x="3736" y="58643"/>
                  </a:lnTo>
                  <a:lnTo>
                    <a:pt x="3403" y="51138"/>
                  </a:lnTo>
                  <a:cubicBezTo>
                    <a:pt x="3269" y="48602"/>
                    <a:pt x="3136" y="46101"/>
                    <a:pt x="3102" y="43632"/>
                  </a:cubicBezTo>
                  <a:cubicBezTo>
                    <a:pt x="3069" y="41164"/>
                    <a:pt x="3136" y="38729"/>
                    <a:pt x="3469" y="36294"/>
                  </a:cubicBezTo>
                  <a:cubicBezTo>
                    <a:pt x="3770" y="33892"/>
                    <a:pt x="4303" y="31490"/>
                    <a:pt x="4904" y="29055"/>
                  </a:cubicBezTo>
                  <a:cubicBezTo>
                    <a:pt x="6138" y="24252"/>
                    <a:pt x="7739" y="19448"/>
                    <a:pt x="8673" y="14445"/>
                  </a:cubicBezTo>
                  <a:cubicBezTo>
                    <a:pt x="8806" y="13811"/>
                    <a:pt x="8907" y="13177"/>
                    <a:pt x="9007" y="12543"/>
                  </a:cubicBezTo>
                  <a:cubicBezTo>
                    <a:pt x="9107" y="11910"/>
                    <a:pt x="9173" y="11276"/>
                    <a:pt x="9207" y="10609"/>
                  </a:cubicBezTo>
                  <a:cubicBezTo>
                    <a:pt x="9207" y="9908"/>
                    <a:pt x="9107" y="9208"/>
                    <a:pt x="8840" y="8574"/>
                  </a:cubicBezTo>
                  <a:cubicBezTo>
                    <a:pt x="8606" y="7907"/>
                    <a:pt x="8273" y="7340"/>
                    <a:pt x="7973" y="6806"/>
                  </a:cubicBezTo>
                  <a:cubicBezTo>
                    <a:pt x="6605" y="4704"/>
                    <a:pt x="5638" y="2436"/>
                    <a:pt x="5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 flipH="1">
              <a:off x="569067" y="1922526"/>
              <a:ext cx="727401" cy="2422229"/>
            </a:xfrm>
            <a:custGeom>
              <a:avLst/>
              <a:gdLst/>
              <a:ahLst/>
              <a:cxnLst/>
              <a:rect l="l" t="t" r="r" b="b"/>
              <a:pathLst>
                <a:path w="17180" h="57209" extrusionOk="0">
                  <a:moveTo>
                    <a:pt x="16980" y="1"/>
                  </a:moveTo>
                  <a:lnTo>
                    <a:pt x="16479" y="34"/>
                  </a:lnTo>
                  <a:cubicBezTo>
                    <a:pt x="16546" y="2536"/>
                    <a:pt x="15579" y="5005"/>
                    <a:pt x="13978" y="6806"/>
                  </a:cubicBezTo>
                  <a:cubicBezTo>
                    <a:pt x="13577" y="7273"/>
                    <a:pt x="13110" y="7673"/>
                    <a:pt x="12643" y="8073"/>
                  </a:cubicBezTo>
                  <a:cubicBezTo>
                    <a:pt x="12143" y="8440"/>
                    <a:pt x="11609" y="8741"/>
                    <a:pt x="11076" y="9074"/>
                  </a:cubicBezTo>
                  <a:cubicBezTo>
                    <a:pt x="10508" y="9408"/>
                    <a:pt x="9941" y="9741"/>
                    <a:pt x="9408" y="10208"/>
                  </a:cubicBezTo>
                  <a:cubicBezTo>
                    <a:pt x="8874" y="10675"/>
                    <a:pt x="8440" y="11209"/>
                    <a:pt x="8040" y="11776"/>
                  </a:cubicBezTo>
                  <a:cubicBezTo>
                    <a:pt x="7273" y="12944"/>
                    <a:pt x="6839" y="14245"/>
                    <a:pt x="6506" y="15512"/>
                  </a:cubicBezTo>
                  <a:cubicBezTo>
                    <a:pt x="6172" y="16813"/>
                    <a:pt x="5939" y="18081"/>
                    <a:pt x="5705" y="19315"/>
                  </a:cubicBezTo>
                  <a:cubicBezTo>
                    <a:pt x="5205" y="21783"/>
                    <a:pt x="4604" y="24252"/>
                    <a:pt x="3837" y="26620"/>
                  </a:cubicBezTo>
                  <a:cubicBezTo>
                    <a:pt x="3070" y="28988"/>
                    <a:pt x="2002" y="31323"/>
                    <a:pt x="1235" y="33859"/>
                  </a:cubicBezTo>
                  <a:cubicBezTo>
                    <a:pt x="835" y="35159"/>
                    <a:pt x="535" y="36494"/>
                    <a:pt x="401" y="37861"/>
                  </a:cubicBezTo>
                  <a:cubicBezTo>
                    <a:pt x="234" y="39196"/>
                    <a:pt x="201" y="40530"/>
                    <a:pt x="201" y="41831"/>
                  </a:cubicBezTo>
                  <a:lnTo>
                    <a:pt x="234" y="43766"/>
                  </a:lnTo>
                  <a:cubicBezTo>
                    <a:pt x="234" y="44399"/>
                    <a:pt x="234" y="45033"/>
                    <a:pt x="234" y="45667"/>
                  </a:cubicBezTo>
                  <a:cubicBezTo>
                    <a:pt x="234" y="46935"/>
                    <a:pt x="201" y="48169"/>
                    <a:pt x="168" y="49470"/>
                  </a:cubicBezTo>
                  <a:cubicBezTo>
                    <a:pt x="101" y="52005"/>
                    <a:pt x="1" y="54573"/>
                    <a:pt x="34" y="57209"/>
                  </a:cubicBezTo>
                  <a:lnTo>
                    <a:pt x="3770" y="57042"/>
                  </a:lnTo>
                  <a:cubicBezTo>
                    <a:pt x="3604" y="54540"/>
                    <a:pt x="3570" y="52038"/>
                    <a:pt x="3503" y="49470"/>
                  </a:cubicBezTo>
                  <a:cubicBezTo>
                    <a:pt x="3470" y="48169"/>
                    <a:pt x="3437" y="46901"/>
                    <a:pt x="3370" y="45600"/>
                  </a:cubicBezTo>
                  <a:cubicBezTo>
                    <a:pt x="3370" y="44933"/>
                    <a:pt x="3303" y="44299"/>
                    <a:pt x="3270" y="43632"/>
                  </a:cubicBezTo>
                  <a:lnTo>
                    <a:pt x="3137" y="41764"/>
                  </a:lnTo>
                  <a:cubicBezTo>
                    <a:pt x="3070" y="40497"/>
                    <a:pt x="3070" y="39296"/>
                    <a:pt x="3137" y="38095"/>
                  </a:cubicBezTo>
                  <a:cubicBezTo>
                    <a:pt x="3203" y="36894"/>
                    <a:pt x="3370" y="35727"/>
                    <a:pt x="3670" y="34526"/>
                  </a:cubicBezTo>
                  <a:cubicBezTo>
                    <a:pt x="4271" y="32157"/>
                    <a:pt x="5205" y="29756"/>
                    <a:pt x="5872" y="27220"/>
                  </a:cubicBezTo>
                  <a:cubicBezTo>
                    <a:pt x="6539" y="24685"/>
                    <a:pt x="7039" y="22150"/>
                    <a:pt x="7406" y="19582"/>
                  </a:cubicBezTo>
                  <a:cubicBezTo>
                    <a:pt x="7606" y="18314"/>
                    <a:pt x="7740" y="17047"/>
                    <a:pt x="7973" y="15846"/>
                  </a:cubicBezTo>
                  <a:cubicBezTo>
                    <a:pt x="8207" y="14645"/>
                    <a:pt x="8574" y="13477"/>
                    <a:pt x="9174" y="12477"/>
                  </a:cubicBezTo>
                  <a:cubicBezTo>
                    <a:pt x="9441" y="11976"/>
                    <a:pt x="9808" y="11509"/>
                    <a:pt x="10242" y="11109"/>
                  </a:cubicBezTo>
                  <a:cubicBezTo>
                    <a:pt x="10642" y="10709"/>
                    <a:pt x="11142" y="10342"/>
                    <a:pt x="11676" y="10008"/>
                  </a:cubicBezTo>
                  <a:cubicBezTo>
                    <a:pt x="12176" y="9641"/>
                    <a:pt x="12743" y="9274"/>
                    <a:pt x="13277" y="8841"/>
                  </a:cubicBezTo>
                  <a:cubicBezTo>
                    <a:pt x="13777" y="8407"/>
                    <a:pt x="14244" y="7940"/>
                    <a:pt x="14645" y="7406"/>
                  </a:cubicBezTo>
                  <a:cubicBezTo>
                    <a:pt x="16313" y="5305"/>
                    <a:pt x="17180" y="2636"/>
                    <a:pt x="1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 flipH="1">
              <a:off x="1187657" y="3704902"/>
              <a:ext cx="579084" cy="792393"/>
            </a:xfrm>
            <a:custGeom>
              <a:avLst/>
              <a:gdLst/>
              <a:ahLst/>
              <a:cxnLst/>
              <a:rect l="l" t="t" r="r" b="b"/>
              <a:pathLst>
                <a:path w="13677" h="18715" extrusionOk="0">
                  <a:moveTo>
                    <a:pt x="434" y="1"/>
                  </a:moveTo>
                  <a:lnTo>
                    <a:pt x="0" y="234"/>
                  </a:lnTo>
                  <a:cubicBezTo>
                    <a:pt x="367" y="1135"/>
                    <a:pt x="667" y="2069"/>
                    <a:pt x="934" y="3036"/>
                  </a:cubicBezTo>
                  <a:cubicBezTo>
                    <a:pt x="1067" y="3503"/>
                    <a:pt x="1201" y="3970"/>
                    <a:pt x="1301" y="4437"/>
                  </a:cubicBezTo>
                  <a:lnTo>
                    <a:pt x="1468" y="5171"/>
                  </a:lnTo>
                  <a:cubicBezTo>
                    <a:pt x="1501" y="5371"/>
                    <a:pt x="1534" y="5672"/>
                    <a:pt x="1735" y="6072"/>
                  </a:cubicBezTo>
                  <a:cubicBezTo>
                    <a:pt x="1835" y="6239"/>
                    <a:pt x="2035" y="6439"/>
                    <a:pt x="2235" y="6572"/>
                  </a:cubicBezTo>
                  <a:cubicBezTo>
                    <a:pt x="2402" y="6672"/>
                    <a:pt x="2602" y="6739"/>
                    <a:pt x="2769" y="6772"/>
                  </a:cubicBezTo>
                  <a:lnTo>
                    <a:pt x="3536" y="6972"/>
                  </a:lnTo>
                  <a:cubicBezTo>
                    <a:pt x="4003" y="7073"/>
                    <a:pt x="4437" y="7206"/>
                    <a:pt x="4870" y="7373"/>
                  </a:cubicBezTo>
                  <a:cubicBezTo>
                    <a:pt x="5771" y="7673"/>
                    <a:pt x="6571" y="8073"/>
                    <a:pt x="7205" y="8640"/>
                  </a:cubicBezTo>
                  <a:cubicBezTo>
                    <a:pt x="8506" y="9708"/>
                    <a:pt x="9273" y="11376"/>
                    <a:pt x="9640" y="13077"/>
                  </a:cubicBezTo>
                  <a:cubicBezTo>
                    <a:pt x="9974" y="14845"/>
                    <a:pt x="9974" y="16713"/>
                    <a:pt x="9940" y="18714"/>
                  </a:cubicBezTo>
                  <a:lnTo>
                    <a:pt x="13676" y="18481"/>
                  </a:lnTo>
                  <a:cubicBezTo>
                    <a:pt x="13410" y="16513"/>
                    <a:pt x="13176" y="14378"/>
                    <a:pt x="12442" y="12276"/>
                  </a:cubicBezTo>
                  <a:cubicBezTo>
                    <a:pt x="12075" y="11209"/>
                    <a:pt x="11575" y="10208"/>
                    <a:pt x="10908" y="9274"/>
                  </a:cubicBezTo>
                  <a:cubicBezTo>
                    <a:pt x="10241" y="8340"/>
                    <a:pt x="9407" y="7506"/>
                    <a:pt x="8439" y="6906"/>
                  </a:cubicBezTo>
                  <a:cubicBezTo>
                    <a:pt x="7439" y="6272"/>
                    <a:pt x="6371" y="5905"/>
                    <a:pt x="5337" y="5705"/>
                  </a:cubicBezTo>
                  <a:cubicBezTo>
                    <a:pt x="4803" y="5605"/>
                    <a:pt x="4270" y="5505"/>
                    <a:pt x="3769" y="5471"/>
                  </a:cubicBezTo>
                  <a:lnTo>
                    <a:pt x="3069" y="5405"/>
                  </a:lnTo>
                  <a:cubicBezTo>
                    <a:pt x="2969" y="5371"/>
                    <a:pt x="2902" y="5371"/>
                    <a:pt x="2902" y="5371"/>
                  </a:cubicBezTo>
                  <a:cubicBezTo>
                    <a:pt x="2869" y="5371"/>
                    <a:pt x="2869" y="5371"/>
                    <a:pt x="2835" y="5338"/>
                  </a:cubicBezTo>
                  <a:cubicBezTo>
                    <a:pt x="2769" y="5305"/>
                    <a:pt x="2702" y="5104"/>
                    <a:pt x="2635" y="4838"/>
                  </a:cubicBezTo>
                  <a:lnTo>
                    <a:pt x="2368" y="4137"/>
                  </a:lnTo>
                  <a:cubicBezTo>
                    <a:pt x="2168" y="3637"/>
                    <a:pt x="2001" y="3170"/>
                    <a:pt x="1801" y="2703"/>
                  </a:cubicBezTo>
                  <a:cubicBezTo>
                    <a:pt x="1401" y="1802"/>
                    <a:pt x="934" y="868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 flipH="1">
              <a:off x="1179192" y="2727573"/>
              <a:ext cx="1060702" cy="1754189"/>
            </a:xfrm>
            <a:custGeom>
              <a:avLst/>
              <a:gdLst/>
              <a:ahLst/>
              <a:cxnLst/>
              <a:rect l="l" t="t" r="r" b="b"/>
              <a:pathLst>
                <a:path w="25052" h="41431" extrusionOk="0">
                  <a:moveTo>
                    <a:pt x="167" y="1"/>
                  </a:moveTo>
                  <a:lnTo>
                    <a:pt x="167" y="1"/>
                  </a:lnTo>
                  <a:cubicBezTo>
                    <a:pt x="0" y="1068"/>
                    <a:pt x="67" y="2169"/>
                    <a:pt x="301" y="3236"/>
                  </a:cubicBezTo>
                  <a:cubicBezTo>
                    <a:pt x="534" y="4304"/>
                    <a:pt x="934" y="5304"/>
                    <a:pt x="1401" y="6272"/>
                  </a:cubicBezTo>
                  <a:cubicBezTo>
                    <a:pt x="1902" y="7239"/>
                    <a:pt x="2536" y="8140"/>
                    <a:pt x="3203" y="9007"/>
                  </a:cubicBezTo>
                  <a:cubicBezTo>
                    <a:pt x="3903" y="9841"/>
                    <a:pt x="4670" y="10642"/>
                    <a:pt x="5638" y="11275"/>
                  </a:cubicBezTo>
                  <a:cubicBezTo>
                    <a:pt x="6138" y="11609"/>
                    <a:pt x="6672" y="11876"/>
                    <a:pt x="7272" y="12009"/>
                  </a:cubicBezTo>
                  <a:cubicBezTo>
                    <a:pt x="7687" y="12124"/>
                    <a:pt x="8118" y="12160"/>
                    <a:pt x="8532" y="12160"/>
                  </a:cubicBezTo>
                  <a:cubicBezTo>
                    <a:pt x="8717" y="12160"/>
                    <a:pt x="8898" y="12153"/>
                    <a:pt x="9074" y="12143"/>
                  </a:cubicBezTo>
                  <a:cubicBezTo>
                    <a:pt x="9505" y="12116"/>
                    <a:pt x="9915" y="12067"/>
                    <a:pt x="10286" y="12067"/>
                  </a:cubicBezTo>
                  <a:cubicBezTo>
                    <a:pt x="10373" y="12067"/>
                    <a:pt x="10458" y="12070"/>
                    <a:pt x="10541" y="12076"/>
                  </a:cubicBezTo>
                  <a:cubicBezTo>
                    <a:pt x="11075" y="12109"/>
                    <a:pt x="11075" y="12143"/>
                    <a:pt x="11375" y="12443"/>
                  </a:cubicBezTo>
                  <a:cubicBezTo>
                    <a:pt x="11642" y="12710"/>
                    <a:pt x="11909" y="13143"/>
                    <a:pt x="12109" y="13544"/>
                  </a:cubicBezTo>
                  <a:cubicBezTo>
                    <a:pt x="12343" y="13977"/>
                    <a:pt x="12543" y="14444"/>
                    <a:pt x="12709" y="14911"/>
                  </a:cubicBezTo>
                  <a:cubicBezTo>
                    <a:pt x="13110" y="15845"/>
                    <a:pt x="13410" y="16813"/>
                    <a:pt x="13744" y="17813"/>
                  </a:cubicBezTo>
                  <a:lnTo>
                    <a:pt x="14211" y="19314"/>
                  </a:lnTo>
                  <a:cubicBezTo>
                    <a:pt x="14344" y="19848"/>
                    <a:pt x="14577" y="20415"/>
                    <a:pt x="14744" y="20882"/>
                  </a:cubicBezTo>
                  <a:cubicBezTo>
                    <a:pt x="15145" y="21883"/>
                    <a:pt x="15545" y="22850"/>
                    <a:pt x="15945" y="23818"/>
                  </a:cubicBezTo>
                  <a:cubicBezTo>
                    <a:pt x="16746" y="25786"/>
                    <a:pt x="17580" y="27720"/>
                    <a:pt x="18313" y="29655"/>
                  </a:cubicBezTo>
                  <a:cubicBezTo>
                    <a:pt x="19081" y="31590"/>
                    <a:pt x="19748" y="33525"/>
                    <a:pt x="20248" y="35459"/>
                  </a:cubicBezTo>
                  <a:cubicBezTo>
                    <a:pt x="20749" y="37427"/>
                    <a:pt x="21115" y="39395"/>
                    <a:pt x="21349" y="41430"/>
                  </a:cubicBezTo>
                  <a:lnTo>
                    <a:pt x="25052" y="40863"/>
                  </a:lnTo>
                  <a:cubicBezTo>
                    <a:pt x="24685" y="38728"/>
                    <a:pt x="24151" y="36593"/>
                    <a:pt x="23450" y="34492"/>
                  </a:cubicBezTo>
                  <a:cubicBezTo>
                    <a:pt x="22783" y="32424"/>
                    <a:pt x="21916" y="30422"/>
                    <a:pt x="21015" y="28488"/>
                  </a:cubicBezTo>
                  <a:cubicBezTo>
                    <a:pt x="20115" y="26553"/>
                    <a:pt x="19147" y="24685"/>
                    <a:pt x="18247" y="22784"/>
                  </a:cubicBezTo>
                  <a:cubicBezTo>
                    <a:pt x="17780" y="21850"/>
                    <a:pt x="17313" y="20916"/>
                    <a:pt x="16879" y="19982"/>
                  </a:cubicBezTo>
                  <a:cubicBezTo>
                    <a:pt x="16679" y="19481"/>
                    <a:pt x="16479" y="19081"/>
                    <a:pt x="16279" y="18581"/>
                  </a:cubicBezTo>
                  <a:lnTo>
                    <a:pt x="15745" y="17113"/>
                  </a:lnTo>
                  <a:cubicBezTo>
                    <a:pt x="15345" y="16112"/>
                    <a:pt x="14944" y="15111"/>
                    <a:pt x="14477" y="14144"/>
                  </a:cubicBezTo>
                  <a:cubicBezTo>
                    <a:pt x="14244" y="13644"/>
                    <a:pt x="13977" y="13143"/>
                    <a:pt x="13710" y="12643"/>
                  </a:cubicBezTo>
                  <a:cubicBezTo>
                    <a:pt x="13410" y="12176"/>
                    <a:pt x="13076" y="11676"/>
                    <a:pt x="12576" y="11209"/>
                  </a:cubicBezTo>
                  <a:cubicBezTo>
                    <a:pt x="12343" y="11008"/>
                    <a:pt x="12042" y="10775"/>
                    <a:pt x="11642" y="10608"/>
                  </a:cubicBezTo>
                  <a:cubicBezTo>
                    <a:pt x="11542" y="10575"/>
                    <a:pt x="11409" y="10541"/>
                    <a:pt x="11308" y="10508"/>
                  </a:cubicBezTo>
                  <a:lnTo>
                    <a:pt x="11075" y="10475"/>
                  </a:lnTo>
                  <a:lnTo>
                    <a:pt x="10575" y="10475"/>
                  </a:lnTo>
                  <a:cubicBezTo>
                    <a:pt x="9941" y="10475"/>
                    <a:pt x="9407" y="10575"/>
                    <a:pt x="8907" y="10642"/>
                  </a:cubicBezTo>
                  <a:cubicBezTo>
                    <a:pt x="8657" y="10675"/>
                    <a:pt x="8431" y="10692"/>
                    <a:pt x="8215" y="10692"/>
                  </a:cubicBezTo>
                  <a:cubicBezTo>
                    <a:pt x="7998" y="10692"/>
                    <a:pt x="7789" y="10675"/>
                    <a:pt x="7572" y="10642"/>
                  </a:cubicBezTo>
                  <a:cubicBezTo>
                    <a:pt x="7139" y="10575"/>
                    <a:pt x="6705" y="10408"/>
                    <a:pt x="6305" y="10175"/>
                  </a:cubicBezTo>
                  <a:cubicBezTo>
                    <a:pt x="5504" y="9708"/>
                    <a:pt x="4737" y="9007"/>
                    <a:pt x="4037" y="8273"/>
                  </a:cubicBezTo>
                  <a:cubicBezTo>
                    <a:pt x="3369" y="7506"/>
                    <a:pt x="2736" y="6705"/>
                    <a:pt x="2202" y="5838"/>
                  </a:cubicBezTo>
                  <a:cubicBezTo>
                    <a:pt x="1668" y="4971"/>
                    <a:pt x="1268" y="4037"/>
                    <a:pt x="968" y="3069"/>
                  </a:cubicBezTo>
                  <a:cubicBezTo>
                    <a:pt x="701" y="2069"/>
                    <a:pt x="567" y="1068"/>
                    <a:pt x="634" y="34"/>
                  </a:cubicBezTo>
                  <a:lnTo>
                    <a:pt x="1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 flipH="1">
              <a:off x="1180587" y="1534143"/>
              <a:ext cx="771181" cy="2980101"/>
            </a:xfrm>
            <a:custGeom>
              <a:avLst/>
              <a:gdLst/>
              <a:ahLst/>
              <a:cxnLst/>
              <a:rect l="l" t="t" r="r" b="b"/>
              <a:pathLst>
                <a:path w="18214" h="70385" extrusionOk="0">
                  <a:moveTo>
                    <a:pt x="501" y="1"/>
                  </a:moveTo>
                  <a:lnTo>
                    <a:pt x="0" y="34"/>
                  </a:lnTo>
                  <a:cubicBezTo>
                    <a:pt x="267" y="3070"/>
                    <a:pt x="567" y="6172"/>
                    <a:pt x="1735" y="9074"/>
                  </a:cubicBezTo>
                  <a:cubicBezTo>
                    <a:pt x="2335" y="10542"/>
                    <a:pt x="3203" y="11909"/>
                    <a:pt x="4337" y="13043"/>
                  </a:cubicBezTo>
                  <a:cubicBezTo>
                    <a:pt x="4904" y="13611"/>
                    <a:pt x="5538" y="14044"/>
                    <a:pt x="6005" y="14545"/>
                  </a:cubicBezTo>
                  <a:cubicBezTo>
                    <a:pt x="6505" y="15045"/>
                    <a:pt x="6738" y="15545"/>
                    <a:pt x="6838" y="16212"/>
                  </a:cubicBezTo>
                  <a:cubicBezTo>
                    <a:pt x="6939" y="16846"/>
                    <a:pt x="6872" y="17613"/>
                    <a:pt x="6905" y="18381"/>
                  </a:cubicBezTo>
                  <a:cubicBezTo>
                    <a:pt x="6905" y="19148"/>
                    <a:pt x="6939" y="19915"/>
                    <a:pt x="6972" y="20682"/>
                  </a:cubicBezTo>
                  <a:cubicBezTo>
                    <a:pt x="7039" y="22250"/>
                    <a:pt x="7172" y="23784"/>
                    <a:pt x="7372" y="25319"/>
                  </a:cubicBezTo>
                  <a:cubicBezTo>
                    <a:pt x="7839" y="28321"/>
                    <a:pt x="8106" y="31290"/>
                    <a:pt x="8406" y="34325"/>
                  </a:cubicBezTo>
                  <a:cubicBezTo>
                    <a:pt x="8540" y="35860"/>
                    <a:pt x="8673" y="37327"/>
                    <a:pt x="8840" y="38895"/>
                  </a:cubicBezTo>
                  <a:cubicBezTo>
                    <a:pt x="9007" y="40463"/>
                    <a:pt x="9274" y="41964"/>
                    <a:pt x="9574" y="43465"/>
                  </a:cubicBezTo>
                  <a:lnTo>
                    <a:pt x="11208" y="52438"/>
                  </a:lnTo>
                  <a:lnTo>
                    <a:pt x="14544" y="70384"/>
                  </a:lnTo>
                  <a:lnTo>
                    <a:pt x="18213" y="69617"/>
                  </a:lnTo>
                  <a:lnTo>
                    <a:pt x="14077" y="51838"/>
                  </a:lnTo>
                  <a:lnTo>
                    <a:pt x="12042" y="42965"/>
                  </a:lnTo>
                  <a:cubicBezTo>
                    <a:pt x="11709" y="41497"/>
                    <a:pt x="11375" y="40029"/>
                    <a:pt x="11142" y="38562"/>
                  </a:cubicBezTo>
                  <a:cubicBezTo>
                    <a:pt x="10908" y="37127"/>
                    <a:pt x="10708" y="35593"/>
                    <a:pt x="10508" y="34092"/>
                  </a:cubicBezTo>
                  <a:cubicBezTo>
                    <a:pt x="10107" y="31090"/>
                    <a:pt x="9640" y="28021"/>
                    <a:pt x="9073" y="25052"/>
                  </a:cubicBezTo>
                  <a:cubicBezTo>
                    <a:pt x="8807" y="23584"/>
                    <a:pt x="8606" y="22083"/>
                    <a:pt x="8473" y="20582"/>
                  </a:cubicBezTo>
                  <a:cubicBezTo>
                    <a:pt x="8406" y="19848"/>
                    <a:pt x="8340" y="19081"/>
                    <a:pt x="8306" y="18347"/>
                  </a:cubicBezTo>
                  <a:cubicBezTo>
                    <a:pt x="8273" y="17613"/>
                    <a:pt x="8306" y="16846"/>
                    <a:pt x="8139" y="15979"/>
                  </a:cubicBezTo>
                  <a:cubicBezTo>
                    <a:pt x="8039" y="15579"/>
                    <a:pt x="7906" y="15112"/>
                    <a:pt x="7706" y="14711"/>
                  </a:cubicBezTo>
                  <a:cubicBezTo>
                    <a:pt x="7472" y="14311"/>
                    <a:pt x="7172" y="13977"/>
                    <a:pt x="6872" y="13677"/>
                  </a:cubicBezTo>
                  <a:cubicBezTo>
                    <a:pt x="6271" y="13110"/>
                    <a:pt x="5604" y="12710"/>
                    <a:pt x="5104" y="12243"/>
                  </a:cubicBezTo>
                  <a:cubicBezTo>
                    <a:pt x="4036" y="11275"/>
                    <a:pt x="3203" y="10041"/>
                    <a:pt x="2569" y="8707"/>
                  </a:cubicBezTo>
                  <a:cubicBezTo>
                    <a:pt x="1335" y="6038"/>
                    <a:pt x="868" y="3003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 flipH="1">
              <a:off x="1206030" y="2454990"/>
              <a:ext cx="162459" cy="2695872"/>
            </a:xfrm>
            <a:custGeom>
              <a:avLst/>
              <a:gdLst/>
              <a:ahLst/>
              <a:cxnLst/>
              <a:rect l="l" t="t" r="r" b="b"/>
              <a:pathLst>
                <a:path w="3837" h="63672" extrusionOk="0">
                  <a:moveTo>
                    <a:pt x="1502" y="1"/>
                  </a:moveTo>
                  <a:cubicBezTo>
                    <a:pt x="1802" y="1035"/>
                    <a:pt x="1902" y="2136"/>
                    <a:pt x="1869" y="3170"/>
                  </a:cubicBezTo>
                  <a:cubicBezTo>
                    <a:pt x="1835" y="4237"/>
                    <a:pt x="1669" y="5238"/>
                    <a:pt x="1535" y="6238"/>
                  </a:cubicBezTo>
                  <a:cubicBezTo>
                    <a:pt x="1368" y="7306"/>
                    <a:pt x="1368" y="8340"/>
                    <a:pt x="1368" y="9374"/>
                  </a:cubicBezTo>
                  <a:cubicBezTo>
                    <a:pt x="1368" y="10408"/>
                    <a:pt x="1335" y="11476"/>
                    <a:pt x="1435" y="12543"/>
                  </a:cubicBezTo>
                  <a:cubicBezTo>
                    <a:pt x="1535" y="13544"/>
                    <a:pt x="1702" y="14544"/>
                    <a:pt x="1802" y="15512"/>
                  </a:cubicBezTo>
                  <a:cubicBezTo>
                    <a:pt x="1869" y="16512"/>
                    <a:pt x="2002" y="17513"/>
                    <a:pt x="2036" y="18514"/>
                  </a:cubicBezTo>
                  <a:cubicBezTo>
                    <a:pt x="2102" y="19548"/>
                    <a:pt x="1969" y="20615"/>
                    <a:pt x="1969" y="21683"/>
                  </a:cubicBezTo>
                  <a:cubicBezTo>
                    <a:pt x="1969" y="22750"/>
                    <a:pt x="1969" y="23818"/>
                    <a:pt x="1935" y="24885"/>
                  </a:cubicBezTo>
                  <a:cubicBezTo>
                    <a:pt x="1935" y="25919"/>
                    <a:pt x="2036" y="26987"/>
                    <a:pt x="2069" y="28054"/>
                  </a:cubicBezTo>
                  <a:cubicBezTo>
                    <a:pt x="2136" y="29122"/>
                    <a:pt x="2302" y="30189"/>
                    <a:pt x="2436" y="31190"/>
                  </a:cubicBezTo>
                  <a:cubicBezTo>
                    <a:pt x="2569" y="32224"/>
                    <a:pt x="2669" y="33258"/>
                    <a:pt x="2703" y="34259"/>
                  </a:cubicBezTo>
                  <a:cubicBezTo>
                    <a:pt x="2703" y="35259"/>
                    <a:pt x="2636" y="36193"/>
                    <a:pt x="2402" y="37161"/>
                  </a:cubicBezTo>
                  <a:cubicBezTo>
                    <a:pt x="2269" y="37661"/>
                    <a:pt x="2136" y="38161"/>
                    <a:pt x="2036" y="38728"/>
                  </a:cubicBezTo>
                  <a:cubicBezTo>
                    <a:pt x="1969" y="39262"/>
                    <a:pt x="1935" y="39863"/>
                    <a:pt x="1935" y="40430"/>
                  </a:cubicBezTo>
                  <a:cubicBezTo>
                    <a:pt x="1935" y="41530"/>
                    <a:pt x="2036" y="42598"/>
                    <a:pt x="2136" y="43599"/>
                  </a:cubicBezTo>
                  <a:cubicBezTo>
                    <a:pt x="2169" y="44099"/>
                    <a:pt x="2202" y="44566"/>
                    <a:pt x="2202" y="45033"/>
                  </a:cubicBezTo>
                  <a:cubicBezTo>
                    <a:pt x="2202" y="45533"/>
                    <a:pt x="2169" y="46000"/>
                    <a:pt x="2069" y="46501"/>
                  </a:cubicBezTo>
                  <a:cubicBezTo>
                    <a:pt x="1869" y="47468"/>
                    <a:pt x="1402" y="48435"/>
                    <a:pt x="1135" y="49436"/>
                  </a:cubicBezTo>
                  <a:cubicBezTo>
                    <a:pt x="868" y="50370"/>
                    <a:pt x="701" y="51304"/>
                    <a:pt x="534" y="52238"/>
                  </a:cubicBezTo>
                  <a:cubicBezTo>
                    <a:pt x="401" y="53205"/>
                    <a:pt x="234" y="54139"/>
                    <a:pt x="168" y="55073"/>
                  </a:cubicBezTo>
                  <a:cubicBezTo>
                    <a:pt x="67" y="56041"/>
                    <a:pt x="101" y="56975"/>
                    <a:pt x="101" y="57909"/>
                  </a:cubicBezTo>
                  <a:cubicBezTo>
                    <a:pt x="67" y="58843"/>
                    <a:pt x="1" y="59810"/>
                    <a:pt x="34" y="60744"/>
                  </a:cubicBezTo>
                  <a:lnTo>
                    <a:pt x="101" y="63546"/>
                  </a:lnTo>
                  <a:cubicBezTo>
                    <a:pt x="101" y="63630"/>
                    <a:pt x="168" y="63671"/>
                    <a:pt x="234" y="63671"/>
                  </a:cubicBezTo>
                  <a:cubicBezTo>
                    <a:pt x="301" y="63671"/>
                    <a:pt x="368" y="63630"/>
                    <a:pt x="368" y="63546"/>
                  </a:cubicBezTo>
                  <a:cubicBezTo>
                    <a:pt x="434" y="62512"/>
                    <a:pt x="434" y="61478"/>
                    <a:pt x="468" y="60444"/>
                  </a:cubicBezTo>
                  <a:cubicBezTo>
                    <a:pt x="501" y="59410"/>
                    <a:pt x="434" y="58376"/>
                    <a:pt x="501" y="57342"/>
                  </a:cubicBezTo>
                  <a:cubicBezTo>
                    <a:pt x="568" y="56308"/>
                    <a:pt x="735" y="55307"/>
                    <a:pt x="868" y="54273"/>
                  </a:cubicBezTo>
                  <a:cubicBezTo>
                    <a:pt x="968" y="53239"/>
                    <a:pt x="1135" y="52205"/>
                    <a:pt x="1368" y="51204"/>
                  </a:cubicBezTo>
                  <a:cubicBezTo>
                    <a:pt x="1635" y="50170"/>
                    <a:pt x="1935" y="49169"/>
                    <a:pt x="2236" y="48168"/>
                  </a:cubicBezTo>
                  <a:cubicBezTo>
                    <a:pt x="2503" y="47168"/>
                    <a:pt x="2836" y="46134"/>
                    <a:pt x="2936" y="45100"/>
                  </a:cubicBezTo>
                  <a:cubicBezTo>
                    <a:pt x="3036" y="44032"/>
                    <a:pt x="2869" y="42998"/>
                    <a:pt x="2769" y="41931"/>
                  </a:cubicBezTo>
                  <a:cubicBezTo>
                    <a:pt x="2669" y="40897"/>
                    <a:pt x="2636" y="39863"/>
                    <a:pt x="2903" y="38862"/>
                  </a:cubicBezTo>
                  <a:cubicBezTo>
                    <a:pt x="3136" y="37861"/>
                    <a:pt x="3403" y="36827"/>
                    <a:pt x="3537" y="35760"/>
                  </a:cubicBezTo>
                  <a:cubicBezTo>
                    <a:pt x="3703" y="34692"/>
                    <a:pt x="3837" y="33625"/>
                    <a:pt x="3770" y="32557"/>
                  </a:cubicBezTo>
                  <a:cubicBezTo>
                    <a:pt x="3670" y="31523"/>
                    <a:pt x="3503" y="30456"/>
                    <a:pt x="3437" y="29455"/>
                  </a:cubicBezTo>
                  <a:cubicBezTo>
                    <a:pt x="3336" y="28421"/>
                    <a:pt x="3336" y="27387"/>
                    <a:pt x="3303" y="26353"/>
                  </a:cubicBezTo>
                  <a:cubicBezTo>
                    <a:pt x="3303" y="25319"/>
                    <a:pt x="3303" y="24285"/>
                    <a:pt x="3270" y="23251"/>
                  </a:cubicBezTo>
                  <a:cubicBezTo>
                    <a:pt x="3270" y="22217"/>
                    <a:pt x="3170" y="21182"/>
                    <a:pt x="3103" y="20115"/>
                  </a:cubicBezTo>
                  <a:cubicBezTo>
                    <a:pt x="3036" y="19081"/>
                    <a:pt x="2970" y="18014"/>
                    <a:pt x="2803" y="16979"/>
                  </a:cubicBezTo>
                  <a:cubicBezTo>
                    <a:pt x="2669" y="15945"/>
                    <a:pt x="2436" y="14911"/>
                    <a:pt x="2269" y="13911"/>
                  </a:cubicBezTo>
                  <a:cubicBezTo>
                    <a:pt x="2102" y="12776"/>
                    <a:pt x="1935" y="11676"/>
                    <a:pt x="1835" y="10575"/>
                  </a:cubicBezTo>
                  <a:cubicBezTo>
                    <a:pt x="1769" y="9474"/>
                    <a:pt x="1735" y="8407"/>
                    <a:pt x="1769" y="7306"/>
                  </a:cubicBezTo>
                  <a:cubicBezTo>
                    <a:pt x="1835" y="6138"/>
                    <a:pt x="1869" y="4938"/>
                    <a:pt x="1935" y="3737"/>
                  </a:cubicBezTo>
                  <a:cubicBezTo>
                    <a:pt x="1969" y="2536"/>
                    <a:pt x="1902" y="1235"/>
                    <a:pt x="1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 flipH="1">
              <a:off x="1155180" y="3894160"/>
              <a:ext cx="145523" cy="1217360"/>
            </a:xfrm>
            <a:custGeom>
              <a:avLst/>
              <a:gdLst/>
              <a:ahLst/>
              <a:cxnLst/>
              <a:rect l="l" t="t" r="r" b="b"/>
              <a:pathLst>
                <a:path w="3437" h="28752" extrusionOk="0">
                  <a:moveTo>
                    <a:pt x="2569" y="1"/>
                  </a:moveTo>
                  <a:lnTo>
                    <a:pt x="2569" y="1"/>
                  </a:lnTo>
                  <a:cubicBezTo>
                    <a:pt x="2603" y="468"/>
                    <a:pt x="2703" y="935"/>
                    <a:pt x="2770" y="1368"/>
                  </a:cubicBezTo>
                  <a:cubicBezTo>
                    <a:pt x="2836" y="1835"/>
                    <a:pt x="2870" y="2302"/>
                    <a:pt x="2903" y="2736"/>
                  </a:cubicBezTo>
                  <a:cubicBezTo>
                    <a:pt x="2936" y="3236"/>
                    <a:pt x="3036" y="3737"/>
                    <a:pt x="3003" y="4204"/>
                  </a:cubicBezTo>
                  <a:cubicBezTo>
                    <a:pt x="3003" y="4704"/>
                    <a:pt x="2836" y="5171"/>
                    <a:pt x="2803" y="5671"/>
                  </a:cubicBezTo>
                  <a:cubicBezTo>
                    <a:pt x="2736" y="6138"/>
                    <a:pt x="2703" y="6572"/>
                    <a:pt x="2636" y="7039"/>
                  </a:cubicBezTo>
                  <a:cubicBezTo>
                    <a:pt x="2536" y="7473"/>
                    <a:pt x="2469" y="7906"/>
                    <a:pt x="2403" y="8373"/>
                  </a:cubicBezTo>
                  <a:cubicBezTo>
                    <a:pt x="2303" y="8840"/>
                    <a:pt x="2102" y="9274"/>
                    <a:pt x="2036" y="9741"/>
                  </a:cubicBezTo>
                  <a:cubicBezTo>
                    <a:pt x="1936" y="10208"/>
                    <a:pt x="1836" y="10675"/>
                    <a:pt x="1735" y="11109"/>
                  </a:cubicBezTo>
                  <a:cubicBezTo>
                    <a:pt x="1602" y="11576"/>
                    <a:pt x="1569" y="12043"/>
                    <a:pt x="1435" y="12476"/>
                  </a:cubicBezTo>
                  <a:cubicBezTo>
                    <a:pt x="1302" y="12943"/>
                    <a:pt x="1268" y="13410"/>
                    <a:pt x="1135" y="13877"/>
                  </a:cubicBezTo>
                  <a:cubicBezTo>
                    <a:pt x="1035" y="14344"/>
                    <a:pt x="902" y="14811"/>
                    <a:pt x="801" y="15278"/>
                  </a:cubicBezTo>
                  <a:cubicBezTo>
                    <a:pt x="735" y="15745"/>
                    <a:pt x="701" y="16246"/>
                    <a:pt x="635" y="16713"/>
                  </a:cubicBezTo>
                  <a:cubicBezTo>
                    <a:pt x="568" y="17180"/>
                    <a:pt x="601" y="17680"/>
                    <a:pt x="535" y="18147"/>
                  </a:cubicBezTo>
                  <a:cubicBezTo>
                    <a:pt x="501" y="18614"/>
                    <a:pt x="368" y="19081"/>
                    <a:pt x="334" y="19548"/>
                  </a:cubicBezTo>
                  <a:cubicBezTo>
                    <a:pt x="301" y="20015"/>
                    <a:pt x="401" y="20515"/>
                    <a:pt x="368" y="20982"/>
                  </a:cubicBezTo>
                  <a:cubicBezTo>
                    <a:pt x="334" y="21449"/>
                    <a:pt x="134" y="21916"/>
                    <a:pt x="101" y="22383"/>
                  </a:cubicBezTo>
                  <a:cubicBezTo>
                    <a:pt x="101" y="22784"/>
                    <a:pt x="101" y="23217"/>
                    <a:pt x="68" y="23651"/>
                  </a:cubicBezTo>
                  <a:cubicBezTo>
                    <a:pt x="68" y="24051"/>
                    <a:pt x="1" y="24485"/>
                    <a:pt x="1" y="24885"/>
                  </a:cubicBezTo>
                  <a:cubicBezTo>
                    <a:pt x="1" y="25319"/>
                    <a:pt x="68" y="25752"/>
                    <a:pt x="68" y="26153"/>
                  </a:cubicBezTo>
                  <a:cubicBezTo>
                    <a:pt x="68" y="26586"/>
                    <a:pt x="1" y="26987"/>
                    <a:pt x="1" y="27420"/>
                  </a:cubicBezTo>
                  <a:cubicBezTo>
                    <a:pt x="1" y="27854"/>
                    <a:pt x="34" y="28254"/>
                    <a:pt x="34" y="28688"/>
                  </a:cubicBezTo>
                  <a:cubicBezTo>
                    <a:pt x="34" y="28724"/>
                    <a:pt x="115" y="28751"/>
                    <a:pt x="187" y="28751"/>
                  </a:cubicBezTo>
                  <a:cubicBezTo>
                    <a:pt x="247" y="28751"/>
                    <a:pt x="301" y="28733"/>
                    <a:pt x="301" y="28688"/>
                  </a:cubicBezTo>
                  <a:cubicBezTo>
                    <a:pt x="401" y="28254"/>
                    <a:pt x="401" y="27787"/>
                    <a:pt x="435" y="27320"/>
                  </a:cubicBezTo>
                  <a:cubicBezTo>
                    <a:pt x="501" y="26853"/>
                    <a:pt x="435" y="26386"/>
                    <a:pt x="468" y="25919"/>
                  </a:cubicBezTo>
                  <a:cubicBezTo>
                    <a:pt x="501" y="25452"/>
                    <a:pt x="601" y="24985"/>
                    <a:pt x="635" y="24552"/>
                  </a:cubicBezTo>
                  <a:cubicBezTo>
                    <a:pt x="668" y="24085"/>
                    <a:pt x="668" y="23618"/>
                    <a:pt x="735" y="23151"/>
                  </a:cubicBezTo>
                  <a:cubicBezTo>
                    <a:pt x="768" y="22684"/>
                    <a:pt x="801" y="22217"/>
                    <a:pt x="868" y="21716"/>
                  </a:cubicBezTo>
                  <a:cubicBezTo>
                    <a:pt x="902" y="21249"/>
                    <a:pt x="1035" y="20782"/>
                    <a:pt x="1068" y="20315"/>
                  </a:cubicBezTo>
                  <a:cubicBezTo>
                    <a:pt x="1135" y="19848"/>
                    <a:pt x="1135" y="19381"/>
                    <a:pt x="1202" y="18914"/>
                  </a:cubicBezTo>
                  <a:cubicBezTo>
                    <a:pt x="1268" y="18414"/>
                    <a:pt x="1369" y="17947"/>
                    <a:pt x="1435" y="17480"/>
                  </a:cubicBezTo>
                  <a:cubicBezTo>
                    <a:pt x="1502" y="17046"/>
                    <a:pt x="1502" y="16546"/>
                    <a:pt x="1602" y="16079"/>
                  </a:cubicBezTo>
                  <a:cubicBezTo>
                    <a:pt x="1702" y="15645"/>
                    <a:pt x="1969" y="15212"/>
                    <a:pt x="2102" y="14778"/>
                  </a:cubicBezTo>
                  <a:cubicBezTo>
                    <a:pt x="2236" y="14311"/>
                    <a:pt x="2336" y="13877"/>
                    <a:pt x="2469" y="13410"/>
                  </a:cubicBezTo>
                  <a:cubicBezTo>
                    <a:pt x="2603" y="12943"/>
                    <a:pt x="2736" y="12510"/>
                    <a:pt x="2870" y="12043"/>
                  </a:cubicBezTo>
                  <a:cubicBezTo>
                    <a:pt x="3003" y="11576"/>
                    <a:pt x="3103" y="11109"/>
                    <a:pt x="3170" y="10642"/>
                  </a:cubicBezTo>
                  <a:cubicBezTo>
                    <a:pt x="3237" y="10141"/>
                    <a:pt x="3237" y="9674"/>
                    <a:pt x="3270" y="9207"/>
                  </a:cubicBezTo>
                  <a:cubicBezTo>
                    <a:pt x="3303" y="8707"/>
                    <a:pt x="3370" y="8240"/>
                    <a:pt x="3370" y="7773"/>
                  </a:cubicBezTo>
                  <a:cubicBezTo>
                    <a:pt x="3403" y="7273"/>
                    <a:pt x="3370" y="6806"/>
                    <a:pt x="3403" y="6339"/>
                  </a:cubicBezTo>
                  <a:cubicBezTo>
                    <a:pt x="3403" y="5805"/>
                    <a:pt x="3437" y="5271"/>
                    <a:pt x="3437" y="4737"/>
                  </a:cubicBezTo>
                  <a:cubicBezTo>
                    <a:pt x="3437" y="4237"/>
                    <a:pt x="3370" y="3703"/>
                    <a:pt x="3303" y="3203"/>
                  </a:cubicBezTo>
                  <a:cubicBezTo>
                    <a:pt x="3203" y="2636"/>
                    <a:pt x="3003" y="2136"/>
                    <a:pt x="2870" y="1602"/>
                  </a:cubicBezTo>
                  <a:cubicBezTo>
                    <a:pt x="2770" y="1068"/>
                    <a:pt x="2669" y="534"/>
                    <a:pt x="2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 flipH="1">
              <a:off x="924976" y="4316457"/>
              <a:ext cx="271188" cy="117875"/>
            </a:xfrm>
            <a:custGeom>
              <a:avLst/>
              <a:gdLst/>
              <a:ahLst/>
              <a:cxnLst/>
              <a:rect l="l" t="t" r="r" b="b"/>
              <a:pathLst>
                <a:path w="6405" h="2784" extrusionOk="0">
                  <a:moveTo>
                    <a:pt x="6405" y="0"/>
                  </a:moveTo>
                  <a:lnTo>
                    <a:pt x="6405" y="0"/>
                  </a:lnTo>
                  <a:cubicBezTo>
                    <a:pt x="6305" y="34"/>
                    <a:pt x="6238" y="101"/>
                    <a:pt x="6138" y="201"/>
                  </a:cubicBezTo>
                  <a:cubicBezTo>
                    <a:pt x="6071" y="267"/>
                    <a:pt x="5971" y="334"/>
                    <a:pt x="5871" y="367"/>
                  </a:cubicBezTo>
                  <a:cubicBezTo>
                    <a:pt x="5738" y="434"/>
                    <a:pt x="5704" y="534"/>
                    <a:pt x="5571" y="568"/>
                  </a:cubicBezTo>
                  <a:cubicBezTo>
                    <a:pt x="5544" y="574"/>
                    <a:pt x="5515" y="577"/>
                    <a:pt x="5484" y="577"/>
                  </a:cubicBezTo>
                  <a:cubicBezTo>
                    <a:pt x="5359" y="577"/>
                    <a:pt x="5204" y="534"/>
                    <a:pt x="5071" y="534"/>
                  </a:cubicBezTo>
                  <a:cubicBezTo>
                    <a:pt x="4964" y="534"/>
                    <a:pt x="4878" y="577"/>
                    <a:pt x="4780" y="577"/>
                  </a:cubicBezTo>
                  <a:cubicBezTo>
                    <a:pt x="4756" y="577"/>
                    <a:pt x="4730" y="574"/>
                    <a:pt x="4704" y="568"/>
                  </a:cubicBezTo>
                  <a:cubicBezTo>
                    <a:pt x="4570" y="568"/>
                    <a:pt x="4437" y="601"/>
                    <a:pt x="4303" y="634"/>
                  </a:cubicBezTo>
                  <a:cubicBezTo>
                    <a:pt x="4223" y="634"/>
                    <a:pt x="4079" y="592"/>
                    <a:pt x="3956" y="592"/>
                  </a:cubicBezTo>
                  <a:cubicBezTo>
                    <a:pt x="3926" y="592"/>
                    <a:pt x="3896" y="594"/>
                    <a:pt x="3870" y="601"/>
                  </a:cubicBezTo>
                  <a:cubicBezTo>
                    <a:pt x="3770" y="668"/>
                    <a:pt x="3670" y="701"/>
                    <a:pt x="3570" y="734"/>
                  </a:cubicBezTo>
                  <a:cubicBezTo>
                    <a:pt x="3469" y="768"/>
                    <a:pt x="3403" y="868"/>
                    <a:pt x="3303" y="934"/>
                  </a:cubicBezTo>
                  <a:cubicBezTo>
                    <a:pt x="3203" y="968"/>
                    <a:pt x="3136" y="1068"/>
                    <a:pt x="3036" y="1101"/>
                  </a:cubicBezTo>
                  <a:cubicBezTo>
                    <a:pt x="2936" y="1168"/>
                    <a:pt x="2802" y="1168"/>
                    <a:pt x="2702" y="1235"/>
                  </a:cubicBezTo>
                  <a:cubicBezTo>
                    <a:pt x="2636" y="1268"/>
                    <a:pt x="2535" y="1335"/>
                    <a:pt x="2435" y="1401"/>
                  </a:cubicBezTo>
                  <a:cubicBezTo>
                    <a:pt x="2335" y="1435"/>
                    <a:pt x="2269" y="1535"/>
                    <a:pt x="2169" y="1602"/>
                  </a:cubicBezTo>
                  <a:cubicBezTo>
                    <a:pt x="2153" y="1609"/>
                    <a:pt x="2133" y="1612"/>
                    <a:pt x="2110" y="1612"/>
                  </a:cubicBezTo>
                  <a:cubicBezTo>
                    <a:pt x="2068" y="1612"/>
                    <a:pt x="2016" y="1604"/>
                    <a:pt x="1965" y="1604"/>
                  </a:cubicBezTo>
                  <a:cubicBezTo>
                    <a:pt x="1918" y="1604"/>
                    <a:pt x="1872" y="1610"/>
                    <a:pt x="1835" y="1635"/>
                  </a:cubicBezTo>
                  <a:cubicBezTo>
                    <a:pt x="1768" y="1668"/>
                    <a:pt x="1702" y="1802"/>
                    <a:pt x="1601" y="1868"/>
                  </a:cubicBezTo>
                  <a:cubicBezTo>
                    <a:pt x="1587" y="1873"/>
                    <a:pt x="1571" y="1875"/>
                    <a:pt x="1556" y="1875"/>
                  </a:cubicBezTo>
                  <a:cubicBezTo>
                    <a:pt x="1479" y="1875"/>
                    <a:pt x="1390" y="1828"/>
                    <a:pt x="1314" y="1828"/>
                  </a:cubicBezTo>
                  <a:cubicBezTo>
                    <a:pt x="1298" y="1828"/>
                    <a:pt x="1283" y="1830"/>
                    <a:pt x="1268" y="1835"/>
                  </a:cubicBezTo>
                  <a:cubicBezTo>
                    <a:pt x="1168" y="1868"/>
                    <a:pt x="1101" y="1935"/>
                    <a:pt x="1034" y="1969"/>
                  </a:cubicBezTo>
                  <a:cubicBezTo>
                    <a:pt x="934" y="2002"/>
                    <a:pt x="834" y="2002"/>
                    <a:pt x="768" y="2035"/>
                  </a:cubicBezTo>
                  <a:cubicBezTo>
                    <a:pt x="667" y="2102"/>
                    <a:pt x="601" y="2202"/>
                    <a:pt x="534" y="2235"/>
                  </a:cubicBezTo>
                  <a:cubicBezTo>
                    <a:pt x="434" y="2302"/>
                    <a:pt x="367" y="2302"/>
                    <a:pt x="267" y="2335"/>
                  </a:cubicBezTo>
                  <a:cubicBezTo>
                    <a:pt x="200" y="2369"/>
                    <a:pt x="100" y="2436"/>
                    <a:pt x="0" y="2469"/>
                  </a:cubicBezTo>
                  <a:cubicBezTo>
                    <a:pt x="0" y="2502"/>
                    <a:pt x="34" y="2769"/>
                    <a:pt x="67" y="2769"/>
                  </a:cubicBezTo>
                  <a:cubicBezTo>
                    <a:pt x="100" y="2780"/>
                    <a:pt x="134" y="2784"/>
                    <a:pt x="167" y="2784"/>
                  </a:cubicBezTo>
                  <a:cubicBezTo>
                    <a:pt x="234" y="2784"/>
                    <a:pt x="301" y="2769"/>
                    <a:pt x="367" y="2769"/>
                  </a:cubicBezTo>
                  <a:cubicBezTo>
                    <a:pt x="501" y="2769"/>
                    <a:pt x="567" y="2669"/>
                    <a:pt x="667" y="2636"/>
                  </a:cubicBezTo>
                  <a:cubicBezTo>
                    <a:pt x="734" y="2619"/>
                    <a:pt x="793" y="2619"/>
                    <a:pt x="851" y="2619"/>
                  </a:cubicBezTo>
                  <a:cubicBezTo>
                    <a:pt x="909" y="2619"/>
                    <a:pt x="968" y="2619"/>
                    <a:pt x="1034" y="2602"/>
                  </a:cubicBezTo>
                  <a:cubicBezTo>
                    <a:pt x="1134" y="2569"/>
                    <a:pt x="1235" y="2536"/>
                    <a:pt x="1335" y="2502"/>
                  </a:cubicBezTo>
                  <a:cubicBezTo>
                    <a:pt x="1435" y="2502"/>
                    <a:pt x="1568" y="2469"/>
                    <a:pt x="1668" y="2436"/>
                  </a:cubicBezTo>
                  <a:cubicBezTo>
                    <a:pt x="1702" y="2424"/>
                    <a:pt x="1739" y="2421"/>
                    <a:pt x="1778" y="2421"/>
                  </a:cubicBezTo>
                  <a:cubicBezTo>
                    <a:pt x="1857" y="2421"/>
                    <a:pt x="1946" y="2436"/>
                    <a:pt x="2035" y="2436"/>
                  </a:cubicBezTo>
                  <a:cubicBezTo>
                    <a:pt x="2135" y="2402"/>
                    <a:pt x="2235" y="2335"/>
                    <a:pt x="2369" y="2302"/>
                  </a:cubicBezTo>
                  <a:cubicBezTo>
                    <a:pt x="2469" y="2269"/>
                    <a:pt x="2602" y="2269"/>
                    <a:pt x="2736" y="2269"/>
                  </a:cubicBezTo>
                  <a:cubicBezTo>
                    <a:pt x="2836" y="2235"/>
                    <a:pt x="2902" y="2135"/>
                    <a:pt x="3036" y="2102"/>
                  </a:cubicBezTo>
                  <a:cubicBezTo>
                    <a:pt x="3051" y="2098"/>
                    <a:pt x="3067" y="2097"/>
                    <a:pt x="3083" y="2097"/>
                  </a:cubicBezTo>
                  <a:cubicBezTo>
                    <a:pt x="3197" y="2097"/>
                    <a:pt x="3342" y="2174"/>
                    <a:pt x="3455" y="2174"/>
                  </a:cubicBezTo>
                  <a:cubicBezTo>
                    <a:pt x="3472" y="2174"/>
                    <a:pt x="3488" y="2172"/>
                    <a:pt x="3503" y="2169"/>
                  </a:cubicBezTo>
                  <a:cubicBezTo>
                    <a:pt x="3603" y="2135"/>
                    <a:pt x="3703" y="2069"/>
                    <a:pt x="3836" y="2035"/>
                  </a:cubicBezTo>
                  <a:cubicBezTo>
                    <a:pt x="3936" y="2002"/>
                    <a:pt x="4070" y="1969"/>
                    <a:pt x="4203" y="1935"/>
                  </a:cubicBezTo>
                  <a:cubicBezTo>
                    <a:pt x="4303" y="1902"/>
                    <a:pt x="4403" y="1835"/>
                    <a:pt x="4504" y="1735"/>
                  </a:cubicBezTo>
                  <a:cubicBezTo>
                    <a:pt x="4570" y="1668"/>
                    <a:pt x="4637" y="1568"/>
                    <a:pt x="4737" y="1502"/>
                  </a:cubicBezTo>
                  <a:cubicBezTo>
                    <a:pt x="4804" y="1401"/>
                    <a:pt x="4937" y="1368"/>
                    <a:pt x="5037" y="1301"/>
                  </a:cubicBezTo>
                  <a:cubicBezTo>
                    <a:pt x="5137" y="1235"/>
                    <a:pt x="5204" y="1135"/>
                    <a:pt x="5304" y="1101"/>
                  </a:cubicBezTo>
                  <a:cubicBezTo>
                    <a:pt x="5438" y="1068"/>
                    <a:pt x="5571" y="1035"/>
                    <a:pt x="5704" y="968"/>
                  </a:cubicBezTo>
                  <a:cubicBezTo>
                    <a:pt x="5804" y="901"/>
                    <a:pt x="5905" y="834"/>
                    <a:pt x="6005" y="734"/>
                  </a:cubicBezTo>
                  <a:cubicBezTo>
                    <a:pt x="6071" y="634"/>
                    <a:pt x="6071" y="434"/>
                    <a:pt x="6138" y="301"/>
                  </a:cubicBezTo>
                  <a:cubicBezTo>
                    <a:pt x="6238" y="201"/>
                    <a:pt x="6305" y="67"/>
                    <a:pt x="6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 flipH="1">
              <a:off x="1304894" y="1979049"/>
              <a:ext cx="90438" cy="670412"/>
            </a:xfrm>
            <a:custGeom>
              <a:avLst/>
              <a:gdLst/>
              <a:ahLst/>
              <a:cxnLst/>
              <a:rect l="l" t="t" r="r" b="b"/>
              <a:pathLst>
                <a:path w="2136" h="15834" extrusionOk="0">
                  <a:moveTo>
                    <a:pt x="1569" y="0"/>
                  </a:moveTo>
                  <a:cubicBezTo>
                    <a:pt x="1569" y="267"/>
                    <a:pt x="1635" y="501"/>
                    <a:pt x="1669" y="767"/>
                  </a:cubicBezTo>
                  <a:cubicBezTo>
                    <a:pt x="1702" y="1001"/>
                    <a:pt x="1702" y="1268"/>
                    <a:pt x="1702" y="1535"/>
                  </a:cubicBezTo>
                  <a:cubicBezTo>
                    <a:pt x="1702" y="1802"/>
                    <a:pt x="1769" y="2068"/>
                    <a:pt x="1736" y="2335"/>
                  </a:cubicBezTo>
                  <a:cubicBezTo>
                    <a:pt x="1669" y="2602"/>
                    <a:pt x="1502" y="2869"/>
                    <a:pt x="1435" y="3136"/>
                  </a:cubicBezTo>
                  <a:cubicBezTo>
                    <a:pt x="1335" y="3403"/>
                    <a:pt x="1302" y="3636"/>
                    <a:pt x="1235" y="3870"/>
                  </a:cubicBezTo>
                  <a:cubicBezTo>
                    <a:pt x="1135" y="4137"/>
                    <a:pt x="1068" y="4370"/>
                    <a:pt x="1002" y="4604"/>
                  </a:cubicBezTo>
                  <a:cubicBezTo>
                    <a:pt x="935" y="4870"/>
                    <a:pt x="735" y="5137"/>
                    <a:pt x="701" y="5371"/>
                  </a:cubicBezTo>
                  <a:cubicBezTo>
                    <a:pt x="668" y="5638"/>
                    <a:pt x="635" y="5905"/>
                    <a:pt x="601" y="6171"/>
                  </a:cubicBezTo>
                  <a:cubicBezTo>
                    <a:pt x="535" y="6405"/>
                    <a:pt x="568" y="6672"/>
                    <a:pt x="535" y="6905"/>
                  </a:cubicBezTo>
                  <a:cubicBezTo>
                    <a:pt x="501" y="7172"/>
                    <a:pt x="535" y="7439"/>
                    <a:pt x="501" y="7672"/>
                  </a:cubicBezTo>
                  <a:cubicBezTo>
                    <a:pt x="468" y="7939"/>
                    <a:pt x="401" y="8173"/>
                    <a:pt x="368" y="8440"/>
                  </a:cubicBezTo>
                  <a:cubicBezTo>
                    <a:pt x="335" y="8707"/>
                    <a:pt x="335" y="8940"/>
                    <a:pt x="301" y="9207"/>
                  </a:cubicBezTo>
                  <a:cubicBezTo>
                    <a:pt x="301" y="9474"/>
                    <a:pt x="335" y="9741"/>
                    <a:pt x="301" y="9974"/>
                  </a:cubicBezTo>
                  <a:cubicBezTo>
                    <a:pt x="268" y="10241"/>
                    <a:pt x="134" y="10474"/>
                    <a:pt x="134" y="10741"/>
                  </a:cubicBezTo>
                  <a:cubicBezTo>
                    <a:pt x="101" y="11008"/>
                    <a:pt x="201" y="11275"/>
                    <a:pt x="201" y="11542"/>
                  </a:cubicBezTo>
                  <a:cubicBezTo>
                    <a:pt x="168" y="11775"/>
                    <a:pt x="1" y="12042"/>
                    <a:pt x="1" y="12309"/>
                  </a:cubicBezTo>
                  <a:cubicBezTo>
                    <a:pt x="1" y="12543"/>
                    <a:pt x="1" y="12776"/>
                    <a:pt x="34" y="13010"/>
                  </a:cubicBezTo>
                  <a:cubicBezTo>
                    <a:pt x="34" y="13243"/>
                    <a:pt x="1" y="13477"/>
                    <a:pt x="1" y="13710"/>
                  </a:cubicBezTo>
                  <a:cubicBezTo>
                    <a:pt x="34" y="13944"/>
                    <a:pt x="134" y="14177"/>
                    <a:pt x="134" y="14411"/>
                  </a:cubicBezTo>
                  <a:cubicBezTo>
                    <a:pt x="168" y="14644"/>
                    <a:pt x="168" y="14878"/>
                    <a:pt x="201" y="15111"/>
                  </a:cubicBezTo>
                  <a:cubicBezTo>
                    <a:pt x="234" y="15345"/>
                    <a:pt x="301" y="15578"/>
                    <a:pt x="301" y="15812"/>
                  </a:cubicBezTo>
                  <a:cubicBezTo>
                    <a:pt x="315" y="15825"/>
                    <a:pt x="369" y="15834"/>
                    <a:pt x="427" y="15834"/>
                  </a:cubicBezTo>
                  <a:cubicBezTo>
                    <a:pt x="510" y="15834"/>
                    <a:pt x="601" y="15817"/>
                    <a:pt x="601" y="15778"/>
                  </a:cubicBezTo>
                  <a:cubicBezTo>
                    <a:pt x="635" y="15545"/>
                    <a:pt x="601" y="15278"/>
                    <a:pt x="601" y="15011"/>
                  </a:cubicBezTo>
                  <a:cubicBezTo>
                    <a:pt x="601" y="14778"/>
                    <a:pt x="535" y="14511"/>
                    <a:pt x="535" y="14277"/>
                  </a:cubicBezTo>
                  <a:cubicBezTo>
                    <a:pt x="535" y="14010"/>
                    <a:pt x="601" y="13743"/>
                    <a:pt x="601" y="13510"/>
                  </a:cubicBezTo>
                  <a:cubicBezTo>
                    <a:pt x="601" y="13243"/>
                    <a:pt x="601" y="12976"/>
                    <a:pt x="635" y="12743"/>
                  </a:cubicBezTo>
                  <a:cubicBezTo>
                    <a:pt x="668" y="12476"/>
                    <a:pt x="701" y="12209"/>
                    <a:pt x="735" y="11976"/>
                  </a:cubicBezTo>
                  <a:cubicBezTo>
                    <a:pt x="768" y="11709"/>
                    <a:pt x="868" y="11442"/>
                    <a:pt x="902" y="11208"/>
                  </a:cubicBezTo>
                  <a:cubicBezTo>
                    <a:pt x="935" y="10941"/>
                    <a:pt x="935" y="10675"/>
                    <a:pt x="1002" y="10408"/>
                  </a:cubicBezTo>
                  <a:cubicBezTo>
                    <a:pt x="1035" y="10174"/>
                    <a:pt x="1102" y="9907"/>
                    <a:pt x="1168" y="9674"/>
                  </a:cubicBezTo>
                  <a:cubicBezTo>
                    <a:pt x="1235" y="9407"/>
                    <a:pt x="1168" y="9140"/>
                    <a:pt x="1235" y="8873"/>
                  </a:cubicBezTo>
                  <a:cubicBezTo>
                    <a:pt x="1302" y="8640"/>
                    <a:pt x="1535" y="8406"/>
                    <a:pt x="1602" y="8139"/>
                  </a:cubicBezTo>
                  <a:cubicBezTo>
                    <a:pt x="1669" y="7906"/>
                    <a:pt x="1669" y="7639"/>
                    <a:pt x="1736" y="7372"/>
                  </a:cubicBezTo>
                  <a:cubicBezTo>
                    <a:pt x="1802" y="7139"/>
                    <a:pt x="1836" y="6872"/>
                    <a:pt x="1902" y="6605"/>
                  </a:cubicBezTo>
                  <a:cubicBezTo>
                    <a:pt x="1936" y="6372"/>
                    <a:pt x="1936" y="6105"/>
                    <a:pt x="1969" y="5838"/>
                  </a:cubicBezTo>
                  <a:cubicBezTo>
                    <a:pt x="1969" y="5571"/>
                    <a:pt x="1936" y="5337"/>
                    <a:pt x="1936" y="5071"/>
                  </a:cubicBezTo>
                  <a:cubicBezTo>
                    <a:pt x="1936" y="4804"/>
                    <a:pt x="1969" y="4537"/>
                    <a:pt x="2002" y="4303"/>
                  </a:cubicBezTo>
                  <a:cubicBezTo>
                    <a:pt x="2002" y="4037"/>
                    <a:pt x="1969" y="3770"/>
                    <a:pt x="2002" y="3503"/>
                  </a:cubicBezTo>
                  <a:cubicBezTo>
                    <a:pt x="2036" y="3236"/>
                    <a:pt x="2102" y="2936"/>
                    <a:pt x="2102" y="2636"/>
                  </a:cubicBezTo>
                  <a:cubicBezTo>
                    <a:pt x="2136" y="2369"/>
                    <a:pt x="2136" y="2068"/>
                    <a:pt x="2069" y="1768"/>
                  </a:cubicBezTo>
                  <a:cubicBezTo>
                    <a:pt x="2002" y="1468"/>
                    <a:pt x="1869" y="1201"/>
                    <a:pt x="1769" y="901"/>
                  </a:cubicBezTo>
                  <a:cubicBezTo>
                    <a:pt x="1702" y="601"/>
                    <a:pt x="1602" y="300"/>
                    <a:pt x="15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 flipH="1">
              <a:off x="354366" y="1264481"/>
              <a:ext cx="1845601" cy="710381"/>
            </a:xfrm>
            <a:custGeom>
              <a:avLst/>
              <a:gdLst/>
              <a:ahLst/>
              <a:cxnLst/>
              <a:rect l="l" t="t" r="r" b="b"/>
              <a:pathLst>
                <a:path w="43590" h="16778" extrusionOk="0">
                  <a:moveTo>
                    <a:pt x="18677" y="0"/>
                  </a:moveTo>
                  <a:cubicBezTo>
                    <a:pt x="18183" y="0"/>
                    <a:pt x="17687" y="142"/>
                    <a:pt x="17270" y="432"/>
                  </a:cubicBezTo>
                  <a:cubicBezTo>
                    <a:pt x="16737" y="766"/>
                    <a:pt x="16303" y="1400"/>
                    <a:pt x="16403" y="2033"/>
                  </a:cubicBezTo>
                  <a:cubicBezTo>
                    <a:pt x="16470" y="2334"/>
                    <a:pt x="16603" y="2600"/>
                    <a:pt x="16603" y="2901"/>
                  </a:cubicBezTo>
                  <a:cubicBezTo>
                    <a:pt x="16570" y="3301"/>
                    <a:pt x="16203" y="3601"/>
                    <a:pt x="15869" y="3768"/>
                  </a:cubicBezTo>
                  <a:cubicBezTo>
                    <a:pt x="15445" y="3953"/>
                    <a:pt x="15017" y="4029"/>
                    <a:pt x="14585" y="4029"/>
                  </a:cubicBezTo>
                  <a:cubicBezTo>
                    <a:pt x="12913" y="4029"/>
                    <a:pt x="11195" y="2878"/>
                    <a:pt x="9498" y="2400"/>
                  </a:cubicBezTo>
                  <a:cubicBezTo>
                    <a:pt x="8900" y="2227"/>
                    <a:pt x="8283" y="2142"/>
                    <a:pt x="7665" y="2142"/>
                  </a:cubicBezTo>
                  <a:cubicBezTo>
                    <a:pt x="6147" y="2142"/>
                    <a:pt x="4627" y="2653"/>
                    <a:pt x="3394" y="3601"/>
                  </a:cubicBezTo>
                  <a:cubicBezTo>
                    <a:pt x="3470" y="3766"/>
                    <a:pt x="3600" y="3898"/>
                    <a:pt x="3753" y="3986"/>
                  </a:cubicBezTo>
                  <a:lnTo>
                    <a:pt x="3753" y="3986"/>
                  </a:lnTo>
                  <a:cubicBezTo>
                    <a:pt x="2824" y="4138"/>
                    <a:pt x="1967" y="4957"/>
                    <a:pt x="1292" y="5736"/>
                  </a:cubicBezTo>
                  <a:cubicBezTo>
                    <a:pt x="725" y="6370"/>
                    <a:pt x="125" y="7037"/>
                    <a:pt x="58" y="7904"/>
                  </a:cubicBezTo>
                  <a:cubicBezTo>
                    <a:pt x="0" y="8658"/>
                    <a:pt x="598" y="9463"/>
                    <a:pt x="1259" y="9463"/>
                  </a:cubicBezTo>
                  <a:cubicBezTo>
                    <a:pt x="1358" y="9463"/>
                    <a:pt x="1459" y="9444"/>
                    <a:pt x="1559" y="9405"/>
                  </a:cubicBezTo>
                  <a:cubicBezTo>
                    <a:pt x="2035" y="9220"/>
                    <a:pt x="2491" y="8678"/>
                    <a:pt x="2892" y="8678"/>
                  </a:cubicBezTo>
                  <a:cubicBezTo>
                    <a:pt x="2996" y="8678"/>
                    <a:pt x="3097" y="8715"/>
                    <a:pt x="3194" y="8805"/>
                  </a:cubicBezTo>
                  <a:cubicBezTo>
                    <a:pt x="3360" y="8972"/>
                    <a:pt x="3360" y="9272"/>
                    <a:pt x="3427" y="9539"/>
                  </a:cubicBezTo>
                  <a:cubicBezTo>
                    <a:pt x="3627" y="10172"/>
                    <a:pt x="4294" y="10573"/>
                    <a:pt x="4962" y="10606"/>
                  </a:cubicBezTo>
                  <a:cubicBezTo>
                    <a:pt x="5005" y="10608"/>
                    <a:pt x="5048" y="10609"/>
                    <a:pt x="5091" y="10609"/>
                  </a:cubicBezTo>
                  <a:cubicBezTo>
                    <a:pt x="5711" y="10609"/>
                    <a:pt x="6301" y="10393"/>
                    <a:pt x="6863" y="10206"/>
                  </a:cubicBezTo>
                  <a:cubicBezTo>
                    <a:pt x="7015" y="10141"/>
                    <a:pt x="7167" y="10090"/>
                    <a:pt x="7310" y="10090"/>
                  </a:cubicBezTo>
                  <a:cubicBezTo>
                    <a:pt x="7387" y="10090"/>
                    <a:pt x="7460" y="10104"/>
                    <a:pt x="7530" y="10139"/>
                  </a:cubicBezTo>
                  <a:cubicBezTo>
                    <a:pt x="7930" y="10273"/>
                    <a:pt x="7930" y="10806"/>
                    <a:pt x="7897" y="11240"/>
                  </a:cubicBezTo>
                  <a:cubicBezTo>
                    <a:pt x="7830" y="12407"/>
                    <a:pt x="8030" y="13775"/>
                    <a:pt x="8998" y="14442"/>
                  </a:cubicBezTo>
                  <a:cubicBezTo>
                    <a:pt x="9425" y="14741"/>
                    <a:pt x="9919" y="14852"/>
                    <a:pt x="10436" y="14852"/>
                  </a:cubicBezTo>
                  <a:cubicBezTo>
                    <a:pt x="11130" y="14852"/>
                    <a:pt x="11865" y="14652"/>
                    <a:pt x="12534" y="14442"/>
                  </a:cubicBezTo>
                  <a:cubicBezTo>
                    <a:pt x="13268" y="14242"/>
                    <a:pt x="14101" y="13842"/>
                    <a:pt x="14202" y="13075"/>
                  </a:cubicBezTo>
                  <a:cubicBezTo>
                    <a:pt x="14302" y="12274"/>
                    <a:pt x="13434" y="11573"/>
                    <a:pt x="13601" y="10773"/>
                  </a:cubicBezTo>
                  <a:cubicBezTo>
                    <a:pt x="13727" y="10079"/>
                    <a:pt x="14509" y="9803"/>
                    <a:pt x="15214" y="9803"/>
                  </a:cubicBezTo>
                  <a:cubicBezTo>
                    <a:pt x="15255" y="9803"/>
                    <a:pt x="15296" y="9804"/>
                    <a:pt x="15336" y="9806"/>
                  </a:cubicBezTo>
                  <a:cubicBezTo>
                    <a:pt x="16937" y="9939"/>
                    <a:pt x="18405" y="11140"/>
                    <a:pt x="18872" y="12708"/>
                  </a:cubicBezTo>
                  <a:cubicBezTo>
                    <a:pt x="19105" y="13575"/>
                    <a:pt x="19072" y="14509"/>
                    <a:pt x="19505" y="15309"/>
                  </a:cubicBezTo>
                  <a:cubicBezTo>
                    <a:pt x="19972" y="16243"/>
                    <a:pt x="21073" y="16777"/>
                    <a:pt x="22141" y="16777"/>
                  </a:cubicBezTo>
                  <a:cubicBezTo>
                    <a:pt x="23208" y="16777"/>
                    <a:pt x="24242" y="16310"/>
                    <a:pt x="25109" y="15676"/>
                  </a:cubicBezTo>
                  <a:cubicBezTo>
                    <a:pt x="25519" y="15344"/>
                    <a:pt x="25850" y="14716"/>
                    <a:pt x="25695" y="14322"/>
                  </a:cubicBezTo>
                  <a:lnTo>
                    <a:pt x="25695" y="14322"/>
                  </a:lnTo>
                  <a:cubicBezTo>
                    <a:pt x="26286" y="14828"/>
                    <a:pt x="27071" y="15117"/>
                    <a:pt x="27845" y="15117"/>
                  </a:cubicBezTo>
                  <a:cubicBezTo>
                    <a:pt x="28187" y="15117"/>
                    <a:pt x="28526" y="15061"/>
                    <a:pt x="28845" y="14943"/>
                  </a:cubicBezTo>
                  <a:cubicBezTo>
                    <a:pt x="30046" y="14509"/>
                    <a:pt x="30880" y="13308"/>
                    <a:pt x="30913" y="12040"/>
                  </a:cubicBezTo>
                  <a:cubicBezTo>
                    <a:pt x="30913" y="11840"/>
                    <a:pt x="30913" y="11607"/>
                    <a:pt x="30980" y="11373"/>
                  </a:cubicBezTo>
                  <a:cubicBezTo>
                    <a:pt x="31119" y="10958"/>
                    <a:pt x="31545" y="10750"/>
                    <a:pt x="31982" y="10750"/>
                  </a:cubicBezTo>
                  <a:cubicBezTo>
                    <a:pt x="32177" y="10750"/>
                    <a:pt x="32373" y="10791"/>
                    <a:pt x="32548" y="10873"/>
                  </a:cubicBezTo>
                  <a:cubicBezTo>
                    <a:pt x="33115" y="11106"/>
                    <a:pt x="33515" y="11674"/>
                    <a:pt x="33916" y="12141"/>
                  </a:cubicBezTo>
                  <a:cubicBezTo>
                    <a:pt x="34883" y="13241"/>
                    <a:pt x="36151" y="14175"/>
                    <a:pt x="37618" y="14309"/>
                  </a:cubicBezTo>
                  <a:cubicBezTo>
                    <a:pt x="37746" y="14323"/>
                    <a:pt x="37874" y="14330"/>
                    <a:pt x="38002" y="14330"/>
                  </a:cubicBezTo>
                  <a:cubicBezTo>
                    <a:pt x="39388" y="14330"/>
                    <a:pt x="40788" y="13520"/>
                    <a:pt x="41154" y="12207"/>
                  </a:cubicBezTo>
                  <a:cubicBezTo>
                    <a:pt x="42689" y="11874"/>
                    <a:pt x="43589" y="9906"/>
                    <a:pt x="42855" y="8538"/>
                  </a:cubicBezTo>
                  <a:cubicBezTo>
                    <a:pt x="42417" y="7720"/>
                    <a:pt x="41513" y="7272"/>
                    <a:pt x="40622" y="7272"/>
                  </a:cubicBezTo>
                  <a:cubicBezTo>
                    <a:pt x="40299" y="7272"/>
                    <a:pt x="39978" y="7331"/>
                    <a:pt x="39681" y="7452"/>
                  </a:cubicBezTo>
                  <a:lnTo>
                    <a:pt x="39681" y="7452"/>
                  </a:lnTo>
                  <a:cubicBezTo>
                    <a:pt x="39818" y="7252"/>
                    <a:pt x="39905" y="7008"/>
                    <a:pt x="39920" y="6770"/>
                  </a:cubicBezTo>
                  <a:cubicBezTo>
                    <a:pt x="39920" y="6236"/>
                    <a:pt x="39720" y="5736"/>
                    <a:pt x="39486" y="5269"/>
                  </a:cubicBezTo>
                  <a:cubicBezTo>
                    <a:pt x="39186" y="4568"/>
                    <a:pt x="38819" y="3835"/>
                    <a:pt x="38219" y="3434"/>
                  </a:cubicBezTo>
                  <a:cubicBezTo>
                    <a:pt x="37868" y="3200"/>
                    <a:pt x="37471" y="3103"/>
                    <a:pt x="37063" y="3103"/>
                  </a:cubicBezTo>
                  <a:cubicBezTo>
                    <a:pt x="36423" y="3103"/>
                    <a:pt x="35753" y="3342"/>
                    <a:pt x="35183" y="3668"/>
                  </a:cubicBezTo>
                  <a:cubicBezTo>
                    <a:pt x="34249" y="4202"/>
                    <a:pt x="33382" y="4935"/>
                    <a:pt x="32348" y="5202"/>
                  </a:cubicBezTo>
                  <a:cubicBezTo>
                    <a:pt x="32074" y="5273"/>
                    <a:pt x="31841" y="5303"/>
                    <a:pt x="31636" y="5303"/>
                  </a:cubicBezTo>
                  <a:cubicBezTo>
                    <a:pt x="30495" y="5303"/>
                    <a:pt x="30234" y="4368"/>
                    <a:pt x="28679" y="4368"/>
                  </a:cubicBezTo>
                  <a:cubicBezTo>
                    <a:pt x="28598" y="4348"/>
                    <a:pt x="28523" y="4339"/>
                    <a:pt x="28454" y="4339"/>
                  </a:cubicBezTo>
                  <a:cubicBezTo>
                    <a:pt x="27715" y="4339"/>
                    <a:pt x="27528" y="5375"/>
                    <a:pt x="26644" y="5436"/>
                  </a:cubicBezTo>
                  <a:cubicBezTo>
                    <a:pt x="26568" y="5441"/>
                    <a:pt x="26491" y="5443"/>
                    <a:pt x="26414" y="5443"/>
                  </a:cubicBezTo>
                  <a:cubicBezTo>
                    <a:pt x="25476" y="5443"/>
                    <a:pt x="24484" y="5062"/>
                    <a:pt x="24175" y="4168"/>
                  </a:cubicBezTo>
                  <a:cubicBezTo>
                    <a:pt x="23942" y="3501"/>
                    <a:pt x="24142" y="2667"/>
                    <a:pt x="23675" y="2200"/>
                  </a:cubicBezTo>
                  <a:cubicBezTo>
                    <a:pt x="23275" y="1800"/>
                    <a:pt x="22641" y="1933"/>
                    <a:pt x="22141" y="1800"/>
                  </a:cubicBezTo>
                  <a:cubicBezTo>
                    <a:pt x="21273" y="1633"/>
                    <a:pt x="20639" y="766"/>
                    <a:pt x="19872" y="299"/>
                  </a:cubicBezTo>
                  <a:cubicBezTo>
                    <a:pt x="19507" y="101"/>
                    <a:pt x="19092" y="0"/>
                    <a:pt x="18677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 flipH="1">
              <a:off x="354366" y="1264481"/>
              <a:ext cx="1845601" cy="710381"/>
            </a:xfrm>
            <a:custGeom>
              <a:avLst/>
              <a:gdLst/>
              <a:ahLst/>
              <a:cxnLst/>
              <a:rect l="l" t="t" r="r" b="b"/>
              <a:pathLst>
                <a:path w="43590" h="16778" extrusionOk="0">
                  <a:moveTo>
                    <a:pt x="18677" y="0"/>
                  </a:moveTo>
                  <a:cubicBezTo>
                    <a:pt x="18183" y="0"/>
                    <a:pt x="17687" y="142"/>
                    <a:pt x="17270" y="432"/>
                  </a:cubicBezTo>
                  <a:cubicBezTo>
                    <a:pt x="16737" y="766"/>
                    <a:pt x="16303" y="1400"/>
                    <a:pt x="16403" y="2033"/>
                  </a:cubicBezTo>
                  <a:cubicBezTo>
                    <a:pt x="16470" y="2334"/>
                    <a:pt x="16603" y="2600"/>
                    <a:pt x="16603" y="2901"/>
                  </a:cubicBezTo>
                  <a:cubicBezTo>
                    <a:pt x="16570" y="3301"/>
                    <a:pt x="16203" y="3601"/>
                    <a:pt x="15869" y="3768"/>
                  </a:cubicBezTo>
                  <a:cubicBezTo>
                    <a:pt x="15445" y="3953"/>
                    <a:pt x="15017" y="4029"/>
                    <a:pt x="14585" y="4029"/>
                  </a:cubicBezTo>
                  <a:cubicBezTo>
                    <a:pt x="12913" y="4029"/>
                    <a:pt x="11195" y="2878"/>
                    <a:pt x="9498" y="2400"/>
                  </a:cubicBezTo>
                  <a:cubicBezTo>
                    <a:pt x="8900" y="2227"/>
                    <a:pt x="8283" y="2142"/>
                    <a:pt x="7665" y="2142"/>
                  </a:cubicBezTo>
                  <a:cubicBezTo>
                    <a:pt x="6147" y="2142"/>
                    <a:pt x="4627" y="2653"/>
                    <a:pt x="3394" y="3601"/>
                  </a:cubicBezTo>
                  <a:cubicBezTo>
                    <a:pt x="3470" y="3766"/>
                    <a:pt x="3600" y="3898"/>
                    <a:pt x="3753" y="3986"/>
                  </a:cubicBezTo>
                  <a:lnTo>
                    <a:pt x="3753" y="3986"/>
                  </a:lnTo>
                  <a:cubicBezTo>
                    <a:pt x="2824" y="4138"/>
                    <a:pt x="1967" y="4957"/>
                    <a:pt x="1292" y="5736"/>
                  </a:cubicBezTo>
                  <a:cubicBezTo>
                    <a:pt x="725" y="6370"/>
                    <a:pt x="125" y="7037"/>
                    <a:pt x="58" y="7904"/>
                  </a:cubicBezTo>
                  <a:cubicBezTo>
                    <a:pt x="0" y="8658"/>
                    <a:pt x="598" y="9463"/>
                    <a:pt x="1259" y="9463"/>
                  </a:cubicBezTo>
                  <a:cubicBezTo>
                    <a:pt x="1358" y="9463"/>
                    <a:pt x="1459" y="9444"/>
                    <a:pt x="1559" y="9405"/>
                  </a:cubicBezTo>
                  <a:cubicBezTo>
                    <a:pt x="2035" y="9220"/>
                    <a:pt x="2491" y="8678"/>
                    <a:pt x="2892" y="8678"/>
                  </a:cubicBezTo>
                  <a:cubicBezTo>
                    <a:pt x="2996" y="8678"/>
                    <a:pt x="3097" y="8715"/>
                    <a:pt x="3194" y="8805"/>
                  </a:cubicBezTo>
                  <a:cubicBezTo>
                    <a:pt x="3360" y="8972"/>
                    <a:pt x="3360" y="9272"/>
                    <a:pt x="3427" y="9539"/>
                  </a:cubicBezTo>
                  <a:cubicBezTo>
                    <a:pt x="3627" y="10172"/>
                    <a:pt x="4294" y="10573"/>
                    <a:pt x="4962" y="10606"/>
                  </a:cubicBezTo>
                  <a:cubicBezTo>
                    <a:pt x="5005" y="10608"/>
                    <a:pt x="5048" y="10609"/>
                    <a:pt x="5091" y="10609"/>
                  </a:cubicBezTo>
                  <a:cubicBezTo>
                    <a:pt x="5711" y="10609"/>
                    <a:pt x="6301" y="10393"/>
                    <a:pt x="6863" y="10206"/>
                  </a:cubicBezTo>
                  <a:cubicBezTo>
                    <a:pt x="7015" y="10141"/>
                    <a:pt x="7167" y="10090"/>
                    <a:pt x="7310" y="10090"/>
                  </a:cubicBezTo>
                  <a:cubicBezTo>
                    <a:pt x="7387" y="10090"/>
                    <a:pt x="7460" y="10104"/>
                    <a:pt x="7530" y="10139"/>
                  </a:cubicBezTo>
                  <a:cubicBezTo>
                    <a:pt x="7930" y="10273"/>
                    <a:pt x="7930" y="10806"/>
                    <a:pt x="7897" y="11240"/>
                  </a:cubicBezTo>
                  <a:cubicBezTo>
                    <a:pt x="7830" y="12407"/>
                    <a:pt x="8030" y="13775"/>
                    <a:pt x="8998" y="14442"/>
                  </a:cubicBezTo>
                  <a:cubicBezTo>
                    <a:pt x="9425" y="14741"/>
                    <a:pt x="9919" y="14852"/>
                    <a:pt x="10436" y="14852"/>
                  </a:cubicBezTo>
                  <a:cubicBezTo>
                    <a:pt x="11130" y="14852"/>
                    <a:pt x="11865" y="14652"/>
                    <a:pt x="12534" y="14442"/>
                  </a:cubicBezTo>
                  <a:cubicBezTo>
                    <a:pt x="13268" y="14242"/>
                    <a:pt x="14101" y="13842"/>
                    <a:pt x="14202" y="13075"/>
                  </a:cubicBezTo>
                  <a:cubicBezTo>
                    <a:pt x="14302" y="12274"/>
                    <a:pt x="13434" y="11573"/>
                    <a:pt x="13601" y="10773"/>
                  </a:cubicBezTo>
                  <a:cubicBezTo>
                    <a:pt x="13727" y="10079"/>
                    <a:pt x="14509" y="9803"/>
                    <a:pt x="15214" y="9803"/>
                  </a:cubicBezTo>
                  <a:cubicBezTo>
                    <a:pt x="15255" y="9803"/>
                    <a:pt x="15296" y="9804"/>
                    <a:pt x="15336" y="9806"/>
                  </a:cubicBezTo>
                  <a:cubicBezTo>
                    <a:pt x="16937" y="9939"/>
                    <a:pt x="18405" y="11140"/>
                    <a:pt x="18872" y="12708"/>
                  </a:cubicBezTo>
                  <a:cubicBezTo>
                    <a:pt x="19105" y="13575"/>
                    <a:pt x="19072" y="14509"/>
                    <a:pt x="19505" y="15309"/>
                  </a:cubicBezTo>
                  <a:cubicBezTo>
                    <a:pt x="19972" y="16243"/>
                    <a:pt x="21073" y="16777"/>
                    <a:pt x="22141" y="16777"/>
                  </a:cubicBezTo>
                  <a:cubicBezTo>
                    <a:pt x="23208" y="16777"/>
                    <a:pt x="24242" y="16310"/>
                    <a:pt x="25109" y="15676"/>
                  </a:cubicBezTo>
                  <a:cubicBezTo>
                    <a:pt x="25519" y="15344"/>
                    <a:pt x="25850" y="14716"/>
                    <a:pt x="25695" y="14322"/>
                  </a:cubicBezTo>
                  <a:lnTo>
                    <a:pt x="25695" y="14322"/>
                  </a:lnTo>
                  <a:cubicBezTo>
                    <a:pt x="26286" y="14828"/>
                    <a:pt x="27071" y="15117"/>
                    <a:pt x="27845" y="15117"/>
                  </a:cubicBezTo>
                  <a:cubicBezTo>
                    <a:pt x="28187" y="15117"/>
                    <a:pt x="28526" y="15061"/>
                    <a:pt x="28845" y="14943"/>
                  </a:cubicBezTo>
                  <a:cubicBezTo>
                    <a:pt x="30046" y="14509"/>
                    <a:pt x="30880" y="13308"/>
                    <a:pt x="30913" y="12040"/>
                  </a:cubicBezTo>
                  <a:cubicBezTo>
                    <a:pt x="30913" y="11840"/>
                    <a:pt x="30913" y="11607"/>
                    <a:pt x="30980" y="11373"/>
                  </a:cubicBezTo>
                  <a:cubicBezTo>
                    <a:pt x="31119" y="10958"/>
                    <a:pt x="31545" y="10750"/>
                    <a:pt x="31982" y="10750"/>
                  </a:cubicBezTo>
                  <a:cubicBezTo>
                    <a:pt x="32177" y="10750"/>
                    <a:pt x="32373" y="10791"/>
                    <a:pt x="32548" y="10873"/>
                  </a:cubicBezTo>
                  <a:cubicBezTo>
                    <a:pt x="33115" y="11106"/>
                    <a:pt x="33515" y="11674"/>
                    <a:pt x="33916" y="12141"/>
                  </a:cubicBezTo>
                  <a:cubicBezTo>
                    <a:pt x="34883" y="13241"/>
                    <a:pt x="36151" y="14175"/>
                    <a:pt x="37618" y="14309"/>
                  </a:cubicBezTo>
                  <a:cubicBezTo>
                    <a:pt x="37746" y="14323"/>
                    <a:pt x="37874" y="14330"/>
                    <a:pt x="38002" y="14330"/>
                  </a:cubicBezTo>
                  <a:cubicBezTo>
                    <a:pt x="39388" y="14330"/>
                    <a:pt x="40788" y="13520"/>
                    <a:pt x="41154" y="12207"/>
                  </a:cubicBezTo>
                  <a:cubicBezTo>
                    <a:pt x="42689" y="11874"/>
                    <a:pt x="43589" y="9906"/>
                    <a:pt x="42855" y="8538"/>
                  </a:cubicBezTo>
                  <a:cubicBezTo>
                    <a:pt x="42417" y="7720"/>
                    <a:pt x="41513" y="7272"/>
                    <a:pt x="40622" y="7272"/>
                  </a:cubicBezTo>
                  <a:cubicBezTo>
                    <a:pt x="40299" y="7272"/>
                    <a:pt x="39978" y="7331"/>
                    <a:pt x="39681" y="7452"/>
                  </a:cubicBezTo>
                  <a:lnTo>
                    <a:pt x="39681" y="7452"/>
                  </a:lnTo>
                  <a:cubicBezTo>
                    <a:pt x="39818" y="7252"/>
                    <a:pt x="39905" y="7008"/>
                    <a:pt x="39920" y="6770"/>
                  </a:cubicBezTo>
                  <a:cubicBezTo>
                    <a:pt x="39920" y="6236"/>
                    <a:pt x="39720" y="5736"/>
                    <a:pt x="39486" y="5269"/>
                  </a:cubicBezTo>
                  <a:cubicBezTo>
                    <a:pt x="39186" y="4568"/>
                    <a:pt x="38819" y="3835"/>
                    <a:pt x="38219" y="3434"/>
                  </a:cubicBezTo>
                  <a:cubicBezTo>
                    <a:pt x="37868" y="3200"/>
                    <a:pt x="37471" y="3103"/>
                    <a:pt x="37063" y="3103"/>
                  </a:cubicBezTo>
                  <a:cubicBezTo>
                    <a:pt x="36423" y="3103"/>
                    <a:pt x="35753" y="3342"/>
                    <a:pt x="35183" y="3668"/>
                  </a:cubicBezTo>
                  <a:cubicBezTo>
                    <a:pt x="34249" y="4202"/>
                    <a:pt x="33382" y="4935"/>
                    <a:pt x="32348" y="5202"/>
                  </a:cubicBezTo>
                  <a:cubicBezTo>
                    <a:pt x="32074" y="5273"/>
                    <a:pt x="31841" y="5303"/>
                    <a:pt x="31636" y="5303"/>
                  </a:cubicBezTo>
                  <a:cubicBezTo>
                    <a:pt x="30495" y="5303"/>
                    <a:pt x="30234" y="4368"/>
                    <a:pt x="28679" y="4368"/>
                  </a:cubicBezTo>
                  <a:cubicBezTo>
                    <a:pt x="28598" y="4348"/>
                    <a:pt x="28523" y="4339"/>
                    <a:pt x="28454" y="4339"/>
                  </a:cubicBezTo>
                  <a:cubicBezTo>
                    <a:pt x="27715" y="4339"/>
                    <a:pt x="27528" y="5375"/>
                    <a:pt x="26644" y="5436"/>
                  </a:cubicBezTo>
                  <a:cubicBezTo>
                    <a:pt x="26568" y="5441"/>
                    <a:pt x="26491" y="5443"/>
                    <a:pt x="26414" y="5443"/>
                  </a:cubicBezTo>
                  <a:cubicBezTo>
                    <a:pt x="25476" y="5443"/>
                    <a:pt x="24484" y="5062"/>
                    <a:pt x="24175" y="4168"/>
                  </a:cubicBezTo>
                  <a:cubicBezTo>
                    <a:pt x="23942" y="3501"/>
                    <a:pt x="24142" y="2667"/>
                    <a:pt x="23675" y="2200"/>
                  </a:cubicBezTo>
                  <a:cubicBezTo>
                    <a:pt x="23275" y="1800"/>
                    <a:pt x="22641" y="1933"/>
                    <a:pt x="22141" y="1800"/>
                  </a:cubicBezTo>
                  <a:cubicBezTo>
                    <a:pt x="21273" y="1633"/>
                    <a:pt x="20639" y="766"/>
                    <a:pt x="19872" y="299"/>
                  </a:cubicBezTo>
                  <a:cubicBezTo>
                    <a:pt x="19507" y="101"/>
                    <a:pt x="19092" y="0"/>
                    <a:pt x="186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 flipH="1">
              <a:off x="422152" y="1205375"/>
              <a:ext cx="1724551" cy="674857"/>
            </a:xfrm>
            <a:custGeom>
              <a:avLst/>
              <a:gdLst/>
              <a:ahLst/>
              <a:cxnLst/>
              <a:rect l="l" t="t" r="r" b="b"/>
              <a:pathLst>
                <a:path w="40731" h="15939" extrusionOk="0">
                  <a:moveTo>
                    <a:pt x="17463" y="0"/>
                  </a:moveTo>
                  <a:cubicBezTo>
                    <a:pt x="16953" y="0"/>
                    <a:pt x="16446" y="145"/>
                    <a:pt x="16012" y="427"/>
                  </a:cubicBezTo>
                  <a:cubicBezTo>
                    <a:pt x="15512" y="761"/>
                    <a:pt x="15112" y="1395"/>
                    <a:pt x="15212" y="1995"/>
                  </a:cubicBezTo>
                  <a:cubicBezTo>
                    <a:pt x="15279" y="2262"/>
                    <a:pt x="15445" y="2529"/>
                    <a:pt x="15412" y="2829"/>
                  </a:cubicBezTo>
                  <a:cubicBezTo>
                    <a:pt x="15412" y="3196"/>
                    <a:pt x="15078" y="3496"/>
                    <a:pt x="14745" y="3629"/>
                  </a:cubicBezTo>
                  <a:cubicBezTo>
                    <a:pt x="14272" y="3862"/>
                    <a:pt x="13786" y="3954"/>
                    <a:pt x="13292" y="3954"/>
                  </a:cubicBezTo>
                  <a:cubicBezTo>
                    <a:pt x="11725" y="3954"/>
                    <a:pt x="10071" y="3033"/>
                    <a:pt x="8474" y="2729"/>
                  </a:cubicBezTo>
                  <a:cubicBezTo>
                    <a:pt x="8100" y="2663"/>
                    <a:pt x="7722" y="2630"/>
                    <a:pt x="7345" y="2630"/>
                  </a:cubicBezTo>
                  <a:cubicBezTo>
                    <a:pt x="5632" y="2630"/>
                    <a:pt x="3927" y="3300"/>
                    <a:pt x="2670" y="4530"/>
                  </a:cubicBezTo>
                  <a:cubicBezTo>
                    <a:pt x="2767" y="4664"/>
                    <a:pt x="2901" y="4763"/>
                    <a:pt x="3048" y="4822"/>
                  </a:cubicBezTo>
                  <a:lnTo>
                    <a:pt x="3048" y="4822"/>
                  </a:lnTo>
                  <a:cubicBezTo>
                    <a:pt x="2196" y="5090"/>
                    <a:pt x="1476" y="5974"/>
                    <a:pt x="935" y="6798"/>
                  </a:cubicBezTo>
                  <a:cubicBezTo>
                    <a:pt x="468" y="7466"/>
                    <a:pt x="1" y="8199"/>
                    <a:pt x="34" y="9000"/>
                  </a:cubicBezTo>
                  <a:cubicBezTo>
                    <a:pt x="88" y="9677"/>
                    <a:pt x="648" y="10310"/>
                    <a:pt x="1232" y="10310"/>
                  </a:cubicBezTo>
                  <a:cubicBezTo>
                    <a:pt x="1367" y="10310"/>
                    <a:pt x="1504" y="10276"/>
                    <a:pt x="1635" y="10201"/>
                  </a:cubicBezTo>
                  <a:cubicBezTo>
                    <a:pt x="2052" y="9951"/>
                    <a:pt x="2446" y="9354"/>
                    <a:pt x="2835" y="9354"/>
                  </a:cubicBezTo>
                  <a:cubicBezTo>
                    <a:pt x="2914" y="9354"/>
                    <a:pt x="2992" y="9378"/>
                    <a:pt x="3070" y="9434"/>
                  </a:cubicBezTo>
                  <a:cubicBezTo>
                    <a:pt x="3237" y="9600"/>
                    <a:pt x="3270" y="9867"/>
                    <a:pt x="3370" y="10101"/>
                  </a:cubicBezTo>
                  <a:cubicBezTo>
                    <a:pt x="3592" y="10671"/>
                    <a:pt x="4205" y="10971"/>
                    <a:pt x="4780" y="10971"/>
                  </a:cubicBezTo>
                  <a:cubicBezTo>
                    <a:pt x="4811" y="10971"/>
                    <a:pt x="4841" y="10970"/>
                    <a:pt x="4871" y="10968"/>
                  </a:cubicBezTo>
                  <a:cubicBezTo>
                    <a:pt x="5472" y="10935"/>
                    <a:pt x="6039" y="10634"/>
                    <a:pt x="6606" y="10368"/>
                  </a:cubicBezTo>
                  <a:cubicBezTo>
                    <a:pt x="6761" y="10290"/>
                    <a:pt x="6916" y="10213"/>
                    <a:pt x="7071" y="10213"/>
                  </a:cubicBezTo>
                  <a:cubicBezTo>
                    <a:pt x="7116" y="10213"/>
                    <a:pt x="7161" y="10219"/>
                    <a:pt x="7206" y="10234"/>
                  </a:cubicBezTo>
                  <a:cubicBezTo>
                    <a:pt x="7573" y="10368"/>
                    <a:pt x="7640" y="10868"/>
                    <a:pt x="7640" y="11268"/>
                  </a:cubicBezTo>
                  <a:cubicBezTo>
                    <a:pt x="7673" y="12369"/>
                    <a:pt x="7940" y="13637"/>
                    <a:pt x="8874" y="14204"/>
                  </a:cubicBezTo>
                  <a:cubicBezTo>
                    <a:pt x="9228" y="14411"/>
                    <a:pt x="9608" y="14494"/>
                    <a:pt x="9999" y="14494"/>
                  </a:cubicBezTo>
                  <a:cubicBezTo>
                    <a:pt x="10677" y="14494"/>
                    <a:pt x="11387" y="14245"/>
                    <a:pt x="12043" y="13970"/>
                  </a:cubicBezTo>
                  <a:cubicBezTo>
                    <a:pt x="12710" y="13703"/>
                    <a:pt x="13477" y="13303"/>
                    <a:pt x="13511" y="12569"/>
                  </a:cubicBezTo>
                  <a:cubicBezTo>
                    <a:pt x="13577" y="11802"/>
                    <a:pt x="12743" y="11168"/>
                    <a:pt x="12877" y="10401"/>
                  </a:cubicBezTo>
                  <a:cubicBezTo>
                    <a:pt x="12972" y="9735"/>
                    <a:pt x="13700" y="9431"/>
                    <a:pt x="14344" y="9431"/>
                  </a:cubicBezTo>
                  <a:cubicBezTo>
                    <a:pt x="14378" y="9431"/>
                    <a:pt x="14411" y="9432"/>
                    <a:pt x="14445" y="9434"/>
                  </a:cubicBezTo>
                  <a:cubicBezTo>
                    <a:pt x="15946" y="9467"/>
                    <a:pt x="17347" y="10601"/>
                    <a:pt x="17780" y="12102"/>
                  </a:cubicBezTo>
                  <a:cubicBezTo>
                    <a:pt x="18014" y="12903"/>
                    <a:pt x="18014" y="13770"/>
                    <a:pt x="18381" y="14537"/>
                  </a:cubicBezTo>
                  <a:cubicBezTo>
                    <a:pt x="18848" y="15405"/>
                    <a:pt x="19848" y="15905"/>
                    <a:pt x="20782" y="15938"/>
                  </a:cubicBezTo>
                  <a:cubicBezTo>
                    <a:pt x="21750" y="15938"/>
                    <a:pt x="22684" y="15505"/>
                    <a:pt x="23451" y="14904"/>
                  </a:cubicBezTo>
                  <a:cubicBezTo>
                    <a:pt x="23833" y="14624"/>
                    <a:pt x="24157" y="14032"/>
                    <a:pt x="24036" y="13649"/>
                  </a:cubicBezTo>
                  <a:lnTo>
                    <a:pt x="24036" y="13649"/>
                  </a:lnTo>
                  <a:cubicBezTo>
                    <a:pt x="24577" y="14177"/>
                    <a:pt x="25310" y="14472"/>
                    <a:pt x="26046" y="14472"/>
                  </a:cubicBezTo>
                  <a:cubicBezTo>
                    <a:pt x="26329" y="14472"/>
                    <a:pt x="26613" y="14428"/>
                    <a:pt x="26887" y="14337"/>
                  </a:cubicBezTo>
                  <a:cubicBezTo>
                    <a:pt x="27954" y="14004"/>
                    <a:pt x="28822" y="12903"/>
                    <a:pt x="28888" y="11702"/>
                  </a:cubicBezTo>
                  <a:cubicBezTo>
                    <a:pt x="28922" y="11502"/>
                    <a:pt x="28922" y="11268"/>
                    <a:pt x="28988" y="11068"/>
                  </a:cubicBezTo>
                  <a:cubicBezTo>
                    <a:pt x="29116" y="10707"/>
                    <a:pt x="29472" y="10536"/>
                    <a:pt x="29852" y="10536"/>
                  </a:cubicBezTo>
                  <a:cubicBezTo>
                    <a:pt x="30070" y="10536"/>
                    <a:pt x="30295" y="10592"/>
                    <a:pt x="30489" y="10701"/>
                  </a:cubicBezTo>
                  <a:cubicBezTo>
                    <a:pt x="30990" y="10968"/>
                    <a:pt x="31323" y="11535"/>
                    <a:pt x="31657" y="12002"/>
                  </a:cubicBezTo>
                  <a:cubicBezTo>
                    <a:pt x="32457" y="13136"/>
                    <a:pt x="33525" y="14137"/>
                    <a:pt x="34859" y="14404"/>
                  </a:cubicBezTo>
                  <a:cubicBezTo>
                    <a:pt x="35081" y="14455"/>
                    <a:pt x="35309" y="14480"/>
                    <a:pt x="35539" y="14480"/>
                  </a:cubicBezTo>
                  <a:cubicBezTo>
                    <a:pt x="36654" y="14480"/>
                    <a:pt x="37786" y="13888"/>
                    <a:pt x="38228" y="12836"/>
                  </a:cubicBezTo>
                  <a:cubicBezTo>
                    <a:pt x="39663" y="12703"/>
                    <a:pt x="40730" y="10968"/>
                    <a:pt x="40230" y="9567"/>
                  </a:cubicBezTo>
                  <a:cubicBezTo>
                    <a:pt x="39892" y="8620"/>
                    <a:pt x="38914" y="8055"/>
                    <a:pt x="37966" y="8055"/>
                  </a:cubicBezTo>
                  <a:cubicBezTo>
                    <a:pt x="37783" y="8055"/>
                    <a:pt x="37602" y="8076"/>
                    <a:pt x="37426" y="8119"/>
                  </a:cubicBezTo>
                  <a:lnTo>
                    <a:pt x="37426" y="8119"/>
                  </a:lnTo>
                  <a:cubicBezTo>
                    <a:pt x="37558" y="7951"/>
                    <a:pt x="37653" y="7742"/>
                    <a:pt x="37695" y="7532"/>
                  </a:cubicBezTo>
                  <a:cubicBezTo>
                    <a:pt x="37761" y="7032"/>
                    <a:pt x="37628" y="6532"/>
                    <a:pt x="37461" y="6031"/>
                  </a:cubicBezTo>
                  <a:cubicBezTo>
                    <a:pt x="37228" y="5364"/>
                    <a:pt x="36994" y="4630"/>
                    <a:pt x="36427" y="4163"/>
                  </a:cubicBezTo>
                  <a:cubicBezTo>
                    <a:pt x="36045" y="3845"/>
                    <a:pt x="35579" y="3716"/>
                    <a:pt x="35091" y="3716"/>
                  </a:cubicBezTo>
                  <a:cubicBezTo>
                    <a:pt x="34557" y="3716"/>
                    <a:pt x="33997" y="3870"/>
                    <a:pt x="33492" y="4096"/>
                  </a:cubicBezTo>
                  <a:cubicBezTo>
                    <a:pt x="32524" y="4497"/>
                    <a:pt x="31657" y="5131"/>
                    <a:pt x="30656" y="5297"/>
                  </a:cubicBezTo>
                  <a:cubicBezTo>
                    <a:pt x="30438" y="5344"/>
                    <a:pt x="30247" y="5364"/>
                    <a:pt x="30078" y="5364"/>
                  </a:cubicBezTo>
                  <a:cubicBezTo>
                    <a:pt x="28901" y="5364"/>
                    <a:pt x="28732" y="4388"/>
                    <a:pt x="27187" y="4330"/>
                  </a:cubicBezTo>
                  <a:cubicBezTo>
                    <a:pt x="27085" y="4296"/>
                    <a:pt x="26992" y="4281"/>
                    <a:pt x="26906" y="4281"/>
                  </a:cubicBezTo>
                  <a:cubicBezTo>
                    <a:pt x="26239" y="4281"/>
                    <a:pt x="26013" y="5201"/>
                    <a:pt x="25186" y="5231"/>
                  </a:cubicBezTo>
                  <a:cubicBezTo>
                    <a:pt x="25146" y="5232"/>
                    <a:pt x="25105" y="5233"/>
                    <a:pt x="25065" y="5233"/>
                  </a:cubicBezTo>
                  <a:cubicBezTo>
                    <a:pt x="24129" y="5233"/>
                    <a:pt x="23105" y="4858"/>
                    <a:pt x="22817" y="3963"/>
                  </a:cubicBezTo>
                  <a:cubicBezTo>
                    <a:pt x="22617" y="3329"/>
                    <a:pt x="22817" y="2529"/>
                    <a:pt x="22350" y="2062"/>
                  </a:cubicBezTo>
                  <a:cubicBezTo>
                    <a:pt x="21983" y="1695"/>
                    <a:pt x="21383" y="1795"/>
                    <a:pt x="20849" y="1695"/>
                  </a:cubicBezTo>
                  <a:cubicBezTo>
                    <a:pt x="19982" y="1495"/>
                    <a:pt x="19381" y="694"/>
                    <a:pt x="18614" y="260"/>
                  </a:cubicBezTo>
                  <a:cubicBezTo>
                    <a:pt x="18251" y="86"/>
                    <a:pt x="17857" y="0"/>
                    <a:pt x="174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 flipH="1">
              <a:off x="595872" y="1279089"/>
              <a:ext cx="1378506" cy="385040"/>
            </a:xfrm>
            <a:custGeom>
              <a:avLst/>
              <a:gdLst/>
              <a:ahLst/>
              <a:cxnLst/>
              <a:rect l="l" t="t" r="r" b="b"/>
              <a:pathLst>
                <a:path w="32558" h="9094" extrusionOk="0">
                  <a:moveTo>
                    <a:pt x="13951" y="1"/>
                  </a:moveTo>
                  <a:cubicBezTo>
                    <a:pt x="13542" y="1"/>
                    <a:pt x="13133" y="85"/>
                    <a:pt x="12776" y="254"/>
                  </a:cubicBezTo>
                  <a:cubicBezTo>
                    <a:pt x="12376" y="454"/>
                    <a:pt x="12076" y="788"/>
                    <a:pt x="12176" y="1155"/>
                  </a:cubicBezTo>
                  <a:cubicBezTo>
                    <a:pt x="12209" y="1321"/>
                    <a:pt x="12343" y="1455"/>
                    <a:pt x="12309" y="1622"/>
                  </a:cubicBezTo>
                  <a:cubicBezTo>
                    <a:pt x="12309" y="1822"/>
                    <a:pt x="12042" y="1989"/>
                    <a:pt x="11776" y="2089"/>
                  </a:cubicBezTo>
                  <a:cubicBezTo>
                    <a:pt x="11391" y="2228"/>
                    <a:pt x="10994" y="2283"/>
                    <a:pt x="10589" y="2283"/>
                  </a:cubicBezTo>
                  <a:cubicBezTo>
                    <a:pt x="9344" y="2283"/>
                    <a:pt x="8022" y="1764"/>
                    <a:pt x="6739" y="1588"/>
                  </a:cubicBezTo>
                  <a:cubicBezTo>
                    <a:pt x="6416" y="1542"/>
                    <a:pt x="6087" y="1519"/>
                    <a:pt x="5759" y="1519"/>
                  </a:cubicBezTo>
                  <a:cubicBezTo>
                    <a:pt x="4427" y="1519"/>
                    <a:pt x="3099" y="1893"/>
                    <a:pt x="2135" y="2589"/>
                  </a:cubicBezTo>
                  <a:cubicBezTo>
                    <a:pt x="2213" y="2666"/>
                    <a:pt x="2325" y="2724"/>
                    <a:pt x="2450" y="2757"/>
                  </a:cubicBezTo>
                  <a:lnTo>
                    <a:pt x="2450" y="2757"/>
                  </a:lnTo>
                  <a:cubicBezTo>
                    <a:pt x="1745" y="2909"/>
                    <a:pt x="1178" y="3420"/>
                    <a:pt x="734" y="3890"/>
                  </a:cubicBezTo>
                  <a:cubicBezTo>
                    <a:pt x="367" y="4257"/>
                    <a:pt x="1" y="4690"/>
                    <a:pt x="34" y="5157"/>
                  </a:cubicBezTo>
                  <a:cubicBezTo>
                    <a:pt x="61" y="5535"/>
                    <a:pt x="501" y="5890"/>
                    <a:pt x="968" y="5890"/>
                  </a:cubicBezTo>
                  <a:cubicBezTo>
                    <a:pt x="1079" y="5890"/>
                    <a:pt x="1192" y="5870"/>
                    <a:pt x="1301" y="5825"/>
                  </a:cubicBezTo>
                  <a:cubicBezTo>
                    <a:pt x="1633" y="5686"/>
                    <a:pt x="1942" y="5342"/>
                    <a:pt x="2247" y="5342"/>
                  </a:cubicBezTo>
                  <a:cubicBezTo>
                    <a:pt x="2310" y="5342"/>
                    <a:pt x="2373" y="5357"/>
                    <a:pt x="2436" y="5391"/>
                  </a:cubicBezTo>
                  <a:cubicBezTo>
                    <a:pt x="2569" y="5491"/>
                    <a:pt x="2602" y="5624"/>
                    <a:pt x="2669" y="5758"/>
                  </a:cubicBezTo>
                  <a:cubicBezTo>
                    <a:pt x="2869" y="6091"/>
                    <a:pt x="3403" y="6258"/>
                    <a:pt x="3870" y="6258"/>
                  </a:cubicBezTo>
                  <a:cubicBezTo>
                    <a:pt x="4370" y="6225"/>
                    <a:pt x="4837" y="6091"/>
                    <a:pt x="5271" y="5925"/>
                  </a:cubicBezTo>
                  <a:cubicBezTo>
                    <a:pt x="5393" y="5876"/>
                    <a:pt x="5515" y="5845"/>
                    <a:pt x="5637" y="5845"/>
                  </a:cubicBezTo>
                  <a:cubicBezTo>
                    <a:pt x="5682" y="5845"/>
                    <a:pt x="5727" y="5849"/>
                    <a:pt x="5771" y="5858"/>
                  </a:cubicBezTo>
                  <a:cubicBezTo>
                    <a:pt x="6038" y="5925"/>
                    <a:pt x="6105" y="6192"/>
                    <a:pt x="6105" y="6425"/>
                  </a:cubicBezTo>
                  <a:cubicBezTo>
                    <a:pt x="6105" y="7059"/>
                    <a:pt x="6338" y="7793"/>
                    <a:pt x="7072" y="8093"/>
                  </a:cubicBezTo>
                  <a:cubicBezTo>
                    <a:pt x="7364" y="8220"/>
                    <a:pt x="7685" y="8269"/>
                    <a:pt x="8016" y="8269"/>
                  </a:cubicBezTo>
                  <a:cubicBezTo>
                    <a:pt x="8556" y="8269"/>
                    <a:pt x="9124" y="8138"/>
                    <a:pt x="9641" y="7993"/>
                  </a:cubicBezTo>
                  <a:cubicBezTo>
                    <a:pt x="10141" y="7826"/>
                    <a:pt x="10775" y="7593"/>
                    <a:pt x="10808" y="7192"/>
                  </a:cubicBezTo>
                  <a:cubicBezTo>
                    <a:pt x="10842" y="6759"/>
                    <a:pt x="10174" y="6392"/>
                    <a:pt x="10275" y="5958"/>
                  </a:cubicBezTo>
                  <a:cubicBezTo>
                    <a:pt x="10367" y="5586"/>
                    <a:pt x="10920" y="5387"/>
                    <a:pt x="11426" y="5387"/>
                  </a:cubicBezTo>
                  <a:cubicBezTo>
                    <a:pt x="11465" y="5387"/>
                    <a:pt x="11504" y="5389"/>
                    <a:pt x="11542" y="5391"/>
                  </a:cubicBezTo>
                  <a:cubicBezTo>
                    <a:pt x="12743" y="5424"/>
                    <a:pt x="13877" y="6058"/>
                    <a:pt x="14211" y="6892"/>
                  </a:cubicBezTo>
                  <a:cubicBezTo>
                    <a:pt x="14411" y="7359"/>
                    <a:pt x="14377" y="7859"/>
                    <a:pt x="14711" y="8293"/>
                  </a:cubicBezTo>
                  <a:cubicBezTo>
                    <a:pt x="15078" y="8793"/>
                    <a:pt x="15845" y="9094"/>
                    <a:pt x="16612" y="9094"/>
                  </a:cubicBezTo>
                  <a:cubicBezTo>
                    <a:pt x="17380" y="9094"/>
                    <a:pt x="18147" y="8860"/>
                    <a:pt x="18747" y="8527"/>
                  </a:cubicBezTo>
                  <a:cubicBezTo>
                    <a:pt x="19052" y="8349"/>
                    <a:pt x="19318" y="8016"/>
                    <a:pt x="19222" y="7794"/>
                  </a:cubicBezTo>
                  <a:lnTo>
                    <a:pt x="19222" y="7794"/>
                  </a:lnTo>
                  <a:cubicBezTo>
                    <a:pt x="19652" y="8095"/>
                    <a:pt x="20249" y="8264"/>
                    <a:pt x="20839" y="8264"/>
                  </a:cubicBezTo>
                  <a:cubicBezTo>
                    <a:pt x="21057" y="8264"/>
                    <a:pt x="21275" y="8241"/>
                    <a:pt x="21483" y="8193"/>
                  </a:cubicBezTo>
                  <a:cubicBezTo>
                    <a:pt x="22350" y="7993"/>
                    <a:pt x="23050" y="7359"/>
                    <a:pt x="23117" y="6692"/>
                  </a:cubicBezTo>
                  <a:cubicBezTo>
                    <a:pt x="23117" y="6558"/>
                    <a:pt x="23117" y="6458"/>
                    <a:pt x="23184" y="6325"/>
                  </a:cubicBezTo>
                  <a:cubicBezTo>
                    <a:pt x="23291" y="6132"/>
                    <a:pt x="23591" y="6035"/>
                    <a:pt x="23898" y="6035"/>
                  </a:cubicBezTo>
                  <a:cubicBezTo>
                    <a:pt x="24069" y="6035"/>
                    <a:pt x="24242" y="6065"/>
                    <a:pt x="24385" y="6125"/>
                  </a:cubicBezTo>
                  <a:cubicBezTo>
                    <a:pt x="24785" y="6258"/>
                    <a:pt x="25052" y="6592"/>
                    <a:pt x="25319" y="6859"/>
                  </a:cubicBezTo>
                  <a:cubicBezTo>
                    <a:pt x="25952" y="7492"/>
                    <a:pt x="26820" y="8060"/>
                    <a:pt x="27887" y="8226"/>
                  </a:cubicBezTo>
                  <a:cubicBezTo>
                    <a:pt x="28062" y="8255"/>
                    <a:pt x="28244" y="8269"/>
                    <a:pt x="28425" y="8269"/>
                  </a:cubicBezTo>
                  <a:cubicBezTo>
                    <a:pt x="29317" y="8269"/>
                    <a:pt x="30229" y="7935"/>
                    <a:pt x="30589" y="7326"/>
                  </a:cubicBezTo>
                  <a:cubicBezTo>
                    <a:pt x="31723" y="7259"/>
                    <a:pt x="32557" y="6258"/>
                    <a:pt x="32157" y="5491"/>
                  </a:cubicBezTo>
                  <a:cubicBezTo>
                    <a:pt x="31908" y="4949"/>
                    <a:pt x="31125" y="4621"/>
                    <a:pt x="30365" y="4621"/>
                  </a:cubicBezTo>
                  <a:cubicBezTo>
                    <a:pt x="30207" y="4621"/>
                    <a:pt x="30049" y="4635"/>
                    <a:pt x="29898" y="4665"/>
                  </a:cubicBezTo>
                  <a:lnTo>
                    <a:pt x="29898" y="4665"/>
                  </a:lnTo>
                  <a:cubicBezTo>
                    <a:pt x="30011" y="4566"/>
                    <a:pt x="30093" y="4441"/>
                    <a:pt x="30122" y="4324"/>
                  </a:cubicBezTo>
                  <a:cubicBezTo>
                    <a:pt x="30189" y="4023"/>
                    <a:pt x="30089" y="3756"/>
                    <a:pt x="29955" y="3456"/>
                  </a:cubicBezTo>
                  <a:cubicBezTo>
                    <a:pt x="29788" y="3089"/>
                    <a:pt x="29588" y="2656"/>
                    <a:pt x="29155" y="2389"/>
                  </a:cubicBezTo>
                  <a:cubicBezTo>
                    <a:pt x="28839" y="2215"/>
                    <a:pt x="28464" y="2146"/>
                    <a:pt x="28076" y="2146"/>
                  </a:cubicBezTo>
                  <a:cubicBezTo>
                    <a:pt x="27642" y="2146"/>
                    <a:pt x="27191" y="2232"/>
                    <a:pt x="26786" y="2355"/>
                  </a:cubicBezTo>
                  <a:cubicBezTo>
                    <a:pt x="26019" y="2589"/>
                    <a:pt x="25319" y="2956"/>
                    <a:pt x="24485" y="3056"/>
                  </a:cubicBezTo>
                  <a:cubicBezTo>
                    <a:pt x="24321" y="3080"/>
                    <a:pt x="24177" y="3090"/>
                    <a:pt x="24049" y="3090"/>
                  </a:cubicBezTo>
                  <a:cubicBezTo>
                    <a:pt x="23104" y="3090"/>
                    <a:pt x="22983" y="2518"/>
                    <a:pt x="21749" y="2489"/>
                  </a:cubicBezTo>
                  <a:cubicBezTo>
                    <a:pt x="21668" y="2470"/>
                    <a:pt x="21594" y="2462"/>
                    <a:pt x="21525" y="2462"/>
                  </a:cubicBezTo>
                  <a:cubicBezTo>
                    <a:pt x="20978" y="2462"/>
                    <a:pt x="20797" y="2989"/>
                    <a:pt x="20115" y="2989"/>
                  </a:cubicBezTo>
                  <a:cubicBezTo>
                    <a:pt x="20061" y="2992"/>
                    <a:pt x="20006" y="2993"/>
                    <a:pt x="19952" y="2993"/>
                  </a:cubicBezTo>
                  <a:cubicBezTo>
                    <a:pt x="19229" y="2993"/>
                    <a:pt x="18464" y="2785"/>
                    <a:pt x="18247" y="2289"/>
                  </a:cubicBezTo>
                  <a:cubicBezTo>
                    <a:pt x="18080" y="1922"/>
                    <a:pt x="18247" y="1455"/>
                    <a:pt x="17880" y="1188"/>
                  </a:cubicBezTo>
                  <a:cubicBezTo>
                    <a:pt x="17546" y="988"/>
                    <a:pt x="17079" y="1055"/>
                    <a:pt x="16679" y="988"/>
                  </a:cubicBezTo>
                  <a:cubicBezTo>
                    <a:pt x="15979" y="854"/>
                    <a:pt x="15512" y="387"/>
                    <a:pt x="14878" y="154"/>
                  </a:cubicBezTo>
                  <a:cubicBezTo>
                    <a:pt x="14586" y="52"/>
                    <a:pt x="14269" y="1"/>
                    <a:pt x="139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 flipH="1">
              <a:off x="138302" y="1571106"/>
              <a:ext cx="1504171" cy="707374"/>
            </a:xfrm>
            <a:custGeom>
              <a:avLst/>
              <a:gdLst/>
              <a:ahLst/>
              <a:cxnLst/>
              <a:rect l="l" t="t" r="r" b="b"/>
              <a:pathLst>
                <a:path w="35526" h="16707" extrusionOk="0">
                  <a:moveTo>
                    <a:pt x="11898" y="0"/>
                  </a:moveTo>
                  <a:cubicBezTo>
                    <a:pt x="10720" y="0"/>
                    <a:pt x="9544" y="816"/>
                    <a:pt x="9114" y="2404"/>
                  </a:cubicBezTo>
                  <a:lnTo>
                    <a:pt x="9114" y="2404"/>
                  </a:lnTo>
                  <a:cubicBezTo>
                    <a:pt x="9087" y="2456"/>
                    <a:pt x="9062" y="2509"/>
                    <a:pt x="9040" y="2564"/>
                  </a:cubicBezTo>
                  <a:cubicBezTo>
                    <a:pt x="8640" y="3531"/>
                    <a:pt x="8773" y="4665"/>
                    <a:pt x="8507" y="5699"/>
                  </a:cubicBezTo>
                  <a:cubicBezTo>
                    <a:pt x="7244" y="4960"/>
                    <a:pt x="5868" y="4420"/>
                    <a:pt x="4457" y="4420"/>
                  </a:cubicBezTo>
                  <a:cubicBezTo>
                    <a:pt x="4339" y="4420"/>
                    <a:pt x="4221" y="4424"/>
                    <a:pt x="4103" y="4432"/>
                  </a:cubicBezTo>
                  <a:cubicBezTo>
                    <a:pt x="2569" y="4565"/>
                    <a:pt x="1001" y="5532"/>
                    <a:pt x="501" y="7067"/>
                  </a:cubicBezTo>
                  <a:cubicBezTo>
                    <a:pt x="0" y="8635"/>
                    <a:pt x="1068" y="10603"/>
                    <a:pt x="2702" y="10736"/>
                  </a:cubicBezTo>
                  <a:cubicBezTo>
                    <a:pt x="2757" y="10740"/>
                    <a:pt x="2812" y="10742"/>
                    <a:pt x="2868" y="10742"/>
                  </a:cubicBezTo>
                  <a:cubicBezTo>
                    <a:pt x="3718" y="10742"/>
                    <a:pt x="4571" y="10301"/>
                    <a:pt x="5450" y="10301"/>
                  </a:cubicBezTo>
                  <a:cubicBezTo>
                    <a:pt x="5479" y="10301"/>
                    <a:pt x="5508" y="10301"/>
                    <a:pt x="5538" y="10302"/>
                  </a:cubicBezTo>
                  <a:cubicBezTo>
                    <a:pt x="6405" y="12971"/>
                    <a:pt x="9007" y="15006"/>
                    <a:pt x="11876" y="15239"/>
                  </a:cubicBezTo>
                  <a:cubicBezTo>
                    <a:pt x="12609" y="15306"/>
                    <a:pt x="13377" y="15273"/>
                    <a:pt x="14077" y="15473"/>
                  </a:cubicBezTo>
                  <a:cubicBezTo>
                    <a:pt x="15101" y="15804"/>
                    <a:pt x="16044" y="16707"/>
                    <a:pt x="17126" y="16707"/>
                  </a:cubicBezTo>
                  <a:cubicBezTo>
                    <a:pt x="17242" y="16707"/>
                    <a:pt x="17360" y="16696"/>
                    <a:pt x="17480" y="16674"/>
                  </a:cubicBezTo>
                  <a:cubicBezTo>
                    <a:pt x="19147" y="16340"/>
                    <a:pt x="19281" y="14005"/>
                    <a:pt x="20448" y="12871"/>
                  </a:cubicBezTo>
                  <a:cubicBezTo>
                    <a:pt x="20928" y="12410"/>
                    <a:pt x="21595" y="12171"/>
                    <a:pt x="22260" y="12171"/>
                  </a:cubicBezTo>
                  <a:cubicBezTo>
                    <a:pt x="22751" y="12171"/>
                    <a:pt x="23240" y="12301"/>
                    <a:pt x="23651" y="12571"/>
                  </a:cubicBezTo>
                  <a:cubicBezTo>
                    <a:pt x="25085" y="13538"/>
                    <a:pt x="25552" y="15940"/>
                    <a:pt x="27353" y="16007"/>
                  </a:cubicBezTo>
                  <a:cubicBezTo>
                    <a:pt x="27374" y="16007"/>
                    <a:pt x="27395" y="16008"/>
                    <a:pt x="27415" y="16008"/>
                  </a:cubicBezTo>
                  <a:cubicBezTo>
                    <a:pt x="28290" y="16008"/>
                    <a:pt x="29061" y="15320"/>
                    <a:pt x="29355" y="14505"/>
                  </a:cubicBezTo>
                  <a:cubicBezTo>
                    <a:pt x="29622" y="13672"/>
                    <a:pt x="29455" y="12738"/>
                    <a:pt x="29155" y="11937"/>
                  </a:cubicBezTo>
                  <a:lnTo>
                    <a:pt x="29155" y="11937"/>
                  </a:lnTo>
                  <a:cubicBezTo>
                    <a:pt x="29466" y="11978"/>
                    <a:pt x="29780" y="11998"/>
                    <a:pt x="30094" y="11998"/>
                  </a:cubicBezTo>
                  <a:cubicBezTo>
                    <a:pt x="31330" y="11998"/>
                    <a:pt x="32574" y="11688"/>
                    <a:pt x="33691" y="11103"/>
                  </a:cubicBezTo>
                  <a:cubicBezTo>
                    <a:pt x="33929" y="10984"/>
                    <a:pt x="34166" y="10748"/>
                    <a:pt x="34250" y="10513"/>
                  </a:cubicBezTo>
                  <a:lnTo>
                    <a:pt x="34250" y="10513"/>
                  </a:lnTo>
                  <a:cubicBezTo>
                    <a:pt x="34317" y="10564"/>
                    <a:pt x="34398" y="10596"/>
                    <a:pt x="34476" y="10596"/>
                  </a:cubicBezTo>
                  <a:cubicBezTo>
                    <a:pt x="34516" y="10596"/>
                    <a:pt x="34555" y="10588"/>
                    <a:pt x="34592" y="10569"/>
                  </a:cubicBezTo>
                  <a:cubicBezTo>
                    <a:pt x="34892" y="10469"/>
                    <a:pt x="35025" y="10136"/>
                    <a:pt x="35092" y="9835"/>
                  </a:cubicBezTo>
                  <a:cubicBezTo>
                    <a:pt x="35526" y="7701"/>
                    <a:pt x="34192" y="5265"/>
                    <a:pt x="32190" y="4765"/>
                  </a:cubicBezTo>
                  <a:cubicBezTo>
                    <a:pt x="31946" y="4700"/>
                    <a:pt x="31696" y="4669"/>
                    <a:pt x="31446" y="4669"/>
                  </a:cubicBezTo>
                  <a:cubicBezTo>
                    <a:pt x="29647" y="4669"/>
                    <a:pt x="27833" y="6264"/>
                    <a:pt x="27920" y="8168"/>
                  </a:cubicBezTo>
                  <a:cubicBezTo>
                    <a:pt x="25485" y="7434"/>
                    <a:pt x="22817" y="6366"/>
                    <a:pt x="21949" y="3931"/>
                  </a:cubicBezTo>
                  <a:cubicBezTo>
                    <a:pt x="21716" y="3297"/>
                    <a:pt x="21549" y="2564"/>
                    <a:pt x="21015" y="2230"/>
                  </a:cubicBezTo>
                  <a:cubicBezTo>
                    <a:pt x="20802" y="2088"/>
                    <a:pt x="20555" y="2047"/>
                    <a:pt x="20311" y="2047"/>
                  </a:cubicBezTo>
                  <a:cubicBezTo>
                    <a:pt x="20211" y="2047"/>
                    <a:pt x="20111" y="2054"/>
                    <a:pt x="20015" y="2063"/>
                  </a:cubicBezTo>
                  <a:cubicBezTo>
                    <a:pt x="18847" y="2130"/>
                    <a:pt x="17713" y="2397"/>
                    <a:pt x="16646" y="2864"/>
                  </a:cubicBezTo>
                  <a:cubicBezTo>
                    <a:pt x="16457" y="2958"/>
                    <a:pt x="16268" y="3052"/>
                    <a:pt x="16080" y="3052"/>
                  </a:cubicBezTo>
                  <a:cubicBezTo>
                    <a:pt x="16001" y="3052"/>
                    <a:pt x="15923" y="3036"/>
                    <a:pt x="15845" y="2997"/>
                  </a:cubicBezTo>
                  <a:cubicBezTo>
                    <a:pt x="15645" y="2897"/>
                    <a:pt x="15512" y="2664"/>
                    <a:pt x="15411" y="2463"/>
                  </a:cubicBezTo>
                  <a:cubicBezTo>
                    <a:pt x="14711" y="1196"/>
                    <a:pt x="13577" y="195"/>
                    <a:pt x="12276" y="28"/>
                  </a:cubicBezTo>
                  <a:cubicBezTo>
                    <a:pt x="12150" y="10"/>
                    <a:pt x="12024" y="0"/>
                    <a:pt x="11898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 flipH="1">
              <a:off x="138302" y="1571106"/>
              <a:ext cx="1504171" cy="707374"/>
            </a:xfrm>
            <a:custGeom>
              <a:avLst/>
              <a:gdLst/>
              <a:ahLst/>
              <a:cxnLst/>
              <a:rect l="l" t="t" r="r" b="b"/>
              <a:pathLst>
                <a:path w="35526" h="16707" extrusionOk="0">
                  <a:moveTo>
                    <a:pt x="11898" y="0"/>
                  </a:moveTo>
                  <a:cubicBezTo>
                    <a:pt x="10720" y="0"/>
                    <a:pt x="9544" y="816"/>
                    <a:pt x="9114" y="2404"/>
                  </a:cubicBezTo>
                  <a:lnTo>
                    <a:pt x="9114" y="2404"/>
                  </a:lnTo>
                  <a:cubicBezTo>
                    <a:pt x="9087" y="2456"/>
                    <a:pt x="9062" y="2509"/>
                    <a:pt x="9040" y="2564"/>
                  </a:cubicBezTo>
                  <a:cubicBezTo>
                    <a:pt x="8640" y="3531"/>
                    <a:pt x="8773" y="4665"/>
                    <a:pt x="8507" y="5699"/>
                  </a:cubicBezTo>
                  <a:cubicBezTo>
                    <a:pt x="7244" y="4960"/>
                    <a:pt x="5868" y="4420"/>
                    <a:pt x="4457" y="4420"/>
                  </a:cubicBezTo>
                  <a:cubicBezTo>
                    <a:pt x="4339" y="4420"/>
                    <a:pt x="4221" y="4424"/>
                    <a:pt x="4103" y="4432"/>
                  </a:cubicBezTo>
                  <a:cubicBezTo>
                    <a:pt x="2569" y="4565"/>
                    <a:pt x="1001" y="5532"/>
                    <a:pt x="501" y="7067"/>
                  </a:cubicBezTo>
                  <a:cubicBezTo>
                    <a:pt x="0" y="8635"/>
                    <a:pt x="1068" y="10603"/>
                    <a:pt x="2702" y="10736"/>
                  </a:cubicBezTo>
                  <a:cubicBezTo>
                    <a:pt x="2757" y="10740"/>
                    <a:pt x="2812" y="10742"/>
                    <a:pt x="2868" y="10742"/>
                  </a:cubicBezTo>
                  <a:cubicBezTo>
                    <a:pt x="3718" y="10742"/>
                    <a:pt x="4571" y="10301"/>
                    <a:pt x="5450" y="10301"/>
                  </a:cubicBezTo>
                  <a:cubicBezTo>
                    <a:pt x="5479" y="10301"/>
                    <a:pt x="5508" y="10301"/>
                    <a:pt x="5538" y="10302"/>
                  </a:cubicBezTo>
                  <a:cubicBezTo>
                    <a:pt x="6405" y="12971"/>
                    <a:pt x="9007" y="15006"/>
                    <a:pt x="11876" y="15239"/>
                  </a:cubicBezTo>
                  <a:cubicBezTo>
                    <a:pt x="12609" y="15306"/>
                    <a:pt x="13377" y="15273"/>
                    <a:pt x="14077" y="15473"/>
                  </a:cubicBezTo>
                  <a:cubicBezTo>
                    <a:pt x="15101" y="15804"/>
                    <a:pt x="16044" y="16707"/>
                    <a:pt x="17126" y="16707"/>
                  </a:cubicBezTo>
                  <a:cubicBezTo>
                    <a:pt x="17242" y="16707"/>
                    <a:pt x="17360" y="16696"/>
                    <a:pt x="17480" y="16674"/>
                  </a:cubicBezTo>
                  <a:cubicBezTo>
                    <a:pt x="19147" y="16340"/>
                    <a:pt x="19281" y="14005"/>
                    <a:pt x="20448" y="12871"/>
                  </a:cubicBezTo>
                  <a:cubicBezTo>
                    <a:pt x="20928" y="12410"/>
                    <a:pt x="21595" y="12171"/>
                    <a:pt x="22260" y="12171"/>
                  </a:cubicBezTo>
                  <a:cubicBezTo>
                    <a:pt x="22751" y="12171"/>
                    <a:pt x="23240" y="12301"/>
                    <a:pt x="23651" y="12571"/>
                  </a:cubicBezTo>
                  <a:cubicBezTo>
                    <a:pt x="25085" y="13538"/>
                    <a:pt x="25552" y="15940"/>
                    <a:pt x="27353" y="16007"/>
                  </a:cubicBezTo>
                  <a:cubicBezTo>
                    <a:pt x="27374" y="16007"/>
                    <a:pt x="27395" y="16008"/>
                    <a:pt x="27415" y="16008"/>
                  </a:cubicBezTo>
                  <a:cubicBezTo>
                    <a:pt x="28290" y="16008"/>
                    <a:pt x="29061" y="15320"/>
                    <a:pt x="29355" y="14505"/>
                  </a:cubicBezTo>
                  <a:cubicBezTo>
                    <a:pt x="29622" y="13672"/>
                    <a:pt x="29455" y="12738"/>
                    <a:pt x="29155" y="11937"/>
                  </a:cubicBezTo>
                  <a:lnTo>
                    <a:pt x="29155" y="11937"/>
                  </a:lnTo>
                  <a:cubicBezTo>
                    <a:pt x="29466" y="11978"/>
                    <a:pt x="29780" y="11998"/>
                    <a:pt x="30094" y="11998"/>
                  </a:cubicBezTo>
                  <a:cubicBezTo>
                    <a:pt x="31330" y="11998"/>
                    <a:pt x="32574" y="11688"/>
                    <a:pt x="33691" y="11103"/>
                  </a:cubicBezTo>
                  <a:cubicBezTo>
                    <a:pt x="33929" y="10984"/>
                    <a:pt x="34166" y="10748"/>
                    <a:pt x="34250" y="10513"/>
                  </a:cubicBezTo>
                  <a:lnTo>
                    <a:pt x="34250" y="10513"/>
                  </a:lnTo>
                  <a:cubicBezTo>
                    <a:pt x="34317" y="10564"/>
                    <a:pt x="34398" y="10596"/>
                    <a:pt x="34476" y="10596"/>
                  </a:cubicBezTo>
                  <a:cubicBezTo>
                    <a:pt x="34516" y="10596"/>
                    <a:pt x="34555" y="10588"/>
                    <a:pt x="34592" y="10569"/>
                  </a:cubicBezTo>
                  <a:cubicBezTo>
                    <a:pt x="34892" y="10469"/>
                    <a:pt x="35025" y="10136"/>
                    <a:pt x="35092" y="9835"/>
                  </a:cubicBezTo>
                  <a:cubicBezTo>
                    <a:pt x="35526" y="7701"/>
                    <a:pt x="34192" y="5265"/>
                    <a:pt x="32190" y="4765"/>
                  </a:cubicBezTo>
                  <a:cubicBezTo>
                    <a:pt x="31946" y="4700"/>
                    <a:pt x="31696" y="4669"/>
                    <a:pt x="31446" y="4669"/>
                  </a:cubicBezTo>
                  <a:cubicBezTo>
                    <a:pt x="29647" y="4669"/>
                    <a:pt x="27833" y="6264"/>
                    <a:pt x="27920" y="8168"/>
                  </a:cubicBezTo>
                  <a:cubicBezTo>
                    <a:pt x="25485" y="7434"/>
                    <a:pt x="22817" y="6366"/>
                    <a:pt x="21949" y="3931"/>
                  </a:cubicBezTo>
                  <a:cubicBezTo>
                    <a:pt x="21716" y="3297"/>
                    <a:pt x="21549" y="2564"/>
                    <a:pt x="21015" y="2230"/>
                  </a:cubicBezTo>
                  <a:cubicBezTo>
                    <a:pt x="20802" y="2088"/>
                    <a:pt x="20555" y="2047"/>
                    <a:pt x="20311" y="2047"/>
                  </a:cubicBezTo>
                  <a:cubicBezTo>
                    <a:pt x="20211" y="2047"/>
                    <a:pt x="20111" y="2054"/>
                    <a:pt x="20015" y="2063"/>
                  </a:cubicBezTo>
                  <a:cubicBezTo>
                    <a:pt x="18847" y="2130"/>
                    <a:pt x="17713" y="2397"/>
                    <a:pt x="16646" y="2864"/>
                  </a:cubicBezTo>
                  <a:cubicBezTo>
                    <a:pt x="16457" y="2958"/>
                    <a:pt x="16268" y="3052"/>
                    <a:pt x="16080" y="3052"/>
                  </a:cubicBezTo>
                  <a:cubicBezTo>
                    <a:pt x="16001" y="3052"/>
                    <a:pt x="15923" y="3036"/>
                    <a:pt x="15845" y="2997"/>
                  </a:cubicBezTo>
                  <a:cubicBezTo>
                    <a:pt x="15645" y="2897"/>
                    <a:pt x="15512" y="2664"/>
                    <a:pt x="15411" y="2463"/>
                  </a:cubicBezTo>
                  <a:cubicBezTo>
                    <a:pt x="14711" y="1196"/>
                    <a:pt x="13577" y="195"/>
                    <a:pt x="12276" y="28"/>
                  </a:cubicBezTo>
                  <a:cubicBezTo>
                    <a:pt x="12150" y="10"/>
                    <a:pt x="12024" y="0"/>
                    <a:pt x="118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 flipH="1">
              <a:off x="190549" y="1528173"/>
              <a:ext cx="1395103" cy="668464"/>
            </a:xfrm>
            <a:custGeom>
              <a:avLst/>
              <a:gdLst/>
              <a:ahLst/>
              <a:cxnLst/>
              <a:rect l="l" t="t" r="r" b="b"/>
              <a:pathLst>
                <a:path w="32950" h="15788" extrusionOk="0">
                  <a:moveTo>
                    <a:pt x="10733" y="1"/>
                  </a:moveTo>
                  <a:cubicBezTo>
                    <a:pt x="9465" y="1"/>
                    <a:pt x="8215" y="899"/>
                    <a:pt x="7898" y="2610"/>
                  </a:cubicBezTo>
                  <a:lnTo>
                    <a:pt x="7936" y="2596"/>
                  </a:lnTo>
                  <a:lnTo>
                    <a:pt x="7936" y="2596"/>
                  </a:lnTo>
                  <a:cubicBezTo>
                    <a:pt x="7935" y="2601"/>
                    <a:pt x="7933" y="2605"/>
                    <a:pt x="7932" y="2610"/>
                  </a:cubicBezTo>
                  <a:cubicBezTo>
                    <a:pt x="7598" y="3578"/>
                    <a:pt x="7798" y="4645"/>
                    <a:pt x="7598" y="5646"/>
                  </a:cubicBezTo>
                  <a:cubicBezTo>
                    <a:pt x="6561" y="5153"/>
                    <a:pt x="5423" y="4781"/>
                    <a:pt x="4293" y="4781"/>
                  </a:cubicBezTo>
                  <a:cubicBezTo>
                    <a:pt x="3970" y="4781"/>
                    <a:pt x="3648" y="4812"/>
                    <a:pt x="3328" y="4878"/>
                  </a:cubicBezTo>
                  <a:cubicBezTo>
                    <a:pt x="1861" y="5179"/>
                    <a:pt x="493" y="6313"/>
                    <a:pt x="260" y="7847"/>
                  </a:cubicBezTo>
                  <a:cubicBezTo>
                    <a:pt x="0" y="9307"/>
                    <a:pt x="1128" y="10987"/>
                    <a:pt x="2540" y="10987"/>
                  </a:cubicBezTo>
                  <a:cubicBezTo>
                    <a:pt x="2580" y="10987"/>
                    <a:pt x="2621" y="10986"/>
                    <a:pt x="2661" y="10983"/>
                  </a:cubicBezTo>
                  <a:cubicBezTo>
                    <a:pt x="3529" y="10949"/>
                    <a:pt x="4329" y="10349"/>
                    <a:pt x="5196" y="10282"/>
                  </a:cubicBezTo>
                  <a:cubicBezTo>
                    <a:pt x="6231" y="12717"/>
                    <a:pt x="8666" y="14419"/>
                    <a:pt x="11201" y="14519"/>
                  </a:cubicBezTo>
                  <a:cubicBezTo>
                    <a:pt x="11835" y="14552"/>
                    <a:pt x="12502" y="14485"/>
                    <a:pt x="13135" y="14686"/>
                  </a:cubicBezTo>
                  <a:cubicBezTo>
                    <a:pt x="14063" y="14955"/>
                    <a:pt x="14910" y="15788"/>
                    <a:pt x="15821" y="15788"/>
                  </a:cubicBezTo>
                  <a:cubicBezTo>
                    <a:pt x="15926" y="15788"/>
                    <a:pt x="16031" y="15777"/>
                    <a:pt x="16138" y="15753"/>
                  </a:cubicBezTo>
                  <a:cubicBezTo>
                    <a:pt x="17605" y="15419"/>
                    <a:pt x="17739" y="13218"/>
                    <a:pt x="18840" y="12150"/>
                  </a:cubicBezTo>
                  <a:cubicBezTo>
                    <a:pt x="19260" y="11749"/>
                    <a:pt x="19829" y="11537"/>
                    <a:pt x="20396" y="11537"/>
                  </a:cubicBezTo>
                  <a:cubicBezTo>
                    <a:pt x="20865" y="11537"/>
                    <a:pt x="21331" y="11682"/>
                    <a:pt x="21708" y="11984"/>
                  </a:cubicBezTo>
                  <a:cubicBezTo>
                    <a:pt x="22976" y="12951"/>
                    <a:pt x="23276" y="15286"/>
                    <a:pt x="24844" y="15486"/>
                  </a:cubicBezTo>
                  <a:cubicBezTo>
                    <a:pt x="24903" y="15493"/>
                    <a:pt x="24961" y="15497"/>
                    <a:pt x="25019" y="15497"/>
                  </a:cubicBezTo>
                  <a:cubicBezTo>
                    <a:pt x="25750" y="15497"/>
                    <a:pt x="26403" y="14929"/>
                    <a:pt x="26712" y="14219"/>
                  </a:cubicBezTo>
                  <a:cubicBezTo>
                    <a:pt x="27012" y="13451"/>
                    <a:pt x="26945" y="12551"/>
                    <a:pt x="26712" y="11783"/>
                  </a:cubicBezTo>
                  <a:lnTo>
                    <a:pt x="26712" y="11783"/>
                  </a:lnTo>
                  <a:cubicBezTo>
                    <a:pt x="27238" y="11912"/>
                    <a:pt x="27779" y="11976"/>
                    <a:pt x="28321" y="11976"/>
                  </a:cubicBezTo>
                  <a:cubicBezTo>
                    <a:pt x="29189" y="11976"/>
                    <a:pt x="30060" y="11812"/>
                    <a:pt x="30881" y="11483"/>
                  </a:cubicBezTo>
                  <a:cubicBezTo>
                    <a:pt x="31100" y="11384"/>
                    <a:pt x="31342" y="11190"/>
                    <a:pt x="31446" y="10979"/>
                  </a:cubicBezTo>
                  <a:lnTo>
                    <a:pt x="31446" y="10979"/>
                  </a:lnTo>
                  <a:cubicBezTo>
                    <a:pt x="31512" y="11045"/>
                    <a:pt x="31600" y="11090"/>
                    <a:pt x="31688" y="11090"/>
                  </a:cubicBezTo>
                  <a:cubicBezTo>
                    <a:pt x="31708" y="11090"/>
                    <a:pt x="31729" y="11088"/>
                    <a:pt x="31749" y="11083"/>
                  </a:cubicBezTo>
                  <a:cubicBezTo>
                    <a:pt x="32049" y="11050"/>
                    <a:pt x="32182" y="10749"/>
                    <a:pt x="32282" y="10449"/>
                  </a:cubicBezTo>
                  <a:cubicBezTo>
                    <a:pt x="32950" y="8481"/>
                    <a:pt x="32049" y="6013"/>
                    <a:pt x="30214" y="5279"/>
                  </a:cubicBezTo>
                  <a:cubicBezTo>
                    <a:pt x="29881" y="5148"/>
                    <a:pt x="29532" y="5087"/>
                    <a:pt x="29181" y="5087"/>
                  </a:cubicBezTo>
                  <a:cubicBezTo>
                    <a:pt x="27564" y="5087"/>
                    <a:pt x="25933" y="6381"/>
                    <a:pt x="25878" y="8081"/>
                  </a:cubicBezTo>
                  <a:cubicBezTo>
                    <a:pt x="23676" y="7180"/>
                    <a:pt x="21208" y="6013"/>
                    <a:pt x="20441" y="3678"/>
                  </a:cubicBezTo>
                  <a:cubicBezTo>
                    <a:pt x="20241" y="3077"/>
                    <a:pt x="20140" y="2377"/>
                    <a:pt x="19607" y="2043"/>
                  </a:cubicBezTo>
                  <a:cubicBezTo>
                    <a:pt x="19307" y="1843"/>
                    <a:pt x="18973" y="1843"/>
                    <a:pt x="18606" y="1843"/>
                  </a:cubicBezTo>
                  <a:cubicBezTo>
                    <a:pt x="17472" y="1876"/>
                    <a:pt x="16371" y="2143"/>
                    <a:pt x="15304" y="2610"/>
                  </a:cubicBezTo>
                  <a:cubicBezTo>
                    <a:pt x="15136" y="2706"/>
                    <a:pt x="14952" y="2784"/>
                    <a:pt x="14763" y="2784"/>
                  </a:cubicBezTo>
                  <a:cubicBezTo>
                    <a:pt x="14688" y="2784"/>
                    <a:pt x="14612" y="2772"/>
                    <a:pt x="14536" y="2744"/>
                  </a:cubicBezTo>
                  <a:cubicBezTo>
                    <a:pt x="14336" y="2677"/>
                    <a:pt x="14236" y="2443"/>
                    <a:pt x="14103" y="2243"/>
                  </a:cubicBezTo>
                  <a:cubicBezTo>
                    <a:pt x="13402" y="1076"/>
                    <a:pt x="12235" y="108"/>
                    <a:pt x="10934" y="8"/>
                  </a:cubicBezTo>
                  <a:cubicBezTo>
                    <a:pt x="10867" y="3"/>
                    <a:pt x="10800" y="1"/>
                    <a:pt x="10733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 flipH="1">
              <a:off x="330355" y="1603115"/>
              <a:ext cx="1116929" cy="379663"/>
            </a:xfrm>
            <a:custGeom>
              <a:avLst/>
              <a:gdLst/>
              <a:ahLst/>
              <a:cxnLst/>
              <a:rect l="l" t="t" r="r" b="b"/>
              <a:pathLst>
                <a:path w="26380" h="8967" extrusionOk="0">
                  <a:moveTo>
                    <a:pt x="8550" y="0"/>
                  </a:moveTo>
                  <a:cubicBezTo>
                    <a:pt x="7596" y="0"/>
                    <a:pt x="6631" y="477"/>
                    <a:pt x="6351" y="1404"/>
                  </a:cubicBezTo>
                  <a:lnTo>
                    <a:pt x="6351" y="1404"/>
                  </a:lnTo>
                  <a:cubicBezTo>
                    <a:pt x="6344" y="1416"/>
                    <a:pt x="6338" y="1428"/>
                    <a:pt x="6332" y="1441"/>
                  </a:cubicBezTo>
                  <a:cubicBezTo>
                    <a:pt x="6065" y="2008"/>
                    <a:pt x="6232" y="2608"/>
                    <a:pt x="6065" y="3175"/>
                  </a:cubicBezTo>
                  <a:cubicBezTo>
                    <a:pt x="5238" y="2891"/>
                    <a:pt x="4331" y="2687"/>
                    <a:pt x="3437" y="2687"/>
                  </a:cubicBezTo>
                  <a:cubicBezTo>
                    <a:pt x="3177" y="2687"/>
                    <a:pt x="2918" y="2704"/>
                    <a:pt x="2662" y="2742"/>
                  </a:cubicBezTo>
                  <a:cubicBezTo>
                    <a:pt x="1495" y="2908"/>
                    <a:pt x="394" y="3575"/>
                    <a:pt x="194" y="4443"/>
                  </a:cubicBezTo>
                  <a:cubicBezTo>
                    <a:pt x="0" y="5282"/>
                    <a:pt x="899" y="6214"/>
                    <a:pt x="2014" y="6214"/>
                  </a:cubicBezTo>
                  <a:cubicBezTo>
                    <a:pt x="2052" y="6214"/>
                    <a:pt x="2090" y="6213"/>
                    <a:pt x="2129" y="6211"/>
                  </a:cubicBezTo>
                  <a:cubicBezTo>
                    <a:pt x="2829" y="6211"/>
                    <a:pt x="3463" y="5844"/>
                    <a:pt x="4163" y="5844"/>
                  </a:cubicBezTo>
                  <a:cubicBezTo>
                    <a:pt x="4997" y="7211"/>
                    <a:pt x="6932" y="8179"/>
                    <a:pt x="8967" y="8245"/>
                  </a:cubicBezTo>
                  <a:cubicBezTo>
                    <a:pt x="9167" y="8245"/>
                    <a:pt x="9372" y="8240"/>
                    <a:pt x="9579" y="8240"/>
                  </a:cubicBezTo>
                  <a:cubicBezTo>
                    <a:pt x="9889" y="8240"/>
                    <a:pt x="10201" y="8252"/>
                    <a:pt x="10501" y="8312"/>
                  </a:cubicBezTo>
                  <a:cubicBezTo>
                    <a:pt x="11249" y="8492"/>
                    <a:pt x="11916" y="8966"/>
                    <a:pt x="12671" y="8966"/>
                  </a:cubicBezTo>
                  <a:cubicBezTo>
                    <a:pt x="12758" y="8966"/>
                    <a:pt x="12847" y="8960"/>
                    <a:pt x="12936" y="8946"/>
                  </a:cubicBezTo>
                  <a:cubicBezTo>
                    <a:pt x="14104" y="8746"/>
                    <a:pt x="14204" y="7512"/>
                    <a:pt x="15071" y="6878"/>
                  </a:cubicBezTo>
                  <a:cubicBezTo>
                    <a:pt x="15396" y="6661"/>
                    <a:pt x="15848" y="6542"/>
                    <a:pt x="16301" y="6542"/>
                  </a:cubicBezTo>
                  <a:cubicBezTo>
                    <a:pt x="16684" y="6542"/>
                    <a:pt x="17067" y="6628"/>
                    <a:pt x="17373" y="6811"/>
                  </a:cubicBezTo>
                  <a:cubicBezTo>
                    <a:pt x="18374" y="7345"/>
                    <a:pt x="18640" y="8679"/>
                    <a:pt x="19875" y="8779"/>
                  </a:cubicBezTo>
                  <a:cubicBezTo>
                    <a:pt x="19929" y="8785"/>
                    <a:pt x="19984" y="8788"/>
                    <a:pt x="20037" y="8788"/>
                  </a:cubicBezTo>
                  <a:cubicBezTo>
                    <a:pt x="20609" y="8788"/>
                    <a:pt x="21129" y="8475"/>
                    <a:pt x="21342" y="8079"/>
                  </a:cubicBezTo>
                  <a:cubicBezTo>
                    <a:pt x="21609" y="7645"/>
                    <a:pt x="21542" y="7111"/>
                    <a:pt x="21376" y="6678"/>
                  </a:cubicBezTo>
                  <a:lnTo>
                    <a:pt x="21376" y="6678"/>
                  </a:lnTo>
                  <a:cubicBezTo>
                    <a:pt x="21799" y="6755"/>
                    <a:pt x="22231" y="6792"/>
                    <a:pt x="22665" y="6792"/>
                  </a:cubicBezTo>
                  <a:cubicBezTo>
                    <a:pt x="23359" y="6792"/>
                    <a:pt x="24054" y="6696"/>
                    <a:pt x="24711" y="6511"/>
                  </a:cubicBezTo>
                  <a:cubicBezTo>
                    <a:pt x="24883" y="6454"/>
                    <a:pt x="25064" y="6354"/>
                    <a:pt x="25152" y="6241"/>
                  </a:cubicBezTo>
                  <a:lnTo>
                    <a:pt x="25152" y="6241"/>
                  </a:lnTo>
                  <a:cubicBezTo>
                    <a:pt x="25208" y="6284"/>
                    <a:pt x="25285" y="6314"/>
                    <a:pt x="25366" y="6314"/>
                  </a:cubicBezTo>
                  <a:cubicBezTo>
                    <a:pt x="25381" y="6314"/>
                    <a:pt x="25397" y="6313"/>
                    <a:pt x="25412" y="6311"/>
                  </a:cubicBezTo>
                  <a:cubicBezTo>
                    <a:pt x="25645" y="6277"/>
                    <a:pt x="25745" y="6077"/>
                    <a:pt x="25846" y="5944"/>
                  </a:cubicBezTo>
                  <a:cubicBezTo>
                    <a:pt x="26379" y="4810"/>
                    <a:pt x="25645" y="3409"/>
                    <a:pt x="24178" y="2975"/>
                  </a:cubicBezTo>
                  <a:cubicBezTo>
                    <a:pt x="23909" y="2897"/>
                    <a:pt x="23628" y="2861"/>
                    <a:pt x="23346" y="2861"/>
                  </a:cubicBezTo>
                  <a:cubicBezTo>
                    <a:pt x="22055" y="2861"/>
                    <a:pt x="20763" y="3618"/>
                    <a:pt x="20709" y="4576"/>
                  </a:cubicBezTo>
                  <a:cubicBezTo>
                    <a:pt x="18941" y="4076"/>
                    <a:pt x="16973" y="3409"/>
                    <a:pt x="16372" y="2074"/>
                  </a:cubicBezTo>
                  <a:cubicBezTo>
                    <a:pt x="16205" y="1741"/>
                    <a:pt x="16105" y="1341"/>
                    <a:pt x="15705" y="1140"/>
                  </a:cubicBezTo>
                  <a:cubicBezTo>
                    <a:pt x="15471" y="1040"/>
                    <a:pt x="15171" y="1040"/>
                    <a:pt x="14904" y="1040"/>
                  </a:cubicBezTo>
                  <a:cubicBezTo>
                    <a:pt x="14004" y="1040"/>
                    <a:pt x="13103" y="1207"/>
                    <a:pt x="12269" y="1474"/>
                  </a:cubicBezTo>
                  <a:cubicBezTo>
                    <a:pt x="12128" y="1521"/>
                    <a:pt x="11969" y="1568"/>
                    <a:pt x="11818" y="1568"/>
                  </a:cubicBezTo>
                  <a:cubicBezTo>
                    <a:pt x="11756" y="1568"/>
                    <a:pt x="11694" y="1560"/>
                    <a:pt x="11635" y="1541"/>
                  </a:cubicBezTo>
                  <a:cubicBezTo>
                    <a:pt x="11469" y="1507"/>
                    <a:pt x="11369" y="1374"/>
                    <a:pt x="11302" y="1274"/>
                  </a:cubicBezTo>
                  <a:cubicBezTo>
                    <a:pt x="10735" y="573"/>
                    <a:pt x="9801" y="40"/>
                    <a:pt x="8733" y="6"/>
                  </a:cubicBezTo>
                  <a:cubicBezTo>
                    <a:pt x="8672" y="2"/>
                    <a:pt x="8611" y="0"/>
                    <a:pt x="8550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 flipH="1">
              <a:off x="1270987" y="2134013"/>
              <a:ext cx="1471696" cy="927796"/>
            </a:xfrm>
            <a:custGeom>
              <a:avLst/>
              <a:gdLst/>
              <a:ahLst/>
              <a:cxnLst/>
              <a:rect l="l" t="t" r="r" b="b"/>
              <a:pathLst>
                <a:path w="34759" h="21913" extrusionOk="0">
                  <a:moveTo>
                    <a:pt x="12831" y="1"/>
                  </a:moveTo>
                  <a:cubicBezTo>
                    <a:pt x="12735" y="1"/>
                    <a:pt x="12639" y="4"/>
                    <a:pt x="12543" y="10"/>
                  </a:cubicBezTo>
                  <a:cubicBezTo>
                    <a:pt x="11313" y="85"/>
                    <a:pt x="10045" y="764"/>
                    <a:pt x="9322" y="1835"/>
                  </a:cubicBezTo>
                  <a:lnTo>
                    <a:pt x="9322" y="1835"/>
                  </a:lnTo>
                  <a:cubicBezTo>
                    <a:pt x="8254" y="1934"/>
                    <a:pt x="7182" y="2015"/>
                    <a:pt x="6105" y="2078"/>
                  </a:cubicBezTo>
                  <a:cubicBezTo>
                    <a:pt x="5871" y="2078"/>
                    <a:pt x="5604" y="2111"/>
                    <a:pt x="5371" y="2211"/>
                  </a:cubicBezTo>
                  <a:cubicBezTo>
                    <a:pt x="5071" y="2345"/>
                    <a:pt x="4837" y="2578"/>
                    <a:pt x="4637" y="2845"/>
                  </a:cubicBezTo>
                  <a:cubicBezTo>
                    <a:pt x="3970" y="3746"/>
                    <a:pt x="3536" y="4880"/>
                    <a:pt x="3736" y="5981"/>
                  </a:cubicBezTo>
                  <a:cubicBezTo>
                    <a:pt x="3895" y="7029"/>
                    <a:pt x="4810" y="7956"/>
                    <a:pt x="5847" y="7956"/>
                  </a:cubicBezTo>
                  <a:cubicBezTo>
                    <a:pt x="5899" y="7956"/>
                    <a:pt x="5952" y="7953"/>
                    <a:pt x="6005" y="7949"/>
                  </a:cubicBezTo>
                  <a:lnTo>
                    <a:pt x="6005" y="7949"/>
                  </a:lnTo>
                  <a:cubicBezTo>
                    <a:pt x="4904" y="9250"/>
                    <a:pt x="3303" y="10150"/>
                    <a:pt x="1568" y="10350"/>
                  </a:cubicBezTo>
                  <a:cubicBezTo>
                    <a:pt x="1101" y="10384"/>
                    <a:pt x="567" y="10417"/>
                    <a:pt x="267" y="10784"/>
                  </a:cubicBezTo>
                  <a:cubicBezTo>
                    <a:pt x="34" y="11084"/>
                    <a:pt x="0" y="11484"/>
                    <a:pt x="34" y="11885"/>
                  </a:cubicBezTo>
                  <a:cubicBezTo>
                    <a:pt x="67" y="13152"/>
                    <a:pt x="401" y="14687"/>
                    <a:pt x="1635" y="15154"/>
                  </a:cubicBezTo>
                  <a:cubicBezTo>
                    <a:pt x="1853" y="15230"/>
                    <a:pt x="2070" y="15264"/>
                    <a:pt x="2285" y="15264"/>
                  </a:cubicBezTo>
                  <a:cubicBezTo>
                    <a:pt x="3382" y="15264"/>
                    <a:pt x="4433" y="14388"/>
                    <a:pt x="5437" y="13886"/>
                  </a:cubicBezTo>
                  <a:cubicBezTo>
                    <a:pt x="5721" y="13726"/>
                    <a:pt x="6071" y="13614"/>
                    <a:pt x="6392" y="13614"/>
                  </a:cubicBezTo>
                  <a:cubicBezTo>
                    <a:pt x="6674" y="13614"/>
                    <a:pt x="6934" y="13701"/>
                    <a:pt x="7105" y="13920"/>
                  </a:cubicBezTo>
                  <a:cubicBezTo>
                    <a:pt x="7305" y="14186"/>
                    <a:pt x="7305" y="14587"/>
                    <a:pt x="7272" y="14920"/>
                  </a:cubicBezTo>
                  <a:cubicBezTo>
                    <a:pt x="7139" y="16488"/>
                    <a:pt x="7039" y="18056"/>
                    <a:pt x="6905" y="19657"/>
                  </a:cubicBezTo>
                  <a:cubicBezTo>
                    <a:pt x="6872" y="20458"/>
                    <a:pt x="6939" y="21492"/>
                    <a:pt x="7739" y="21825"/>
                  </a:cubicBezTo>
                  <a:cubicBezTo>
                    <a:pt x="7901" y="21887"/>
                    <a:pt x="8072" y="21913"/>
                    <a:pt x="8248" y="21913"/>
                  </a:cubicBezTo>
                  <a:cubicBezTo>
                    <a:pt x="8542" y="21913"/>
                    <a:pt x="8848" y="21842"/>
                    <a:pt x="9140" y="21758"/>
                  </a:cubicBezTo>
                  <a:cubicBezTo>
                    <a:pt x="10441" y="21425"/>
                    <a:pt x="11709" y="20958"/>
                    <a:pt x="12909" y="20458"/>
                  </a:cubicBezTo>
                  <a:cubicBezTo>
                    <a:pt x="13210" y="20324"/>
                    <a:pt x="13510" y="20191"/>
                    <a:pt x="13710" y="19957"/>
                  </a:cubicBezTo>
                  <a:cubicBezTo>
                    <a:pt x="14711" y="18856"/>
                    <a:pt x="13110" y="17088"/>
                    <a:pt x="13743" y="15788"/>
                  </a:cubicBezTo>
                  <a:cubicBezTo>
                    <a:pt x="14046" y="15199"/>
                    <a:pt x="14663" y="14958"/>
                    <a:pt x="15341" y="14958"/>
                  </a:cubicBezTo>
                  <a:cubicBezTo>
                    <a:pt x="16008" y="14958"/>
                    <a:pt x="16734" y="15190"/>
                    <a:pt x="17279" y="15554"/>
                  </a:cubicBezTo>
                  <a:cubicBezTo>
                    <a:pt x="18380" y="16288"/>
                    <a:pt x="19281" y="17422"/>
                    <a:pt x="20648" y="17656"/>
                  </a:cubicBezTo>
                  <a:cubicBezTo>
                    <a:pt x="20803" y="17680"/>
                    <a:pt x="20958" y="17692"/>
                    <a:pt x="21113" y="17692"/>
                  </a:cubicBezTo>
                  <a:cubicBezTo>
                    <a:pt x="22222" y="17692"/>
                    <a:pt x="23306" y="17099"/>
                    <a:pt x="24184" y="16455"/>
                  </a:cubicBezTo>
                  <a:cubicBezTo>
                    <a:pt x="24751" y="16054"/>
                    <a:pt x="25285" y="15554"/>
                    <a:pt x="25418" y="14920"/>
                  </a:cubicBezTo>
                  <a:cubicBezTo>
                    <a:pt x="25544" y="14324"/>
                    <a:pt x="25109" y="13610"/>
                    <a:pt x="24530" y="13610"/>
                  </a:cubicBezTo>
                  <a:cubicBezTo>
                    <a:pt x="24493" y="13610"/>
                    <a:pt x="24456" y="13613"/>
                    <a:pt x="24418" y="13619"/>
                  </a:cubicBezTo>
                  <a:cubicBezTo>
                    <a:pt x="24700" y="12936"/>
                    <a:pt x="25449" y="12636"/>
                    <a:pt x="26205" y="12636"/>
                  </a:cubicBezTo>
                  <a:cubicBezTo>
                    <a:pt x="26520" y="12636"/>
                    <a:pt x="26836" y="12687"/>
                    <a:pt x="27120" y="12785"/>
                  </a:cubicBezTo>
                  <a:cubicBezTo>
                    <a:pt x="28087" y="13152"/>
                    <a:pt x="28854" y="13953"/>
                    <a:pt x="29655" y="14587"/>
                  </a:cubicBezTo>
                  <a:cubicBezTo>
                    <a:pt x="30352" y="15117"/>
                    <a:pt x="31213" y="15577"/>
                    <a:pt x="32080" y="15577"/>
                  </a:cubicBezTo>
                  <a:cubicBezTo>
                    <a:pt x="32250" y="15577"/>
                    <a:pt x="32421" y="15559"/>
                    <a:pt x="32590" y="15521"/>
                  </a:cubicBezTo>
                  <a:cubicBezTo>
                    <a:pt x="34158" y="15120"/>
                    <a:pt x="34758" y="13119"/>
                    <a:pt x="34225" y="11685"/>
                  </a:cubicBezTo>
                  <a:cubicBezTo>
                    <a:pt x="33691" y="10250"/>
                    <a:pt x="32390" y="9250"/>
                    <a:pt x="31223" y="8316"/>
                  </a:cubicBezTo>
                  <a:cubicBezTo>
                    <a:pt x="32523" y="8182"/>
                    <a:pt x="33157" y="6381"/>
                    <a:pt x="32557" y="5213"/>
                  </a:cubicBezTo>
                  <a:cubicBezTo>
                    <a:pt x="31956" y="4046"/>
                    <a:pt x="30589" y="3479"/>
                    <a:pt x="29321" y="3445"/>
                  </a:cubicBezTo>
                  <a:cubicBezTo>
                    <a:pt x="29230" y="3441"/>
                    <a:pt x="29140" y="3439"/>
                    <a:pt x="29049" y="3439"/>
                  </a:cubicBezTo>
                  <a:cubicBezTo>
                    <a:pt x="27037" y="3439"/>
                    <a:pt x="25029" y="4492"/>
                    <a:pt x="23784" y="6247"/>
                  </a:cubicBezTo>
                  <a:cubicBezTo>
                    <a:pt x="23517" y="6648"/>
                    <a:pt x="23250" y="7081"/>
                    <a:pt x="22783" y="7248"/>
                  </a:cubicBezTo>
                  <a:cubicBezTo>
                    <a:pt x="22676" y="7284"/>
                    <a:pt x="22567" y="7300"/>
                    <a:pt x="22456" y="7300"/>
                  </a:cubicBezTo>
                  <a:cubicBezTo>
                    <a:pt x="22047" y="7300"/>
                    <a:pt x="21623" y="7084"/>
                    <a:pt x="21282" y="6848"/>
                  </a:cubicBezTo>
                  <a:cubicBezTo>
                    <a:pt x="19881" y="5947"/>
                    <a:pt x="18580" y="4913"/>
                    <a:pt x="17446" y="3712"/>
                  </a:cubicBezTo>
                  <a:cubicBezTo>
                    <a:pt x="17880" y="3679"/>
                    <a:pt x="18113" y="3112"/>
                    <a:pt x="17980" y="2678"/>
                  </a:cubicBezTo>
                  <a:cubicBezTo>
                    <a:pt x="17846" y="2245"/>
                    <a:pt x="17513" y="1944"/>
                    <a:pt x="17146" y="1677"/>
                  </a:cubicBezTo>
                  <a:cubicBezTo>
                    <a:pt x="15859" y="736"/>
                    <a:pt x="14365" y="1"/>
                    <a:pt x="12831" y="1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 flipH="1">
              <a:off x="1270987" y="2134013"/>
              <a:ext cx="1471696" cy="927796"/>
            </a:xfrm>
            <a:custGeom>
              <a:avLst/>
              <a:gdLst/>
              <a:ahLst/>
              <a:cxnLst/>
              <a:rect l="l" t="t" r="r" b="b"/>
              <a:pathLst>
                <a:path w="34759" h="21913" extrusionOk="0">
                  <a:moveTo>
                    <a:pt x="12831" y="1"/>
                  </a:moveTo>
                  <a:cubicBezTo>
                    <a:pt x="12735" y="1"/>
                    <a:pt x="12639" y="4"/>
                    <a:pt x="12543" y="10"/>
                  </a:cubicBezTo>
                  <a:cubicBezTo>
                    <a:pt x="11313" y="85"/>
                    <a:pt x="10045" y="764"/>
                    <a:pt x="9322" y="1835"/>
                  </a:cubicBezTo>
                  <a:lnTo>
                    <a:pt x="9322" y="1835"/>
                  </a:lnTo>
                  <a:cubicBezTo>
                    <a:pt x="8254" y="1934"/>
                    <a:pt x="7182" y="2015"/>
                    <a:pt x="6105" y="2078"/>
                  </a:cubicBezTo>
                  <a:cubicBezTo>
                    <a:pt x="5871" y="2078"/>
                    <a:pt x="5604" y="2111"/>
                    <a:pt x="5371" y="2211"/>
                  </a:cubicBezTo>
                  <a:cubicBezTo>
                    <a:pt x="5071" y="2345"/>
                    <a:pt x="4837" y="2578"/>
                    <a:pt x="4637" y="2845"/>
                  </a:cubicBezTo>
                  <a:cubicBezTo>
                    <a:pt x="3970" y="3746"/>
                    <a:pt x="3536" y="4880"/>
                    <a:pt x="3736" y="5981"/>
                  </a:cubicBezTo>
                  <a:cubicBezTo>
                    <a:pt x="3895" y="7029"/>
                    <a:pt x="4810" y="7956"/>
                    <a:pt x="5847" y="7956"/>
                  </a:cubicBezTo>
                  <a:cubicBezTo>
                    <a:pt x="5899" y="7956"/>
                    <a:pt x="5952" y="7953"/>
                    <a:pt x="6005" y="7949"/>
                  </a:cubicBezTo>
                  <a:lnTo>
                    <a:pt x="6005" y="7949"/>
                  </a:lnTo>
                  <a:cubicBezTo>
                    <a:pt x="4904" y="9250"/>
                    <a:pt x="3303" y="10150"/>
                    <a:pt x="1568" y="10350"/>
                  </a:cubicBezTo>
                  <a:cubicBezTo>
                    <a:pt x="1101" y="10384"/>
                    <a:pt x="567" y="10417"/>
                    <a:pt x="267" y="10784"/>
                  </a:cubicBezTo>
                  <a:cubicBezTo>
                    <a:pt x="34" y="11084"/>
                    <a:pt x="0" y="11484"/>
                    <a:pt x="34" y="11885"/>
                  </a:cubicBezTo>
                  <a:cubicBezTo>
                    <a:pt x="67" y="13152"/>
                    <a:pt x="401" y="14687"/>
                    <a:pt x="1635" y="15154"/>
                  </a:cubicBezTo>
                  <a:cubicBezTo>
                    <a:pt x="1853" y="15230"/>
                    <a:pt x="2070" y="15264"/>
                    <a:pt x="2285" y="15264"/>
                  </a:cubicBezTo>
                  <a:cubicBezTo>
                    <a:pt x="3382" y="15264"/>
                    <a:pt x="4433" y="14388"/>
                    <a:pt x="5437" y="13886"/>
                  </a:cubicBezTo>
                  <a:cubicBezTo>
                    <a:pt x="5721" y="13726"/>
                    <a:pt x="6071" y="13614"/>
                    <a:pt x="6392" y="13614"/>
                  </a:cubicBezTo>
                  <a:cubicBezTo>
                    <a:pt x="6674" y="13614"/>
                    <a:pt x="6934" y="13701"/>
                    <a:pt x="7105" y="13920"/>
                  </a:cubicBezTo>
                  <a:cubicBezTo>
                    <a:pt x="7305" y="14186"/>
                    <a:pt x="7305" y="14587"/>
                    <a:pt x="7272" y="14920"/>
                  </a:cubicBezTo>
                  <a:cubicBezTo>
                    <a:pt x="7139" y="16488"/>
                    <a:pt x="7039" y="18056"/>
                    <a:pt x="6905" y="19657"/>
                  </a:cubicBezTo>
                  <a:cubicBezTo>
                    <a:pt x="6872" y="20458"/>
                    <a:pt x="6939" y="21492"/>
                    <a:pt x="7739" y="21825"/>
                  </a:cubicBezTo>
                  <a:cubicBezTo>
                    <a:pt x="7901" y="21887"/>
                    <a:pt x="8072" y="21913"/>
                    <a:pt x="8248" y="21913"/>
                  </a:cubicBezTo>
                  <a:cubicBezTo>
                    <a:pt x="8542" y="21913"/>
                    <a:pt x="8848" y="21842"/>
                    <a:pt x="9140" y="21758"/>
                  </a:cubicBezTo>
                  <a:cubicBezTo>
                    <a:pt x="10441" y="21425"/>
                    <a:pt x="11709" y="20958"/>
                    <a:pt x="12909" y="20458"/>
                  </a:cubicBezTo>
                  <a:cubicBezTo>
                    <a:pt x="13210" y="20324"/>
                    <a:pt x="13510" y="20191"/>
                    <a:pt x="13710" y="19957"/>
                  </a:cubicBezTo>
                  <a:cubicBezTo>
                    <a:pt x="14711" y="18856"/>
                    <a:pt x="13110" y="17088"/>
                    <a:pt x="13743" y="15788"/>
                  </a:cubicBezTo>
                  <a:cubicBezTo>
                    <a:pt x="14046" y="15199"/>
                    <a:pt x="14663" y="14958"/>
                    <a:pt x="15341" y="14958"/>
                  </a:cubicBezTo>
                  <a:cubicBezTo>
                    <a:pt x="16008" y="14958"/>
                    <a:pt x="16734" y="15190"/>
                    <a:pt x="17279" y="15554"/>
                  </a:cubicBezTo>
                  <a:cubicBezTo>
                    <a:pt x="18380" y="16288"/>
                    <a:pt x="19281" y="17422"/>
                    <a:pt x="20648" y="17656"/>
                  </a:cubicBezTo>
                  <a:cubicBezTo>
                    <a:pt x="20803" y="17680"/>
                    <a:pt x="20958" y="17692"/>
                    <a:pt x="21113" y="17692"/>
                  </a:cubicBezTo>
                  <a:cubicBezTo>
                    <a:pt x="22222" y="17692"/>
                    <a:pt x="23306" y="17099"/>
                    <a:pt x="24184" y="16455"/>
                  </a:cubicBezTo>
                  <a:cubicBezTo>
                    <a:pt x="24751" y="16054"/>
                    <a:pt x="25285" y="15554"/>
                    <a:pt x="25418" y="14920"/>
                  </a:cubicBezTo>
                  <a:cubicBezTo>
                    <a:pt x="25544" y="14324"/>
                    <a:pt x="25109" y="13610"/>
                    <a:pt x="24530" y="13610"/>
                  </a:cubicBezTo>
                  <a:cubicBezTo>
                    <a:pt x="24493" y="13610"/>
                    <a:pt x="24456" y="13613"/>
                    <a:pt x="24418" y="13619"/>
                  </a:cubicBezTo>
                  <a:cubicBezTo>
                    <a:pt x="24700" y="12936"/>
                    <a:pt x="25449" y="12636"/>
                    <a:pt x="26205" y="12636"/>
                  </a:cubicBezTo>
                  <a:cubicBezTo>
                    <a:pt x="26520" y="12636"/>
                    <a:pt x="26836" y="12687"/>
                    <a:pt x="27120" y="12785"/>
                  </a:cubicBezTo>
                  <a:cubicBezTo>
                    <a:pt x="28087" y="13152"/>
                    <a:pt x="28854" y="13953"/>
                    <a:pt x="29655" y="14587"/>
                  </a:cubicBezTo>
                  <a:cubicBezTo>
                    <a:pt x="30352" y="15117"/>
                    <a:pt x="31213" y="15577"/>
                    <a:pt x="32080" y="15577"/>
                  </a:cubicBezTo>
                  <a:cubicBezTo>
                    <a:pt x="32250" y="15577"/>
                    <a:pt x="32421" y="15559"/>
                    <a:pt x="32590" y="15521"/>
                  </a:cubicBezTo>
                  <a:cubicBezTo>
                    <a:pt x="34158" y="15120"/>
                    <a:pt x="34758" y="13119"/>
                    <a:pt x="34225" y="11685"/>
                  </a:cubicBezTo>
                  <a:cubicBezTo>
                    <a:pt x="33691" y="10250"/>
                    <a:pt x="32390" y="9250"/>
                    <a:pt x="31223" y="8316"/>
                  </a:cubicBezTo>
                  <a:cubicBezTo>
                    <a:pt x="32523" y="8182"/>
                    <a:pt x="33157" y="6381"/>
                    <a:pt x="32557" y="5213"/>
                  </a:cubicBezTo>
                  <a:cubicBezTo>
                    <a:pt x="31956" y="4046"/>
                    <a:pt x="30589" y="3479"/>
                    <a:pt x="29321" y="3445"/>
                  </a:cubicBezTo>
                  <a:cubicBezTo>
                    <a:pt x="29230" y="3441"/>
                    <a:pt x="29140" y="3439"/>
                    <a:pt x="29049" y="3439"/>
                  </a:cubicBezTo>
                  <a:cubicBezTo>
                    <a:pt x="27037" y="3439"/>
                    <a:pt x="25029" y="4492"/>
                    <a:pt x="23784" y="6247"/>
                  </a:cubicBezTo>
                  <a:cubicBezTo>
                    <a:pt x="23517" y="6648"/>
                    <a:pt x="23250" y="7081"/>
                    <a:pt x="22783" y="7248"/>
                  </a:cubicBezTo>
                  <a:cubicBezTo>
                    <a:pt x="22676" y="7284"/>
                    <a:pt x="22567" y="7300"/>
                    <a:pt x="22456" y="7300"/>
                  </a:cubicBezTo>
                  <a:cubicBezTo>
                    <a:pt x="22047" y="7300"/>
                    <a:pt x="21623" y="7084"/>
                    <a:pt x="21282" y="6848"/>
                  </a:cubicBezTo>
                  <a:cubicBezTo>
                    <a:pt x="19881" y="5947"/>
                    <a:pt x="18580" y="4913"/>
                    <a:pt x="17446" y="3712"/>
                  </a:cubicBezTo>
                  <a:cubicBezTo>
                    <a:pt x="17880" y="3679"/>
                    <a:pt x="18113" y="3112"/>
                    <a:pt x="17980" y="2678"/>
                  </a:cubicBezTo>
                  <a:cubicBezTo>
                    <a:pt x="17846" y="2245"/>
                    <a:pt x="17513" y="1944"/>
                    <a:pt x="17146" y="1677"/>
                  </a:cubicBezTo>
                  <a:cubicBezTo>
                    <a:pt x="15859" y="736"/>
                    <a:pt x="14365" y="1"/>
                    <a:pt x="128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 flipH="1">
              <a:off x="1354312" y="2090995"/>
              <a:ext cx="1317748" cy="893162"/>
            </a:xfrm>
            <a:custGeom>
              <a:avLst/>
              <a:gdLst/>
              <a:ahLst/>
              <a:cxnLst/>
              <a:rect l="l" t="t" r="r" b="b"/>
              <a:pathLst>
                <a:path w="31123" h="21095" extrusionOk="0">
                  <a:moveTo>
                    <a:pt x="11362" y="0"/>
                  </a:moveTo>
                  <a:cubicBezTo>
                    <a:pt x="11200" y="0"/>
                    <a:pt x="11037" y="8"/>
                    <a:pt x="10875" y="25"/>
                  </a:cubicBezTo>
                  <a:cubicBezTo>
                    <a:pt x="9641" y="151"/>
                    <a:pt x="8427" y="865"/>
                    <a:pt x="7791" y="1939"/>
                  </a:cubicBezTo>
                  <a:lnTo>
                    <a:pt x="7791" y="1939"/>
                  </a:lnTo>
                  <a:cubicBezTo>
                    <a:pt x="6759" y="2101"/>
                    <a:pt x="5729" y="2264"/>
                    <a:pt x="4703" y="2427"/>
                  </a:cubicBezTo>
                  <a:cubicBezTo>
                    <a:pt x="4470" y="2493"/>
                    <a:pt x="4203" y="2527"/>
                    <a:pt x="4003" y="2627"/>
                  </a:cubicBezTo>
                  <a:cubicBezTo>
                    <a:pt x="3736" y="2794"/>
                    <a:pt x="3536" y="3060"/>
                    <a:pt x="3369" y="3327"/>
                  </a:cubicBezTo>
                  <a:cubicBezTo>
                    <a:pt x="2802" y="4228"/>
                    <a:pt x="2502" y="5362"/>
                    <a:pt x="2802" y="6363"/>
                  </a:cubicBezTo>
                  <a:cubicBezTo>
                    <a:pt x="3071" y="7289"/>
                    <a:pt x="3929" y="8028"/>
                    <a:pt x="4800" y="8028"/>
                  </a:cubicBezTo>
                  <a:cubicBezTo>
                    <a:pt x="4902" y="8028"/>
                    <a:pt x="5003" y="8018"/>
                    <a:pt x="5104" y="7997"/>
                  </a:cubicBezTo>
                  <a:lnTo>
                    <a:pt x="5104" y="7997"/>
                  </a:lnTo>
                  <a:cubicBezTo>
                    <a:pt x="4203" y="9365"/>
                    <a:pt x="2835" y="10366"/>
                    <a:pt x="1301" y="10766"/>
                  </a:cubicBezTo>
                  <a:cubicBezTo>
                    <a:pt x="901" y="10899"/>
                    <a:pt x="400" y="10999"/>
                    <a:pt x="200" y="11366"/>
                  </a:cubicBezTo>
                  <a:cubicBezTo>
                    <a:pt x="0" y="11667"/>
                    <a:pt x="67" y="12067"/>
                    <a:pt x="100" y="12434"/>
                  </a:cubicBezTo>
                  <a:cubicBezTo>
                    <a:pt x="300" y="13635"/>
                    <a:pt x="767" y="15036"/>
                    <a:pt x="1868" y="15302"/>
                  </a:cubicBezTo>
                  <a:cubicBezTo>
                    <a:pt x="1997" y="15335"/>
                    <a:pt x="2124" y="15350"/>
                    <a:pt x="2249" y="15350"/>
                  </a:cubicBezTo>
                  <a:cubicBezTo>
                    <a:pt x="3285" y="15350"/>
                    <a:pt x="4181" y="14323"/>
                    <a:pt x="5104" y="13668"/>
                  </a:cubicBezTo>
                  <a:cubicBezTo>
                    <a:pt x="5358" y="13492"/>
                    <a:pt x="5692" y="13351"/>
                    <a:pt x="5992" y="13351"/>
                  </a:cubicBezTo>
                  <a:cubicBezTo>
                    <a:pt x="6204" y="13351"/>
                    <a:pt x="6400" y="13422"/>
                    <a:pt x="6538" y="13601"/>
                  </a:cubicBezTo>
                  <a:cubicBezTo>
                    <a:pt x="6772" y="13835"/>
                    <a:pt x="6772" y="14202"/>
                    <a:pt x="6772" y="14502"/>
                  </a:cubicBezTo>
                  <a:lnTo>
                    <a:pt x="6772" y="19038"/>
                  </a:lnTo>
                  <a:cubicBezTo>
                    <a:pt x="6772" y="19806"/>
                    <a:pt x="6905" y="20773"/>
                    <a:pt x="7606" y="21040"/>
                  </a:cubicBezTo>
                  <a:cubicBezTo>
                    <a:pt x="7710" y="21078"/>
                    <a:pt x="7818" y="21094"/>
                    <a:pt x="7927" y="21094"/>
                  </a:cubicBezTo>
                  <a:cubicBezTo>
                    <a:pt x="8201" y="21094"/>
                    <a:pt x="8487" y="20992"/>
                    <a:pt x="8773" y="20873"/>
                  </a:cubicBezTo>
                  <a:cubicBezTo>
                    <a:pt x="9840" y="20473"/>
                    <a:pt x="10875" y="20006"/>
                    <a:pt x="11875" y="19439"/>
                  </a:cubicBezTo>
                  <a:cubicBezTo>
                    <a:pt x="12142" y="19305"/>
                    <a:pt x="12376" y="19172"/>
                    <a:pt x="12576" y="18938"/>
                  </a:cubicBezTo>
                  <a:cubicBezTo>
                    <a:pt x="13410" y="17904"/>
                    <a:pt x="11975" y="16236"/>
                    <a:pt x="12509" y="15002"/>
                  </a:cubicBezTo>
                  <a:cubicBezTo>
                    <a:pt x="12749" y="14420"/>
                    <a:pt x="13297" y="14180"/>
                    <a:pt x="13904" y="14180"/>
                  </a:cubicBezTo>
                  <a:cubicBezTo>
                    <a:pt x="14479" y="14180"/>
                    <a:pt x="15107" y="14395"/>
                    <a:pt x="15578" y="14735"/>
                  </a:cubicBezTo>
                  <a:cubicBezTo>
                    <a:pt x="16545" y="15436"/>
                    <a:pt x="17346" y="16503"/>
                    <a:pt x="18513" y="16770"/>
                  </a:cubicBezTo>
                  <a:cubicBezTo>
                    <a:pt x="18680" y="16807"/>
                    <a:pt x="18848" y="16824"/>
                    <a:pt x="19016" y="16824"/>
                  </a:cubicBezTo>
                  <a:cubicBezTo>
                    <a:pt x="19921" y="16824"/>
                    <a:pt x="20828" y="16332"/>
                    <a:pt x="21616" y="15769"/>
                  </a:cubicBezTo>
                  <a:cubicBezTo>
                    <a:pt x="22116" y="15436"/>
                    <a:pt x="22616" y="15002"/>
                    <a:pt x="22783" y="14402"/>
                  </a:cubicBezTo>
                  <a:cubicBezTo>
                    <a:pt x="22911" y="13826"/>
                    <a:pt x="22548" y="13097"/>
                    <a:pt x="22018" y="13097"/>
                  </a:cubicBezTo>
                  <a:cubicBezTo>
                    <a:pt x="21995" y="13097"/>
                    <a:pt x="21972" y="13098"/>
                    <a:pt x="21949" y="13101"/>
                  </a:cubicBezTo>
                  <a:cubicBezTo>
                    <a:pt x="22205" y="12525"/>
                    <a:pt x="22801" y="12277"/>
                    <a:pt x="23416" y="12277"/>
                  </a:cubicBezTo>
                  <a:cubicBezTo>
                    <a:pt x="23763" y="12277"/>
                    <a:pt x="24117" y="12356"/>
                    <a:pt x="24418" y="12500"/>
                  </a:cubicBezTo>
                  <a:cubicBezTo>
                    <a:pt x="25251" y="12934"/>
                    <a:pt x="25852" y="13735"/>
                    <a:pt x="26519" y="14435"/>
                  </a:cubicBezTo>
                  <a:cubicBezTo>
                    <a:pt x="27137" y="15084"/>
                    <a:pt x="27927" y="15647"/>
                    <a:pt x="28782" y="15647"/>
                  </a:cubicBezTo>
                  <a:cubicBezTo>
                    <a:pt x="28850" y="15647"/>
                    <a:pt x="28919" y="15643"/>
                    <a:pt x="28987" y="15636"/>
                  </a:cubicBezTo>
                  <a:cubicBezTo>
                    <a:pt x="30355" y="15469"/>
                    <a:pt x="31122" y="13701"/>
                    <a:pt x="30822" y="12267"/>
                  </a:cubicBezTo>
                  <a:cubicBezTo>
                    <a:pt x="30522" y="10833"/>
                    <a:pt x="29488" y="9698"/>
                    <a:pt x="28487" y="8664"/>
                  </a:cubicBezTo>
                  <a:lnTo>
                    <a:pt x="28487" y="8664"/>
                  </a:lnTo>
                  <a:cubicBezTo>
                    <a:pt x="28512" y="8666"/>
                    <a:pt x="28536" y="8666"/>
                    <a:pt x="28560" y="8666"/>
                  </a:cubicBezTo>
                  <a:cubicBezTo>
                    <a:pt x="29753" y="8666"/>
                    <a:pt x="30513" y="7073"/>
                    <a:pt x="30088" y="5929"/>
                  </a:cubicBezTo>
                  <a:cubicBezTo>
                    <a:pt x="29655" y="4728"/>
                    <a:pt x="28454" y="4028"/>
                    <a:pt x="27253" y="3861"/>
                  </a:cubicBezTo>
                  <a:cubicBezTo>
                    <a:pt x="26963" y="3813"/>
                    <a:pt x="26671" y="3790"/>
                    <a:pt x="26379" y="3790"/>
                  </a:cubicBezTo>
                  <a:cubicBezTo>
                    <a:pt x="24619" y="3790"/>
                    <a:pt x="22865" y="4632"/>
                    <a:pt x="21749" y="6063"/>
                  </a:cubicBezTo>
                  <a:cubicBezTo>
                    <a:pt x="21482" y="6429"/>
                    <a:pt x="21215" y="6830"/>
                    <a:pt x="20782" y="6963"/>
                  </a:cubicBezTo>
                  <a:cubicBezTo>
                    <a:pt x="20698" y="6986"/>
                    <a:pt x="20614" y="6996"/>
                    <a:pt x="20530" y="6996"/>
                  </a:cubicBezTo>
                  <a:cubicBezTo>
                    <a:pt x="20116" y="6996"/>
                    <a:pt x="19714" y="6746"/>
                    <a:pt x="19381" y="6496"/>
                  </a:cubicBezTo>
                  <a:cubicBezTo>
                    <a:pt x="18080" y="5629"/>
                    <a:pt x="16879" y="4595"/>
                    <a:pt x="15778" y="3461"/>
                  </a:cubicBezTo>
                  <a:cubicBezTo>
                    <a:pt x="16178" y="3427"/>
                    <a:pt x="16412" y="2894"/>
                    <a:pt x="16278" y="2460"/>
                  </a:cubicBezTo>
                  <a:cubicBezTo>
                    <a:pt x="16178" y="2060"/>
                    <a:pt x="15811" y="1759"/>
                    <a:pt x="15478" y="1526"/>
                  </a:cubicBezTo>
                  <a:cubicBezTo>
                    <a:pt x="14246" y="655"/>
                    <a:pt x="12826" y="0"/>
                    <a:pt x="11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 flipH="1">
              <a:off x="1485650" y="2212849"/>
              <a:ext cx="1055070" cy="508842"/>
            </a:xfrm>
            <a:custGeom>
              <a:avLst/>
              <a:gdLst/>
              <a:ahLst/>
              <a:cxnLst/>
              <a:rect l="l" t="t" r="r" b="b"/>
              <a:pathLst>
                <a:path w="24919" h="12018" extrusionOk="0">
                  <a:moveTo>
                    <a:pt x="9112" y="0"/>
                  </a:moveTo>
                  <a:cubicBezTo>
                    <a:pt x="8977" y="0"/>
                    <a:pt x="8842" y="5"/>
                    <a:pt x="8707" y="16"/>
                  </a:cubicBezTo>
                  <a:cubicBezTo>
                    <a:pt x="7743" y="90"/>
                    <a:pt x="6798" y="493"/>
                    <a:pt x="6278" y="1090"/>
                  </a:cubicBezTo>
                  <a:lnTo>
                    <a:pt x="6278" y="1090"/>
                  </a:lnTo>
                  <a:cubicBezTo>
                    <a:pt x="5442" y="1185"/>
                    <a:pt x="4606" y="1282"/>
                    <a:pt x="3770" y="1383"/>
                  </a:cubicBezTo>
                  <a:cubicBezTo>
                    <a:pt x="3570" y="1383"/>
                    <a:pt x="3369" y="1417"/>
                    <a:pt x="3203" y="1483"/>
                  </a:cubicBezTo>
                  <a:cubicBezTo>
                    <a:pt x="2969" y="1583"/>
                    <a:pt x="2802" y="1717"/>
                    <a:pt x="2669" y="1884"/>
                  </a:cubicBezTo>
                  <a:cubicBezTo>
                    <a:pt x="2235" y="2417"/>
                    <a:pt x="2002" y="3051"/>
                    <a:pt x="2235" y="3618"/>
                  </a:cubicBezTo>
                  <a:cubicBezTo>
                    <a:pt x="2447" y="4133"/>
                    <a:pt x="3155" y="4566"/>
                    <a:pt x="3883" y="4566"/>
                  </a:cubicBezTo>
                  <a:cubicBezTo>
                    <a:pt x="3956" y="4566"/>
                    <a:pt x="4030" y="4561"/>
                    <a:pt x="4103" y="4552"/>
                  </a:cubicBezTo>
                  <a:lnTo>
                    <a:pt x="4103" y="4552"/>
                  </a:lnTo>
                  <a:cubicBezTo>
                    <a:pt x="3369" y="5319"/>
                    <a:pt x="2269" y="5886"/>
                    <a:pt x="1034" y="6120"/>
                  </a:cubicBezTo>
                  <a:cubicBezTo>
                    <a:pt x="701" y="6187"/>
                    <a:pt x="334" y="6253"/>
                    <a:pt x="134" y="6454"/>
                  </a:cubicBezTo>
                  <a:cubicBezTo>
                    <a:pt x="0" y="6654"/>
                    <a:pt x="34" y="6887"/>
                    <a:pt x="100" y="7087"/>
                  </a:cubicBezTo>
                  <a:cubicBezTo>
                    <a:pt x="234" y="7754"/>
                    <a:pt x="601" y="8555"/>
                    <a:pt x="1501" y="8722"/>
                  </a:cubicBezTo>
                  <a:cubicBezTo>
                    <a:pt x="1601" y="8739"/>
                    <a:pt x="1699" y="8747"/>
                    <a:pt x="1795" y="8747"/>
                  </a:cubicBezTo>
                  <a:cubicBezTo>
                    <a:pt x="2628" y="8747"/>
                    <a:pt x="3322" y="8147"/>
                    <a:pt x="4070" y="7788"/>
                  </a:cubicBezTo>
                  <a:cubicBezTo>
                    <a:pt x="4286" y="7690"/>
                    <a:pt x="4549" y="7603"/>
                    <a:pt x="4789" y="7603"/>
                  </a:cubicBezTo>
                  <a:cubicBezTo>
                    <a:pt x="4957" y="7603"/>
                    <a:pt x="5114" y="7645"/>
                    <a:pt x="5237" y="7754"/>
                  </a:cubicBezTo>
                  <a:cubicBezTo>
                    <a:pt x="5404" y="7888"/>
                    <a:pt x="5404" y="8088"/>
                    <a:pt x="5404" y="8255"/>
                  </a:cubicBezTo>
                  <a:cubicBezTo>
                    <a:pt x="5404" y="9122"/>
                    <a:pt x="5404" y="9989"/>
                    <a:pt x="5404" y="10857"/>
                  </a:cubicBezTo>
                  <a:cubicBezTo>
                    <a:pt x="5404" y="11290"/>
                    <a:pt x="5504" y="11824"/>
                    <a:pt x="6071" y="11991"/>
                  </a:cubicBezTo>
                  <a:cubicBezTo>
                    <a:pt x="6155" y="12009"/>
                    <a:pt x="6242" y="12018"/>
                    <a:pt x="6329" y="12018"/>
                  </a:cubicBezTo>
                  <a:cubicBezTo>
                    <a:pt x="6555" y="12018"/>
                    <a:pt x="6789" y="11963"/>
                    <a:pt x="7005" y="11891"/>
                  </a:cubicBezTo>
                  <a:cubicBezTo>
                    <a:pt x="7873" y="11657"/>
                    <a:pt x="8707" y="11390"/>
                    <a:pt x="9507" y="11090"/>
                  </a:cubicBezTo>
                  <a:cubicBezTo>
                    <a:pt x="9707" y="10990"/>
                    <a:pt x="9907" y="10923"/>
                    <a:pt x="10041" y="10790"/>
                  </a:cubicBezTo>
                  <a:cubicBezTo>
                    <a:pt x="10708" y="10190"/>
                    <a:pt x="9574" y="9256"/>
                    <a:pt x="10007" y="8555"/>
                  </a:cubicBezTo>
                  <a:cubicBezTo>
                    <a:pt x="10197" y="8211"/>
                    <a:pt x="10634" y="8071"/>
                    <a:pt x="11124" y="8071"/>
                  </a:cubicBezTo>
                  <a:cubicBezTo>
                    <a:pt x="11583" y="8071"/>
                    <a:pt x="12088" y="8194"/>
                    <a:pt x="12476" y="8388"/>
                  </a:cubicBezTo>
                  <a:cubicBezTo>
                    <a:pt x="13243" y="8789"/>
                    <a:pt x="13877" y="9389"/>
                    <a:pt x="14778" y="9556"/>
                  </a:cubicBezTo>
                  <a:cubicBezTo>
                    <a:pt x="14916" y="9576"/>
                    <a:pt x="15054" y="9586"/>
                    <a:pt x="15190" y="9586"/>
                  </a:cubicBezTo>
                  <a:cubicBezTo>
                    <a:pt x="15942" y="9586"/>
                    <a:pt x="16658" y="9299"/>
                    <a:pt x="17279" y="8989"/>
                  </a:cubicBezTo>
                  <a:cubicBezTo>
                    <a:pt x="17680" y="8789"/>
                    <a:pt x="18080" y="8555"/>
                    <a:pt x="18213" y="8221"/>
                  </a:cubicBezTo>
                  <a:cubicBezTo>
                    <a:pt x="18342" y="7868"/>
                    <a:pt x="18037" y="7452"/>
                    <a:pt x="17597" y="7452"/>
                  </a:cubicBezTo>
                  <a:cubicBezTo>
                    <a:pt x="17580" y="7452"/>
                    <a:pt x="17563" y="7453"/>
                    <a:pt x="17546" y="7454"/>
                  </a:cubicBezTo>
                  <a:cubicBezTo>
                    <a:pt x="17760" y="7134"/>
                    <a:pt x="18233" y="6991"/>
                    <a:pt x="18720" y="6991"/>
                  </a:cubicBezTo>
                  <a:cubicBezTo>
                    <a:pt x="18995" y="6991"/>
                    <a:pt x="19274" y="7037"/>
                    <a:pt x="19514" y="7121"/>
                  </a:cubicBezTo>
                  <a:cubicBezTo>
                    <a:pt x="20215" y="7354"/>
                    <a:pt x="20682" y="7821"/>
                    <a:pt x="21215" y="8221"/>
                  </a:cubicBezTo>
                  <a:cubicBezTo>
                    <a:pt x="21724" y="8603"/>
                    <a:pt x="22355" y="8924"/>
                    <a:pt x="23078" y="8924"/>
                  </a:cubicBezTo>
                  <a:cubicBezTo>
                    <a:pt x="23113" y="8924"/>
                    <a:pt x="23148" y="8923"/>
                    <a:pt x="23184" y="8922"/>
                  </a:cubicBezTo>
                  <a:cubicBezTo>
                    <a:pt x="24284" y="8822"/>
                    <a:pt x="24918" y="7788"/>
                    <a:pt x="24651" y="6987"/>
                  </a:cubicBezTo>
                  <a:cubicBezTo>
                    <a:pt x="24418" y="6153"/>
                    <a:pt x="23584" y="5520"/>
                    <a:pt x="22783" y="4952"/>
                  </a:cubicBezTo>
                  <a:cubicBezTo>
                    <a:pt x="23784" y="4952"/>
                    <a:pt x="24418" y="4052"/>
                    <a:pt x="24084" y="3351"/>
                  </a:cubicBezTo>
                  <a:cubicBezTo>
                    <a:pt x="23717" y="2684"/>
                    <a:pt x="22750" y="2284"/>
                    <a:pt x="21783" y="2184"/>
                  </a:cubicBezTo>
                  <a:cubicBezTo>
                    <a:pt x="21578" y="2162"/>
                    <a:pt x="21371" y="2152"/>
                    <a:pt x="21164" y="2152"/>
                  </a:cubicBezTo>
                  <a:cubicBezTo>
                    <a:pt x="19749" y="2152"/>
                    <a:pt x="18315" y="2637"/>
                    <a:pt x="17413" y="3451"/>
                  </a:cubicBezTo>
                  <a:cubicBezTo>
                    <a:pt x="17179" y="3652"/>
                    <a:pt x="16946" y="3885"/>
                    <a:pt x="16612" y="3952"/>
                  </a:cubicBezTo>
                  <a:cubicBezTo>
                    <a:pt x="16528" y="3973"/>
                    <a:pt x="16445" y="3982"/>
                    <a:pt x="16361" y="3982"/>
                  </a:cubicBezTo>
                  <a:cubicBezTo>
                    <a:pt x="16047" y="3982"/>
                    <a:pt x="15742" y="3850"/>
                    <a:pt x="15478" y="3718"/>
                  </a:cubicBezTo>
                  <a:cubicBezTo>
                    <a:pt x="14477" y="3185"/>
                    <a:pt x="13510" y="2617"/>
                    <a:pt x="12609" y="1984"/>
                  </a:cubicBezTo>
                  <a:cubicBezTo>
                    <a:pt x="12943" y="1950"/>
                    <a:pt x="13143" y="1650"/>
                    <a:pt x="13043" y="1417"/>
                  </a:cubicBezTo>
                  <a:cubicBezTo>
                    <a:pt x="12943" y="1183"/>
                    <a:pt x="12643" y="1016"/>
                    <a:pt x="12376" y="850"/>
                  </a:cubicBezTo>
                  <a:cubicBezTo>
                    <a:pt x="11419" y="371"/>
                    <a:pt x="10275" y="0"/>
                    <a:pt x="9112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 flipH="1">
              <a:off x="-12850" y="2440849"/>
              <a:ext cx="2043709" cy="1127684"/>
            </a:xfrm>
            <a:custGeom>
              <a:avLst/>
              <a:gdLst/>
              <a:ahLst/>
              <a:cxnLst/>
              <a:rect l="l" t="t" r="r" b="b"/>
              <a:pathLst>
                <a:path w="48269" h="26634" extrusionOk="0">
                  <a:moveTo>
                    <a:pt x="21324" y="0"/>
                  </a:moveTo>
                  <a:cubicBezTo>
                    <a:pt x="20552" y="0"/>
                    <a:pt x="19858" y="901"/>
                    <a:pt x="19948" y="1802"/>
                  </a:cubicBezTo>
                  <a:cubicBezTo>
                    <a:pt x="19982" y="2049"/>
                    <a:pt x="20068" y="2278"/>
                    <a:pt x="20192" y="2482"/>
                  </a:cubicBezTo>
                  <a:lnTo>
                    <a:pt x="20192" y="2482"/>
                  </a:lnTo>
                  <a:cubicBezTo>
                    <a:pt x="20011" y="2520"/>
                    <a:pt x="19837" y="2582"/>
                    <a:pt x="19681" y="2670"/>
                  </a:cubicBezTo>
                  <a:cubicBezTo>
                    <a:pt x="18747" y="3237"/>
                    <a:pt x="18080" y="4304"/>
                    <a:pt x="17980" y="5472"/>
                  </a:cubicBezTo>
                  <a:cubicBezTo>
                    <a:pt x="17880" y="6639"/>
                    <a:pt x="18380" y="7807"/>
                    <a:pt x="19247" y="8507"/>
                  </a:cubicBezTo>
                  <a:cubicBezTo>
                    <a:pt x="19848" y="8974"/>
                    <a:pt x="20682" y="9374"/>
                    <a:pt x="20682" y="10142"/>
                  </a:cubicBezTo>
                  <a:cubicBezTo>
                    <a:pt x="20682" y="10575"/>
                    <a:pt x="20415" y="10909"/>
                    <a:pt x="20148" y="11242"/>
                  </a:cubicBezTo>
                  <a:cubicBezTo>
                    <a:pt x="18847" y="12710"/>
                    <a:pt x="17413" y="14044"/>
                    <a:pt x="15812" y="15212"/>
                  </a:cubicBezTo>
                  <a:cubicBezTo>
                    <a:pt x="15044" y="14311"/>
                    <a:pt x="14244" y="13411"/>
                    <a:pt x="13143" y="13044"/>
                  </a:cubicBezTo>
                  <a:cubicBezTo>
                    <a:pt x="12895" y="12958"/>
                    <a:pt x="12625" y="12916"/>
                    <a:pt x="12353" y="12916"/>
                  </a:cubicBezTo>
                  <a:cubicBezTo>
                    <a:pt x="11586" y="12916"/>
                    <a:pt x="10807" y="13253"/>
                    <a:pt x="10470" y="13896"/>
                  </a:cubicBezTo>
                  <a:lnTo>
                    <a:pt x="10470" y="13896"/>
                  </a:lnTo>
                  <a:cubicBezTo>
                    <a:pt x="10543" y="13264"/>
                    <a:pt x="9841" y="12568"/>
                    <a:pt x="9140" y="12343"/>
                  </a:cubicBezTo>
                  <a:cubicBezTo>
                    <a:pt x="8627" y="12153"/>
                    <a:pt x="8087" y="12059"/>
                    <a:pt x="7548" y="12059"/>
                  </a:cubicBezTo>
                  <a:cubicBezTo>
                    <a:pt x="7185" y="12059"/>
                    <a:pt x="6821" y="12101"/>
                    <a:pt x="6466" y="12186"/>
                  </a:cubicBezTo>
                  <a:lnTo>
                    <a:pt x="6466" y="12186"/>
                  </a:lnTo>
                  <a:cubicBezTo>
                    <a:pt x="5385" y="12241"/>
                    <a:pt x="4320" y="12442"/>
                    <a:pt x="3269" y="12777"/>
                  </a:cubicBezTo>
                  <a:cubicBezTo>
                    <a:pt x="2202" y="13144"/>
                    <a:pt x="1134" y="13678"/>
                    <a:pt x="567" y="14645"/>
                  </a:cubicBezTo>
                  <a:cubicBezTo>
                    <a:pt x="0" y="15612"/>
                    <a:pt x="200" y="17080"/>
                    <a:pt x="1234" y="17614"/>
                  </a:cubicBezTo>
                  <a:cubicBezTo>
                    <a:pt x="1598" y="17783"/>
                    <a:pt x="2013" y="17830"/>
                    <a:pt x="2444" y="17830"/>
                  </a:cubicBezTo>
                  <a:cubicBezTo>
                    <a:pt x="2606" y="17830"/>
                    <a:pt x="2771" y="17823"/>
                    <a:pt x="2936" y="17814"/>
                  </a:cubicBezTo>
                  <a:cubicBezTo>
                    <a:pt x="3068" y="17811"/>
                    <a:pt x="3201" y="17810"/>
                    <a:pt x="3333" y="17810"/>
                  </a:cubicBezTo>
                  <a:cubicBezTo>
                    <a:pt x="4768" y="17810"/>
                    <a:pt x="6201" y="17973"/>
                    <a:pt x="7606" y="18247"/>
                  </a:cubicBezTo>
                  <a:cubicBezTo>
                    <a:pt x="8073" y="18348"/>
                    <a:pt x="8540" y="18448"/>
                    <a:pt x="8940" y="18714"/>
                  </a:cubicBezTo>
                  <a:cubicBezTo>
                    <a:pt x="9841" y="19315"/>
                    <a:pt x="10007" y="20549"/>
                    <a:pt x="10174" y="21617"/>
                  </a:cubicBezTo>
                  <a:cubicBezTo>
                    <a:pt x="10341" y="22684"/>
                    <a:pt x="10775" y="23918"/>
                    <a:pt x="11875" y="24218"/>
                  </a:cubicBezTo>
                  <a:cubicBezTo>
                    <a:pt x="12005" y="24255"/>
                    <a:pt x="12136" y="24272"/>
                    <a:pt x="12267" y="24272"/>
                  </a:cubicBezTo>
                  <a:cubicBezTo>
                    <a:pt x="12985" y="24272"/>
                    <a:pt x="13700" y="23766"/>
                    <a:pt x="14010" y="23118"/>
                  </a:cubicBezTo>
                  <a:cubicBezTo>
                    <a:pt x="14344" y="22350"/>
                    <a:pt x="14177" y="21416"/>
                    <a:pt x="13777" y="20683"/>
                  </a:cubicBezTo>
                  <a:cubicBezTo>
                    <a:pt x="13443" y="20115"/>
                    <a:pt x="13076" y="19215"/>
                    <a:pt x="13677" y="18948"/>
                  </a:cubicBezTo>
                  <a:cubicBezTo>
                    <a:pt x="13755" y="18909"/>
                    <a:pt x="13839" y="18895"/>
                    <a:pt x="13926" y="18895"/>
                  </a:cubicBezTo>
                  <a:cubicBezTo>
                    <a:pt x="14060" y="18895"/>
                    <a:pt x="14202" y="18928"/>
                    <a:pt x="14344" y="18948"/>
                  </a:cubicBezTo>
                  <a:cubicBezTo>
                    <a:pt x="15812" y="19248"/>
                    <a:pt x="17513" y="19682"/>
                    <a:pt x="18180" y="21016"/>
                  </a:cubicBezTo>
                  <a:cubicBezTo>
                    <a:pt x="18780" y="22250"/>
                    <a:pt x="18247" y="23785"/>
                    <a:pt x="18847" y="25019"/>
                  </a:cubicBezTo>
                  <a:cubicBezTo>
                    <a:pt x="19412" y="26149"/>
                    <a:pt x="20791" y="26633"/>
                    <a:pt x="22132" y="26633"/>
                  </a:cubicBezTo>
                  <a:cubicBezTo>
                    <a:pt x="22374" y="26633"/>
                    <a:pt x="22615" y="26617"/>
                    <a:pt x="22850" y="26587"/>
                  </a:cubicBezTo>
                  <a:cubicBezTo>
                    <a:pt x="24484" y="26387"/>
                    <a:pt x="26119" y="25486"/>
                    <a:pt x="26753" y="24052"/>
                  </a:cubicBezTo>
                  <a:cubicBezTo>
                    <a:pt x="27353" y="22584"/>
                    <a:pt x="26686" y="20649"/>
                    <a:pt x="25185" y="20149"/>
                  </a:cubicBezTo>
                  <a:cubicBezTo>
                    <a:pt x="25377" y="19678"/>
                    <a:pt x="25851" y="19481"/>
                    <a:pt x="26380" y="19481"/>
                  </a:cubicBezTo>
                  <a:cubicBezTo>
                    <a:pt x="26862" y="19481"/>
                    <a:pt x="27389" y="19645"/>
                    <a:pt x="27787" y="19915"/>
                  </a:cubicBezTo>
                  <a:cubicBezTo>
                    <a:pt x="28587" y="20482"/>
                    <a:pt x="29221" y="21350"/>
                    <a:pt x="30222" y="21617"/>
                  </a:cubicBezTo>
                  <a:cubicBezTo>
                    <a:pt x="30432" y="21677"/>
                    <a:pt x="30646" y="21703"/>
                    <a:pt x="30861" y="21703"/>
                  </a:cubicBezTo>
                  <a:cubicBezTo>
                    <a:pt x="31600" y="21703"/>
                    <a:pt x="32352" y="21393"/>
                    <a:pt x="33024" y="21083"/>
                  </a:cubicBezTo>
                  <a:cubicBezTo>
                    <a:pt x="34792" y="20282"/>
                    <a:pt x="36660" y="19315"/>
                    <a:pt x="37327" y="17580"/>
                  </a:cubicBezTo>
                  <a:cubicBezTo>
                    <a:pt x="37627" y="16813"/>
                    <a:pt x="37827" y="15846"/>
                    <a:pt x="38594" y="15612"/>
                  </a:cubicBezTo>
                  <a:cubicBezTo>
                    <a:pt x="38696" y="15582"/>
                    <a:pt x="38797" y="15570"/>
                    <a:pt x="38899" y="15570"/>
                  </a:cubicBezTo>
                  <a:cubicBezTo>
                    <a:pt x="39131" y="15570"/>
                    <a:pt x="39363" y="15633"/>
                    <a:pt x="39595" y="15679"/>
                  </a:cubicBezTo>
                  <a:cubicBezTo>
                    <a:pt x="40663" y="15946"/>
                    <a:pt x="41830" y="16246"/>
                    <a:pt x="42564" y="17080"/>
                  </a:cubicBezTo>
                  <a:cubicBezTo>
                    <a:pt x="42864" y="17414"/>
                    <a:pt x="43064" y="17814"/>
                    <a:pt x="43431" y="18114"/>
                  </a:cubicBezTo>
                  <a:cubicBezTo>
                    <a:pt x="43754" y="18369"/>
                    <a:pt x="44152" y="18479"/>
                    <a:pt x="44568" y="18479"/>
                  </a:cubicBezTo>
                  <a:cubicBezTo>
                    <a:pt x="45183" y="18479"/>
                    <a:pt x="45835" y="18239"/>
                    <a:pt x="46333" y="17881"/>
                  </a:cubicBezTo>
                  <a:cubicBezTo>
                    <a:pt x="47234" y="17247"/>
                    <a:pt x="47868" y="16279"/>
                    <a:pt x="47968" y="15212"/>
                  </a:cubicBezTo>
                  <a:cubicBezTo>
                    <a:pt x="48068" y="14145"/>
                    <a:pt x="47568" y="13044"/>
                    <a:pt x="46667" y="12510"/>
                  </a:cubicBezTo>
                  <a:cubicBezTo>
                    <a:pt x="47734" y="11643"/>
                    <a:pt x="48268" y="10142"/>
                    <a:pt x="47968" y="8774"/>
                  </a:cubicBezTo>
                  <a:cubicBezTo>
                    <a:pt x="47868" y="8307"/>
                    <a:pt x="47701" y="7873"/>
                    <a:pt x="47668" y="7406"/>
                  </a:cubicBezTo>
                  <a:cubicBezTo>
                    <a:pt x="47668" y="7073"/>
                    <a:pt x="47734" y="6739"/>
                    <a:pt x="47734" y="6372"/>
                  </a:cubicBezTo>
                  <a:cubicBezTo>
                    <a:pt x="47701" y="5438"/>
                    <a:pt x="47000" y="4671"/>
                    <a:pt x="46300" y="4071"/>
                  </a:cubicBezTo>
                  <a:cubicBezTo>
                    <a:pt x="45399" y="3270"/>
                    <a:pt x="44299" y="2636"/>
                    <a:pt x="43131" y="2536"/>
                  </a:cubicBezTo>
                  <a:cubicBezTo>
                    <a:pt x="43043" y="2529"/>
                    <a:pt x="42954" y="2525"/>
                    <a:pt x="42866" y="2525"/>
                  </a:cubicBezTo>
                  <a:cubicBezTo>
                    <a:pt x="41781" y="2525"/>
                    <a:pt x="40686" y="3086"/>
                    <a:pt x="40162" y="4104"/>
                  </a:cubicBezTo>
                  <a:cubicBezTo>
                    <a:pt x="40029" y="2103"/>
                    <a:pt x="38094" y="768"/>
                    <a:pt x="36293" y="501"/>
                  </a:cubicBezTo>
                  <a:cubicBezTo>
                    <a:pt x="35919" y="439"/>
                    <a:pt x="35542" y="408"/>
                    <a:pt x="35167" y="408"/>
                  </a:cubicBezTo>
                  <a:cubicBezTo>
                    <a:pt x="33731" y="408"/>
                    <a:pt x="32305" y="856"/>
                    <a:pt x="31089" y="1702"/>
                  </a:cubicBezTo>
                  <a:cubicBezTo>
                    <a:pt x="29855" y="2536"/>
                    <a:pt x="28754" y="4004"/>
                    <a:pt x="28954" y="5572"/>
                  </a:cubicBezTo>
                  <a:cubicBezTo>
                    <a:pt x="28287" y="5605"/>
                    <a:pt x="27620" y="5672"/>
                    <a:pt x="26953" y="5705"/>
                  </a:cubicBezTo>
                  <a:cubicBezTo>
                    <a:pt x="26731" y="5718"/>
                    <a:pt x="26502" y="5726"/>
                    <a:pt x="26271" y="5726"/>
                  </a:cubicBezTo>
                  <a:cubicBezTo>
                    <a:pt x="25256" y="5726"/>
                    <a:pt x="24215" y="5553"/>
                    <a:pt x="23617" y="4738"/>
                  </a:cubicBezTo>
                  <a:cubicBezTo>
                    <a:pt x="23083" y="4037"/>
                    <a:pt x="23083" y="3037"/>
                    <a:pt x="22950" y="2136"/>
                  </a:cubicBezTo>
                  <a:cubicBezTo>
                    <a:pt x="22817" y="1235"/>
                    <a:pt x="22416" y="235"/>
                    <a:pt x="21582" y="34"/>
                  </a:cubicBezTo>
                  <a:cubicBezTo>
                    <a:pt x="21496" y="11"/>
                    <a:pt x="21410" y="0"/>
                    <a:pt x="21324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 flipH="1">
              <a:off x="-12850" y="2440849"/>
              <a:ext cx="2043709" cy="1127684"/>
            </a:xfrm>
            <a:custGeom>
              <a:avLst/>
              <a:gdLst/>
              <a:ahLst/>
              <a:cxnLst/>
              <a:rect l="l" t="t" r="r" b="b"/>
              <a:pathLst>
                <a:path w="48269" h="26634" extrusionOk="0">
                  <a:moveTo>
                    <a:pt x="21324" y="0"/>
                  </a:moveTo>
                  <a:cubicBezTo>
                    <a:pt x="20552" y="0"/>
                    <a:pt x="19858" y="901"/>
                    <a:pt x="19948" y="1802"/>
                  </a:cubicBezTo>
                  <a:cubicBezTo>
                    <a:pt x="19982" y="2049"/>
                    <a:pt x="20068" y="2278"/>
                    <a:pt x="20192" y="2482"/>
                  </a:cubicBezTo>
                  <a:lnTo>
                    <a:pt x="20192" y="2482"/>
                  </a:lnTo>
                  <a:cubicBezTo>
                    <a:pt x="20011" y="2520"/>
                    <a:pt x="19837" y="2582"/>
                    <a:pt x="19681" y="2670"/>
                  </a:cubicBezTo>
                  <a:cubicBezTo>
                    <a:pt x="18747" y="3237"/>
                    <a:pt x="18080" y="4304"/>
                    <a:pt x="17980" y="5472"/>
                  </a:cubicBezTo>
                  <a:cubicBezTo>
                    <a:pt x="17880" y="6639"/>
                    <a:pt x="18380" y="7807"/>
                    <a:pt x="19247" y="8507"/>
                  </a:cubicBezTo>
                  <a:cubicBezTo>
                    <a:pt x="19848" y="8974"/>
                    <a:pt x="20682" y="9374"/>
                    <a:pt x="20682" y="10142"/>
                  </a:cubicBezTo>
                  <a:cubicBezTo>
                    <a:pt x="20682" y="10575"/>
                    <a:pt x="20415" y="10909"/>
                    <a:pt x="20148" y="11242"/>
                  </a:cubicBezTo>
                  <a:cubicBezTo>
                    <a:pt x="18847" y="12710"/>
                    <a:pt x="17413" y="14044"/>
                    <a:pt x="15812" y="15212"/>
                  </a:cubicBezTo>
                  <a:cubicBezTo>
                    <a:pt x="15044" y="14311"/>
                    <a:pt x="14244" y="13411"/>
                    <a:pt x="13143" y="13044"/>
                  </a:cubicBezTo>
                  <a:cubicBezTo>
                    <a:pt x="12895" y="12958"/>
                    <a:pt x="12625" y="12916"/>
                    <a:pt x="12353" y="12916"/>
                  </a:cubicBezTo>
                  <a:cubicBezTo>
                    <a:pt x="11586" y="12916"/>
                    <a:pt x="10807" y="13253"/>
                    <a:pt x="10470" y="13896"/>
                  </a:cubicBezTo>
                  <a:lnTo>
                    <a:pt x="10470" y="13896"/>
                  </a:lnTo>
                  <a:cubicBezTo>
                    <a:pt x="10543" y="13264"/>
                    <a:pt x="9841" y="12568"/>
                    <a:pt x="9140" y="12343"/>
                  </a:cubicBezTo>
                  <a:cubicBezTo>
                    <a:pt x="8627" y="12153"/>
                    <a:pt x="8087" y="12059"/>
                    <a:pt x="7548" y="12059"/>
                  </a:cubicBezTo>
                  <a:cubicBezTo>
                    <a:pt x="7185" y="12059"/>
                    <a:pt x="6821" y="12101"/>
                    <a:pt x="6466" y="12186"/>
                  </a:cubicBezTo>
                  <a:lnTo>
                    <a:pt x="6466" y="12186"/>
                  </a:lnTo>
                  <a:cubicBezTo>
                    <a:pt x="5385" y="12241"/>
                    <a:pt x="4320" y="12442"/>
                    <a:pt x="3269" y="12777"/>
                  </a:cubicBezTo>
                  <a:cubicBezTo>
                    <a:pt x="2202" y="13144"/>
                    <a:pt x="1134" y="13678"/>
                    <a:pt x="567" y="14645"/>
                  </a:cubicBezTo>
                  <a:cubicBezTo>
                    <a:pt x="0" y="15612"/>
                    <a:pt x="200" y="17080"/>
                    <a:pt x="1234" y="17614"/>
                  </a:cubicBezTo>
                  <a:cubicBezTo>
                    <a:pt x="1598" y="17783"/>
                    <a:pt x="2013" y="17830"/>
                    <a:pt x="2444" y="17830"/>
                  </a:cubicBezTo>
                  <a:cubicBezTo>
                    <a:pt x="2606" y="17830"/>
                    <a:pt x="2771" y="17823"/>
                    <a:pt x="2936" y="17814"/>
                  </a:cubicBezTo>
                  <a:cubicBezTo>
                    <a:pt x="3068" y="17811"/>
                    <a:pt x="3201" y="17810"/>
                    <a:pt x="3333" y="17810"/>
                  </a:cubicBezTo>
                  <a:cubicBezTo>
                    <a:pt x="4768" y="17810"/>
                    <a:pt x="6201" y="17973"/>
                    <a:pt x="7606" y="18247"/>
                  </a:cubicBezTo>
                  <a:cubicBezTo>
                    <a:pt x="8073" y="18348"/>
                    <a:pt x="8540" y="18448"/>
                    <a:pt x="8940" y="18714"/>
                  </a:cubicBezTo>
                  <a:cubicBezTo>
                    <a:pt x="9841" y="19315"/>
                    <a:pt x="10007" y="20549"/>
                    <a:pt x="10174" y="21617"/>
                  </a:cubicBezTo>
                  <a:cubicBezTo>
                    <a:pt x="10341" y="22684"/>
                    <a:pt x="10775" y="23918"/>
                    <a:pt x="11875" y="24218"/>
                  </a:cubicBezTo>
                  <a:cubicBezTo>
                    <a:pt x="12005" y="24255"/>
                    <a:pt x="12136" y="24272"/>
                    <a:pt x="12267" y="24272"/>
                  </a:cubicBezTo>
                  <a:cubicBezTo>
                    <a:pt x="12985" y="24272"/>
                    <a:pt x="13700" y="23766"/>
                    <a:pt x="14010" y="23118"/>
                  </a:cubicBezTo>
                  <a:cubicBezTo>
                    <a:pt x="14344" y="22350"/>
                    <a:pt x="14177" y="21416"/>
                    <a:pt x="13777" y="20683"/>
                  </a:cubicBezTo>
                  <a:cubicBezTo>
                    <a:pt x="13443" y="20115"/>
                    <a:pt x="13076" y="19215"/>
                    <a:pt x="13677" y="18948"/>
                  </a:cubicBezTo>
                  <a:cubicBezTo>
                    <a:pt x="13755" y="18909"/>
                    <a:pt x="13839" y="18895"/>
                    <a:pt x="13926" y="18895"/>
                  </a:cubicBezTo>
                  <a:cubicBezTo>
                    <a:pt x="14060" y="18895"/>
                    <a:pt x="14202" y="18928"/>
                    <a:pt x="14344" y="18948"/>
                  </a:cubicBezTo>
                  <a:cubicBezTo>
                    <a:pt x="15812" y="19248"/>
                    <a:pt x="17513" y="19682"/>
                    <a:pt x="18180" y="21016"/>
                  </a:cubicBezTo>
                  <a:cubicBezTo>
                    <a:pt x="18780" y="22250"/>
                    <a:pt x="18247" y="23785"/>
                    <a:pt x="18847" y="25019"/>
                  </a:cubicBezTo>
                  <a:cubicBezTo>
                    <a:pt x="19412" y="26149"/>
                    <a:pt x="20791" y="26633"/>
                    <a:pt x="22132" y="26633"/>
                  </a:cubicBezTo>
                  <a:cubicBezTo>
                    <a:pt x="22374" y="26633"/>
                    <a:pt x="22615" y="26617"/>
                    <a:pt x="22850" y="26587"/>
                  </a:cubicBezTo>
                  <a:cubicBezTo>
                    <a:pt x="24484" y="26387"/>
                    <a:pt x="26119" y="25486"/>
                    <a:pt x="26753" y="24052"/>
                  </a:cubicBezTo>
                  <a:cubicBezTo>
                    <a:pt x="27353" y="22584"/>
                    <a:pt x="26686" y="20649"/>
                    <a:pt x="25185" y="20149"/>
                  </a:cubicBezTo>
                  <a:cubicBezTo>
                    <a:pt x="25377" y="19678"/>
                    <a:pt x="25851" y="19481"/>
                    <a:pt x="26380" y="19481"/>
                  </a:cubicBezTo>
                  <a:cubicBezTo>
                    <a:pt x="26862" y="19481"/>
                    <a:pt x="27389" y="19645"/>
                    <a:pt x="27787" y="19915"/>
                  </a:cubicBezTo>
                  <a:cubicBezTo>
                    <a:pt x="28587" y="20482"/>
                    <a:pt x="29221" y="21350"/>
                    <a:pt x="30222" y="21617"/>
                  </a:cubicBezTo>
                  <a:cubicBezTo>
                    <a:pt x="30432" y="21677"/>
                    <a:pt x="30646" y="21703"/>
                    <a:pt x="30861" y="21703"/>
                  </a:cubicBezTo>
                  <a:cubicBezTo>
                    <a:pt x="31600" y="21703"/>
                    <a:pt x="32352" y="21393"/>
                    <a:pt x="33024" y="21083"/>
                  </a:cubicBezTo>
                  <a:cubicBezTo>
                    <a:pt x="34792" y="20282"/>
                    <a:pt x="36660" y="19315"/>
                    <a:pt x="37327" y="17580"/>
                  </a:cubicBezTo>
                  <a:cubicBezTo>
                    <a:pt x="37627" y="16813"/>
                    <a:pt x="37827" y="15846"/>
                    <a:pt x="38594" y="15612"/>
                  </a:cubicBezTo>
                  <a:cubicBezTo>
                    <a:pt x="38696" y="15582"/>
                    <a:pt x="38797" y="15570"/>
                    <a:pt x="38899" y="15570"/>
                  </a:cubicBezTo>
                  <a:cubicBezTo>
                    <a:pt x="39131" y="15570"/>
                    <a:pt x="39363" y="15633"/>
                    <a:pt x="39595" y="15679"/>
                  </a:cubicBezTo>
                  <a:cubicBezTo>
                    <a:pt x="40663" y="15946"/>
                    <a:pt x="41830" y="16246"/>
                    <a:pt x="42564" y="17080"/>
                  </a:cubicBezTo>
                  <a:cubicBezTo>
                    <a:pt x="42864" y="17414"/>
                    <a:pt x="43064" y="17814"/>
                    <a:pt x="43431" y="18114"/>
                  </a:cubicBezTo>
                  <a:cubicBezTo>
                    <a:pt x="43754" y="18369"/>
                    <a:pt x="44152" y="18479"/>
                    <a:pt x="44568" y="18479"/>
                  </a:cubicBezTo>
                  <a:cubicBezTo>
                    <a:pt x="45183" y="18479"/>
                    <a:pt x="45835" y="18239"/>
                    <a:pt x="46333" y="17881"/>
                  </a:cubicBezTo>
                  <a:cubicBezTo>
                    <a:pt x="47234" y="17247"/>
                    <a:pt x="47868" y="16279"/>
                    <a:pt x="47968" y="15212"/>
                  </a:cubicBezTo>
                  <a:cubicBezTo>
                    <a:pt x="48068" y="14145"/>
                    <a:pt x="47568" y="13044"/>
                    <a:pt x="46667" y="12510"/>
                  </a:cubicBezTo>
                  <a:cubicBezTo>
                    <a:pt x="47734" y="11643"/>
                    <a:pt x="48268" y="10142"/>
                    <a:pt x="47968" y="8774"/>
                  </a:cubicBezTo>
                  <a:cubicBezTo>
                    <a:pt x="47868" y="8307"/>
                    <a:pt x="47701" y="7873"/>
                    <a:pt x="47668" y="7406"/>
                  </a:cubicBezTo>
                  <a:cubicBezTo>
                    <a:pt x="47668" y="7073"/>
                    <a:pt x="47734" y="6739"/>
                    <a:pt x="47734" y="6372"/>
                  </a:cubicBezTo>
                  <a:cubicBezTo>
                    <a:pt x="47701" y="5438"/>
                    <a:pt x="47000" y="4671"/>
                    <a:pt x="46300" y="4071"/>
                  </a:cubicBezTo>
                  <a:cubicBezTo>
                    <a:pt x="45399" y="3270"/>
                    <a:pt x="44299" y="2636"/>
                    <a:pt x="43131" y="2536"/>
                  </a:cubicBezTo>
                  <a:cubicBezTo>
                    <a:pt x="43043" y="2529"/>
                    <a:pt x="42954" y="2525"/>
                    <a:pt x="42866" y="2525"/>
                  </a:cubicBezTo>
                  <a:cubicBezTo>
                    <a:pt x="41781" y="2525"/>
                    <a:pt x="40686" y="3086"/>
                    <a:pt x="40162" y="4104"/>
                  </a:cubicBezTo>
                  <a:cubicBezTo>
                    <a:pt x="40029" y="2103"/>
                    <a:pt x="38094" y="768"/>
                    <a:pt x="36293" y="501"/>
                  </a:cubicBezTo>
                  <a:cubicBezTo>
                    <a:pt x="35919" y="439"/>
                    <a:pt x="35542" y="408"/>
                    <a:pt x="35167" y="408"/>
                  </a:cubicBezTo>
                  <a:cubicBezTo>
                    <a:pt x="33731" y="408"/>
                    <a:pt x="32305" y="856"/>
                    <a:pt x="31089" y="1702"/>
                  </a:cubicBezTo>
                  <a:cubicBezTo>
                    <a:pt x="29855" y="2536"/>
                    <a:pt x="28754" y="4004"/>
                    <a:pt x="28954" y="5572"/>
                  </a:cubicBezTo>
                  <a:cubicBezTo>
                    <a:pt x="28287" y="5605"/>
                    <a:pt x="27620" y="5672"/>
                    <a:pt x="26953" y="5705"/>
                  </a:cubicBezTo>
                  <a:cubicBezTo>
                    <a:pt x="26731" y="5718"/>
                    <a:pt x="26502" y="5726"/>
                    <a:pt x="26271" y="5726"/>
                  </a:cubicBezTo>
                  <a:cubicBezTo>
                    <a:pt x="25256" y="5726"/>
                    <a:pt x="24215" y="5553"/>
                    <a:pt x="23617" y="4738"/>
                  </a:cubicBezTo>
                  <a:cubicBezTo>
                    <a:pt x="23083" y="4037"/>
                    <a:pt x="23083" y="3037"/>
                    <a:pt x="22950" y="2136"/>
                  </a:cubicBezTo>
                  <a:cubicBezTo>
                    <a:pt x="22817" y="1235"/>
                    <a:pt x="22416" y="235"/>
                    <a:pt x="21582" y="34"/>
                  </a:cubicBezTo>
                  <a:cubicBezTo>
                    <a:pt x="21496" y="11"/>
                    <a:pt x="21410" y="0"/>
                    <a:pt x="2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 flipH="1">
              <a:off x="52141" y="2376238"/>
              <a:ext cx="1878456" cy="1073742"/>
            </a:xfrm>
            <a:custGeom>
              <a:avLst/>
              <a:gdLst/>
              <a:ahLst/>
              <a:cxnLst/>
              <a:rect l="l" t="t" r="r" b="b"/>
              <a:pathLst>
                <a:path w="44366" h="25360" extrusionOk="0">
                  <a:moveTo>
                    <a:pt x="19021" y="0"/>
                  </a:moveTo>
                  <a:cubicBezTo>
                    <a:pt x="18236" y="0"/>
                    <a:pt x="17525" y="905"/>
                    <a:pt x="17647" y="1727"/>
                  </a:cubicBezTo>
                  <a:cubicBezTo>
                    <a:pt x="17690" y="1972"/>
                    <a:pt x="17786" y="2198"/>
                    <a:pt x="17920" y="2397"/>
                  </a:cubicBezTo>
                  <a:lnTo>
                    <a:pt x="17920" y="2397"/>
                  </a:lnTo>
                  <a:cubicBezTo>
                    <a:pt x="17740" y="2439"/>
                    <a:pt x="17567" y="2505"/>
                    <a:pt x="17413" y="2595"/>
                  </a:cubicBezTo>
                  <a:cubicBezTo>
                    <a:pt x="16512" y="3162"/>
                    <a:pt x="15879" y="4196"/>
                    <a:pt x="15812" y="5296"/>
                  </a:cubicBezTo>
                  <a:cubicBezTo>
                    <a:pt x="15779" y="6431"/>
                    <a:pt x="16312" y="7531"/>
                    <a:pt x="17180" y="8165"/>
                  </a:cubicBezTo>
                  <a:cubicBezTo>
                    <a:pt x="17747" y="8599"/>
                    <a:pt x="18547" y="8932"/>
                    <a:pt x="18547" y="9666"/>
                  </a:cubicBezTo>
                  <a:cubicBezTo>
                    <a:pt x="18547" y="10067"/>
                    <a:pt x="18314" y="10433"/>
                    <a:pt x="18080" y="10734"/>
                  </a:cubicBezTo>
                  <a:cubicBezTo>
                    <a:pt x="16913" y="12168"/>
                    <a:pt x="15612" y="13502"/>
                    <a:pt x="14211" y="14670"/>
                  </a:cubicBezTo>
                  <a:cubicBezTo>
                    <a:pt x="13477" y="13869"/>
                    <a:pt x="12710" y="13035"/>
                    <a:pt x="11676" y="12768"/>
                  </a:cubicBezTo>
                  <a:cubicBezTo>
                    <a:pt x="11499" y="12723"/>
                    <a:pt x="11314" y="12701"/>
                    <a:pt x="11129" y="12701"/>
                  </a:cubicBezTo>
                  <a:cubicBezTo>
                    <a:pt x="10344" y="12701"/>
                    <a:pt x="9545" y="13099"/>
                    <a:pt x="9263" y="13808"/>
                  </a:cubicBezTo>
                  <a:lnTo>
                    <a:pt x="9263" y="13808"/>
                  </a:lnTo>
                  <a:cubicBezTo>
                    <a:pt x="9285" y="13203"/>
                    <a:pt x="8589" y="12604"/>
                    <a:pt x="7940" y="12435"/>
                  </a:cubicBezTo>
                  <a:cubicBezTo>
                    <a:pt x="7602" y="12343"/>
                    <a:pt x="7253" y="12298"/>
                    <a:pt x="6902" y="12298"/>
                  </a:cubicBezTo>
                  <a:cubicBezTo>
                    <a:pt x="6435" y="12298"/>
                    <a:pt x="5966" y="12378"/>
                    <a:pt x="5522" y="12533"/>
                  </a:cubicBezTo>
                  <a:lnTo>
                    <a:pt x="5522" y="12533"/>
                  </a:lnTo>
                  <a:cubicBezTo>
                    <a:pt x="4519" y="12698"/>
                    <a:pt x="3546" y="13014"/>
                    <a:pt x="2636" y="13469"/>
                  </a:cubicBezTo>
                  <a:cubicBezTo>
                    <a:pt x="1702" y="13936"/>
                    <a:pt x="768" y="14603"/>
                    <a:pt x="368" y="15604"/>
                  </a:cubicBezTo>
                  <a:cubicBezTo>
                    <a:pt x="1" y="16571"/>
                    <a:pt x="334" y="17939"/>
                    <a:pt x="1302" y="18306"/>
                  </a:cubicBezTo>
                  <a:cubicBezTo>
                    <a:pt x="1495" y="18370"/>
                    <a:pt x="1694" y="18395"/>
                    <a:pt x="1895" y="18395"/>
                  </a:cubicBezTo>
                  <a:cubicBezTo>
                    <a:pt x="2211" y="18395"/>
                    <a:pt x="2530" y="18334"/>
                    <a:pt x="2836" y="18272"/>
                  </a:cubicBezTo>
                  <a:cubicBezTo>
                    <a:pt x="3677" y="18152"/>
                    <a:pt x="4517" y="18092"/>
                    <a:pt x="5358" y="18092"/>
                  </a:cubicBezTo>
                  <a:cubicBezTo>
                    <a:pt x="5918" y="18092"/>
                    <a:pt x="6479" y="18119"/>
                    <a:pt x="7039" y="18172"/>
                  </a:cubicBezTo>
                  <a:cubicBezTo>
                    <a:pt x="7473" y="18206"/>
                    <a:pt x="7873" y="18272"/>
                    <a:pt x="8240" y="18473"/>
                  </a:cubicBezTo>
                  <a:cubicBezTo>
                    <a:pt x="9107" y="19006"/>
                    <a:pt x="9307" y="20140"/>
                    <a:pt x="9541" y="21141"/>
                  </a:cubicBezTo>
                  <a:cubicBezTo>
                    <a:pt x="9774" y="22142"/>
                    <a:pt x="10208" y="23276"/>
                    <a:pt x="11175" y="23476"/>
                  </a:cubicBezTo>
                  <a:cubicBezTo>
                    <a:pt x="11263" y="23495"/>
                    <a:pt x="11350" y="23504"/>
                    <a:pt x="11437" y="23504"/>
                  </a:cubicBezTo>
                  <a:cubicBezTo>
                    <a:pt x="12111" y="23504"/>
                    <a:pt x="12740" y="22959"/>
                    <a:pt x="12977" y="22309"/>
                  </a:cubicBezTo>
                  <a:cubicBezTo>
                    <a:pt x="13243" y="21541"/>
                    <a:pt x="13077" y="20674"/>
                    <a:pt x="12643" y="20007"/>
                  </a:cubicBezTo>
                  <a:cubicBezTo>
                    <a:pt x="12343" y="19473"/>
                    <a:pt x="11942" y="18639"/>
                    <a:pt x="12476" y="18339"/>
                  </a:cubicBezTo>
                  <a:cubicBezTo>
                    <a:pt x="12574" y="18300"/>
                    <a:pt x="12694" y="18284"/>
                    <a:pt x="12818" y="18284"/>
                  </a:cubicBezTo>
                  <a:cubicBezTo>
                    <a:pt x="12905" y="18284"/>
                    <a:pt x="12994" y="18292"/>
                    <a:pt x="13077" y="18306"/>
                  </a:cubicBezTo>
                  <a:cubicBezTo>
                    <a:pt x="14378" y="18506"/>
                    <a:pt x="15912" y="18839"/>
                    <a:pt x="16546" y="20074"/>
                  </a:cubicBezTo>
                  <a:cubicBezTo>
                    <a:pt x="17113" y="21241"/>
                    <a:pt x="16679" y="22742"/>
                    <a:pt x="17246" y="23876"/>
                  </a:cubicBezTo>
                  <a:cubicBezTo>
                    <a:pt x="17778" y="24911"/>
                    <a:pt x="18942" y="25360"/>
                    <a:pt x="20091" y="25360"/>
                  </a:cubicBezTo>
                  <a:cubicBezTo>
                    <a:pt x="20312" y="25360"/>
                    <a:pt x="20533" y="25343"/>
                    <a:pt x="20749" y="25311"/>
                  </a:cubicBezTo>
                  <a:cubicBezTo>
                    <a:pt x="22150" y="25077"/>
                    <a:pt x="23551" y="24243"/>
                    <a:pt x="24118" y="22876"/>
                  </a:cubicBezTo>
                  <a:cubicBezTo>
                    <a:pt x="24652" y="21508"/>
                    <a:pt x="24084" y="19640"/>
                    <a:pt x="22750" y="19173"/>
                  </a:cubicBezTo>
                  <a:cubicBezTo>
                    <a:pt x="22925" y="18719"/>
                    <a:pt x="23347" y="18530"/>
                    <a:pt x="23815" y="18530"/>
                  </a:cubicBezTo>
                  <a:cubicBezTo>
                    <a:pt x="24240" y="18530"/>
                    <a:pt x="24703" y="18686"/>
                    <a:pt x="25052" y="18940"/>
                  </a:cubicBezTo>
                  <a:cubicBezTo>
                    <a:pt x="25786" y="19507"/>
                    <a:pt x="26319" y="20374"/>
                    <a:pt x="27187" y="20641"/>
                  </a:cubicBezTo>
                  <a:cubicBezTo>
                    <a:pt x="27391" y="20709"/>
                    <a:pt x="27601" y="20738"/>
                    <a:pt x="27814" y="20738"/>
                  </a:cubicBezTo>
                  <a:cubicBezTo>
                    <a:pt x="28439" y="20738"/>
                    <a:pt x="29092" y="20489"/>
                    <a:pt x="29688" y="20240"/>
                  </a:cubicBezTo>
                  <a:cubicBezTo>
                    <a:pt x="31256" y="19573"/>
                    <a:pt x="32957" y="18773"/>
                    <a:pt x="33691" y="17172"/>
                  </a:cubicBezTo>
                  <a:cubicBezTo>
                    <a:pt x="34025" y="16471"/>
                    <a:pt x="34225" y="15537"/>
                    <a:pt x="34959" y="15404"/>
                  </a:cubicBezTo>
                  <a:cubicBezTo>
                    <a:pt x="35025" y="15389"/>
                    <a:pt x="35091" y="15382"/>
                    <a:pt x="35156" y="15382"/>
                  </a:cubicBezTo>
                  <a:cubicBezTo>
                    <a:pt x="35391" y="15382"/>
                    <a:pt x="35625" y="15466"/>
                    <a:pt x="35860" y="15570"/>
                  </a:cubicBezTo>
                  <a:cubicBezTo>
                    <a:pt x="36794" y="15904"/>
                    <a:pt x="37828" y="16304"/>
                    <a:pt x="38395" y="17138"/>
                  </a:cubicBezTo>
                  <a:cubicBezTo>
                    <a:pt x="38628" y="17505"/>
                    <a:pt x="38795" y="17905"/>
                    <a:pt x="39062" y="18239"/>
                  </a:cubicBezTo>
                  <a:cubicBezTo>
                    <a:pt x="39391" y="18584"/>
                    <a:pt x="39833" y="18727"/>
                    <a:pt x="40297" y="18727"/>
                  </a:cubicBezTo>
                  <a:cubicBezTo>
                    <a:pt x="40774" y="18727"/>
                    <a:pt x="41274" y="18576"/>
                    <a:pt x="41697" y="18339"/>
                  </a:cubicBezTo>
                  <a:cubicBezTo>
                    <a:pt x="42531" y="17872"/>
                    <a:pt x="43231" y="17038"/>
                    <a:pt x="43432" y="16037"/>
                  </a:cubicBezTo>
                  <a:cubicBezTo>
                    <a:pt x="43632" y="15070"/>
                    <a:pt x="43332" y="13936"/>
                    <a:pt x="42564" y="13336"/>
                  </a:cubicBezTo>
                  <a:cubicBezTo>
                    <a:pt x="43632" y="12635"/>
                    <a:pt x="44299" y="11301"/>
                    <a:pt x="44199" y="9966"/>
                  </a:cubicBezTo>
                  <a:cubicBezTo>
                    <a:pt x="44165" y="9533"/>
                    <a:pt x="44065" y="9099"/>
                    <a:pt x="44099" y="8666"/>
                  </a:cubicBezTo>
                  <a:cubicBezTo>
                    <a:pt x="44132" y="8332"/>
                    <a:pt x="44266" y="7998"/>
                    <a:pt x="44299" y="7698"/>
                  </a:cubicBezTo>
                  <a:cubicBezTo>
                    <a:pt x="44366" y="6798"/>
                    <a:pt x="43832" y="5964"/>
                    <a:pt x="43231" y="5296"/>
                  </a:cubicBezTo>
                  <a:cubicBezTo>
                    <a:pt x="42431" y="4429"/>
                    <a:pt x="41497" y="3695"/>
                    <a:pt x="40363" y="3462"/>
                  </a:cubicBezTo>
                  <a:cubicBezTo>
                    <a:pt x="40159" y="3419"/>
                    <a:pt x="39948" y="3397"/>
                    <a:pt x="39736" y="3397"/>
                  </a:cubicBezTo>
                  <a:cubicBezTo>
                    <a:pt x="38803" y="3397"/>
                    <a:pt x="37844" y="3814"/>
                    <a:pt x="37327" y="4629"/>
                  </a:cubicBezTo>
                  <a:cubicBezTo>
                    <a:pt x="37394" y="2728"/>
                    <a:pt x="35593" y="1260"/>
                    <a:pt x="33825" y="860"/>
                  </a:cubicBezTo>
                  <a:cubicBezTo>
                    <a:pt x="33326" y="745"/>
                    <a:pt x="32813" y="688"/>
                    <a:pt x="32298" y="688"/>
                  </a:cubicBezTo>
                  <a:cubicBezTo>
                    <a:pt x="31024" y="688"/>
                    <a:pt x="29738" y="1038"/>
                    <a:pt x="28621" y="1727"/>
                  </a:cubicBezTo>
                  <a:cubicBezTo>
                    <a:pt x="27387" y="2461"/>
                    <a:pt x="26286" y="3829"/>
                    <a:pt x="26453" y="5330"/>
                  </a:cubicBezTo>
                  <a:cubicBezTo>
                    <a:pt x="25786" y="5363"/>
                    <a:pt x="25152" y="5397"/>
                    <a:pt x="24485" y="5430"/>
                  </a:cubicBezTo>
                  <a:cubicBezTo>
                    <a:pt x="24331" y="5434"/>
                    <a:pt x="24173" y="5438"/>
                    <a:pt x="24013" y="5438"/>
                  </a:cubicBezTo>
                  <a:cubicBezTo>
                    <a:pt x="22992" y="5438"/>
                    <a:pt x="21888" y="5303"/>
                    <a:pt x="21282" y="4496"/>
                  </a:cubicBezTo>
                  <a:cubicBezTo>
                    <a:pt x="20749" y="3795"/>
                    <a:pt x="20749" y="2861"/>
                    <a:pt x="20582" y="2027"/>
                  </a:cubicBezTo>
                  <a:cubicBezTo>
                    <a:pt x="20449" y="1160"/>
                    <a:pt x="20048" y="226"/>
                    <a:pt x="19248" y="26"/>
                  </a:cubicBezTo>
                  <a:cubicBezTo>
                    <a:pt x="19172" y="9"/>
                    <a:pt x="19096" y="0"/>
                    <a:pt x="190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 flipH="1">
              <a:off x="177526" y="2652122"/>
              <a:ext cx="1504171" cy="611686"/>
            </a:xfrm>
            <a:custGeom>
              <a:avLst/>
              <a:gdLst/>
              <a:ahLst/>
              <a:cxnLst/>
              <a:rect l="l" t="t" r="r" b="b"/>
              <a:pathLst>
                <a:path w="35526" h="14447" extrusionOk="0">
                  <a:moveTo>
                    <a:pt x="15247" y="1"/>
                  </a:moveTo>
                  <a:cubicBezTo>
                    <a:pt x="14611" y="1"/>
                    <a:pt x="14051" y="519"/>
                    <a:pt x="14144" y="980"/>
                  </a:cubicBezTo>
                  <a:cubicBezTo>
                    <a:pt x="14170" y="1122"/>
                    <a:pt x="14244" y="1253"/>
                    <a:pt x="14352" y="1367"/>
                  </a:cubicBezTo>
                  <a:lnTo>
                    <a:pt x="14352" y="1367"/>
                  </a:lnTo>
                  <a:cubicBezTo>
                    <a:pt x="14206" y="1391"/>
                    <a:pt x="14066" y="1429"/>
                    <a:pt x="13943" y="1480"/>
                  </a:cubicBezTo>
                  <a:cubicBezTo>
                    <a:pt x="13210" y="1780"/>
                    <a:pt x="12709" y="2414"/>
                    <a:pt x="12676" y="3015"/>
                  </a:cubicBezTo>
                  <a:cubicBezTo>
                    <a:pt x="12642" y="3648"/>
                    <a:pt x="13043" y="4282"/>
                    <a:pt x="13743" y="4649"/>
                  </a:cubicBezTo>
                  <a:cubicBezTo>
                    <a:pt x="14210" y="4883"/>
                    <a:pt x="14844" y="5116"/>
                    <a:pt x="14844" y="5516"/>
                  </a:cubicBezTo>
                  <a:cubicBezTo>
                    <a:pt x="14877" y="5750"/>
                    <a:pt x="14677" y="5950"/>
                    <a:pt x="14477" y="6117"/>
                  </a:cubicBezTo>
                  <a:cubicBezTo>
                    <a:pt x="13543" y="6951"/>
                    <a:pt x="12509" y="7685"/>
                    <a:pt x="11408" y="8385"/>
                  </a:cubicBezTo>
                  <a:cubicBezTo>
                    <a:pt x="10808" y="7918"/>
                    <a:pt x="10174" y="7451"/>
                    <a:pt x="9340" y="7284"/>
                  </a:cubicBezTo>
                  <a:cubicBezTo>
                    <a:pt x="9202" y="7255"/>
                    <a:pt x="9056" y="7242"/>
                    <a:pt x="8908" y="7242"/>
                  </a:cubicBezTo>
                  <a:cubicBezTo>
                    <a:pt x="8301" y="7242"/>
                    <a:pt x="7665" y="7475"/>
                    <a:pt x="7424" y="7871"/>
                  </a:cubicBezTo>
                  <a:lnTo>
                    <a:pt x="7424" y="7871"/>
                  </a:lnTo>
                  <a:cubicBezTo>
                    <a:pt x="7443" y="7516"/>
                    <a:pt x="6872" y="7195"/>
                    <a:pt x="6371" y="7084"/>
                  </a:cubicBezTo>
                  <a:cubicBezTo>
                    <a:pt x="6108" y="7035"/>
                    <a:pt x="5840" y="7012"/>
                    <a:pt x="5572" y="7012"/>
                  </a:cubicBezTo>
                  <a:cubicBezTo>
                    <a:pt x="5213" y="7012"/>
                    <a:pt x="4855" y="7054"/>
                    <a:pt x="4516" y="7131"/>
                  </a:cubicBezTo>
                  <a:lnTo>
                    <a:pt x="4516" y="7131"/>
                  </a:lnTo>
                  <a:cubicBezTo>
                    <a:pt x="3686" y="7234"/>
                    <a:pt x="2877" y="7426"/>
                    <a:pt x="2102" y="7685"/>
                  </a:cubicBezTo>
                  <a:cubicBezTo>
                    <a:pt x="1368" y="7951"/>
                    <a:pt x="634" y="8318"/>
                    <a:pt x="334" y="8885"/>
                  </a:cubicBezTo>
                  <a:cubicBezTo>
                    <a:pt x="0" y="9452"/>
                    <a:pt x="300" y="10220"/>
                    <a:pt x="1068" y="10420"/>
                  </a:cubicBezTo>
                  <a:cubicBezTo>
                    <a:pt x="1225" y="10459"/>
                    <a:pt x="1382" y="10473"/>
                    <a:pt x="1541" y="10473"/>
                  </a:cubicBezTo>
                  <a:cubicBezTo>
                    <a:pt x="1787" y="10473"/>
                    <a:pt x="2038" y="10440"/>
                    <a:pt x="2302" y="10420"/>
                  </a:cubicBezTo>
                  <a:cubicBezTo>
                    <a:pt x="2947" y="10342"/>
                    <a:pt x="3603" y="10309"/>
                    <a:pt x="4257" y="10309"/>
                  </a:cubicBezTo>
                  <a:cubicBezTo>
                    <a:pt x="4720" y="10309"/>
                    <a:pt x="5182" y="10325"/>
                    <a:pt x="5637" y="10353"/>
                  </a:cubicBezTo>
                  <a:cubicBezTo>
                    <a:pt x="5971" y="10386"/>
                    <a:pt x="6338" y="10420"/>
                    <a:pt x="6605" y="10553"/>
                  </a:cubicBezTo>
                  <a:cubicBezTo>
                    <a:pt x="7305" y="10820"/>
                    <a:pt x="7472" y="11487"/>
                    <a:pt x="7639" y="12054"/>
                  </a:cubicBezTo>
                  <a:cubicBezTo>
                    <a:pt x="7839" y="12621"/>
                    <a:pt x="8206" y="13255"/>
                    <a:pt x="8973" y="13389"/>
                  </a:cubicBezTo>
                  <a:cubicBezTo>
                    <a:pt x="9029" y="13395"/>
                    <a:pt x="9086" y="13398"/>
                    <a:pt x="9142" y="13398"/>
                  </a:cubicBezTo>
                  <a:cubicBezTo>
                    <a:pt x="9683" y="13398"/>
                    <a:pt x="10196" y="13114"/>
                    <a:pt x="10408" y="12721"/>
                  </a:cubicBezTo>
                  <a:cubicBezTo>
                    <a:pt x="10608" y="12288"/>
                    <a:pt x="10474" y="11787"/>
                    <a:pt x="10141" y="11387"/>
                  </a:cubicBezTo>
                  <a:cubicBezTo>
                    <a:pt x="9874" y="11087"/>
                    <a:pt x="9574" y="10620"/>
                    <a:pt x="10007" y="10453"/>
                  </a:cubicBezTo>
                  <a:cubicBezTo>
                    <a:pt x="10141" y="10420"/>
                    <a:pt x="10307" y="10420"/>
                    <a:pt x="10474" y="10420"/>
                  </a:cubicBezTo>
                  <a:cubicBezTo>
                    <a:pt x="11542" y="10553"/>
                    <a:pt x="12743" y="10720"/>
                    <a:pt x="13243" y="11454"/>
                  </a:cubicBezTo>
                  <a:cubicBezTo>
                    <a:pt x="13710" y="12088"/>
                    <a:pt x="13376" y="12955"/>
                    <a:pt x="13810" y="13622"/>
                  </a:cubicBezTo>
                  <a:cubicBezTo>
                    <a:pt x="14231" y="14212"/>
                    <a:pt x="15172" y="14447"/>
                    <a:pt x="16096" y="14447"/>
                  </a:cubicBezTo>
                  <a:cubicBezTo>
                    <a:pt x="16270" y="14447"/>
                    <a:pt x="16443" y="14439"/>
                    <a:pt x="16612" y="14423"/>
                  </a:cubicBezTo>
                  <a:cubicBezTo>
                    <a:pt x="17746" y="14289"/>
                    <a:pt x="18847" y="13822"/>
                    <a:pt x="19314" y="13055"/>
                  </a:cubicBezTo>
                  <a:cubicBezTo>
                    <a:pt x="19748" y="12254"/>
                    <a:pt x="19281" y="11187"/>
                    <a:pt x="18213" y="10920"/>
                  </a:cubicBezTo>
                  <a:cubicBezTo>
                    <a:pt x="18352" y="10659"/>
                    <a:pt x="18690" y="10553"/>
                    <a:pt x="19063" y="10553"/>
                  </a:cubicBezTo>
                  <a:cubicBezTo>
                    <a:pt x="19405" y="10553"/>
                    <a:pt x="19776" y="10643"/>
                    <a:pt x="20048" y="10787"/>
                  </a:cubicBezTo>
                  <a:cubicBezTo>
                    <a:pt x="20648" y="11120"/>
                    <a:pt x="21082" y="11621"/>
                    <a:pt x="21749" y="11754"/>
                  </a:cubicBezTo>
                  <a:cubicBezTo>
                    <a:pt x="21923" y="11798"/>
                    <a:pt x="22100" y="11816"/>
                    <a:pt x="22277" y="11816"/>
                  </a:cubicBezTo>
                  <a:cubicBezTo>
                    <a:pt x="22778" y="11816"/>
                    <a:pt x="23282" y="11668"/>
                    <a:pt x="23750" y="11521"/>
                  </a:cubicBezTo>
                  <a:cubicBezTo>
                    <a:pt x="25018" y="11154"/>
                    <a:pt x="26386" y="10687"/>
                    <a:pt x="26986" y="9786"/>
                  </a:cubicBezTo>
                  <a:cubicBezTo>
                    <a:pt x="27220" y="9386"/>
                    <a:pt x="27420" y="8852"/>
                    <a:pt x="27987" y="8785"/>
                  </a:cubicBezTo>
                  <a:cubicBezTo>
                    <a:pt x="28031" y="8779"/>
                    <a:pt x="28076" y="8776"/>
                    <a:pt x="28121" y="8776"/>
                  </a:cubicBezTo>
                  <a:cubicBezTo>
                    <a:pt x="28309" y="8776"/>
                    <a:pt x="28498" y="8825"/>
                    <a:pt x="28687" y="8852"/>
                  </a:cubicBezTo>
                  <a:cubicBezTo>
                    <a:pt x="29454" y="9052"/>
                    <a:pt x="30288" y="9286"/>
                    <a:pt x="30722" y="9786"/>
                  </a:cubicBezTo>
                  <a:cubicBezTo>
                    <a:pt x="30922" y="9953"/>
                    <a:pt x="31056" y="10220"/>
                    <a:pt x="31289" y="10386"/>
                  </a:cubicBezTo>
                  <a:cubicBezTo>
                    <a:pt x="31539" y="10587"/>
                    <a:pt x="31898" y="10670"/>
                    <a:pt x="32273" y="10670"/>
                  </a:cubicBezTo>
                  <a:cubicBezTo>
                    <a:pt x="32648" y="10670"/>
                    <a:pt x="33040" y="10587"/>
                    <a:pt x="33357" y="10453"/>
                  </a:cubicBezTo>
                  <a:cubicBezTo>
                    <a:pt x="34058" y="10186"/>
                    <a:pt x="34591" y="9686"/>
                    <a:pt x="34758" y="9152"/>
                  </a:cubicBezTo>
                  <a:cubicBezTo>
                    <a:pt x="34925" y="8585"/>
                    <a:pt x="34692" y="7951"/>
                    <a:pt x="34058" y="7584"/>
                  </a:cubicBezTo>
                  <a:cubicBezTo>
                    <a:pt x="34925" y="7218"/>
                    <a:pt x="35459" y="6417"/>
                    <a:pt x="35392" y="5683"/>
                  </a:cubicBezTo>
                  <a:cubicBezTo>
                    <a:pt x="35359" y="5416"/>
                    <a:pt x="35259" y="5183"/>
                    <a:pt x="35292" y="4916"/>
                  </a:cubicBezTo>
                  <a:cubicBezTo>
                    <a:pt x="35325" y="4749"/>
                    <a:pt x="35425" y="4549"/>
                    <a:pt x="35459" y="4382"/>
                  </a:cubicBezTo>
                  <a:cubicBezTo>
                    <a:pt x="35525" y="3848"/>
                    <a:pt x="35092" y="3381"/>
                    <a:pt x="34591" y="3015"/>
                  </a:cubicBezTo>
                  <a:cubicBezTo>
                    <a:pt x="33991" y="2514"/>
                    <a:pt x="33190" y="2114"/>
                    <a:pt x="32323" y="1980"/>
                  </a:cubicBezTo>
                  <a:cubicBezTo>
                    <a:pt x="32147" y="1954"/>
                    <a:pt x="31965" y="1941"/>
                    <a:pt x="31783" y="1941"/>
                  </a:cubicBezTo>
                  <a:cubicBezTo>
                    <a:pt x="31037" y="1941"/>
                    <a:pt x="30290" y="2165"/>
                    <a:pt x="29888" y="2648"/>
                  </a:cubicBezTo>
                  <a:cubicBezTo>
                    <a:pt x="29921" y="1547"/>
                    <a:pt x="28487" y="713"/>
                    <a:pt x="27086" y="479"/>
                  </a:cubicBezTo>
                  <a:cubicBezTo>
                    <a:pt x="26696" y="414"/>
                    <a:pt x="26296" y="383"/>
                    <a:pt x="25895" y="383"/>
                  </a:cubicBezTo>
                  <a:cubicBezTo>
                    <a:pt x="24855" y="383"/>
                    <a:pt x="23807" y="594"/>
                    <a:pt x="22916" y="980"/>
                  </a:cubicBezTo>
                  <a:cubicBezTo>
                    <a:pt x="21916" y="1413"/>
                    <a:pt x="21048" y="2181"/>
                    <a:pt x="21182" y="3048"/>
                  </a:cubicBezTo>
                  <a:cubicBezTo>
                    <a:pt x="20648" y="3048"/>
                    <a:pt x="20148" y="3081"/>
                    <a:pt x="19614" y="3081"/>
                  </a:cubicBezTo>
                  <a:cubicBezTo>
                    <a:pt x="19432" y="3088"/>
                    <a:pt x="19244" y="3093"/>
                    <a:pt x="19057" y="3093"/>
                  </a:cubicBezTo>
                  <a:cubicBezTo>
                    <a:pt x="18282" y="3093"/>
                    <a:pt x="17502" y="3004"/>
                    <a:pt x="17046" y="2548"/>
                  </a:cubicBezTo>
                  <a:cubicBezTo>
                    <a:pt x="16612" y="2181"/>
                    <a:pt x="16612" y="1647"/>
                    <a:pt x="16479" y="1147"/>
                  </a:cubicBezTo>
                  <a:cubicBezTo>
                    <a:pt x="16378" y="680"/>
                    <a:pt x="16045" y="112"/>
                    <a:pt x="15411" y="12"/>
                  </a:cubicBezTo>
                  <a:cubicBezTo>
                    <a:pt x="15356" y="5"/>
                    <a:pt x="15302" y="1"/>
                    <a:pt x="15247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 flipH="1">
              <a:off x="1145277" y="3484989"/>
              <a:ext cx="1076240" cy="464131"/>
            </a:xfrm>
            <a:custGeom>
              <a:avLst/>
              <a:gdLst/>
              <a:ahLst/>
              <a:cxnLst/>
              <a:rect l="l" t="t" r="r" b="b"/>
              <a:pathLst>
                <a:path w="25419" h="10962" extrusionOk="0">
                  <a:moveTo>
                    <a:pt x="14766" y="1"/>
                  </a:moveTo>
                  <a:cubicBezTo>
                    <a:pt x="12967" y="1"/>
                    <a:pt x="11168" y="302"/>
                    <a:pt x="9431" y="901"/>
                  </a:cubicBezTo>
                  <a:lnTo>
                    <a:pt x="9431" y="901"/>
                  </a:lnTo>
                  <a:cubicBezTo>
                    <a:pt x="7551" y="565"/>
                    <a:pt x="5652" y="362"/>
                    <a:pt x="3769" y="291"/>
                  </a:cubicBezTo>
                  <a:cubicBezTo>
                    <a:pt x="3584" y="284"/>
                    <a:pt x="3397" y="278"/>
                    <a:pt x="3209" y="278"/>
                  </a:cubicBezTo>
                  <a:cubicBezTo>
                    <a:pt x="2588" y="278"/>
                    <a:pt x="1965" y="343"/>
                    <a:pt x="1401" y="625"/>
                  </a:cubicBezTo>
                  <a:cubicBezTo>
                    <a:pt x="634" y="958"/>
                    <a:pt x="0" y="1759"/>
                    <a:pt x="67" y="2626"/>
                  </a:cubicBezTo>
                  <a:cubicBezTo>
                    <a:pt x="167" y="3760"/>
                    <a:pt x="1434" y="4461"/>
                    <a:pt x="2535" y="4494"/>
                  </a:cubicBezTo>
                  <a:cubicBezTo>
                    <a:pt x="2581" y="4496"/>
                    <a:pt x="2626" y="4496"/>
                    <a:pt x="2672" y="4496"/>
                  </a:cubicBezTo>
                  <a:cubicBezTo>
                    <a:pt x="3632" y="4496"/>
                    <a:pt x="4568" y="4211"/>
                    <a:pt x="5502" y="4211"/>
                  </a:cubicBezTo>
                  <a:cubicBezTo>
                    <a:pt x="5625" y="4211"/>
                    <a:pt x="5748" y="4216"/>
                    <a:pt x="5871" y="4227"/>
                  </a:cubicBezTo>
                  <a:cubicBezTo>
                    <a:pt x="6104" y="4261"/>
                    <a:pt x="6338" y="4294"/>
                    <a:pt x="6505" y="4461"/>
                  </a:cubicBezTo>
                  <a:cubicBezTo>
                    <a:pt x="6938" y="4861"/>
                    <a:pt x="6605" y="5628"/>
                    <a:pt x="6138" y="5995"/>
                  </a:cubicBezTo>
                  <a:cubicBezTo>
                    <a:pt x="5671" y="6396"/>
                    <a:pt x="5037" y="6629"/>
                    <a:pt x="4803" y="7196"/>
                  </a:cubicBezTo>
                  <a:cubicBezTo>
                    <a:pt x="4470" y="7963"/>
                    <a:pt x="5137" y="8831"/>
                    <a:pt x="5904" y="9131"/>
                  </a:cubicBezTo>
                  <a:cubicBezTo>
                    <a:pt x="6254" y="9247"/>
                    <a:pt x="6616" y="9288"/>
                    <a:pt x="6983" y="9288"/>
                  </a:cubicBezTo>
                  <a:cubicBezTo>
                    <a:pt x="7456" y="9288"/>
                    <a:pt x="7936" y="9221"/>
                    <a:pt x="8406" y="9164"/>
                  </a:cubicBezTo>
                  <a:cubicBezTo>
                    <a:pt x="8624" y="9147"/>
                    <a:pt x="8846" y="9134"/>
                    <a:pt x="9068" y="9134"/>
                  </a:cubicBezTo>
                  <a:cubicBezTo>
                    <a:pt x="9695" y="9134"/>
                    <a:pt x="10315" y="9237"/>
                    <a:pt x="10808" y="9631"/>
                  </a:cubicBezTo>
                  <a:cubicBezTo>
                    <a:pt x="11308" y="10065"/>
                    <a:pt x="11608" y="10765"/>
                    <a:pt x="12242" y="10932"/>
                  </a:cubicBezTo>
                  <a:cubicBezTo>
                    <a:pt x="12325" y="10952"/>
                    <a:pt x="12406" y="10961"/>
                    <a:pt x="12485" y="10961"/>
                  </a:cubicBezTo>
                  <a:cubicBezTo>
                    <a:pt x="13211" y="10961"/>
                    <a:pt x="13806" y="10186"/>
                    <a:pt x="14077" y="9465"/>
                  </a:cubicBezTo>
                  <a:cubicBezTo>
                    <a:pt x="14410" y="8664"/>
                    <a:pt x="14644" y="7730"/>
                    <a:pt x="15411" y="7396"/>
                  </a:cubicBezTo>
                  <a:cubicBezTo>
                    <a:pt x="15606" y="7309"/>
                    <a:pt x="15810" y="7269"/>
                    <a:pt x="16014" y="7269"/>
                  </a:cubicBezTo>
                  <a:cubicBezTo>
                    <a:pt x="16507" y="7269"/>
                    <a:pt x="17001" y="7500"/>
                    <a:pt x="17379" y="7830"/>
                  </a:cubicBezTo>
                  <a:cubicBezTo>
                    <a:pt x="17946" y="8264"/>
                    <a:pt x="18346" y="8897"/>
                    <a:pt x="18847" y="9398"/>
                  </a:cubicBezTo>
                  <a:cubicBezTo>
                    <a:pt x="19624" y="10175"/>
                    <a:pt x="20735" y="10670"/>
                    <a:pt x="21837" y="10670"/>
                  </a:cubicBezTo>
                  <a:cubicBezTo>
                    <a:pt x="22296" y="10670"/>
                    <a:pt x="22752" y="10585"/>
                    <a:pt x="23183" y="10399"/>
                  </a:cubicBezTo>
                  <a:cubicBezTo>
                    <a:pt x="24651" y="9798"/>
                    <a:pt x="25418" y="7797"/>
                    <a:pt x="24518" y="6562"/>
                  </a:cubicBezTo>
                  <a:cubicBezTo>
                    <a:pt x="23850" y="5595"/>
                    <a:pt x="22616" y="5328"/>
                    <a:pt x="21482" y="5095"/>
                  </a:cubicBezTo>
                  <a:cubicBezTo>
                    <a:pt x="22349" y="4428"/>
                    <a:pt x="22283" y="2927"/>
                    <a:pt x="21582" y="2059"/>
                  </a:cubicBezTo>
                  <a:cubicBezTo>
                    <a:pt x="20915" y="1192"/>
                    <a:pt x="19881" y="792"/>
                    <a:pt x="18847" y="525"/>
                  </a:cubicBezTo>
                  <a:cubicBezTo>
                    <a:pt x="17504" y="175"/>
                    <a:pt x="16135" y="1"/>
                    <a:pt x="14766" y="1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 flipH="1">
              <a:off x="1145277" y="3484989"/>
              <a:ext cx="1076240" cy="464131"/>
            </a:xfrm>
            <a:custGeom>
              <a:avLst/>
              <a:gdLst/>
              <a:ahLst/>
              <a:cxnLst/>
              <a:rect l="l" t="t" r="r" b="b"/>
              <a:pathLst>
                <a:path w="25419" h="10962" extrusionOk="0">
                  <a:moveTo>
                    <a:pt x="14766" y="1"/>
                  </a:moveTo>
                  <a:cubicBezTo>
                    <a:pt x="12967" y="1"/>
                    <a:pt x="11168" y="302"/>
                    <a:pt x="9431" y="901"/>
                  </a:cubicBezTo>
                  <a:lnTo>
                    <a:pt x="9431" y="901"/>
                  </a:lnTo>
                  <a:cubicBezTo>
                    <a:pt x="7551" y="565"/>
                    <a:pt x="5652" y="362"/>
                    <a:pt x="3769" y="291"/>
                  </a:cubicBezTo>
                  <a:cubicBezTo>
                    <a:pt x="3584" y="284"/>
                    <a:pt x="3397" y="278"/>
                    <a:pt x="3209" y="278"/>
                  </a:cubicBezTo>
                  <a:cubicBezTo>
                    <a:pt x="2588" y="278"/>
                    <a:pt x="1965" y="343"/>
                    <a:pt x="1401" y="625"/>
                  </a:cubicBezTo>
                  <a:cubicBezTo>
                    <a:pt x="634" y="958"/>
                    <a:pt x="0" y="1759"/>
                    <a:pt x="67" y="2626"/>
                  </a:cubicBezTo>
                  <a:cubicBezTo>
                    <a:pt x="167" y="3760"/>
                    <a:pt x="1434" y="4461"/>
                    <a:pt x="2535" y="4494"/>
                  </a:cubicBezTo>
                  <a:cubicBezTo>
                    <a:pt x="2581" y="4496"/>
                    <a:pt x="2626" y="4496"/>
                    <a:pt x="2672" y="4496"/>
                  </a:cubicBezTo>
                  <a:cubicBezTo>
                    <a:pt x="3632" y="4496"/>
                    <a:pt x="4568" y="4211"/>
                    <a:pt x="5502" y="4211"/>
                  </a:cubicBezTo>
                  <a:cubicBezTo>
                    <a:pt x="5625" y="4211"/>
                    <a:pt x="5748" y="4216"/>
                    <a:pt x="5871" y="4227"/>
                  </a:cubicBezTo>
                  <a:cubicBezTo>
                    <a:pt x="6104" y="4261"/>
                    <a:pt x="6338" y="4294"/>
                    <a:pt x="6505" y="4461"/>
                  </a:cubicBezTo>
                  <a:cubicBezTo>
                    <a:pt x="6938" y="4861"/>
                    <a:pt x="6605" y="5628"/>
                    <a:pt x="6138" y="5995"/>
                  </a:cubicBezTo>
                  <a:cubicBezTo>
                    <a:pt x="5671" y="6396"/>
                    <a:pt x="5037" y="6629"/>
                    <a:pt x="4803" y="7196"/>
                  </a:cubicBezTo>
                  <a:cubicBezTo>
                    <a:pt x="4470" y="7963"/>
                    <a:pt x="5137" y="8831"/>
                    <a:pt x="5904" y="9131"/>
                  </a:cubicBezTo>
                  <a:cubicBezTo>
                    <a:pt x="6254" y="9247"/>
                    <a:pt x="6616" y="9288"/>
                    <a:pt x="6983" y="9288"/>
                  </a:cubicBezTo>
                  <a:cubicBezTo>
                    <a:pt x="7456" y="9288"/>
                    <a:pt x="7936" y="9221"/>
                    <a:pt x="8406" y="9164"/>
                  </a:cubicBezTo>
                  <a:cubicBezTo>
                    <a:pt x="8624" y="9147"/>
                    <a:pt x="8846" y="9134"/>
                    <a:pt x="9068" y="9134"/>
                  </a:cubicBezTo>
                  <a:cubicBezTo>
                    <a:pt x="9695" y="9134"/>
                    <a:pt x="10315" y="9237"/>
                    <a:pt x="10808" y="9631"/>
                  </a:cubicBezTo>
                  <a:cubicBezTo>
                    <a:pt x="11308" y="10065"/>
                    <a:pt x="11608" y="10765"/>
                    <a:pt x="12242" y="10932"/>
                  </a:cubicBezTo>
                  <a:cubicBezTo>
                    <a:pt x="12325" y="10952"/>
                    <a:pt x="12406" y="10961"/>
                    <a:pt x="12485" y="10961"/>
                  </a:cubicBezTo>
                  <a:cubicBezTo>
                    <a:pt x="13211" y="10961"/>
                    <a:pt x="13806" y="10186"/>
                    <a:pt x="14077" y="9465"/>
                  </a:cubicBezTo>
                  <a:cubicBezTo>
                    <a:pt x="14410" y="8664"/>
                    <a:pt x="14644" y="7730"/>
                    <a:pt x="15411" y="7396"/>
                  </a:cubicBezTo>
                  <a:cubicBezTo>
                    <a:pt x="15606" y="7309"/>
                    <a:pt x="15810" y="7269"/>
                    <a:pt x="16014" y="7269"/>
                  </a:cubicBezTo>
                  <a:cubicBezTo>
                    <a:pt x="16507" y="7269"/>
                    <a:pt x="17001" y="7500"/>
                    <a:pt x="17379" y="7830"/>
                  </a:cubicBezTo>
                  <a:cubicBezTo>
                    <a:pt x="17946" y="8264"/>
                    <a:pt x="18346" y="8897"/>
                    <a:pt x="18847" y="9398"/>
                  </a:cubicBezTo>
                  <a:cubicBezTo>
                    <a:pt x="19624" y="10175"/>
                    <a:pt x="20735" y="10670"/>
                    <a:pt x="21837" y="10670"/>
                  </a:cubicBezTo>
                  <a:cubicBezTo>
                    <a:pt x="22296" y="10670"/>
                    <a:pt x="22752" y="10585"/>
                    <a:pt x="23183" y="10399"/>
                  </a:cubicBezTo>
                  <a:cubicBezTo>
                    <a:pt x="24651" y="9798"/>
                    <a:pt x="25418" y="7797"/>
                    <a:pt x="24518" y="6562"/>
                  </a:cubicBezTo>
                  <a:cubicBezTo>
                    <a:pt x="23850" y="5595"/>
                    <a:pt x="22616" y="5328"/>
                    <a:pt x="21482" y="5095"/>
                  </a:cubicBezTo>
                  <a:cubicBezTo>
                    <a:pt x="22349" y="4428"/>
                    <a:pt x="22283" y="2927"/>
                    <a:pt x="21582" y="2059"/>
                  </a:cubicBezTo>
                  <a:cubicBezTo>
                    <a:pt x="20915" y="1192"/>
                    <a:pt x="19881" y="792"/>
                    <a:pt x="18847" y="525"/>
                  </a:cubicBezTo>
                  <a:cubicBezTo>
                    <a:pt x="17504" y="175"/>
                    <a:pt x="16135" y="1"/>
                    <a:pt x="14766" y="1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 flipH="1">
              <a:off x="1197567" y="3451160"/>
              <a:ext cx="1008454" cy="451387"/>
            </a:xfrm>
            <a:custGeom>
              <a:avLst/>
              <a:gdLst/>
              <a:ahLst/>
              <a:cxnLst/>
              <a:rect l="l" t="t" r="r" b="b"/>
              <a:pathLst>
                <a:path w="23818" h="10661" extrusionOk="0">
                  <a:moveTo>
                    <a:pt x="13986" y="0"/>
                  </a:moveTo>
                  <a:cubicBezTo>
                    <a:pt x="12320" y="0"/>
                    <a:pt x="10651" y="295"/>
                    <a:pt x="9079" y="877"/>
                  </a:cubicBezTo>
                  <a:lnTo>
                    <a:pt x="9079" y="877"/>
                  </a:lnTo>
                  <a:cubicBezTo>
                    <a:pt x="7850" y="709"/>
                    <a:pt x="6611" y="619"/>
                    <a:pt x="5369" y="619"/>
                  </a:cubicBezTo>
                  <a:cubicBezTo>
                    <a:pt x="4736" y="619"/>
                    <a:pt x="4103" y="643"/>
                    <a:pt x="3470" y="690"/>
                  </a:cubicBezTo>
                  <a:cubicBezTo>
                    <a:pt x="2670" y="723"/>
                    <a:pt x="1869" y="823"/>
                    <a:pt x="1202" y="1257"/>
                  </a:cubicBezTo>
                  <a:cubicBezTo>
                    <a:pt x="501" y="1691"/>
                    <a:pt x="1" y="2525"/>
                    <a:pt x="168" y="3325"/>
                  </a:cubicBezTo>
                  <a:cubicBezTo>
                    <a:pt x="381" y="4299"/>
                    <a:pt x="1454" y="4773"/>
                    <a:pt x="2425" y="4773"/>
                  </a:cubicBezTo>
                  <a:cubicBezTo>
                    <a:pt x="2519" y="4773"/>
                    <a:pt x="2612" y="4768"/>
                    <a:pt x="2703" y="4760"/>
                  </a:cubicBezTo>
                  <a:cubicBezTo>
                    <a:pt x="3770" y="4693"/>
                    <a:pt x="4771" y="4226"/>
                    <a:pt x="5805" y="4226"/>
                  </a:cubicBezTo>
                  <a:cubicBezTo>
                    <a:pt x="6039" y="4226"/>
                    <a:pt x="6272" y="4259"/>
                    <a:pt x="6439" y="4393"/>
                  </a:cubicBezTo>
                  <a:cubicBezTo>
                    <a:pt x="6873" y="4760"/>
                    <a:pt x="6606" y="5527"/>
                    <a:pt x="6172" y="5894"/>
                  </a:cubicBezTo>
                  <a:cubicBezTo>
                    <a:pt x="5772" y="6294"/>
                    <a:pt x="5205" y="6561"/>
                    <a:pt x="5038" y="7128"/>
                  </a:cubicBezTo>
                  <a:cubicBezTo>
                    <a:pt x="4804" y="7862"/>
                    <a:pt x="5438" y="8662"/>
                    <a:pt x="6172" y="8863"/>
                  </a:cubicBezTo>
                  <a:cubicBezTo>
                    <a:pt x="6411" y="8942"/>
                    <a:pt x="6657" y="8971"/>
                    <a:pt x="6908" y="8971"/>
                  </a:cubicBezTo>
                  <a:cubicBezTo>
                    <a:pt x="7395" y="8971"/>
                    <a:pt x="7901" y="8862"/>
                    <a:pt x="8407" y="8796"/>
                  </a:cubicBezTo>
                  <a:cubicBezTo>
                    <a:pt x="8657" y="8750"/>
                    <a:pt x="8918" y="8720"/>
                    <a:pt x="9178" y="8720"/>
                  </a:cubicBezTo>
                  <a:cubicBezTo>
                    <a:pt x="9682" y="8720"/>
                    <a:pt x="10179" y="8833"/>
                    <a:pt x="10575" y="9163"/>
                  </a:cubicBezTo>
                  <a:cubicBezTo>
                    <a:pt x="11009" y="9563"/>
                    <a:pt x="11276" y="10230"/>
                    <a:pt x="11843" y="10364"/>
                  </a:cubicBezTo>
                  <a:cubicBezTo>
                    <a:pt x="11932" y="10391"/>
                    <a:pt x="12020" y="10404"/>
                    <a:pt x="12106" y="10404"/>
                  </a:cubicBezTo>
                  <a:cubicBezTo>
                    <a:pt x="12753" y="10404"/>
                    <a:pt x="13275" y="9677"/>
                    <a:pt x="13511" y="9029"/>
                  </a:cubicBezTo>
                  <a:cubicBezTo>
                    <a:pt x="13811" y="8262"/>
                    <a:pt x="14078" y="7361"/>
                    <a:pt x="14778" y="7061"/>
                  </a:cubicBezTo>
                  <a:cubicBezTo>
                    <a:pt x="14927" y="6995"/>
                    <a:pt x="15082" y="6966"/>
                    <a:pt x="15238" y="6966"/>
                  </a:cubicBezTo>
                  <a:cubicBezTo>
                    <a:pt x="15714" y="6966"/>
                    <a:pt x="16203" y="7235"/>
                    <a:pt x="16579" y="7562"/>
                  </a:cubicBezTo>
                  <a:cubicBezTo>
                    <a:pt x="17046" y="8029"/>
                    <a:pt x="17380" y="8629"/>
                    <a:pt x="17814" y="9163"/>
                  </a:cubicBezTo>
                  <a:cubicBezTo>
                    <a:pt x="18530" y="10038"/>
                    <a:pt x="19626" y="10660"/>
                    <a:pt x="20716" y="10660"/>
                  </a:cubicBezTo>
                  <a:cubicBezTo>
                    <a:pt x="20996" y="10660"/>
                    <a:pt x="21277" y="10619"/>
                    <a:pt x="21550" y="10530"/>
                  </a:cubicBezTo>
                  <a:cubicBezTo>
                    <a:pt x="22917" y="10130"/>
                    <a:pt x="23818" y="8396"/>
                    <a:pt x="23184" y="7061"/>
                  </a:cubicBezTo>
                  <a:cubicBezTo>
                    <a:pt x="22684" y="6094"/>
                    <a:pt x="21550" y="5660"/>
                    <a:pt x="20549" y="5327"/>
                  </a:cubicBezTo>
                  <a:cubicBezTo>
                    <a:pt x="21416" y="4760"/>
                    <a:pt x="21516" y="3359"/>
                    <a:pt x="20949" y="2458"/>
                  </a:cubicBezTo>
                  <a:cubicBezTo>
                    <a:pt x="20382" y="1557"/>
                    <a:pt x="19415" y="1057"/>
                    <a:pt x="18414" y="723"/>
                  </a:cubicBezTo>
                  <a:cubicBezTo>
                    <a:pt x="16988" y="240"/>
                    <a:pt x="15488" y="0"/>
                    <a:pt x="13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 flipH="1">
              <a:off x="1299225" y="3477241"/>
              <a:ext cx="806492" cy="257385"/>
            </a:xfrm>
            <a:custGeom>
              <a:avLst/>
              <a:gdLst/>
              <a:ahLst/>
              <a:cxnLst/>
              <a:rect l="l" t="t" r="r" b="b"/>
              <a:pathLst>
                <a:path w="19048" h="6079" extrusionOk="0">
                  <a:moveTo>
                    <a:pt x="11190" y="1"/>
                  </a:moveTo>
                  <a:cubicBezTo>
                    <a:pt x="9844" y="1"/>
                    <a:pt x="8501" y="170"/>
                    <a:pt x="7235" y="504"/>
                  </a:cubicBezTo>
                  <a:lnTo>
                    <a:pt x="7235" y="504"/>
                  </a:lnTo>
                  <a:cubicBezTo>
                    <a:pt x="6277" y="414"/>
                    <a:pt x="5309" y="371"/>
                    <a:pt x="4337" y="371"/>
                  </a:cubicBezTo>
                  <a:cubicBezTo>
                    <a:pt x="3815" y="371"/>
                    <a:pt x="3292" y="383"/>
                    <a:pt x="2769" y="408"/>
                  </a:cubicBezTo>
                  <a:cubicBezTo>
                    <a:pt x="2135" y="441"/>
                    <a:pt x="1468" y="474"/>
                    <a:pt x="934" y="708"/>
                  </a:cubicBezTo>
                  <a:cubicBezTo>
                    <a:pt x="401" y="975"/>
                    <a:pt x="0" y="1442"/>
                    <a:pt x="134" y="1909"/>
                  </a:cubicBezTo>
                  <a:cubicBezTo>
                    <a:pt x="291" y="2476"/>
                    <a:pt x="1193" y="2745"/>
                    <a:pt x="2023" y="2745"/>
                  </a:cubicBezTo>
                  <a:cubicBezTo>
                    <a:pt x="2072" y="2745"/>
                    <a:pt x="2121" y="2744"/>
                    <a:pt x="2169" y="2743"/>
                  </a:cubicBezTo>
                  <a:cubicBezTo>
                    <a:pt x="3002" y="2676"/>
                    <a:pt x="3803" y="2409"/>
                    <a:pt x="4637" y="2409"/>
                  </a:cubicBezTo>
                  <a:cubicBezTo>
                    <a:pt x="4804" y="2409"/>
                    <a:pt x="5004" y="2442"/>
                    <a:pt x="5137" y="2509"/>
                  </a:cubicBezTo>
                  <a:cubicBezTo>
                    <a:pt x="5504" y="2709"/>
                    <a:pt x="5271" y="3143"/>
                    <a:pt x="4937" y="3376"/>
                  </a:cubicBezTo>
                  <a:cubicBezTo>
                    <a:pt x="4604" y="3577"/>
                    <a:pt x="4170" y="3743"/>
                    <a:pt x="4003" y="4077"/>
                  </a:cubicBezTo>
                  <a:cubicBezTo>
                    <a:pt x="3836" y="4477"/>
                    <a:pt x="4337" y="4944"/>
                    <a:pt x="4904" y="5044"/>
                  </a:cubicBezTo>
                  <a:cubicBezTo>
                    <a:pt x="5120" y="5092"/>
                    <a:pt x="5336" y="5110"/>
                    <a:pt x="5552" y="5110"/>
                  </a:cubicBezTo>
                  <a:cubicBezTo>
                    <a:pt x="5936" y="5110"/>
                    <a:pt x="6321" y="5054"/>
                    <a:pt x="6705" y="5011"/>
                  </a:cubicBezTo>
                  <a:cubicBezTo>
                    <a:pt x="6897" y="4989"/>
                    <a:pt x="7097" y="4975"/>
                    <a:pt x="7294" y="4975"/>
                  </a:cubicBezTo>
                  <a:cubicBezTo>
                    <a:pt x="7712" y="4975"/>
                    <a:pt x="8122" y="5040"/>
                    <a:pt x="8440" y="5244"/>
                  </a:cubicBezTo>
                  <a:cubicBezTo>
                    <a:pt x="8807" y="5445"/>
                    <a:pt x="9007" y="5811"/>
                    <a:pt x="9474" y="5912"/>
                  </a:cubicBezTo>
                  <a:cubicBezTo>
                    <a:pt x="9545" y="5927"/>
                    <a:pt x="9615" y="5935"/>
                    <a:pt x="9683" y="5935"/>
                  </a:cubicBezTo>
                  <a:cubicBezTo>
                    <a:pt x="10189" y="5935"/>
                    <a:pt x="10602" y="5527"/>
                    <a:pt x="10808" y="5144"/>
                  </a:cubicBezTo>
                  <a:cubicBezTo>
                    <a:pt x="11042" y="4711"/>
                    <a:pt x="11242" y="4210"/>
                    <a:pt x="11809" y="4044"/>
                  </a:cubicBezTo>
                  <a:cubicBezTo>
                    <a:pt x="11947" y="3997"/>
                    <a:pt x="12091" y="3977"/>
                    <a:pt x="12234" y="3977"/>
                  </a:cubicBezTo>
                  <a:cubicBezTo>
                    <a:pt x="12608" y="3977"/>
                    <a:pt x="12978" y="4117"/>
                    <a:pt x="13243" y="4310"/>
                  </a:cubicBezTo>
                  <a:cubicBezTo>
                    <a:pt x="13643" y="4577"/>
                    <a:pt x="13910" y="4944"/>
                    <a:pt x="14244" y="5211"/>
                  </a:cubicBezTo>
                  <a:cubicBezTo>
                    <a:pt x="14834" y="5720"/>
                    <a:pt x="15725" y="6079"/>
                    <a:pt x="16606" y="6079"/>
                  </a:cubicBezTo>
                  <a:cubicBezTo>
                    <a:pt x="16822" y="6079"/>
                    <a:pt x="17036" y="6057"/>
                    <a:pt x="17246" y="6012"/>
                  </a:cubicBezTo>
                  <a:cubicBezTo>
                    <a:pt x="18313" y="5778"/>
                    <a:pt x="19047" y="4777"/>
                    <a:pt x="18547" y="4044"/>
                  </a:cubicBezTo>
                  <a:cubicBezTo>
                    <a:pt x="18147" y="3476"/>
                    <a:pt x="17246" y="3243"/>
                    <a:pt x="16412" y="3043"/>
                  </a:cubicBezTo>
                  <a:cubicBezTo>
                    <a:pt x="17146" y="2709"/>
                    <a:pt x="17213" y="1909"/>
                    <a:pt x="16746" y="1408"/>
                  </a:cubicBezTo>
                  <a:cubicBezTo>
                    <a:pt x="16312" y="908"/>
                    <a:pt x="15511" y="608"/>
                    <a:pt x="14744" y="408"/>
                  </a:cubicBezTo>
                  <a:cubicBezTo>
                    <a:pt x="13592" y="135"/>
                    <a:pt x="12390" y="1"/>
                    <a:pt x="11190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 flipH="1">
              <a:off x="443360" y="3609934"/>
              <a:ext cx="1039574" cy="591913"/>
            </a:xfrm>
            <a:custGeom>
              <a:avLst/>
              <a:gdLst/>
              <a:ahLst/>
              <a:cxnLst/>
              <a:rect l="l" t="t" r="r" b="b"/>
              <a:pathLst>
                <a:path w="24553" h="13980" extrusionOk="0">
                  <a:moveTo>
                    <a:pt x="19739" y="0"/>
                  </a:moveTo>
                  <a:cubicBezTo>
                    <a:pt x="18091" y="0"/>
                    <a:pt x="16317" y="1262"/>
                    <a:pt x="16347" y="3044"/>
                  </a:cubicBezTo>
                  <a:cubicBezTo>
                    <a:pt x="16347" y="3478"/>
                    <a:pt x="16480" y="3945"/>
                    <a:pt x="16280" y="4345"/>
                  </a:cubicBezTo>
                  <a:cubicBezTo>
                    <a:pt x="16013" y="4846"/>
                    <a:pt x="15413" y="4946"/>
                    <a:pt x="14879" y="4979"/>
                  </a:cubicBezTo>
                  <a:cubicBezTo>
                    <a:pt x="14574" y="5000"/>
                    <a:pt x="14267" y="5013"/>
                    <a:pt x="13959" y="5013"/>
                  </a:cubicBezTo>
                  <a:cubicBezTo>
                    <a:pt x="12818" y="5013"/>
                    <a:pt x="11674" y="4844"/>
                    <a:pt x="10676" y="4345"/>
                  </a:cubicBezTo>
                  <a:cubicBezTo>
                    <a:pt x="9809" y="3878"/>
                    <a:pt x="9075" y="3144"/>
                    <a:pt x="8208" y="2778"/>
                  </a:cubicBezTo>
                  <a:cubicBezTo>
                    <a:pt x="7878" y="2643"/>
                    <a:pt x="7508" y="2567"/>
                    <a:pt x="7146" y="2567"/>
                  </a:cubicBezTo>
                  <a:cubicBezTo>
                    <a:pt x="6521" y="2567"/>
                    <a:pt x="5923" y="2795"/>
                    <a:pt x="5606" y="3345"/>
                  </a:cubicBezTo>
                  <a:cubicBezTo>
                    <a:pt x="5543" y="3444"/>
                    <a:pt x="5506" y="3569"/>
                    <a:pt x="5496" y="3699"/>
                  </a:cubicBezTo>
                  <a:lnTo>
                    <a:pt x="5496" y="3699"/>
                  </a:lnTo>
                  <a:cubicBezTo>
                    <a:pt x="4964" y="3122"/>
                    <a:pt x="4180" y="2818"/>
                    <a:pt x="3392" y="2818"/>
                  </a:cubicBezTo>
                  <a:cubicBezTo>
                    <a:pt x="2782" y="2818"/>
                    <a:pt x="2170" y="3000"/>
                    <a:pt x="1670" y="3378"/>
                  </a:cubicBezTo>
                  <a:cubicBezTo>
                    <a:pt x="390" y="4369"/>
                    <a:pt x="0" y="6373"/>
                    <a:pt x="706" y="7919"/>
                  </a:cubicBezTo>
                  <a:lnTo>
                    <a:pt x="706" y="7919"/>
                  </a:lnTo>
                  <a:cubicBezTo>
                    <a:pt x="495" y="8100"/>
                    <a:pt x="329" y="8349"/>
                    <a:pt x="269" y="8615"/>
                  </a:cubicBezTo>
                  <a:cubicBezTo>
                    <a:pt x="102" y="9282"/>
                    <a:pt x="335" y="10016"/>
                    <a:pt x="869" y="10483"/>
                  </a:cubicBezTo>
                  <a:cubicBezTo>
                    <a:pt x="1483" y="11006"/>
                    <a:pt x="2267" y="11109"/>
                    <a:pt x="3090" y="11109"/>
                  </a:cubicBezTo>
                  <a:cubicBezTo>
                    <a:pt x="3625" y="11109"/>
                    <a:pt x="4177" y="11065"/>
                    <a:pt x="4711" y="11065"/>
                  </a:cubicBezTo>
                  <a:cubicBezTo>
                    <a:pt x="5454" y="11065"/>
                    <a:pt x="6162" y="11149"/>
                    <a:pt x="6740" y="11550"/>
                  </a:cubicBezTo>
                  <a:cubicBezTo>
                    <a:pt x="7474" y="12084"/>
                    <a:pt x="7807" y="13085"/>
                    <a:pt x="8608" y="13585"/>
                  </a:cubicBezTo>
                  <a:cubicBezTo>
                    <a:pt x="9064" y="13877"/>
                    <a:pt x="9600" y="13980"/>
                    <a:pt x="10156" y="13980"/>
                  </a:cubicBezTo>
                  <a:cubicBezTo>
                    <a:pt x="10616" y="13980"/>
                    <a:pt x="11090" y="13909"/>
                    <a:pt x="11543" y="13819"/>
                  </a:cubicBezTo>
                  <a:cubicBezTo>
                    <a:pt x="12211" y="13652"/>
                    <a:pt x="12944" y="13418"/>
                    <a:pt x="13245" y="12851"/>
                  </a:cubicBezTo>
                  <a:cubicBezTo>
                    <a:pt x="13778" y="11784"/>
                    <a:pt x="12611" y="10516"/>
                    <a:pt x="13011" y="9382"/>
                  </a:cubicBezTo>
                  <a:cubicBezTo>
                    <a:pt x="13277" y="8612"/>
                    <a:pt x="14113" y="8286"/>
                    <a:pt x="14948" y="8286"/>
                  </a:cubicBezTo>
                  <a:cubicBezTo>
                    <a:pt x="15162" y="8286"/>
                    <a:pt x="15376" y="8307"/>
                    <a:pt x="15580" y="8348"/>
                  </a:cubicBezTo>
                  <a:cubicBezTo>
                    <a:pt x="16547" y="8548"/>
                    <a:pt x="17448" y="9082"/>
                    <a:pt x="18482" y="9182"/>
                  </a:cubicBezTo>
                  <a:cubicBezTo>
                    <a:pt x="18596" y="9194"/>
                    <a:pt x="18711" y="9199"/>
                    <a:pt x="18825" y="9199"/>
                  </a:cubicBezTo>
                  <a:cubicBezTo>
                    <a:pt x="19717" y="9199"/>
                    <a:pt x="20623" y="8877"/>
                    <a:pt x="21450" y="8582"/>
                  </a:cubicBezTo>
                  <a:cubicBezTo>
                    <a:pt x="22218" y="8281"/>
                    <a:pt x="22985" y="8015"/>
                    <a:pt x="23585" y="7481"/>
                  </a:cubicBezTo>
                  <a:cubicBezTo>
                    <a:pt x="24152" y="6947"/>
                    <a:pt x="24553" y="6113"/>
                    <a:pt x="24386" y="5346"/>
                  </a:cubicBezTo>
                  <a:cubicBezTo>
                    <a:pt x="24249" y="4717"/>
                    <a:pt x="23664" y="4200"/>
                    <a:pt x="23071" y="4200"/>
                  </a:cubicBezTo>
                  <a:cubicBezTo>
                    <a:pt x="22941" y="4200"/>
                    <a:pt x="22811" y="4225"/>
                    <a:pt x="22685" y="4279"/>
                  </a:cubicBezTo>
                  <a:cubicBezTo>
                    <a:pt x="23218" y="3445"/>
                    <a:pt x="23118" y="2277"/>
                    <a:pt x="22551" y="1477"/>
                  </a:cubicBezTo>
                  <a:cubicBezTo>
                    <a:pt x="22018" y="676"/>
                    <a:pt x="21117" y="209"/>
                    <a:pt x="20250" y="42"/>
                  </a:cubicBezTo>
                  <a:cubicBezTo>
                    <a:pt x="20082" y="14"/>
                    <a:pt x="19912" y="0"/>
                    <a:pt x="19739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 flipH="1">
              <a:off x="443360" y="3609934"/>
              <a:ext cx="1039574" cy="591913"/>
            </a:xfrm>
            <a:custGeom>
              <a:avLst/>
              <a:gdLst/>
              <a:ahLst/>
              <a:cxnLst/>
              <a:rect l="l" t="t" r="r" b="b"/>
              <a:pathLst>
                <a:path w="24553" h="13980" extrusionOk="0">
                  <a:moveTo>
                    <a:pt x="19739" y="0"/>
                  </a:moveTo>
                  <a:cubicBezTo>
                    <a:pt x="18091" y="0"/>
                    <a:pt x="16317" y="1262"/>
                    <a:pt x="16347" y="3044"/>
                  </a:cubicBezTo>
                  <a:cubicBezTo>
                    <a:pt x="16347" y="3478"/>
                    <a:pt x="16480" y="3945"/>
                    <a:pt x="16280" y="4345"/>
                  </a:cubicBezTo>
                  <a:cubicBezTo>
                    <a:pt x="16013" y="4846"/>
                    <a:pt x="15413" y="4946"/>
                    <a:pt x="14879" y="4979"/>
                  </a:cubicBezTo>
                  <a:cubicBezTo>
                    <a:pt x="14574" y="5000"/>
                    <a:pt x="14267" y="5013"/>
                    <a:pt x="13959" y="5013"/>
                  </a:cubicBezTo>
                  <a:cubicBezTo>
                    <a:pt x="12818" y="5013"/>
                    <a:pt x="11674" y="4844"/>
                    <a:pt x="10676" y="4345"/>
                  </a:cubicBezTo>
                  <a:cubicBezTo>
                    <a:pt x="9809" y="3878"/>
                    <a:pt x="9075" y="3144"/>
                    <a:pt x="8208" y="2778"/>
                  </a:cubicBezTo>
                  <a:cubicBezTo>
                    <a:pt x="7878" y="2643"/>
                    <a:pt x="7508" y="2567"/>
                    <a:pt x="7146" y="2567"/>
                  </a:cubicBezTo>
                  <a:cubicBezTo>
                    <a:pt x="6521" y="2567"/>
                    <a:pt x="5923" y="2795"/>
                    <a:pt x="5606" y="3345"/>
                  </a:cubicBezTo>
                  <a:cubicBezTo>
                    <a:pt x="5543" y="3444"/>
                    <a:pt x="5506" y="3569"/>
                    <a:pt x="5496" y="3699"/>
                  </a:cubicBezTo>
                  <a:lnTo>
                    <a:pt x="5496" y="3699"/>
                  </a:lnTo>
                  <a:cubicBezTo>
                    <a:pt x="4964" y="3122"/>
                    <a:pt x="4180" y="2818"/>
                    <a:pt x="3392" y="2818"/>
                  </a:cubicBezTo>
                  <a:cubicBezTo>
                    <a:pt x="2782" y="2818"/>
                    <a:pt x="2170" y="3000"/>
                    <a:pt x="1670" y="3378"/>
                  </a:cubicBezTo>
                  <a:cubicBezTo>
                    <a:pt x="390" y="4369"/>
                    <a:pt x="0" y="6373"/>
                    <a:pt x="706" y="7919"/>
                  </a:cubicBezTo>
                  <a:lnTo>
                    <a:pt x="706" y="7919"/>
                  </a:lnTo>
                  <a:cubicBezTo>
                    <a:pt x="495" y="8100"/>
                    <a:pt x="329" y="8349"/>
                    <a:pt x="269" y="8615"/>
                  </a:cubicBezTo>
                  <a:cubicBezTo>
                    <a:pt x="102" y="9282"/>
                    <a:pt x="335" y="10016"/>
                    <a:pt x="869" y="10483"/>
                  </a:cubicBezTo>
                  <a:cubicBezTo>
                    <a:pt x="1483" y="11006"/>
                    <a:pt x="2267" y="11109"/>
                    <a:pt x="3090" y="11109"/>
                  </a:cubicBezTo>
                  <a:cubicBezTo>
                    <a:pt x="3625" y="11109"/>
                    <a:pt x="4177" y="11065"/>
                    <a:pt x="4711" y="11065"/>
                  </a:cubicBezTo>
                  <a:cubicBezTo>
                    <a:pt x="5454" y="11065"/>
                    <a:pt x="6162" y="11149"/>
                    <a:pt x="6740" y="11550"/>
                  </a:cubicBezTo>
                  <a:cubicBezTo>
                    <a:pt x="7474" y="12084"/>
                    <a:pt x="7807" y="13085"/>
                    <a:pt x="8608" y="13585"/>
                  </a:cubicBezTo>
                  <a:cubicBezTo>
                    <a:pt x="9064" y="13877"/>
                    <a:pt x="9600" y="13980"/>
                    <a:pt x="10156" y="13980"/>
                  </a:cubicBezTo>
                  <a:cubicBezTo>
                    <a:pt x="10616" y="13980"/>
                    <a:pt x="11090" y="13909"/>
                    <a:pt x="11543" y="13819"/>
                  </a:cubicBezTo>
                  <a:cubicBezTo>
                    <a:pt x="12211" y="13652"/>
                    <a:pt x="12944" y="13418"/>
                    <a:pt x="13245" y="12851"/>
                  </a:cubicBezTo>
                  <a:cubicBezTo>
                    <a:pt x="13778" y="11784"/>
                    <a:pt x="12611" y="10516"/>
                    <a:pt x="13011" y="9382"/>
                  </a:cubicBezTo>
                  <a:cubicBezTo>
                    <a:pt x="13277" y="8612"/>
                    <a:pt x="14113" y="8286"/>
                    <a:pt x="14948" y="8286"/>
                  </a:cubicBezTo>
                  <a:cubicBezTo>
                    <a:pt x="15162" y="8286"/>
                    <a:pt x="15376" y="8307"/>
                    <a:pt x="15580" y="8348"/>
                  </a:cubicBezTo>
                  <a:cubicBezTo>
                    <a:pt x="16547" y="8548"/>
                    <a:pt x="17448" y="9082"/>
                    <a:pt x="18482" y="9182"/>
                  </a:cubicBezTo>
                  <a:cubicBezTo>
                    <a:pt x="18596" y="9194"/>
                    <a:pt x="18711" y="9199"/>
                    <a:pt x="18825" y="9199"/>
                  </a:cubicBezTo>
                  <a:cubicBezTo>
                    <a:pt x="19717" y="9199"/>
                    <a:pt x="20623" y="8877"/>
                    <a:pt x="21450" y="8582"/>
                  </a:cubicBezTo>
                  <a:cubicBezTo>
                    <a:pt x="22218" y="8281"/>
                    <a:pt x="22985" y="8015"/>
                    <a:pt x="23585" y="7481"/>
                  </a:cubicBezTo>
                  <a:cubicBezTo>
                    <a:pt x="24152" y="6947"/>
                    <a:pt x="24553" y="6113"/>
                    <a:pt x="24386" y="5346"/>
                  </a:cubicBezTo>
                  <a:cubicBezTo>
                    <a:pt x="24249" y="4717"/>
                    <a:pt x="23664" y="4200"/>
                    <a:pt x="23071" y="4200"/>
                  </a:cubicBezTo>
                  <a:cubicBezTo>
                    <a:pt x="22941" y="4200"/>
                    <a:pt x="22811" y="4225"/>
                    <a:pt x="22685" y="4279"/>
                  </a:cubicBezTo>
                  <a:cubicBezTo>
                    <a:pt x="23218" y="3445"/>
                    <a:pt x="23118" y="2277"/>
                    <a:pt x="22551" y="1477"/>
                  </a:cubicBezTo>
                  <a:cubicBezTo>
                    <a:pt x="22018" y="676"/>
                    <a:pt x="21117" y="209"/>
                    <a:pt x="20250" y="42"/>
                  </a:cubicBezTo>
                  <a:cubicBezTo>
                    <a:pt x="20082" y="14"/>
                    <a:pt x="19912" y="0"/>
                    <a:pt x="19739" y="0"/>
                  </a:cubicBezTo>
                  <a:close/>
                </a:path>
              </a:pathLst>
            </a:custGeom>
            <a:solidFill>
              <a:srgbClr val="A5B0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 flipH="1">
              <a:off x="481466" y="3590288"/>
              <a:ext cx="960356" cy="550928"/>
            </a:xfrm>
            <a:custGeom>
              <a:avLst/>
              <a:gdLst/>
              <a:ahLst/>
              <a:cxnLst/>
              <a:rect l="l" t="t" r="r" b="b"/>
              <a:pathLst>
                <a:path w="22682" h="13012" extrusionOk="0">
                  <a:moveTo>
                    <a:pt x="18418" y="1"/>
                  </a:moveTo>
                  <a:cubicBezTo>
                    <a:pt x="16857" y="1"/>
                    <a:pt x="15266" y="1057"/>
                    <a:pt x="15209" y="2641"/>
                  </a:cubicBezTo>
                  <a:cubicBezTo>
                    <a:pt x="15209" y="3075"/>
                    <a:pt x="15309" y="3542"/>
                    <a:pt x="15109" y="3909"/>
                  </a:cubicBezTo>
                  <a:cubicBezTo>
                    <a:pt x="14842" y="4342"/>
                    <a:pt x="14242" y="4442"/>
                    <a:pt x="13741" y="4442"/>
                  </a:cubicBezTo>
                  <a:cubicBezTo>
                    <a:pt x="13513" y="4454"/>
                    <a:pt x="13284" y="4460"/>
                    <a:pt x="13053" y="4460"/>
                  </a:cubicBezTo>
                  <a:cubicBezTo>
                    <a:pt x="11933" y="4460"/>
                    <a:pt x="10795" y="4306"/>
                    <a:pt x="9772" y="3809"/>
                  </a:cubicBezTo>
                  <a:cubicBezTo>
                    <a:pt x="8938" y="3408"/>
                    <a:pt x="8204" y="2741"/>
                    <a:pt x="7337" y="2441"/>
                  </a:cubicBezTo>
                  <a:cubicBezTo>
                    <a:pt x="7065" y="2336"/>
                    <a:pt x="6763" y="2281"/>
                    <a:pt x="6464" y="2281"/>
                  </a:cubicBezTo>
                  <a:cubicBezTo>
                    <a:pt x="5809" y="2281"/>
                    <a:pt x="5166" y="2546"/>
                    <a:pt x="4868" y="3141"/>
                  </a:cubicBezTo>
                  <a:cubicBezTo>
                    <a:pt x="4821" y="3246"/>
                    <a:pt x="4800" y="3374"/>
                    <a:pt x="4805" y="3504"/>
                  </a:cubicBezTo>
                  <a:lnTo>
                    <a:pt x="4805" y="3504"/>
                  </a:lnTo>
                  <a:cubicBezTo>
                    <a:pt x="4325" y="3060"/>
                    <a:pt x="3668" y="2833"/>
                    <a:pt x="3010" y="2833"/>
                  </a:cubicBezTo>
                  <a:cubicBezTo>
                    <a:pt x="2331" y="2833"/>
                    <a:pt x="1651" y="3076"/>
                    <a:pt x="1166" y="3575"/>
                  </a:cubicBezTo>
                  <a:cubicBezTo>
                    <a:pt x="50" y="4690"/>
                    <a:pt x="1" y="6628"/>
                    <a:pt x="813" y="7991"/>
                  </a:cubicBezTo>
                  <a:lnTo>
                    <a:pt x="813" y="7991"/>
                  </a:lnTo>
                  <a:cubicBezTo>
                    <a:pt x="643" y="8189"/>
                    <a:pt x="523" y="8446"/>
                    <a:pt x="499" y="8712"/>
                  </a:cubicBezTo>
                  <a:cubicBezTo>
                    <a:pt x="432" y="9346"/>
                    <a:pt x="732" y="10046"/>
                    <a:pt x="1232" y="10413"/>
                  </a:cubicBezTo>
                  <a:cubicBezTo>
                    <a:pt x="1624" y="10689"/>
                    <a:pt x="2071" y="10778"/>
                    <a:pt x="2544" y="10778"/>
                  </a:cubicBezTo>
                  <a:cubicBezTo>
                    <a:pt x="3380" y="10778"/>
                    <a:pt x="4298" y="10502"/>
                    <a:pt x="5139" y="10502"/>
                  </a:cubicBezTo>
                  <a:cubicBezTo>
                    <a:pt x="5604" y="10502"/>
                    <a:pt x="6045" y="10586"/>
                    <a:pt x="6436" y="10847"/>
                  </a:cubicBezTo>
                  <a:cubicBezTo>
                    <a:pt x="7137" y="11314"/>
                    <a:pt x="7470" y="12248"/>
                    <a:pt x="8171" y="12682"/>
                  </a:cubicBezTo>
                  <a:cubicBezTo>
                    <a:pt x="8529" y="12926"/>
                    <a:pt x="8935" y="13011"/>
                    <a:pt x="9354" y="13011"/>
                  </a:cubicBezTo>
                  <a:cubicBezTo>
                    <a:pt x="9793" y="13011"/>
                    <a:pt x="10246" y="12917"/>
                    <a:pt x="10672" y="12815"/>
                  </a:cubicBezTo>
                  <a:cubicBezTo>
                    <a:pt x="11240" y="12682"/>
                    <a:pt x="11873" y="12448"/>
                    <a:pt x="12140" y="11914"/>
                  </a:cubicBezTo>
                  <a:cubicBezTo>
                    <a:pt x="12641" y="10914"/>
                    <a:pt x="11606" y="9679"/>
                    <a:pt x="11973" y="8612"/>
                  </a:cubicBezTo>
                  <a:cubicBezTo>
                    <a:pt x="12206" y="7915"/>
                    <a:pt x="12937" y="7598"/>
                    <a:pt x="13673" y="7598"/>
                  </a:cubicBezTo>
                  <a:cubicBezTo>
                    <a:pt x="13888" y="7598"/>
                    <a:pt x="14104" y="7625"/>
                    <a:pt x="14308" y="7678"/>
                  </a:cubicBezTo>
                  <a:cubicBezTo>
                    <a:pt x="15209" y="7912"/>
                    <a:pt x="15976" y="8445"/>
                    <a:pt x="16910" y="8612"/>
                  </a:cubicBezTo>
                  <a:cubicBezTo>
                    <a:pt x="17123" y="8651"/>
                    <a:pt x="17336" y="8668"/>
                    <a:pt x="17549" y="8668"/>
                  </a:cubicBezTo>
                  <a:cubicBezTo>
                    <a:pt x="18236" y="8668"/>
                    <a:pt x="18924" y="8490"/>
                    <a:pt x="19612" y="8312"/>
                  </a:cubicBezTo>
                  <a:cubicBezTo>
                    <a:pt x="20313" y="8112"/>
                    <a:pt x="21013" y="7912"/>
                    <a:pt x="21614" y="7511"/>
                  </a:cubicBezTo>
                  <a:cubicBezTo>
                    <a:pt x="22214" y="7078"/>
                    <a:pt x="22681" y="6377"/>
                    <a:pt x="22614" y="5610"/>
                  </a:cubicBezTo>
                  <a:cubicBezTo>
                    <a:pt x="22555" y="4962"/>
                    <a:pt x="22003" y="4341"/>
                    <a:pt x="21393" y="4341"/>
                  </a:cubicBezTo>
                  <a:cubicBezTo>
                    <a:pt x="21312" y="4341"/>
                    <a:pt x="21229" y="4352"/>
                    <a:pt x="21147" y="4376"/>
                  </a:cubicBezTo>
                  <a:cubicBezTo>
                    <a:pt x="21747" y="3675"/>
                    <a:pt x="21780" y="2541"/>
                    <a:pt x="21347" y="1707"/>
                  </a:cubicBezTo>
                  <a:cubicBezTo>
                    <a:pt x="20946" y="873"/>
                    <a:pt x="20113" y="339"/>
                    <a:pt x="19245" y="106"/>
                  </a:cubicBezTo>
                  <a:cubicBezTo>
                    <a:pt x="18976" y="35"/>
                    <a:pt x="18697" y="1"/>
                    <a:pt x="18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 flipH="1">
              <a:off x="576096" y="3637454"/>
              <a:ext cx="768302" cy="314840"/>
            </a:xfrm>
            <a:custGeom>
              <a:avLst/>
              <a:gdLst/>
              <a:ahLst/>
              <a:cxnLst/>
              <a:rect l="l" t="t" r="r" b="b"/>
              <a:pathLst>
                <a:path w="18146" h="7436" extrusionOk="0">
                  <a:moveTo>
                    <a:pt x="14743" y="1"/>
                  </a:moveTo>
                  <a:cubicBezTo>
                    <a:pt x="13511" y="1"/>
                    <a:pt x="12203" y="619"/>
                    <a:pt x="12174" y="1527"/>
                  </a:cubicBezTo>
                  <a:cubicBezTo>
                    <a:pt x="12174" y="1761"/>
                    <a:pt x="12241" y="2027"/>
                    <a:pt x="12074" y="2228"/>
                  </a:cubicBezTo>
                  <a:cubicBezTo>
                    <a:pt x="11874" y="2494"/>
                    <a:pt x="11407" y="2528"/>
                    <a:pt x="11007" y="2528"/>
                  </a:cubicBezTo>
                  <a:cubicBezTo>
                    <a:pt x="10805" y="2534"/>
                    <a:pt x="10604" y="2538"/>
                    <a:pt x="10403" y="2538"/>
                  </a:cubicBezTo>
                  <a:cubicBezTo>
                    <a:pt x="9507" y="2538"/>
                    <a:pt x="8628" y="2461"/>
                    <a:pt x="7838" y="2161"/>
                  </a:cubicBezTo>
                  <a:cubicBezTo>
                    <a:pt x="7137" y="1927"/>
                    <a:pt x="6570" y="1560"/>
                    <a:pt x="5870" y="1394"/>
                  </a:cubicBezTo>
                  <a:cubicBezTo>
                    <a:pt x="5648" y="1330"/>
                    <a:pt x="5403" y="1297"/>
                    <a:pt x="5161" y="1297"/>
                  </a:cubicBezTo>
                  <a:cubicBezTo>
                    <a:pt x="4638" y="1297"/>
                    <a:pt x="4130" y="1452"/>
                    <a:pt x="3902" y="1794"/>
                  </a:cubicBezTo>
                  <a:cubicBezTo>
                    <a:pt x="3857" y="1848"/>
                    <a:pt x="3836" y="1916"/>
                    <a:pt x="3836" y="1986"/>
                  </a:cubicBezTo>
                  <a:lnTo>
                    <a:pt x="3836" y="1986"/>
                  </a:lnTo>
                  <a:cubicBezTo>
                    <a:pt x="3459" y="1740"/>
                    <a:pt x="2941" y="1617"/>
                    <a:pt x="2421" y="1617"/>
                  </a:cubicBezTo>
                  <a:cubicBezTo>
                    <a:pt x="1872" y="1617"/>
                    <a:pt x="1322" y="1754"/>
                    <a:pt x="933" y="2027"/>
                  </a:cubicBezTo>
                  <a:cubicBezTo>
                    <a:pt x="39" y="2666"/>
                    <a:pt x="1" y="3794"/>
                    <a:pt x="643" y="4562"/>
                  </a:cubicBezTo>
                  <a:lnTo>
                    <a:pt x="643" y="4562"/>
                  </a:lnTo>
                  <a:cubicBezTo>
                    <a:pt x="498" y="4671"/>
                    <a:pt x="390" y="4815"/>
                    <a:pt x="366" y="4963"/>
                  </a:cubicBezTo>
                  <a:cubicBezTo>
                    <a:pt x="332" y="5363"/>
                    <a:pt x="566" y="5730"/>
                    <a:pt x="1000" y="5964"/>
                  </a:cubicBezTo>
                  <a:cubicBezTo>
                    <a:pt x="1309" y="6123"/>
                    <a:pt x="1661" y="6174"/>
                    <a:pt x="2033" y="6174"/>
                  </a:cubicBezTo>
                  <a:cubicBezTo>
                    <a:pt x="2708" y="6174"/>
                    <a:pt x="3450" y="6006"/>
                    <a:pt x="4129" y="6006"/>
                  </a:cubicBezTo>
                  <a:cubicBezTo>
                    <a:pt x="4489" y="6006"/>
                    <a:pt x="4831" y="6053"/>
                    <a:pt x="5136" y="6197"/>
                  </a:cubicBezTo>
                  <a:cubicBezTo>
                    <a:pt x="5703" y="6464"/>
                    <a:pt x="5970" y="6998"/>
                    <a:pt x="6537" y="7265"/>
                  </a:cubicBezTo>
                  <a:cubicBezTo>
                    <a:pt x="6808" y="7392"/>
                    <a:pt x="7124" y="7436"/>
                    <a:pt x="7454" y="7436"/>
                  </a:cubicBezTo>
                  <a:cubicBezTo>
                    <a:pt x="7814" y="7436"/>
                    <a:pt x="8190" y="7383"/>
                    <a:pt x="8538" y="7331"/>
                  </a:cubicBezTo>
                  <a:cubicBezTo>
                    <a:pt x="9005" y="7231"/>
                    <a:pt x="9506" y="7098"/>
                    <a:pt x="9706" y="6798"/>
                  </a:cubicBezTo>
                  <a:cubicBezTo>
                    <a:pt x="10106" y="6230"/>
                    <a:pt x="9272" y="5530"/>
                    <a:pt x="9572" y="4930"/>
                  </a:cubicBezTo>
                  <a:cubicBezTo>
                    <a:pt x="9751" y="4522"/>
                    <a:pt x="10338" y="4348"/>
                    <a:pt x="10917" y="4348"/>
                  </a:cubicBezTo>
                  <a:cubicBezTo>
                    <a:pt x="11097" y="4348"/>
                    <a:pt x="11275" y="4364"/>
                    <a:pt x="11440" y="4396"/>
                  </a:cubicBezTo>
                  <a:cubicBezTo>
                    <a:pt x="12141" y="4529"/>
                    <a:pt x="12808" y="4829"/>
                    <a:pt x="13508" y="4930"/>
                  </a:cubicBezTo>
                  <a:cubicBezTo>
                    <a:pt x="13688" y="4954"/>
                    <a:pt x="13867" y="4964"/>
                    <a:pt x="14046" y="4964"/>
                  </a:cubicBezTo>
                  <a:cubicBezTo>
                    <a:pt x="14601" y="4964"/>
                    <a:pt x="15155" y="4864"/>
                    <a:pt x="15710" y="4763"/>
                  </a:cubicBezTo>
                  <a:cubicBezTo>
                    <a:pt x="16244" y="4629"/>
                    <a:pt x="16811" y="4529"/>
                    <a:pt x="17311" y="4296"/>
                  </a:cubicBezTo>
                  <a:cubicBezTo>
                    <a:pt x="17778" y="4062"/>
                    <a:pt x="18145" y="3629"/>
                    <a:pt x="18112" y="3228"/>
                  </a:cubicBezTo>
                  <a:cubicBezTo>
                    <a:pt x="18052" y="2840"/>
                    <a:pt x="17592" y="2479"/>
                    <a:pt x="17089" y="2479"/>
                  </a:cubicBezTo>
                  <a:cubicBezTo>
                    <a:pt x="17030" y="2479"/>
                    <a:pt x="16971" y="2484"/>
                    <a:pt x="16911" y="2494"/>
                  </a:cubicBezTo>
                  <a:cubicBezTo>
                    <a:pt x="17411" y="2094"/>
                    <a:pt x="17445" y="1460"/>
                    <a:pt x="17078" y="993"/>
                  </a:cubicBezTo>
                  <a:cubicBezTo>
                    <a:pt x="16744" y="526"/>
                    <a:pt x="16077" y="193"/>
                    <a:pt x="15376" y="59"/>
                  </a:cubicBezTo>
                  <a:cubicBezTo>
                    <a:pt x="15172" y="20"/>
                    <a:pt x="14959" y="1"/>
                    <a:pt x="14743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>
            <a:spLocks noGrp="1"/>
          </p:cNvSpPr>
          <p:nvPr>
            <p:ph type="title" idx="8"/>
          </p:nvPr>
        </p:nvSpPr>
        <p:spPr>
          <a:xfrm>
            <a:off x="-113016" y="0"/>
            <a:ext cx="925701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Menu de la présentation</a:t>
            </a:r>
            <a:r>
              <a:rPr lang="en" dirty="0"/>
              <a:t> </a:t>
            </a:r>
            <a:endParaRPr dirty="0"/>
          </a:p>
        </p:txBody>
      </p:sp>
      <p:sp>
        <p:nvSpPr>
          <p:cNvPr id="364" name="Google Shape;364;p37"/>
          <p:cNvSpPr txBox="1">
            <a:spLocks noGrp="1"/>
          </p:cNvSpPr>
          <p:nvPr>
            <p:ph type="title"/>
          </p:nvPr>
        </p:nvSpPr>
        <p:spPr>
          <a:xfrm>
            <a:off x="1917900" y="1642175"/>
            <a:ext cx="278766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Quelques </a:t>
            </a:r>
            <a:r>
              <a:rPr lang="fr-FR" sz="2800" dirty="0"/>
              <a:t>chiffres</a:t>
            </a:r>
            <a:r>
              <a:rPr lang="fr-FR" sz="2400" dirty="0"/>
              <a:t> </a:t>
            </a:r>
            <a:endParaRPr sz="2400" dirty="0"/>
          </a:p>
        </p:txBody>
      </p:sp>
      <p:sp>
        <p:nvSpPr>
          <p:cNvPr id="366" name="Google Shape;366;p37"/>
          <p:cNvSpPr txBox="1">
            <a:spLocks noGrp="1"/>
          </p:cNvSpPr>
          <p:nvPr>
            <p:ph type="title" idx="2"/>
          </p:nvPr>
        </p:nvSpPr>
        <p:spPr>
          <a:xfrm>
            <a:off x="5504850" y="1642175"/>
            <a:ext cx="2575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BE" sz="2800" dirty="0"/>
              <a:t>Notre projet </a:t>
            </a:r>
          </a:p>
        </p:txBody>
      </p:sp>
      <p:sp>
        <p:nvSpPr>
          <p:cNvPr id="368" name="Google Shape;368;p37"/>
          <p:cNvSpPr txBox="1">
            <a:spLocks noGrp="1"/>
          </p:cNvSpPr>
          <p:nvPr>
            <p:ph type="title" idx="4"/>
          </p:nvPr>
        </p:nvSpPr>
        <p:spPr>
          <a:xfrm>
            <a:off x="3508572" y="3040800"/>
            <a:ext cx="342648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Comment le réaliser</a:t>
            </a:r>
            <a:endParaRPr sz="2800"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title" idx="9"/>
          </p:nvPr>
        </p:nvSpPr>
        <p:spPr>
          <a:xfrm>
            <a:off x="1063350" y="168222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373" name="Google Shape;373;p37"/>
          <p:cNvSpPr txBox="1">
            <a:spLocks noGrp="1"/>
          </p:cNvSpPr>
          <p:nvPr>
            <p:ph type="title" idx="13"/>
          </p:nvPr>
        </p:nvSpPr>
        <p:spPr>
          <a:xfrm>
            <a:off x="2716272" y="308085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03</a:t>
            </a:r>
            <a:endParaRPr sz="3600" dirty="0"/>
          </a:p>
        </p:txBody>
      </p:sp>
      <p:sp>
        <p:nvSpPr>
          <p:cNvPr id="374" name="Google Shape;374;p37"/>
          <p:cNvSpPr txBox="1">
            <a:spLocks noGrp="1"/>
          </p:cNvSpPr>
          <p:nvPr>
            <p:ph type="title" idx="14"/>
          </p:nvPr>
        </p:nvSpPr>
        <p:spPr>
          <a:xfrm>
            <a:off x="4555950" y="1682225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02</a:t>
            </a:r>
            <a:endParaRPr sz="36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" grpId="0"/>
      <p:bldP spid="364" grpId="0"/>
      <p:bldP spid="366" grpId="0"/>
      <p:bldP spid="368" grpId="0"/>
      <p:bldP spid="372" grpId="0"/>
      <p:bldP spid="373" grpId="0"/>
      <p:bldP spid="37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52"/>
          <p:cNvSpPr txBox="1">
            <a:spLocks noGrp="1"/>
          </p:cNvSpPr>
          <p:nvPr>
            <p:ph type="title"/>
          </p:nvPr>
        </p:nvSpPr>
        <p:spPr>
          <a:xfrm>
            <a:off x="767675" y="-70989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Quelques chiffres :</a:t>
            </a:r>
            <a:endParaRPr sz="7200" b="1" dirty="0"/>
          </a:p>
        </p:txBody>
      </p:sp>
      <p:sp>
        <p:nvSpPr>
          <p:cNvPr id="1878" name="Google Shape;1878;p52"/>
          <p:cNvSpPr txBox="1">
            <a:spLocks noGrp="1"/>
          </p:cNvSpPr>
          <p:nvPr>
            <p:ph type="subTitle" idx="4294967295"/>
          </p:nvPr>
        </p:nvSpPr>
        <p:spPr>
          <a:xfrm>
            <a:off x="5886321" y="3605025"/>
            <a:ext cx="3272487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" dirty="0"/>
              <a:t> </a:t>
            </a:r>
            <a:r>
              <a:rPr lang="fr-FR" dirty="0"/>
              <a:t>± </a:t>
            </a:r>
            <a:r>
              <a:rPr lang="en" dirty="0"/>
              <a:t>250 000 000 feuilles par ans en belgique</a:t>
            </a:r>
            <a:endParaRPr dirty="0"/>
          </a:p>
        </p:txBody>
      </p:sp>
      <p:sp>
        <p:nvSpPr>
          <p:cNvPr id="1879" name="Google Shape;1879;p52"/>
          <p:cNvSpPr txBox="1">
            <a:spLocks noGrp="1"/>
          </p:cNvSpPr>
          <p:nvPr>
            <p:ph type="title" idx="4294967295"/>
          </p:nvPr>
        </p:nvSpPr>
        <p:spPr>
          <a:xfrm>
            <a:off x="5861374" y="1624450"/>
            <a:ext cx="328262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000" dirty="0">
                <a:solidFill>
                  <a:schemeClr val="accent1"/>
                </a:solidFill>
              </a:rPr>
              <a:t>C</a:t>
            </a:r>
            <a:r>
              <a:rPr lang="en" sz="2000" dirty="0">
                <a:solidFill>
                  <a:schemeClr val="accent1"/>
                </a:solidFill>
              </a:rPr>
              <a:t>ombien de % du papier est recyclé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880" name="Google Shape;1880;p52"/>
          <p:cNvSpPr txBox="1">
            <a:spLocks noGrp="1"/>
          </p:cNvSpPr>
          <p:nvPr>
            <p:ph type="subTitle" idx="4294967295"/>
          </p:nvPr>
        </p:nvSpPr>
        <p:spPr>
          <a:xfrm>
            <a:off x="5886321" y="2255474"/>
            <a:ext cx="2948088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66% du papier est recyclé </a:t>
            </a:r>
            <a:endParaRPr dirty="0"/>
          </a:p>
        </p:txBody>
      </p:sp>
      <p:sp>
        <p:nvSpPr>
          <p:cNvPr id="1881" name="Google Shape;1881;p52"/>
          <p:cNvSpPr txBox="1">
            <a:spLocks noGrp="1"/>
          </p:cNvSpPr>
          <p:nvPr>
            <p:ph type="title" idx="4294967295"/>
          </p:nvPr>
        </p:nvSpPr>
        <p:spPr>
          <a:xfrm>
            <a:off x="5861374" y="3077325"/>
            <a:ext cx="346860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accent1"/>
                </a:solidFill>
              </a:rPr>
              <a:t>Surconsommation de papier 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882" name="Google Shape;1882;p52"/>
          <p:cNvSpPr txBox="1">
            <a:spLocks noGrp="1"/>
          </p:cNvSpPr>
          <p:nvPr>
            <p:ph type="title" idx="4294967295"/>
          </p:nvPr>
        </p:nvSpPr>
        <p:spPr>
          <a:xfrm>
            <a:off x="0" y="3079149"/>
            <a:ext cx="3282725" cy="8408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000" dirty="0">
                <a:solidFill>
                  <a:schemeClr val="accent1"/>
                </a:solidFill>
              </a:rPr>
              <a:t>Combien d’arbres abattus par jours ?</a:t>
            </a:r>
          </a:p>
        </p:txBody>
      </p:sp>
      <p:sp>
        <p:nvSpPr>
          <p:cNvPr id="1883" name="Google Shape;1883;p52"/>
          <p:cNvSpPr txBox="1">
            <a:spLocks noGrp="1"/>
          </p:cNvSpPr>
          <p:nvPr>
            <p:ph type="subTitle" idx="4294967295"/>
          </p:nvPr>
        </p:nvSpPr>
        <p:spPr>
          <a:xfrm>
            <a:off x="0" y="3779403"/>
            <a:ext cx="3296375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fr-FR" dirty="0"/>
              <a:t>11 millions d’arbres abattus par jours</a:t>
            </a:r>
            <a:endParaRPr dirty="0"/>
          </a:p>
        </p:txBody>
      </p:sp>
      <p:sp>
        <p:nvSpPr>
          <p:cNvPr id="1884" name="Google Shape;1884;p52"/>
          <p:cNvSpPr txBox="1">
            <a:spLocks noGrp="1"/>
          </p:cNvSpPr>
          <p:nvPr>
            <p:ph type="title" idx="4294967295"/>
          </p:nvPr>
        </p:nvSpPr>
        <p:spPr>
          <a:xfrm>
            <a:off x="163551" y="1624450"/>
            <a:ext cx="3119174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chemeClr val="accent1"/>
                </a:solidFill>
              </a:rPr>
              <a:t>Un arbre = 8500 feuilles</a:t>
            </a:r>
            <a:endParaRPr sz="2000" dirty="0">
              <a:solidFill>
                <a:schemeClr val="accent1"/>
              </a:solidFill>
            </a:endParaRPr>
          </a:p>
        </p:txBody>
      </p:sp>
      <p:sp>
        <p:nvSpPr>
          <p:cNvPr id="1886" name="Google Shape;1886;p52"/>
          <p:cNvSpPr txBox="1">
            <a:spLocks noGrp="1"/>
          </p:cNvSpPr>
          <p:nvPr>
            <p:ph type="title" idx="4294967295"/>
          </p:nvPr>
        </p:nvSpPr>
        <p:spPr>
          <a:xfrm>
            <a:off x="5861375" y="1198100"/>
            <a:ext cx="764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03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1887" name="Google Shape;1887;p52"/>
          <p:cNvSpPr txBox="1">
            <a:spLocks noGrp="1"/>
          </p:cNvSpPr>
          <p:nvPr>
            <p:ph type="title" idx="4294967295"/>
          </p:nvPr>
        </p:nvSpPr>
        <p:spPr>
          <a:xfrm>
            <a:off x="5861375" y="2650975"/>
            <a:ext cx="764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04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1888" name="Google Shape;1888;p52"/>
          <p:cNvSpPr txBox="1">
            <a:spLocks noGrp="1"/>
          </p:cNvSpPr>
          <p:nvPr>
            <p:ph type="title" idx="4294967295"/>
          </p:nvPr>
        </p:nvSpPr>
        <p:spPr>
          <a:xfrm>
            <a:off x="2517925" y="2652800"/>
            <a:ext cx="764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02</a:t>
            </a:r>
            <a:endParaRPr sz="2600" dirty="0">
              <a:solidFill>
                <a:schemeClr val="dk1"/>
              </a:solidFill>
            </a:endParaRPr>
          </a:p>
        </p:txBody>
      </p:sp>
      <p:sp>
        <p:nvSpPr>
          <p:cNvPr id="1889" name="Google Shape;1889;p52"/>
          <p:cNvSpPr txBox="1">
            <a:spLocks noGrp="1"/>
          </p:cNvSpPr>
          <p:nvPr>
            <p:ph type="title" idx="4294967295"/>
          </p:nvPr>
        </p:nvSpPr>
        <p:spPr>
          <a:xfrm>
            <a:off x="2517925" y="1198100"/>
            <a:ext cx="764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</a:rPr>
              <a:t>01</a:t>
            </a:r>
            <a:endParaRPr sz="2600" dirty="0">
              <a:solidFill>
                <a:schemeClr val="dk1"/>
              </a:solidFill>
            </a:endParaRPr>
          </a:p>
        </p:txBody>
      </p:sp>
      <p:grpSp>
        <p:nvGrpSpPr>
          <p:cNvPr id="1890" name="Google Shape;1890;p52"/>
          <p:cNvGrpSpPr/>
          <p:nvPr/>
        </p:nvGrpSpPr>
        <p:grpSpPr>
          <a:xfrm>
            <a:off x="3574336" y="1615860"/>
            <a:ext cx="1995327" cy="3156379"/>
            <a:chOff x="3574336" y="1615860"/>
            <a:chExt cx="1995327" cy="3156379"/>
          </a:xfrm>
        </p:grpSpPr>
        <p:sp>
          <p:nvSpPr>
            <p:cNvPr id="1891" name="Google Shape;1891;p52"/>
            <p:cNvSpPr/>
            <p:nvPr/>
          </p:nvSpPr>
          <p:spPr>
            <a:xfrm>
              <a:off x="3574336" y="1697754"/>
              <a:ext cx="1995327" cy="1746533"/>
            </a:xfrm>
            <a:custGeom>
              <a:avLst/>
              <a:gdLst/>
              <a:ahLst/>
              <a:cxnLst/>
              <a:rect l="l" t="t" r="r" b="b"/>
              <a:pathLst>
                <a:path w="47318" h="41418" extrusionOk="0">
                  <a:moveTo>
                    <a:pt x="21365" y="0"/>
                  </a:moveTo>
                  <a:lnTo>
                    <a:pt x="21684" y="91"/>
                  </a:lnTo>
                  <a:cubicBezTo>
                    <a:pt x="20402" y="405"/>
                    <a:pt x="19076" y="567"/>
                    <a:pt x="17755" y="567"/>
                  </a:cubicBezTo>
                  <a:cubicBezTo>
                    <a:pt x="16959" y="567"/>
                    <a:pt x="16165" y="508"/>
                    <a:pt x="15385" y="388"/>
                  </a:cubicBezTo>
                  <a:cubicBezTo>
                    <a:pt x="14855" y="307"/>
                    <a:pt x="14308" y="201"/>
                    <a:pt x="13780" y="201"/>
                  </a:cubicBezTo>
                  <a:cubicBezTo>
                    <a:pt x="13421" y="201"/>
                    <a:pt x="13069" y="250"/>
                    <a:pt x="12737" y="388"/>
                  </a:cubicBezTo>
                  <a:cubicBezTo>
                    <a:pt x="12212" y="594"/>
                    <a:pt x="11824" y="982"/>
                    <a:pt x="11413" y="1392"/>
                  </a:cubicBezTo>
                  <a:lnTo>
                    <a:pt x="7989" y="4725"/>
                  </a:lnTo>
                  <a:cubicBezTo>
                    <a:pt x="7601" y="5113"/>
                    <a:pt x="7190" y="5524"/>
                    <a:pt x="6939" y="6003"/>
                  </a:cubicBezTo>
                  <a:cubicBezTo>
                    <a:pt x="6346" y="7213"/>
                    <a:pt x="6734" y="8765"/>
                    <a:pt x="5935" y="9838"/>
                  </a:cubicBezTo>
                  <a:cubicBezTo>
                    <a:pt x="5045" y="11025"/>
                    <a:pt x="3242" y="10911"/>
                    <a:pt x="2032" y="11801"/>
                  </a:cubicBezTo>
                  <a:cubicBezTo>
                    <a:pt x="868" y="12691"/>
                    <a:pt x="594" y="14357"/>
                    <a:pt x="434" y="15887"/>
                  </a:cubicBezTo>
                  <a:cubicBezTo>
                    <a:pt x="206" y="17986"/>
                    <a:pt x="0" y="20155"/>
                    <a:pt x="457" y="22232"/>
                  </a:cubicBezTo>
                  <a:cubicBezTo>
                    <a:pt x="1005" y="24629"/>
                    <a:pt x="2466" y="26843"/>
                    <a:pt x="2420" y="29285"/>
                  </a:cubicBezTo>
                  <a:cubicBezTo>
                    <a:pt x="2397" y="30495"/>
                    <a:pt x="2055" y="31796"/>
                    <a:pt x="2694" y="32823"/>
                  </a:cubicBezTo>
                  <a:cubicBezTo>
                    <a:pt x="3244" y="33682"/>
                    <a:pt x="4286" y="33946"/>
                    <a:pt x="5332" y="33946"/>
                  </a:cubicBezTo>
                  <a:cubicBezTo>
                    <a:pt x="5675" y="33946"/>
                    <a:pt x="6019" y="33918"/>
                    <a:pt x="6346" y="33873"/>
                  </a:cubicBezTo>
                  <a:cubicBezTo>
                    <a:pt x="6992" y="33795"/>
                    <a:pt x="7670" y="33684"/>
                    <a:pt x="8326" y="33684"/>
                  </a:cubicBezTo>
                  <a:cubicBezTo>
                    <a:pt x="9014" y="33684"/>
                    <a:pt x="9676" y="33806"/>
                    <a:pt x="10249" y="34215"/>
                  </a:cubicBezTo>
                  <a:cubicBezTo>
                    <a:pt x="11710" y="35288"/>
                    <a:pt x="11824" y="37822"/>
                    <a:pt x="13490" y="38415"/>
                  </a:cubicBezTo>
                  <a:cubicBezTo>
                    <a:pt x="13727" y="38499"/>
                    <a:pt x="13969" y="38532"/>
                    <a:pt x="14214" y="38532"/>
                  </a:cubicBezTo>
                  <a:cubicBezTo>
                    <a:pt x="15244" y="38532"/>
                    <a:pt x="16335" y="37936"/>
                    <a:pt x="17357" y="37936"/>
                  </a:cubicBezTo>
                  <a:cubicBezTo>
                    <a:pt x="17618" y="37936"/>
                    <a:pt x="17874" y="37975"/>
                    <a:pt x="18124" y="38073"/>
                  </a:cubicBezTo>
                  <a:cubicBezTo>
                    <a:pt x="18580" y="38255"/>
                    <a:pt x="18923" y="38598"/>
                    <a:pt x="19288" y="38940"/>
                  </a:cubicBezTo>
                  <a:cubicBezTo>
                    <a:pt x="20657" y="40127"/>
                    <a:pt x="22324" y="41108"/>
                    <a:pt x="24081" y="41359"/>
                  </a:cubicBezTo>
                  <a:cubicBezTo>
                    <a:pt x="24357" y="41398"/>
                    <a:pt x="24637" y="41417"/>
                    <a:pt x="24916" y="41417"/>
                  </a:cubicBezTo>
                  <a:cubicBezTo>
                    <a:pt x="26461" y="41417"/>
                    <a:pt x="28006" y="40830"/>
                    <a:pt x="29011" y="39670"/>
                  </a:cubicBezTo>
                  <a:cubicBezTo>
                    <a:pt x="29696" y="38894"/>
                    <a:pt x="30107" y="37867"/>
                    <a:pt x="30883" y="37182"/>
                  </a:cubicBezTo>
                  <a:cubicBezTo>
                    <a:pt x="31979" y="36155"/>
                    <a:pt x="33576" y="36018"/>
                    <a:pt x="35014" y="35539"/>
                  </a:cubicBezTo>
                  <a:cubicBezTo>
                    <a:pt x="36955" y="34877"/>
                    <a:pt x="38644" y="33508"/>
                    <a:pt x="39739" y="31773"/>
                  </a:cubicBezTo>
                  <a:cubicBezTo>
                    <a:pt x="39922" y="31522"/>
                    <a:pt x="40082" y="31202"/>
                    <a:pt x="40378" y="31088"/>
                  </a:cubicBezTo>
                  <a:cubicBezTo>
                    <a:pt x="40541" y="31007"/>
                    <a:pt x="40728" y="30995"/>
                    <a:pt x="40921" y="30995"/>
                  </a:cubicBezTo>
                  <a:cubicBezTo>
                    <a:pt x="40998" y="30995"/>
                    <a:pt x="41076" y="30997"/>
                    <a:pt x="41154" y="30997"/>
                  </a:cubicBezTo>
                  <a:cubicBezTo>
                    <a:pt x="43757" y="30974"/>
                    <a:pt x="45628" y="28030"/>
                    <a:pt x="45377" y="25382"/>
                  </a:cubicBezTo>
                  <a:cubicBezTo>
                    <a:pt x="45263" y="24332"/>
                    <a:pt x="44921" y="23191"/>
                    <a:pt x="45400" y="22232"/>
                  </a:cubicBezTo>
                  <a:cubicBezTo>
                    <a:pt x="45720" y="21638"/>
                    <a:pt x="46336" y="21205"/>
                    <a:pt x="46564" y="20543"/>
                  </a:cubicBezTo>
                  <a:cubicBezTo>
                    <a:pt x="46998" y="19219"/>
                    <a:pt x="45377" y="17849"/>
                    <a:pt x="45856" y="16503"/>
                  </a:cubicBezTo>
                  <a:cubicBezTo>
                    <a:pt x="45993" y="16092"/>
                    <a:pt x="46313" y="15818"/>
                    <a:pt x="46518" y="15453"/>
                  </a:cubicBezTo>
                  <a:cubicBezTo>
                    <a:pt x="47317" y="13992"/>
                    <a:pt x="46222" y="12212"/>
                    <a:pt x="45149" y="10956"/>
                  </a:cubicBezTo>
                  <a:cubicBezTo>
                    <a:pt x="41086" y="6163"/>
                    <a:pt x="36247" y="1438"/>
                    <a:pt x="30107" y="502"/>
                  </a:cubicBezTo>
                  <a:cubicBezTo>
                    <a:pt x="27231" y="46"/>
                    <a:pt x="24264" y="502"/>
                    <a:pt x="21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2"/>
            <p:cNvSpPr/>
            <p:nvPr/>
          </p:nvSpPr>
          <p:spPr>
            <a:xfrm>
              <a:off x="4024577" y="4201054"/>
              <a:ext cx="477450" cy="372375"/>
            </a:xfrm>
            <a:custGeom>
              <a:avLst/>
              <a:gdLst/>
              <a:ahLst/>
              <a:cxnLst/>
              <a:rect l="l" t="t" r="r" b="b"/>
              <a:pathLst>
                <a:path w="19098" h="14895" extrusionOk="0">
                  <a:moveTo>
                    <a:pt x="17088" y="463"/>
                  </a:moveTo>
                  <a:cubicBezTo>
                    <a:pt x="15945" y="1828"/>
                    <a:pt x="14961" y="8845"/>
                    <a:pt x="12135" y="11131"/>
                  </a:cubicBezTo>
                  <a:cubicBezTo>
                    <a:pt x="9309" y="13417"/>
                    <a:pt x="1117" y="13576"/>
                    <a:pt x="133" y="14179"/>
                  </a:cubicBezTo>
                  <a:cubicBezTo>
                    <a:pt x="-851" y="14782"/>
                    <a:pt x="3880" y="15099"/>
                    <a:pt x="6229" y="14750"/>
                  </a:cubicBezTo>
                  <a:cubicBezTo>
                    <a:pt x="8579" y="14401"/>
                    <a:pt x="12103" y="14052"/>
                    <a:pt x="14230" y="12083"/>
                  </a:cubicBezTo>
                  <a:cubicBezTo>
                    <a:pt x="16357" y="10115"/>
                    <a:pt x="18517" y="4876"/>
                    <a:pt x="18993" y="2939"/>
                  </a:cubicBezTo>
                  <a:cubicBezTo>
                    <a:pt x="19469" y="1002"/>
                    <a:pt x="18231" y="-902"/>
                    <a:pt x="17088" y="4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93" name="Google Shape;1893;p52"/>
            <p:cNvSpPr/>
            <p:nvPr/>
          </p:nvSpPr>
          <p:spPr>
            <a:xfrm rot="-1581882">
              <a:off x="4095129" y="4537542"/>
              <a:ext cx="208315" cy="162191"/>
            </a:xfrm>
            <a:custGeom>
              <a:avLst/>
              <a:gdLst/>
              <a:ahLst/>
              <a:cxnLst/>
              <a:rect l="l" t="t" r="r" b="b"/>
              <a:pathLst>
                <a:path w="19163" h="14920" extrusionOk="0">
                  <a:moveTo>
                    <a:pt x="17133" y="395"/>
                  </a:moveTo>
                  <a:cubicBezTo>
                    <a:pt x="16085" y="1538"/>
                    <a:pt x="15577" y="7443"/>
                    <a:pt x="12751" y="9729"/>
                  </a:cubicBezTo>
                  <a:cubicBezTo>
                    <a:pt x="9925" y="12015"/>
                    <a:pt x="1258" y="13286"/>
                    <a:pt x="178" y="14111"/>
                  </a:cubicBezTo>
                  <a:cubicBezTo>
                    <a:pt x="-901" y="14937"/>
                    <a:pt x="3925" y="15031"/>
                    <a:pt x="6274" y="14682"/>
                  </a:cubicBezTo>
                  <a:cubicBezTo>
                    <a:pt x="8624" y="14333"/>
                    <a:pt x="12148" y="13984"/>
                    <a:pt x="14275" y="12015"/>
                  </a:cubicBezTo>
                  <a:cubicBezTo>
                    <a:pt x="16402" y="10047"/>
                    <a:pt x="18562" y="4808"/>
                    <a:pt x="19038" y="2871"/>
                  </a:cubicBezTo>
                  <a:cubicBezTo>
                    <a:pt x="19514" y="934"/>
                    <a:pt x="18181" y="-748"/>
                    <a:pt x="17133" y="3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94" name="Google Shape;1894;p52"/>
            <p:cNvSpPr/>
            <p:nvPr/>
          </p:nvSpPr>
          <p:spPr>
            <a:xfrm>
              <a:off x="4151137" y="4403113"/>
              <a:ext cx="207175" cy="110350"/>
            </a:xfrm>
            <a:custGeom>
              <a:avLst/>
              <a:gdLst/>
              <a:ahLst/>
              <a:cxnLst/>
              <a:rect l="l" t="t" r="r" b="b"/>
              <a:pathLst>
                <a:path w="8287" h="4414" extrusionOk="0">
                  <a:moveTo>
                    <a:pt x="8215" y="2858"/>
                  </a:moveTo>
                  <a:cubicBezTo>
                    <a:pt x="7929" y="2477"/>
                    <a:pt x="4215" y="2572"/>
                    <a:pt x="2881" y="2096"/>
                  </a:cubicBezTo>
                  <a:cubicBezTo>
                    <a:pt x="1548" y="1620"/>
                    <a:pt x="563" y="0"/>
                    <a:pt x="214" y="0"/>
                  </a:cubicBezTo>
                  <a:cubicBezTo>
                    <a:pt x="-135" y="0"/>
                    <a:pt x="55" y="1366"/>
                    <a:pt x="785" y="2096"/>
                  </a:cubicBezTo>
                  <a:cubicBezTo>
                    <a:pt x="1515" y="2826"/>
                    <a:pt x="3357" y="4255"/>
                    <a:pt x="4595" y="4382"/>
                  </a:cubicBezTo>
                  <a:cubicBezTo>
                    <a:pt x="5833" y="4509"/>
                    <a:pt x="8501" y="3239"/>
                    <a:pt x="8215" y="28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95" name="Google Shape;1895;p52"/>
            <p:cNvSpPr/>
            <p:nvPr/>
          </p:nvSpPr>
          <p:spPr>
            <a:xfrm flipH="1">
              <a:off x="4534163" y="4260601"/>
              <a:ext cx="355987" cy="277643"/>
            </a:xfrm>
            <a:custGeom>
              <a:avLst/>
              <a:gdLst/>
              <a:ahLst/>
              <a:cxnLst/>
              <a:rect l="l" t="t" r="r" b="b"/>
              <a:pathLst>
                <a:path w="19098" h="14895" extrusionOk="0">
                  <a:moveTo>
                    <a:pt x="17088" y="463"/>
                  </a:moveTo>
                  <a:cubicBezTo>
                    <a:pt x="15945" y="1828"/>
                    <a:pt x="14961" y="8845"/>
                    <a:pt x="12135" y="11131"/>
                  </a:cubicBezTo>
                  <a:cubicBezTo>
                    <a:pt x="9309" y="13417"/>
                    <a:pt x="1117" y="13576"/>
                    <a:pt x="133" y="14179"/>
                  </a:cubicBezTo>
                  <a:cubicBezTo>
                    <a:pt x="-851" y="14782"/>
                    <a:pt x="3880" y="15099"/>
                    <a:pt x="6229" y="14750"/>
                  </a:cubicBezTo>
                  <a:cubicBezTo>
                    <a:pt x="8579" y="14401"/>
                    <a:pt x="12103" y="14052"/>
                    <a:pt x="14230" y="12083"/>
                  </a:cubicBezTo>
                  <a:cubicBezTo>
                    <a:pt x="16357" y="10115"/>
                    <a:pt x="18517" y="4876"/>
                    <a:pt x="18993" y="2939"/>
                  </a:cubicBezTo>
                  <a:cubicBezTo>
                    <a:pt x="19469" y="1002"/>
                    <a:pt x="18231" y="-902"/>
                    <a:pt x="17088" y="4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96" name="Google Shape;1896;p52"/>
            <p:cNvSpPr/>
            <p:nvPr/>
          </p:nvSpPr>
          <p:spPr>
            <a:xfrm rot="1582049" flipH="1">
              <a:off x="4697738" y="4537363"/>
              <a:ext cx="155331" cy="120938"/>
            </a:xfrm>
            <a:custGeom>
              <a:avLst/>
              <a:gdLst/>
              <a:ahLst/>
              <a:cxnLst/>
              <a:rect l="l" t="t" r="r" b="b"/>
              <a:pathLst>
                <a:path w="19163" h="14920" extrusionOk="0">
                  <a:moveTo>
                    <a:pt x="17133" y="395"/>
                  </a:moveTo>
                  <a:cubicBezTo>
                    <a:pt x="16085" y="1538"/>
                    <a:pt x="15577" y="7443"/>
                    <a:pt x="12751" y="9729"/>
                  </a:cubicBezTo>
                  <a:cubicBezTo>
                    <a:pt x="9925" y="12015"/>
                    <a:pt x="1258" y="13286"/>
                    <a:pt x="178" y="14111"/>
                  </a:cubicBezTo>
                  <a:cubicBezTo>
                    <a:pt x="-901" y="14937"/>
                    <a:pt x="3925" y="15031"/>
                    <a:pt x="6274" y="14682"/>
                  </a:cubicBezTo>
                  <a:cubicBezTo>
                    <a:pt x="8624" y="14333"/>
                    <a:pt x="12148" y="13984"/>
                    <a:pt x="14275" y="12015"/>
                  </a:cubicBezTo>
                  <a:cubicBezTo>
                    <a:pt x="16402" y="10047"/>
                    <a:pt x="18562" y="4808"/>
                    <a:pt x="19038" y="2871"/>
                  </a:cubicBezTo>
                  <a:cubicBezTo>
                    <a:pt x="19514" y="934"/>
                    <a:pt x="18181" y="-748"/>
                    <a:pt x="17133" y="3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97" name="Google Shape;1897;p52"/>
            <p:cNvSpPr/>
            <p:nvPr/>
          </p:nvSpPr>
          <p:spPr>
            <a:xfrm flipH="1">
              <a:off x="4641313" y="4411259"/>
              <a:ext cx="154470" cy="82277"/>
            </a:xfrm>
            <a:custGeom>
              <a:avLst/>
              <a:gdLst/>
              <a:ahLst/>
              <a:cxnLst/>
              <a:rect l="l" t="t" r="r" b="b"/>
              <a:pathLst>
                <a:path w="8287" h="4414" extrusionOk="0">
                  <a:moveTo>
                    <a:pt x="8215" y="2858"/>
                  </a:moveTo>
                  <a:cubicBezTo>
                    <a:pt x="7929" y="2477"/>
                    <a:pt x="4215" y="2572"/>
                    <a:pt x="2881" y="2096"/>
                  </a:cubicBezTo>
                  <a:cubicBezTo>
                    <a:pt x="1548" y="1620"/>
                    <a:pt x="563" y="0"/>
                    <a:pt x="214" y="0"/>
                  </a:cubicBezTo>
                  <a:cubicBezTo>
                    <a:pt x="-135" y="0"/>
                    <a:pt x="55" y="1366"/>
                    <a:pt x="785" y="2096"/>
                  </a:cubicBezTo>
                  <a:cubicBezTo>
                    <a:pt x="1515" y="2826"/>
                    <a:pt x="3357" y="4255"/>
                    <a:pt x="4595" y="4382"/>
                  </a:cubicBezTo>
                  <a:cubicBezTo>
                    <a:pt x="5833" y="4509"/>
                    <a:pt x="8501" y="3239"/>
                    <a:pt x="8215" y="28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98" name="Google Shape;1898;p52"/>
            <p:cNvSpPr/>
            <p:nvPr/>
          </p:nvSpPr>
          <p:spPr>
            <a:xfrm>
              <a:off x="4420799" y="4254200"/>
              <a:ext cx="81225" cy="518039"/>
            </a:xfrm>
            <a:custGeom>
              <a:avLst/>
              <a:gdLst/>
              <a:ahLst/>
              <a:cxnLst/>
              <a:rect l="l" t="t" r="r" b="b"/>
              <a:pathLst>
                <a:path w="4977" h="19673" extrusionOk="0">
                  <a:moveTo>
                    <a:pt x="4953" y="1575"/>
                  </a:moveTo>
                  <a:cubicBezTo>
                    <a:pt x="5048" y="2813"/>
                    <a:pt x="3493" y="5957"/>
                    <a:pt x="3429" y="7862"/>
                  </a:cubicBezTo>
                  <a:cubicBezTo>
                    <a:pt x="3366" y="9767"/>
                    <a:pt x="4763" y="11608"/>
                    <a:pt x="4572" y="13005"/>
                  </a:cubicBezTo>
                  <a:cubicBezTo>
                    <a:pt x="4382" y="14402"/>
                    <a:pt x="2667" y="15133"/>
                    <a:pt x="2286" y="16244"/>
                  </a:cubicBezTo>
                  <a:cubicBezTo>
                    <a:pt x="1905" y="17355"/>
                    <a:pt x="2667" y="19673"/>
                    <a:pt x="2286" y="19673"/>
                  </a:cubicBezTo>
                  <a:cubicBezTo>
                    <a:pt x="1905" y="19673"/>
                    <a:pt x="0" y="17546"/>
                    <a:pt x="0" y="16244"/>
                  </a:cubicBezTo>
                  <a:cubicBezTo>
                    <a:pt x="0" y="14942"/>
                    <a:pt x="2032" y="13354"/>
                    <a:pt x="2286" y="11862"/>
                  </a:cubicBezTo>
                  <a:cubicBezTo>
                    <a:pt x="2540" y="10370"/>
                    <a:pt x="1429" y="9195"/>
                    <a:pt x="1524" y="7290"/>
                  </a:cubicBezTo>
                  <a:cubicBezTo>
                    <a:pt x="1619" y="5385"/>
                    <a:pt x="2287" y="1385"/>
                    <a:pt x="2858" y="432"/>
                  </a:cubicBezTo>
                  <a:cubicBezTo>
                    <a:pt x="3430" y="-520"/>
                    <a:pt x="4858" y="337"/>
                    <a:pt x="4953" y="1575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99" name="Google Shape;1899;p52"/>
            <p:cNvSpPr/>
            <p:nvPr/>
          </p:nvSpPr>
          <p:spPr>
            <a:xfrm rot="-577178">
              <a:off x="4525780" y="4236426"/>
              <a:ext cx="211717" cy="472881"/>
            </a:xfrm>
            <a:custGeom>
              <a:avLst/>
              <a:gdLst/>
              <a:ahLst/>
              <a:cxnLst/>
              <a:rect l="l" t="t" r="r" b="b"/>
              <a:pathLst>
                <a:path w="8469" h="18916" extrusionOk="0">
                  <a:moveTo>
                    <a:pt x="1897" y="1143"/>
                  </a:moveTo>
                  <a:cubicBezTo>
                    <a:pt x="1929" y="2572"/>
                    <a:pt x="1675" y="7652"/>
                    <a:pt x="2088" y="9716"/>
                  </a:cubicBezTo>
                  <a:cubicBezTo>
                    <a:pt x="2501" y="11780"/>
                    <a:pt x="3739" y="12224"/>
                    <a:pt x="4374" y="13526"/>
                  </a:cubicBezTo>
                  <a:cubicBezTo>
                    <a:pt x="5009" y="14828"/>
                    <a:pt x="5231" y="16637"/>
                    <a:pt x="5898" y="17526"/>
                  </a:cubicBezTo>
                  <a:cubicBezTo>
                    <a:pt x="6565" y="18415"/>
                    <a:pt x="8565" y="18765"/>
                    <a:pt x="8374" y="18860"/>
                  </a:cubicBezTo>
                  <a:cubicBezTo>
                    <a:pt x="8184" y="18955"/>
                    <a:pt x="5612" y="18892"/>
                    <a:pt x="4755" y="18098"/>
                  </a:cubicBezTo>
                  <a:cubicBezTo>
                    <a:pt x="3898" y="17304"/>
                    <a:pt x="3993" y="15589"/>
                    <a:pt x="3231" y="14097"/>
                  </a:cubicBezTo>
                  <a:cubicBezTo>
                    <a:pt x="2469" y="12605"/>
                    <a:pt x="659" y="11494"/>
                    <a:pt x="183" y="9144"/>
                  </a:cubicBezTo>
                  <a:cubicBezTo>
                    <a:pt x="-293" y="6795"/>
                    <a:pt x="341" y="1524"/>
                    <a:pt x="373" y="0"/>
                  </a:cubicBez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00" name="Google Shape;1900;p52"/>
            <p:cNvSpPr/>
            <p:nvPr/>
          </p:nvSpPr>
          <p:spPr>
            <a:xfrm rot="1582049" flipH="1">
              <a:off x="4553963" y="4561201"/>
              <a:ext cx="155331" cy="120938"/>
            </a:xfrm>
            <a:custGeom>
              <a:avLst/>
              <a:gdLst/>
              <a:ahLst/>
              <a:cxnLst/>
              <a:rect l="l" t="t" r="r" b="b"/>
              <a:pathLst>
                <a:path w="19163" h="14920" extrusionOk="0">
                  <a:moveTo>
                    <a:pt x="17133" y="395"/>
                  </a:moveTo>
                  <a:cubicBezTo>
                    <a:pt x="16085" y="1538"/>
                    <a:pt x="15577" y="7443"/>
                    <a:pt x="12751" y="9729"/>
                  </a:cubicBezTo>
                  <a:cubicBezTo>
                    <a:pt x="9925" y="12015"/>
                    <a:pt x="1258" y="13286"/>
                    <a:pt x="178" y="14111"/>
                  </a:cubicBezTo>
                  <a:cubicBezTo>
                    <a:pt x="-901" y="14937"/>
                    <a:pt x="3925" y="15031"/>
                    <a:pt x="6274" y="14682"/>
                  </a:cubicBezTo>
                  <a:cubicBezTo>
                    <a:pt x="8624" y="14333"/>
                    <a:pt x="12148" y="13984"/>
                    <a:pt x="14275" y="12015"/>
                  </a:cubicBezTo>
                  <a:cubicBezTo>
                    <a:pt x="16402" y="10047"/>
                    <a:pt x="18562" y="4808"/>
                    <a:pt x="19038" y="2871"/>
                  </a:cubicBezTo>
                  <a:cubicBezTo>
                    <a:pt x="19514" y="934"/>
                    <a:pt x="18181" y="-748"/>
                    <a:pt x="17133" y="3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901" name="Google Shape;1901;p52"/>
            <p:cNvSpPr/>
            <p:nvPr/>
          </p:nvSpPr>
          <p:spPr>
            <a:xfrm rot="-3600236">
              <a:off x="4318590" y="4546831"/>
              <a:ext cx="178192" cy="94908"/>
            </a:xfrm>
            <a:custGeom>
              <a:avLst/>
              <a:gdLst/>
              <a:ahLst/>
              <a:cxnLst/>
              <a:rect l="l" t="t" r="r" b="b"/>
              <a:pathLst>
                <a:path w="8287" h="4414" extrusionOk="0">
                  <a:moveTo>
                    <a:pt x="8215" y="2858"/>
                  </a:moveTo>
                  <a:cubicBezTo>
                    <a:pt x="7929" y="2477"/>
                    <a:pt x="4215" y="2572"/>
                    <a:pt x="2881" y="2096"/>
                  </a:cubicBezTo>
                  <a:cubicBezTo>
                    <a:pt x="1548" y="1620"/>
                    <a:pt x="563" y="0"/>
                    <a:pt x="214" y="0"/>
                  </a:cubicBezTo>
                  <a:cubicBezTo>
                    <a:pt x="-135" y="0"/>
                    <a:pt x="55" y="1366"/>
                    <a:pt x="785" y="2096"/>
                  </a:cubicBezTo>
                  <a:cubicBezTo>
                    <a:pt x="1515" y="2826"/>
                    <a:pt x="3357" y="4255"/>
                    <a:pt x="4595" y="4382"/>
                  </a:cubicBezTo>
                  <a:cubicBezTo>
                    <a:pt x="5833" y="4509"/>
                    <a:pt x="8501" y="3239"/>
                    <a:pt x="8215" y="28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902" name="Google Shape;1902;p52"/>
            <p:cNvSpPr/>
            <p:nvPr/>
          </p:nvSpPr>
          <p:spPr>
            <a:xfrm>
              <a:off x="4463736" y="2854720"/>
              <a:ext cx="389847" cy="1366764"/>
            </a:xfrm>
            <a:custGeom>
              <a:avLst/>
              <a:gdLst/>
              <a:ahLst/>
              <a:cxnLst/>
              <a:rect l="l" t="t" r="r" b="b"/>
              <a:pathLst>
                <a:path w="9245" h="32412" extrusionOk="0">
                  <a:moveTo>
                    <a:pt x="8925" y="0"/>
                  </a:moveTo>
                  <a:cubicBezTo>
                    <a:pt x="8696" y="2762"/>
                    <a:pt x="8126" y="5501"/>
                    <a:pt x="7213" y="8126"/>
                  </a:cubicBezTo>
                  <a:cubicBezTo>
                    <a:pt x="6756" y="9450"/>
                    <a:pt x="6231" y="10705"/>
                    <a:pt x="5615" y="11960"/>
                  </a:cubicBezTo>
                  <a:lnTo>
                    <a:pt x="4679" y="13832"/>
                  </a:lnTo>
                  <a:cubicBezTo>
                    <a:pt x="4337" y="14471"/>
                    <a:pt x="4063" y="15156"/>
                    <a:pt x="3789" y="15795"/>
                  </a:cubicBezTo>
                  <a:cubicBezTo>
                    <a:pt x="3287" y="17119"/>
                    <a:pt x="2853" y="18420"/>
                    <a:pt x="2260" y="19653"/>
                  </a:cubicBezTo>
                  <a:cubicBezTo>
                    <a:pt x="1689" y="20885"/>
                    <a:pt x="1004" y="22163"/>
                    <a:pt x="571" y="23624"/>
                  </a:cubicBezTo>
                  <a:cubicBezTo>
                    <a:pt x="114" y="25085"/>
                    <a:pt x="0" y="26614"/>
                    <a:pt x="91" y="28098"/>
                  </a:cubicBezTo>
                  <a:cubicBezTo>
                    <a:pt x="183" y="29582"/>
                    <a:pt x="411" y="31020"/>
                    <a:pt x="639" y="32412"/>
                  </a:cubicBezTo>
                  <a:lnTo>
                    <a:pt x="2922" y="31978"/>
                  </a:lnTo>
                  <a:cubicBezTo>
                    <a:pt x="2602" y="30631"/>
                    <a:pt x="2305" y="29308"/>
                    <a:pt x="2168" y="27984"/>
                  </a:cubicBezTo>
                  <a:cubicBezTo>
                    <a:pt x="2031" y="26683"/>
                    <a:pt x="2031" y="25382"/>
                    <a:pt x="2351" y="24126"/>
                  </a:cubicBezTo>
                  <a:cubicBezTo>
                    <a:pt x="2625" y="22871"/>
                    <a:pt x="3196" y="21593"/>
                    <a:pt x="3721" y="20292"/>
                  </a:cubicBezTo>
                  <a:cubicBezTo>
                    <a:pt x="3972" y="19630"/>
                    <a:pt x="4223" y="18945"/>
                    <a:pt x="4428" y="18260"/>
                  </a:cubicBezTo>
                  <a:cubicBezTo>
                    <a:pt x="4656" y="17575"/>
                    <a:pt x="4862" y="16914"/>
                    <a:pt x="5044" y="16252"/>
                  </a:cubicBezTo>
                  <a:cubicBezTo>
                    <a:pt x="5250" y="15613"/>
                    <a:pt x="5501" y="14973"/>
                    <a:pt x="5775" y="14357"/>
                  </a:cubicBezTo>
                  <a:lnTo>
                    <a:pt x="6597" y="12417"/>
                  </a:lnTo>
                  <a:cubicBezTo>
                    <a:pt x="7144" y="11093"/>
                    <a:pt x="7624" y="9746"/>
                    <a:pt x="7989" y="8377"/>
                  </a:cubicBezTo>
                  <a:cubicBezTo>
                    <a:pt x="8765" y="5638"/>
                    <a:pt x="9199" y="2853"/>
                    <a:pt x="9244" y="23"/>
                  </a:cubicBezTo>
                  <a:lnTo>
                    <a:pt x="89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2"/>
            <p:cNvSpPr/>
            <p:nvPr/>
          </p:nvSpPr>
          <p:spPr>
            <a:xfrm>
              <a:off x="4456989" y="2773839"/>
              <a:ext cx="325372" cy="1398559"/>
            </a:xfrm>
            <a:custGeom>
              <a:avLst/>
              <a:gdLst/>
              <a:ahLst/>
              <a:cxnLst/>
              <a:rect l="l" t="t" r="r" b="b"/>
              <a:pathLst>
                <a:path w="7716" h="33166" extrusionOk="0">
                  <a:moveTo>
                    <a:pt x="7418" y="1"/>
                  </a:moveTo>
                  <a:cubicBezTo>
                    <a:pt x="6916" y="2763"/>
                    <a:pt x="6460" y="5547"/>
                    <a:pt x="5935" y="8286"/>
                  </a:cubicBezTo>
                  <a:cubicBezTo>
                    <a:pt x="5410" y="11048"/>
                    <a:pt x="4794" y="13764"/>
                    <a:pt x="4018" y="16435"/>
                  </a:cubicBezTo>
                  <a:cubicBezTo>
                    <a:pt x="3652" y="17782"/>
                    <a:pt x="3219" y="19083"/>
                    <a:pt x="2762" y="20406"/>
                  </a:cubicBezTo>
                  <a:cubicBezTo>
                    <a:pt x="2306" y="21708"/>
                    <a:pt x="1826" y="23009"/>
                    <a:pt x="1256" y="24287"/>
                  </a:cubicBezTo>
                  <a:cubicBezTo>
                    <a:pt x="959" y="24949"/>
                    <a:pt x="708" y="25588"/>
                    <a:pt x="480" y="26341"/>
                  </a:cubicBezTo>
                  <a:cubicBezTo>
                    <a:pt x="274" y="27049"/>
                    <a:pt x="114" y="27848"/>
                    <a:pt x="69" y="28624"/>
                  </a:cubicBezTo>
                  <a:cubicBezTo>
                    <a:pt x="0" y="30153"/>
                    <a:pt x="251" y="31728"/>
                    <a:pt x="731" y="33166"/>
                  </a:cubicBezTo>
                  <a:lnTo>
                    <a:pt x="2853" y="32367"/>
                  </a:lnTo>
                  <a:cubicBezTo>
                    <a:pt x="2351" y="31157"/>
                    <a:pt x="2077" y="29902"/>
                    <a:pt x="2077" y="28646"/>
                  </a:cubicBezTo>
                  <a:cubicBezTo>
                    <a:pt x="2077" y="28030"/>
                    <a:pt x="2169" y="27414"/>
                    <a:pt x="2306" y="26798"/>
                  </a:cubicBezTo>
                  <a:cubicBezTo>
                    <a:pt x="2443" y="26158"/>
                    <a:pt x="2671" y="25542"/>
                    <a:pt x="2899" y="24880"/>
                  </a:cubicBezTo>
                  <a:cubicBezTo>
                    <a:pt x="3356" y="23579"/>
                    <a:pt x="3812" y="22210"/>
                    <a:pt x="4223" y="20840"/>
                  </a:cubicBezTo>
                  <a:cubicBezTo>
                    <a:pt x="4611" y="19493"/>
                    <a:pt x="4953" y="18101"/>
                    <a:pt x="5273" y="16732"/>
                  </a:cubicBezTo>
                  <a:cubicBezTo>
                    <a:pt x="5866" y="13947"/>
                    <a:pt x="6346" y="11185"/>
                    <a:pt x="6734" y="8400"/>
                  </a:cubicBezTo>
                  <a:cubicBezTo>
                    <a:pt x="7122" y="5616"/>
                    <a:pt x="7418" y="2831"/>
                    <a:pt x="7715" y="24"/>
                  </a:cubicBezTo>
                  <a:lnTo>
                    <a:pt x="74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2"/>
            <p:cNvSpPr/>
            <p:nvPr/>
          </p:nvSpPr>
          <p:spPr>
            <a:xfrm>
              <a:off x="4271189" y="2813309"/>
              <a:ext cx="261866" cy="1133868"/>
            </a:xfrm>
            <a:custGeom>
              <a:avLst/>
              <a:gdLst/>
              <a:ahLst/>
              <a:cxnLst/>
              <a:rect l="l" t="t" r="r" b="b"/>
              <a:pathLst>
                <a:path w="6210" h="26889" extrusionOk="0">
                  <a:moveTo>
                    <a:pt x="298" y="1"/>
                  </a:moveTo>
                  <a:lnTo>
                    <a:pt x="1" y="69"/>
                  </a:lnTo>
                  <a:cubicBezTo>
                    <a:pt x="366" y="2352"/>
                    <a:pt x="982" y="4611"/>
                    <a:pt x="1781" y="6802"/>
                  </a:cubicBezTo>
                  <a:cubicBezTo>
                    <a:pt x="2169" y="7875"/>
                    <a:pt x="2626" y="8971"/>
                    <a:pt x="3105" y="10021"/>
                  </a:cubicBezTo>
                  <a:cubicBezTo>
                    <a:pt x="3562" y="11071"/>
                    <a:pt x="4018" y="12098"/>
                    <a:pt x="4224" y="13171"/>
                  </a:cubicBezTo>
                  <a:cubicBezTo>
                    <a:pt x="4429" y="14198"/>
                    <a:pt x="4429" y="15293"/>
                    <a:pt x="4361" y="16435"/>
                  </a:cubicBezTo>
                  <a:lnTo>
                    <a:pt x="4224" y="19904"/>
                  </a:lnTo>
                  <a:lnTo>
                    <a:pt x="3950" y="26820"/>
                  </a:lnTo>
                  <a:lnTo>
                    <a:pt x="6209" y="26889"/>
                  </a:lnTo>
                  <a:lnTo>
                    <a:pt x="6027" y="19950"/>
                  </a:lnTo>
                  <a:lnTo>
                    <a:pt x="5913" y="16480"/>
                  </a:lnTo>
                  <a:cubicBezTo>
                    <a:pt x="5867" y="15293"/>
                    <a:pt x="5799" y="14084"/>
                    <a:pt x="5479" y="12874"/>
                  </a:cubicBezTo>
                  <a:cubicBezTo>
                    <a:pt x="5159" y="11687"/>
                    <a:pt x="4589" y="10614"/>
                    <a:pt x="4041" y="9587"/>
                  </a:cubicBezTo>
                  <a:cubicBezTo>
                    <a:pt x="3516" y="8560"/>
                    <a:pt x="2968" y="7579"/>
                    <a:pt x="2512" y="6506"/>
                  </a:cubicBezTo>
                  <a:cubicBezTo>
                    <a:pt x="1576" y="4429"/>
                    <a:pt x="823" y="2237"/>
                    <a:pt x="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2"/>
            <p:cNvSpPr/>
            <p:nvPr/>
          </p:nvSpPr>
          <p:spPr>
            <a:xfrm>
              <a:off x="4048871" y="3092430"/>
              <a:ext cx="483208" cy="845140"/>
            </a:xfrm>
            <a:custGeom>
              <a:avLst/>
              <a:gdLst/>
              <a:ahLst/>
              <a:cxnLst/>
              <a:rect l="l" t="t" r="r" b="b"/>
              <a:pathLst>
                <a:path w="11459" h="20042" extrusionOk="0">
                  <a:moveTo>
                    <a:pt x="274" y="1"/>
                  </a:moveTo>
                  <a:lnTo>
                    <a:pt x="0" y="115"/>
                  </a:lnTo>
                  <a:cubicBezTo>
                    <a:pt x="708" y="2101"/>
                    <a:pt x="2077" y="3858"/>
                    <a:pt x="3881" y="5068"/>
                  </a:cubicBezTo>
                  <a:cubicBezTo>
                    <a:pt x="4771" y="5684"/>
                    <a:pt x="5707" y="6141"/>
                    <a:pt x="6597" y="6666"/>
                  </a:cubicBezTo>
                  <a:cubicBezTo>
                    <a:pt x="7441" y="7168"/>
                    <a:pt x="8309" y="7716"/>
                    <a:pt x="8948" y="8378"/>
                  </a:cubicBezTo>
                  <a:cubicBezTo>
                    <a:pt x="9130" y="8515"/>
                    <a:pt x="9267" y="8674"/>
                    <a:pt x="9359" y="8857"/>
                  </a:cubicBezTo>
                  <a:cubicBezTo>
                    <a:pt x="9473" y="8994"/>
                    <a:pt x="9518" y="9177"/>
                    <a:pt x="9564" y="9336"/>
                  </a:cubicBezTo>
                  <a:cubicBezTo>
                    <a:pt x="9610" y="9679"/>
                    <a:pt x="9587" y="10158"/>
                    <a:pt x="9564" y="10706"/>
                  </a:cubicBezTo>
                  <a:lnTo>
                    <a:pt x="9450" y="13810"/>
                  </a:lnTo>
                  <a:lnTo>
                    <a:pt x="9222" y="20041"/>
                  </a:lnTo>
                  <a:lnTo>
                    <a:pt x="11459" y="20041"/>
                  </a:lnTo>
                  <a:lnTo>
                    <a:pt x="11208" y="13810"/>
                  </a:lnTo>
                  <a:lnTo>
                    <a:pt x="11093" y="10706"/>
                  </a:lnTo>
                  <a:lnTo>
                    <a:pt x="11071" y="9907"/>
                  </a:lnTo>
                  <a:cubicBezTo>
                    <a:pt x="11048" y="9633"/>
                    <a:pt x="11002" y="9314"/>
                    <a:pt x="10934" y="8994"/>
                  </a:cubicBezTo>
                  <a:cubicBezTo>
                    <a:pt x="10842" y="8674"/>
                    <a:pt x="10705" y="8332"/>
                    <a:pt x="10500" y="8081"/>
                  </a:cubicBezTo>
                  <a:cubicBezTo>
                    <a:pt x="10295" y="7830"/>
                    <a:pt x="10089" y="7602"/>
                    <a:pt x="9861" y="7396"/>
                  </a:cubicBezTo>
                  <a:cubicBezTo>
                    <a:pt x="8993" y="6666"/>
                    <a:pt x="8012" y="6164"/>
                    <a:pt x="7076" y="5707"/>
                  </a:cubicBezTo>
                  <a:cubicBezTo>
                    <a:pt x="6140" y="5251"/>
                    <a:pt x="5182" y="4863"/>
                    <a:pt x="4314" y="4383"/>
                  </a:cubicBezTo>
                  <a:cubicBezTo>
                    <a:pt x="2557" y="3402"/>
                    <a:pt x="1142" y="1873"/>
                    <a:pt x="2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2"/>
            <p:cNvSpPr/>
            <p:nvPr/>
          </p:nvSpPr>
          <p:spPr>
            <a:xfrm>
              <a:off x="4429072" y="2513019"/>
              <a:ext cx="175210" cy="1838629"/>
            </a:xfrm>
            <a:custGeom>
              <a:avLst/>
              <a:gdLst/>
              <a:ahLst/>
              <a:cxnLst/>
              <a:rect l="l" t="t" r="r" b="b"/>
              <a:pathLst>
                <a:path w="4155" h="43602" extrusionOk="0">
                  <a:moveTo>
                    <a:pt x="2557" y="0"/>
                  </a:moveTo>
                  <a:cubicBezTo>
                    <a:pt x="1484" y="3082"/>
                    <a:pt x="2100" y="6437"/>
                    <a:pt x="2306" y="9701"/>
                  </a:cubicBezTo>
                  <a:cubicBezTo>
                    <a:pt x="2557" y="14152"/>
                    <a:pt x="1986" y="18625"/>
                    <a:pt x="1301" y="23054"/>
                  </a:cubicBezTo>
                  <a:cubicBezTo>
                    <a:pt x="1142" y="24195"/>
                    <a:pt x="959" y="25336"/>
                    <a:pt x="708" y="26455"/>
                  </a:cubicBezTo>
                  <a:cubicBezTo>
                    <a:pt x="480" y="27413"/>
                    <a:pt x="183" y="28395"/>
                    <a:pt x="114" y="29376"/>
                  </a:cubicBezTo>
                  <a:cubicBezTo>
                    <a:pt x="0" y="30609"/>
                    <a:pt x="137" y="31864"/>
                    <a:pt x="183" y="33119"/>
                  </a:cubicBezTo>
                  <a:cubicBezTo>
                    <a:pt x="274" y="35151"/>
                    <a:pt x="69" y="37182"/>
                    <a:pt x="137" y="39191"/>
                  </a:cubicBezTo>
                  <a:cubicBezTo>
                    <a:pt x="183" y="40629"/>
                    <a:pt x="388" y="42113"/>
                    <a:pt x="868" y="43414"/>
                  </a:cubicBezTo>
                  <a:cubicBezTo>
                    <a:pt x="1790" y="43548"/>
                    <a:pt x="2728" y="43602"/>
                    <a:pt x="3642" y="43602"/>
                  </a:cubicBezTo>
                  <a:cubicBezTo>
                    <a:pt x="3814" y="43602"/>
                    <a:pt x="3985" y="43600"/>
                    <a:pt x="4155" y="43596"/>
                  </a:cubicBezTo>
                  <a:cubicBezTo>
                    <a:pt x="3881" y="42044"/>
                    <a:pt x="3721" y="40515"/>
                    <a:pt x="3766" y="38940"/>
                  </a:cubicBezTo>
                  <a:cubicBezTo>
                    <a:pt x="3881" y="37182"/>
                    <a:pt x="2648" y="35516"/>
                    <a:pt x="3013" y="33781"/>
                  </a:cubicBezTo>
                  <a:cubicBezTo>
                    <a:pt x="3447" y="31955"/>
                    <a:pt x="3173" y="30015"/>
                    <a:pt x="3013" y="28189"/>
                  </a:cubicBezTo>
                  <a:cubicBezTo>
                    <a:pt x="2945" y="27071"/>
                    <a:pt x="3013" y="25952"/>
                    <a:pt x="3105" y="24857"/>
                  </a:cubicBezTo>
                  <a:cubicBezTo>
                    <a:pt x="3356" y="21456"/>
                    <a:pt x="3652" y="18078"/>
                    <a:pt x="3903" y="14700"/>
                  </a:cubicBezTo>
                  <a:cubicBezTo>
                    <a:pt x="4018" y="13239"/>
                    <a:pt x="4132" y="11778"/>
                    <a:pt x="4086" y="10317"/>
                  </a:cubicBezTo>
                  <a:cubicBezTo>
                    <a:pt x="3972" y="7099"/>
                    <a:pt x="2990" y="3789"/>
                    <a:pt x="3881" y="685"/>
                  </a:cubicBezTo>
                  <a:lnTo>
                    <a:pt x="255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2"/>
            <p:cNvSpPr/>
            <p:nvPr/>
          </p:nvSpPr>
          <p:spPr>
            <a:xfrm>
              <a:off x="4444464" y="2952891"/>
              <a:ext cx="133843" cy="1358963"/>
            </a:xfrm>
            <a:custGeom>
              <a:avLst/>
              <a:gdLst/>
              <a:ahLst/>
              <a:cxnLst/>
              <a:rect l="l" t="t" r="r" b="b"/>
              <a:pathLst>
                <a:path w="3174" h="32227" extrusionOk="0">
                  <a:moveTo>
                    <a:pt x="2808" y="0"/>
                  </a:moveTo>
                  <a:lnTo>
                    <a:pt x="2808" y="0"/>
                  </a:lnTo>
                  <a:cubicBezTo>
                    <a:pt x="2831" y="525"/>
                    <a:pt x="2877" y="1027"/>
                    <a:pt x="2922" y="1575"/>
                  </a:cubicBezTo>
                  <a:cubicBezTo>
                    <a:pt x="2945" y="2100"/>
                    <a:pt x="2945" y="2602"/>
                    <a:pt x="2922" y="3150"/>
                  </a:cubicBezTo>
                  <a:cubicBezTo>
                    <a:pt x="2877" y="3698"/>
                    <a:pt x="2877" y="4269"/>
                    <a:pt x="2831" y="4771"/>
                  </a:cubicBezTo>
                  <a:cubicBezTo>
                    <a:pt x="2740" y="5319"/>
                    <a:pt x="2580" y="5821"/>
                    <a:pt x="2466" y="6346"/>
                  </a:cubicBezTo>
                  <a:cubicBezTo>
                    <a:pt x="2352" y="6825"/>
                    <a:pt x="2260" y="7350"/>
                    <a:pt x="2146" y="7829"/>
                  </a:cubicBezTo>
                  <a:cubicBezTo>
                    <a:pt x="2032" y="8309"/>
                    <a:pt x="1918" y="8788"/>
                    <a:pt x="1804" y="9313"/>
                  </a:cubicBezTo>
                  <a:cubicBezTo>
                    <a:pt x="1690" y="9815"/>
                    <a:pt x="1484" y="10340"/>
                    <a:pt x="1393" y="10865"/>
                  </a:cubicBezTo>
                  <a:lnTo>
                    <a:pt x="1119" y="12463"/>
                  </a:lnTo>
                  <a:cubicBezTo>
                    <a:pt x="1028" y="12988"/>
                    <a:pt x="982" y="13536"/>
                    <a:pt x="891" y="14038"/>
                  </a:cubicBezTo>
                  <a:cubicBezTo>
                    <a:pt x="799" y="14563"/>
                    <a:pt x="754" y="15065"/>
                    <a:pt x="640" y="15590"/>
                  </a:cubicBezTo>
                  <a:cubicBezTo>
                    <a:pt x="571" y="15841"/>
                    <a:pt x="548" y="16092"/>
                    <a:pt x="480" y="16343"/>
                  </a:cubicBezTo>
                  <a:cubicBezTo>
                    <a:pt x="434" y="16617"/>
                    <a:pt x="343" y="16868"/>
                    <a:pt x="297" y="17119"/>
                  </a:cubicBezTo>
                  <a:cubicBezTo>
                    <a:pt x="183" y="17644"/>
                    <a:pt x="92" y="18215"/>
                    <a:pt x="69" y="18740"/>
                  </a:cubicBezTo>
                  <a:cubicBezTo>
                    <a:pt x="23" y="19288"/>
                    <a:pt x="69" y="19835"/>
                    <a:pt x="69" y="20337"/>
                  </a:cubicBezTo>
                  <a:cubicBezTo>
                    <a:pt x="69" y="20885"/>
                    <a:pt x="1" y="21410"/>
                    <a:pt x="1" y="21935"/>
                  </a:cubicBezTo>
                  <a:cubicBezTo>
                    <a:pt x="1" y="22483"/>
                    <a:pt x="115" y="23008"/>
                    <a:pt x="115" y="23510"/>
                  </a:cubicBezTo>
                  <a:cubicBezTo>
                    <a:pt x="137" y="24035"/>
                    <a:pt x="69" y="24560"/>
                    <a:pt x="92" y="25108"/>
                  </a:cubicBezTo>
                  <a:cubicBezTo>
                    <a:pt x="115" y="25587"/>
                    <a:pt x="183" y="26044"/>
                    <a:pt x="206" y="26546"/>
                  </a:cubicBezTo>
                  <a:cubicBezTo>
                    <a:pt x="229" y="27002"/>
                    <a:pt x="252" y="27482"/>
                    <a:pt x="297" y="27961"/>
                  </a:cubicBezTo>
                  <a:cubicBezTo>
                    <a:pt x="343" y="28418"/>
                    <a:pt x="434" y="28897"/>
                    <a:pt x="480" y="29353"/>
                  </a:cubicBezTo>
                  <a:cubicBezTo>
                    <a:pt x="548" y="29810"/>
                    <a:pt x="571" y="30312"/>
                    <a:pt x="640" y="30769"/>
                  </a:cubicBezTo>
                  <a:lnTo>
                    <a:pt x="822" y="32161"/>
                  </a:lnTo>
                  <a:cubicBezTo>
                    <a:pt x="822" y="32204"/>
                    <a:pt x="868" y="32227"/>
                    <a:pt x="916" y="32227"/>
                  </a:cubicBezTo>
                  <a:cubicBezTo>
                    <a:pt x="970" y="32227"/>
                    <a:pt x="1028" y="32198"/>
                    <a:pt x="1028" y="32138"/>
                  </a:cubicBezTo>
                  <a:cubicBezTo>
                    <a:pt x="1028" y="31613"/>
                    <a:pt x="982" y="31111"/>
                    <a:pt x="914" y="30563"/>
                  </a:cubicBezTo>
                  <a:cubicBezTo>
                    <a:pt x="891" y="30038"/>
                    <a:pt x="799" y="29536"/>
                    <a:pt x="754" y="29011"/>
                  </a:cubicBezTo>
                  <a:cubicBezTo>
                    <a:pt x="685" y="28509"/>
                    <a:pt x="708" y="27984"/>
                    <a:pt x="685" y="27459"/>
                  </a:cubicBezTo>
                  <a:cubicBezTo>
                    <a:pt x="662" y="26934"/>
                    <a:pt x="594" y="26432"/>
                    <a:pt x="594" y="25907"/>
                  </a:cubicBezTo>
                  <a:cubicBezTo>
                    <a:pt x="571" y="25359"/>
                    <a:pt x="571" y="24857"/>
                    <a:pt x="548" y="24309"/>
                  </a:cubicBezTo>
                  <a:cubicBezTo>
                    <a:pt x="548" y="23761"/>
                    <a:pt x="571" y="23259"/>
                    <a:pt x="571" y="22711"/>
                  </a:cubicBezTo>
                  <a:cubicBezTo>
                    <a:pt x="571" y="22164"/>
                    <a:pt x="548" y="21661"/>
                    <a:pt x="571" y="21114"/>
                  </a:cubicBezTo>
                  <a:cubicBezTo>
                    <a:pt x="571" y="20566"/>
                    <a:pt x="640" y="20064"/>
                    <a:pt x="662" y="19516"/>
                  </a:cubicBezTo>
                  <a:cubicBezTo>
                    <a:pt x="685" y="19014"/>
                    <a:pt x="662" y="18466"/>
                    <a:pt x="777" y="17941"/>
                  </a:cubicBezTo>
                  <a:cubicBezTo>
                    <a:pt x="891" y="17439"/>
                    <a:pt x="1142" y="16982"/>
                    <a:pt x="1279" y="16457"/>
                  </a:cubicBezTo>
                  <a:cubicBezTo>
                    <a:pt x="1393" y="15955"/>
                    <a:pt x="1484" y="15407"/>
                    <a:pt x="1598" y="14905"/>
                  </a:cubicBezTo>
                  <a:cubicBezTo>
                    <a:pt x="1712" y="14380"/>
                    <a:pt x="1827" y="13878"/>
                    <a:pt x="1918" y="13330"/>
                  </a:cubicBezTo>
                  <a:cubicBezTo>
                    <a:pt x="2009" y="12805"/>
                    <a:pt x="2078" y="12303"/>
                    <a:pt x="2146" y="11778"/>
                  </a:cubicBezTo>
                  <a:cubicBezTo>
                    <a:pt x="2215" y="11276"/>
                    <a:pt x="2260" y="10751"/>
                    <a:pt x="2306" y="10249"/>
                  </a:cubicBezTo>
                  <a:cubicBezTo>
                    <a:pt x="2374" y="9724"/>
                    <a:pt x="2488" y="9222"/>
                    <a:pt x="2580" y="8697"/>
                  </a:cubicBezTo>
                  <a:cubicBezTo>
                    <a:pt x="2648" y="8194"/>
                    <a:pt x="2671" y="7670"/>
                    <a:pt x="2785" y="7167"/>
                  </a:cubicBezTo>
                  <a:cubicBezTo>
                    <a:pt x="2899" y="6597"/>
                    <a:pt x="2991" y="6026"/>
                    <a:pt x="3059" y="5455"/>
                  </a:cubicBezTo>
                  <a:cubicBezTo>
                    <a:pt x="3128" y="4885"/>
                    <a:pt x="3173" y="4291"/>
                    <a:pt x="3173" y="3721"/>
                  </a:cubicBezTo>
                  <a:cubicBezTo>
                    <a:pt x="3173" y="3082"/>
                    <a:pt x="3082" y="2488"/>
                    <a:pt x="3013" y="1895"/>
                  </a:cubicBezTo>
                  <a:cubicBezTo>
                    <a:pt x="2945" y="1233"/>
                    <a:pt x="2877" y="639"/>
                    <a:pt x="28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2"/>
            <p:cNvSpPr/>
            <p:nvPr/>
          </p:nvSpPr>
          <p:spPr>
            <a:xfrm>
              <a:off x="4505104" y="3592773"/>
              <a:ext cx="151975" cy="745918"/>
            </a:xfrm>
            <a:custGeom>
              <a:avLst/>
              <a:gdLst/>
              <a:ahLst/>
              <a:cxnLst/>
              <a:rect l="l" t="t" r="r" b="b"/>
              <a:pathLst>
                <a:path w="3604" h="17689" extrusionOk="0">
                  <a:moveTo>
                    <a:pt x="3441" y="0"/>
                  </a:moveTo>
                  <a:cubicBezTo>
                    <a:pt x="3433" y="0"/>
                    <a:pt x="3427" y="2"/>
                    <a:pt x="3424" y="5"/>
                  </a:cubicBezTo>
                  <a:cubicBezTo>
                    <a:pt x="3265" y="279"/>
                    <a:pt x="3150" y="553"/>
                    <a:pt x="3036" y="804"/>
                  </a:cubicBezTo>
                  <a:cubicBezTo>
                    <a:pt x="2922" y="1078"/>
                    <a:pt x="2854" y="1375"/>
                    <a:pt x="2740" y="1648"/>
                  </a:cubicBezTo>
                  <a:cubicBezTo>
                    <a:pt x="2625" y="1922"/>
                    <a:pt x="2443" y="2151"/>
                    <a:pt x="2329" y="2447"/>
                  </a:cubicBezTo>
                  <a:cubicBezTo>
                    <a:pt x="2215" y="2721"/>
                    <a:pt x="2100" y="2972"/>
                    <a:pt x="1986" y="3246"/>
                  </a:cubicBezTo>
                  <a:cubicBezTo>
                    <a:pt x="1849" y="3497"/>
                    <a:pt x="1735" y="3771"/>
                    <a:pt x="1598" y="4068"/>
                  </a:cubicBezTo>
                  <a:cubicBezTo>
                    <a:pt x="1439" y="4342"/>
                    <a:pt x="1279" y="4570"/>
                    <a:pt x="1165" y="4867"/>
                  </a:cubicBezTo>
                  <a:cubicBezTo>
                    <a:pt x="1050" y="5141"/>
                    <a:pt x="914" y="5415"/>
                    <a:pt x="799" y="5688"/>
                  </a:cubicBezTo>
                  <a:cubicBezTo>
                    <a:pt x="640" y="5985"/>
                    <a:pt x="526" y="6236"/>
                    <a:pt x="411" y="6510"/>
                  </a:cubicBezTo>
                  <a:cubicBezTo>
                    <a:pt x="297" y="6807"/>
                    <a:pt x="297" y="7126"/>
                    <a:pt x="229" y="7423"/>
                  </a:cubicBezTo>
                  <a:cubicBezTo>
                    <a:pt x="160" y="7743"/>
                    <a:pt x="23" y="8039"/>
                    <a:pt x="23" y="8336"/>
                  </a:cubicBezTo>
                  <a:cubicBezTo>
                    <a:pt x="1" y="8656"/>
                    <a:pt x="46" y="8975"/>
                    <a:pt x="46" y="9249"/>
                  </a:cubicBezTo>
                  <a:cubicBezTo>
                    <a:pt x="46" y="9569"/>
                    <a:pt x="69" y="9865"/>
                    <a:pt x="69" y="10162"/>
                  </a:cubicBezTo>
                  <a:cubicBezTo>
                    <a:pt x="115" y="10459"/>
                    <a:pt x="137" y="10779"/>
                    <a:pt x="160" y="11052"/>
                  </a:cubicBezTo>
                  <a:cubicBezTo>
                    <a:pt x="183" y="11349"/>
                    <a:pt x="274" y="11623"/>
                    <a:pt x="297" y="11943"/>
                  </a:cubicBezTo>
                  <a:cubicBezTo>
                    <a:pt x="366" y="12216"/>
                    <a:pt x="366" y="12536"/>
                    <a:pt x="411" y="12856"/>
                  </a:cubicBezTo>
                  <a:cubicBezTo>
                    <a:pt x="480" y="13175"/>
                    <a:pt x="571" y="13472"/>
                    <a:pt x="662" y="13791"/>
                  </a:cubicBezTo>
                  <a:cubicBezTo>
                    <a:pt x="754" y="14134"/>
                    <a:pt x="868" y="14385"/>
                    <a:pt x="868" y="14659"/>
                  </a:cubicBezTo>
                  <a:cubicBezTo>
                    <a:pt x="914" y="14910"/>
                    <a:pt x="914" y="15184"/>
                    <a:pt x="914" y="15480"/>
                  </a:cubicBezTo>
                  <a:cubicBezTo>
                    <a:pt x="914" y="15800"/>
                    <a:pt x="959" y="16165"/>
                    <a:pt x="982" y="16530"/>
                  </a:cubicBezTo>
                  <a:cubicBezTo>
                    <a:pt x="982" y="16896"/>
                    <a:pt x="1050" y="17284"/>
                    <a:pt x="1165" y="17672"/>
                  </a:cubicBezTo>
                  <a:cubicBezTo>
                    <a:pt x="1073" y="17329"/>
                    <a:pt x="1050" y="17010"/>
                    <a:pt x="1028" y="16713"/>
                  </a:cubicBezTo>
                  <a:cubicBezTo>
                    <a:pt x="1028" y="16394"/>
                    <a:pt x="1050" y="16097"/>
                    <a:pt x="1096" y="15823"/>
                  </a:cubicBezTo>
                  <a:cubicBezTo>
                    <a:pt x="1165" y="15503"/>
                    <a:pt x="1142" y="15229"/>
                    <a:pt x="1165" y="14933"/>
                  </a:cubicBezTo>
                  <a:cubicBezTo>
                    <a:pt x="1187" y="14659"/>
                    <a:pt x="1233" y="14362"/>
                    <a:pt x="1187" y="14043"/>
                  </a:cubicBezTo>
                  <a:cubicBezTo>
                    <a:pt x="1142" y="13769"/>
                    <a:pt x="1050" y="13472"/>
                    <a:pt x="1028" y="13198"/>
                  </a:cubicBezTo>
                  <a:cubicBezTo>
                    <a:pt x="1028" y="12901"/>
                    <a:pt x="982" y="12627"/>
                    <a:pt x="982" y="12331"/>
                  </a:cubicBezTo>
                  <a:cubicBezTo>
                    <a:pt x="982" y="12034"/>
                    <a:pt x="1073" y="11714"/>
                    <a:pt x="1050" y="11395"/>
                  </a:cubicBezTo>
                  <a:lnTo>
                    <a:pt x="982" y="10482"/>
                  </a:lnTo>
                  <a:cubicBezTo>
                    <a:pt x="959" y="10208"/>
                    <a:pt x="914" y="9888"/>
                    <a:pt x="868" y="9592"/>
                  </a:cubicBezTo>
                  <a:cubicBezTo>
                    <a:pt x="845" y="9318"/>
                    <a:pt x="799" y="8998"/>
                    <a:pt x="754" y="8724"/>
                  </a:cubicBezTo>
                  <a:cubicBezTo>
                    <a:pt x="731" y="8428"/>
                    <a:pt x="754" y="8154"/>
                    <a:pt x="754" y="7857"/>
                  </a:cubicBezTo>
                  <a:cubicBezTo>
                    <a:pt x="754" y="7583"/>
                    <a:pt x="799" y="7309"/>
                    <a:pt x="845" y="7058"/>
                  </a:cubicBezTo>
                  <a:cubicBezTo>
                    <a:pt x="914" y="6807"/>
                    <a:pt x="936" y="6510"/>
                    <a:pt x="1050" y="6259"/>
                  </a:cubicBezTo>
                  <a:cubicBezTo>
                    <a:pt x="1142" y="6008"/>
                    <a:pt x="1324" y="5757"/>
                    <a:pt x="1439" y="5483"/>
                  </a:cubicBezTo>
                  <a:cubicBezTo>
                    <a:pt x="1553" y="5209"/>
                    <a:pt x="1621" y="4912"/>
                    <a:pt x="1735" y="4639"/>
                  </a:cubicBezTo>
                  <a:cubicBezTo>
                    <a:pt x="1849" y="4342"/>
                    <a:pt x="2078" y="4114"/>
                    <a:pt x="2192" y="3862"/>
                  </a:cubicBezTo>
                  <a:cubicBezTo>
                    <a:pt x="2306" y="3611"/>
                    <a:pt x="2397" y="3360"/>
                    <a:pt x="2466" y="3132"/>
                  </a:cubicBezTo>
                  <a:cubicBezTo>
                    <a:pt x="2557" y="2858"/>
                    <a:pt x="2694" y="2630"/>
                    <a:pt x="2785" y="2379"/>
                  </a:cubicBezTo>
                  <a:cubicBezTo>
                    <a:pt x="2877" y="2128"/>
                    <a:pt x="2922" y="1877"/>
                    <a:pt x="3013" y="1603"/>
                  </a:cubicBezTo>
                  <a:cubicBezTo>
                    <a:pt x="3105" y="1352"/>
                    <a:pt x="3219" y="1123"/>
                    <a:pt x="3333" y="872"/>
                  </a:cubicBezTo>
                  <a:lnTo>
                    <a:pt x="3584" y="96"/>
                  </a:lnTo>
                  <a:cubicBezTo>
                    <a:pt x="3604" y="57"/>
                    <a:pt x="3487" y="0"/>
                    <a:pt x="3441" y="0"/>
                  </a:cubicBezTo>
                  <a:close/>
                  <a:moveTo>
                    <a:pt x="1165" y="17672"/>
                  </a:moveTo>
                  <a:cubicBezTo>
                    <a:pt x="1165" y="17683"/>
                    <a:pt x="1170" y="17689"/>
                    <a:pt x="1173" y="17689"/>
                  </a:cubicBezTo>
                  <a:cubicBezTo>
                    <a:pt x="1176" y="17689"/>
                    <a:pt x="1176" y="17683"/>
                    <a:pt x="1165" y="176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2"/>
            <p:cNvSpPr/>
            <p:nvPr/>
          </p:nvSpPr>
          <p:spPr>
            <a:xfrm>
              <a:off x="4121065" y="1974935"/>
              <a:ext cx="11596" cy="4849"/>
            </a:xfrm>
            <a:custGeom>
              <a:avLst/>
              <a:gdLst/>
              <a:ahLst/>
              <a:cxnLst/>
              <a:rect l="l" t="t" r="r" b="b"/>
              <a:pathLst>
                <a:path w="275" h="115" extrusionOk="0">
                  <a:moveTo>
                    <a:pt x="274" y="1"/>
                  </a:moveTo>
                  <a:cubicBezTo>
                    <a:pt x="206" y="24"/>
                    <a:pt x="69" y="69"/>
                    <a:pt x="0" y="92"/>
                  </a:cubicBezTo>
                  <a:lnTo>
                    <a:pt x="0" y="115"/>
                  </a:lnTo>
                  <a:cubicBezTo>
                    <a:pt x="92" y="92"/>
                    <a:pt x="206" y="69"/>
                    <a:pt x="274" y="1"/>
                  </a:cubicBezTo>
                  <a:close/>
                </a:path>
              </a:pathLst>
            </a:custGeom>
            <a:solidFill>
              <a:srgbClr val="77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2"/>
            <p:cNvSpPr/>
            <p:nvPr/>
          </p:nvSpPr>
          <p:spPr>
            <a:xfrm>
              <a:off x="3653278" y="1615860"/>
              <a:ext cx="1785497" cy="1616064"/>
            </a:xfrm>
            <a:custGeom>
              <a:avLst/>
              <a:gdLst/>
              <a:ahLst/>
              <a:cxnLst/>
              <a:rect l="l" t="t" r="r" b="b"/>
              <a:pathLst>
                <a:path w="42342" h="38324" extrusionOk="0">
                  <a:moveTo>
                    <a:pt x="21392" y="0"/>
                  </a:moveTo>
                  <a:cubicBezTo>
                    <a:pt x="20622" y="0"/>
                    <a:pt x="19840" y="90"/>
                    <a:pt x="19082" y="185"/>
                  </a:cubicBezTo>
                  <a:cubicBezTo>
                    <a:pt x="17872" y="367"/>
                    <a:pt x="16663" y="527"/>
                    <a:pt x="15635" y="1189"/>
                  </a:cubicBezTo>
                  <a:cubicBezTo>
                    <a:pt x="14745" y="1782"/>
                    <a:pt x="14106" y="2695"/>
                    <a:pt x="13376" y="3494"/>
                  </a:cubicBezTo>
                  <a:cubicBezTo>
                    <a:pt x="11892" y="5092"/>
                    <a:pt x="9823" y="6293"/>
                    <a:pt x="7722" y="6293"/>
                  </a:cubicBezTo>
                  <a:cubicBezTo>
                    <a:pt x="7301" y="6293"/>
                    <a:pt x="6879" y="6245"/>
                    <a:pt x="6460" y="6142"/>
                  </a:cubicBezTo>
                  <a:cubicBezTo>
                    <a:pt x="5958" y="6028"/>
                    <a:pt x="5478" y="5845"/>
                    <a:pt x="4953" y="5800"/>
                  </a:cubicBezTo>
                  <a:cubicBezTo>
                    <a:pt x="4919" y="5798"/>
                    <a:pt x="4885" y="5797"/>
                    <a:pt x="4850" y="5797"/>
                  </a:cubicBezTo>
                  <a:cubicBezTo>
                    <a:pt x="3839" y="5797"/>
                    <a:pt x="2898" y="6441"/>
                    <a:pt x="2191" y="7169"/>
                  </a:cubicBezTo>
                  <a:cubicBezTo>
                    <a:pt x="1278" y="8082"/>
                    <a:pt x="525" y="9315"/>
                    <a:pt x="525" y="10639"/>
                  </a:cubicBezTo>
                  <a:cubicBezTo>
                    <a:pt x="525" y="11803"/>
                    <a:pt x="1141" y="12875"/>
                    <a:pt x="1324" y="14062"/>
                  </a:cubicBezTo>
                  <a:cubicBezTo>
                    <a:pt x="1666" y="16025"/>
                    <a:pt x="822" y="17988"/>
                    <a:pt x="411" y="19928"/>
                  </a:cubicBezTo>
                  <a:cubicBezTo>
                    <a:pt x="0" y="21869"/>
                    <a:pt x="251" y="24334"/>
                    <a:pt x="1963" y="25270"/>
                  </a:cubicBezTo>
                  <a:cubicBezTo>
                    <a:pt x="1301" y="25498"/>
                    <a:pt x="1301" y="26502"/>
                    <a:pt x="1598" y="27141"/>
                  </a:cubicBezTo>
                  <a:cubicBezTo>
                    <a:pt x="2214" y="28511"/>
                    <a:pt x="3561" y="29492"/>
                    <a:pt x="5022" y="29652"/>
                  </a:cubicBezTo>
                  <a:cubicBezTo>
                    <a:pt x="5706" y="29743"/>
                    <a:pt x="6642" y="29812"/>
                    <a:pt x="6756" y="30519"/>
                  </a:cubicBezTo>
                  <a:cubicBezTo>
                    <a:pt x="6802" y="30862"/>
                    <a:pt x="6642" y="31204"/>
                    <a:pt x="6437" y="31478"/>
                  </a:cubicBezTo>
                  <a:cubicBezTo>
                    <a:pt x="5958" y="32254"/>
                    <a:pt x="5387" y="33007"/>
                    <a:pt x="5090" y="33852"/>
                  </a:cubicBezTo>
                  <a:cubicBezTo>
                    <a:pt x="4816" y="34719"/>
                    <a:pt x="4793" y="35746"/>
                    <a:pt x="5318" y="36477"/>
                  </a:cubicBezTo>
                  <a:cubicBezTo>
                    <a:pt x="5866" y="37230"/>
                    <a:pt x="6802" y="37481"/>
                    <a:pt x="7692" y="37686"/>
                  </a:cubicBezTo>
                  <a:cubicBezTo>
                    <a:pt x="8146" y="37768"/>
                    <a:pt x="8618" y="37843"/>
                    <a:pt x="9077" y="37843"/>
                  </a:cubicBezTo>
                  <a:cubicBezTo>
                    <a:pt x="9519" y="37843"/>
                    <a:pt x="9948" y="37774"/>
                    <a:pt x="10340" y="37572"/>
                  </a:cubicBezTo>
                  <a:cubicBezTo>
                    <a:pt x="11413" y="37002"/>
                    <a:pt x="11801" y="35655"/>
                    <a:pt x="12782" y="34970"/>
                  </a:cubicBezTo>
                  <a:cubicBezTo>
                    <a:pt x="14129" y="33989"/>
                    <a:pt x="16138" y="34628"/>
                    <a:pt x="17621" y="33806"/>
                  </a:cubicBezTo>
                  <a:cubicBezTo>
                    <a:pt x="18580" y="33258"/>
                    <a:pt x="19196" y="32163"/>
                    <a:pt x="20041" y="31432"/>
                  </a:cubicBezTo>
                  <a:cubicBezTo>
                    <a:pt x="20911" y="30684"/>
                    <a:pt x="22047" y="30360"/>
                    <a:pt x="23186" y="30360"/>
                  </a:cubicBezTo>
                  <a:cubicBezTo>
                    <a:pt x="23540" y="30360"/>
                    <a:pt x="23894" y="30391"/>
                    <a:pt x="24241" y="30451"/>
                  </a:cubicBezTo>
                  <a:cubicBezTo>
                    <a:pt x="25701" y="30748"/>
                    <a:pt x="27048" y="31478"/>
                    <a:pt x="28235" y="32368"/>
                  </a:cubicBezTo>
                  <a:lnTo>
                    <a:pt x="27687" y="32482"/>
                  </a:lnTo>
                  <a:cubicBezTo>
                    <a:pt x="29787" y="32939"/>
                    <a:pt x="30472" y="35587"/>
                    <a:pt x="32001" y="37070"/>
                  </a:cubicBezTo>
                  <a:cubicBezTo>
                    <a:pt x="32838" y="37891"/>
                    <a:pt x="33990" y="38323"/>
                    <a:pt x="35130" y="38323"/>
                  </a:cubicBezTo>
                  <a:cubicBezTo>
                    <a:pt x="35669" y="38323"/>
                    <a:pt x="36205" y="38227"/>
                    <a:pt x="36703" y="38029"/>
                  </a:cubicBezTo>
                  <a:cubicBezTo>
                    <a:pt x="38278" y="37390"/>
                    <a:pt x="39442" y="35792"/>
                    <a:pt x="39602" y="34080"/>
                  </a:cubicBezTo>
                  <a:cubicBezTo>
                    <a:pt x="39671" y="33121"/>
                    <a:pt x="39488" y="32049"/>
                    <a:pt x="39899" y="31204"/>
                  </a:cubicBezTo>
                  <a:cubicBezTo>
                    <a:pt x="40173" y="30656"/>
                    <a:pt x="40698" y="30154"/>
                    <a:pt x="40629" y="29538"/>
                  </a:cubicBezTo>
                  <a:cubicBezTo>
                    <a:pt x="40538" y="28922"/>
                    <a:pt x="39853" y="28579"/>
                    <a:pt x="39534" y="28031"/>
                  </a:cubicBezTo>
                  <a:cubicBezTo>
                    <a:pt x="39191" y="27415"/>
                    <a:pt x="39305" y="26616"/>
                    <a:pt x="39648" y="25977"/>
                  </a:cubicBezTo>
                  <a:cubicBezTo>
                    <a:pt x="39967" y="25315"/>
                    <a:pt x="40469" y="24813"/>
                    <a:pt x="40857" y="24220"/>
                  </a:cubicBezTo>
                  <a:cubicBezTo>
                    <a:pt x="41451" y="23261"/>
                    <a:pt x="41770" y="22120"/>
                    <a:pt x="41907" y="21024"/>
                  </a:cubicBezTo>
                  <a:cubicBezTo>
                    <a:pt x="42341" y="17760"/>
                    <a:pt x="41382" y="14336"/>
                    <a:pt x="39374" y="11803"/>
                  </a:cubicBezTo>
                  <a:cubicBezTo>
                    <a:pt x="39031" y="11369"/>
                    <a:pt x="38643" y="10935"/>
                    <a:pt x="38415" y="10456"/>
                  </a:cubicBezTo>
                  <a:cubicBezTo>
                    <a:pt x="37959" y="9520"/>
                    <a:pt x="38004" y="8196"/>
                    <a:pt x="37114" y="7671"/>
                  </a:cubicBezTo>
                  <a:cubicBezTo>
                    <a:pt x="36680" y="7375"/>
                    <a:pt x="36087" y="7375"/>
                    <a:pt x="35676" y="7055"/>
                  </a:cubicBezTo>
                  <a:cubicBezTo>
                    <a:pt x="35105" y="6644"/>
                    <a:pt x="35105" y="5777"/>
                    <a:pt x="34968" y="5069"/>
                  </a:cubicBezTo>
                  <a:cubicBezTo>
                    <a:pt x="34626" y="3449"/>
                    <a:pt x="33234" y="2102"/>
                    <a:pt x="31636" y="1874"/>
                  </a:cubicBezTo>
                  <a:cubicBezTo>
                    <a:pt x="31414" y="1841"/>
                    <a:pt x="31189" y="1827"/>
                    <a:pt x="30963" y="1827"/>
                  </a:cubicBezTo>
                  <a:cubicBezTo>
                    <a:pt x="29888" y="1827"/>
                    <a:pt x="28783" y="2137"/>
                    <a:pt x="27722" y="2137"/>
                  </a:cubicBezTo>
                  <a:cubicBezTo>
                    <a:pt x="27314" y="2137"/>
                    <a:pt x="26913" y="2091"/>
                    <a:pt x="26523" y="1965"/>
                  </a:cubicBezTo>
                  <a:cubicBezTo>
                    <a:pt x="25587" y="1645"/>
                    <a:pt x="24880" y="938"/>
                    <a:pt x="23990" y="504"/>
                  </a:cubicBezTo>
                  <a:cubicBezTo>
                    <a:pt x="23178" y="123"/>
                    <a:pt x="22293" y="0"/>
                    <a:pt x="21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2"/>
            <p:cNvSpPr/>
            <p:nvPr/>
          </p:nvSpPr>
          <p:spPr>
            <a:xfrm>
              <a:off x="3906422" y="2560629"/>
              <a:ext cx="1186789" cy="491431"/>
            </a:xfrm>
            <a:custGeom>
              <a:avLst/>
              <a:gdLst/>
              <a:ahLst/>
              <a:cxnLst/>
              <a:rect l="l" t="t" r="r" b="b"/>
              <a:pathLst>
                <a:path w="28144" h="11654" extrusionOk="0">
                  <a:moveTo>
                    <a:pt x="7195" y="1"/>
                  </a:moveTo>
                  <a:cubicBezTo>
                    <a:pt x="6650" y="1"/>
                    <a:pt x="6094" y="133"/>
                    <a:pt x="5592" y="355"/>
                  </a:cubicBezTo>
                  <a:cubicBezTo>
                    <a:pt x="5227" y="492"/>
                    <a:pt x="4885" y="697"/>
                    <a:pt x="4565" y="925"/>
                  </a:cubicBezTo>
                  <a:cubicBezTo>
                    <a:pt x="3744" y="1040"/>
                    <a:pt x="2945" y="1268"/>
                    <a:pt x="2214" y="1633"/>
                  </a:cubicBezTo>
                  <a:cubicBezTo>
                    <a:pt x="1529" y="1975"/>
                    <a:pt x="890" y="2455"/>
                    <a:pt x="502" y="3117"/>
                  </a:cubicBezTo>
                  <a:cubicBezTo>
                    <a:pt x="91" y="3779"/>
                    <a:pt x="0" y="4623"/>
                    <a:pt x="411" y="5285"/>
                  </a:cubicBezTo>
                  <a:cubicBezTo>
                    <a:pt x="776" y="5901"/>
                    <a:pt x="1529" y="6221"/>
                    <a:pt x="2260" y="6312"/>
                  </a:cubicBezTo>
                  <a:cubicBezTo>
                    <a:pt x="2487" y="6341"/>
                    <a:pt x="2718" y="6352"/>
                    <a:pt x="2953" y="6352"/>
                  </a:cubicBezTo>
                  <a:cubicBezTo>
                    <a:pt x="3448" y="6352"/>
                    <a:pt x="3955" y="6305"/>
                    <a:pt x="4451" y="6289"/>
                  </a:cubicBezTo>
                  <a:cubicBezTo>
                    <a:pt x="4885" y="6289"/>
                    <a:pt x="5455" y="6403"/>
                    <a:pt x="5547" y="6814"/>
                  </a:cubicBezTo>
                  <a:cubicBezTo>
                    <a:pt x="5592" y="7111"/>
                    <a:pt x="5433" y="7362"/>
                    <a:pt x="5250" y="7590"/>
                  </a:cubicBezTo>
                  <a:cubicBezTo>
                    <a:pt x="4657" y="8389"/>
                    <a:pt x="4063" y="9211"/>
                    <a:pt x="3492" y="10010"/>
                  </a:cubicBezTo>
                  <a:cubicBezTo>
                    <a:pt x="3173" y="10443"/>
                    <a:pt x="2853" y="11014"/>
                    <a:pt x="3196" y="11425"/>
                  </a:cubicBezTo>
                  <a:cubicBezTo>
                    <a:pt x="3341" y="11597"/>
                    <a:pt x="3578" y="11654"/>
                    <a:pt x="3831" y="11654"/>
                  </a:cubicBezTo>
                  <a:cubicBezTo>
                    <a:pt x="4016" y="11654"/>
                    <a:pt x="4209" y="11623"/>
                    <a:pt x="4383" y="11585"/>
                  </a:cubicBezTo>
                  <a:cubicBezTo>
                    <a:pt x="6117" y="11128"/>
                    <a:pt x="7875" y="10101"/>
                    <a:pt x="8446" y="8389"/>
                  </a:cubicBezTo>
                  <a:cubicBezTo>
                    <a:pt x="8651" y="7773"/>
                    <a:pt x="8697" y="7088"/>
                    <a:pt x="8971" y="6495"/>
                  </a:cubicBezTo>
                  <a:cubicBezTo>
                    <a:pt x="9678" y="4897"/>
                    <a:pt x="11641" y="4349"/>
                    <a:pt x="13376" y="4075"/>
                  </a:cubicBezTo>
                  <a:cubicBezTo>
                    <a:pt x="13772" y="4022"/>
                    <a:pt x="14191" y="3976"/>
                    <a:pt x="14605" y="3976"/>
                  </a:cubicBezTo>
                  <a:cubicBezTo>
                    <a:pt x="15264" y="3976"/>
                    <a:pt x="15907" y="4093"/>
                    <a:pt x="16412" y="4486"/>
                  </a:cubicBezTo>
                  <a:cubicBezTo>
                    <a:pt x="16914" y="4920"/>
                    <a:pt x="17233" y="5582"/>
                    <a:pt x="17781" y="5970"/>
                  </a:cubicBezTo>
                  <a:cubicBezTo>
                    <a:pt x="18243" y="6300"/>
                    <a:pt x="18780" y="6385"/>
                    <a:pt x="19346" y="6385"/>
                  </a:cubicBezTo>
                  <a:cubicBezTo>
                    <a:pt x="19938" y="6385"/>
                    <a:pt x="20562" y="6292"/>
                    <a:pt x="21166" y="6292"/>
                  </a:cubicBezTo>
                  <a:cubicBezTo>
                    <a:pt x="21380" y="6292"/>
                    <a:pt x="21592" y="6303"/>
                    <a:pt x="21798" y="6335"/>
                  </a:cubicBezTo>
                  <a:cubicBezTo>
                    <a:pt x="22825" y="6495"/>
                    <a:pt x="23738" y="7088"/>
                    <a:pt x="24674" y="7545"/>
                  </a:cubicBezTo>
                  <a:cubicBezTo>
                    <a:pt x="25246" y="7817"/>
                    <a:pt x="25892" y="8016"/>
                    <a:pt x="26508" y="8016"/>
                  </a:cubicBezTo>
                  <a:cubicBezTo>
                    <a:pt x="26925" y="8016"/>
                    <a:pt x="27328" y="7925"/>
                    <a:pt x="27687" y="7704"/>
                  </a:cubicBezTo>
                  <a:cubicBezTo>
                    <a:pt x="27824" y="7613"/>
                    <a:pt x="27961" y="7499"/>
                    <a:pt x="28030" y="7362"/>
                  </a:cubicBezTo>
                  <a:cubicBezTo>
                    <a:pt x="28144" y="7088"/>
                    <a:pt x="27984" y="6769"/>
                    <a:pt x="27824" y="6518"/>
                  </a:cubicBezTo>
                  <a:cubicBezTo>
                    <a:pt x="26797" y="4897"/>
                    <a:pt x="24994" y="3756"/>
                    <a:pt x="23054" y="3505"/>
                  </a:cubicBezTo>
                  <a:cubicBezTo>
                    <a:pt x="22715" y="3466"/>
                    <a:pt x="22376" y="3453"/>
                    <a:pt x="22036" y="3453"/>
                  </a:cubicBezTo>
                  <a:cubicBezTo>
                    <a:pt x="21263" y="3453"/>
                    <a:pt x="20488" y="3522"/>
                    <a:pt x="19718" y="3522"/>
                  </a:cubicBezTo>
                  <a:cubicBezTo>
                    <a:pt x="19206" y="3522"/>
                    <a:pt x="18697" y="3491"/>
                    <a:pt x="18192" y="3391"/>
                  </a:cubicBezTo>
                  <a:cubicBezTo>
                    <a:pt x="16754" y="3139"/>
                    <a:pt x="15430" y="2318"/>
                    <a:pt x="14015" y="2067"/>
                  </a:cubicBezTo>
                  <a:cubicBezTo>
                    <a:pt x="12623" y="1793"/>
                    <a:pt x="11025" y="2067"/>
                    <a:pt x="9815" y="1268"/>
                  </a:cubicBezTo>
                  <a:cubicBezTo>
                    <a:pt x="9427" y="994"/>
                    <a:pt x="9107" y="629"/>
                    <a:pt x="8674" y="400"/>
                  </a:cubicBezTo>
                  <a:cubicBezTo>
                    <a:pt x="8228" y="122"/>
                    <a:pt x="7716" y="1"/>
                    <a:pt x="7195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2"/>
            <p:cNvSpPr/>
            <p:nvPr/>
          </p:nvSpPr>
          <p:spPr>
            <a:xfrm>
              <a:off x="3764901" y="1729718"/>
              <a:ext cx="1253247" cy="718002"/>
            </a:xfrm>
            <a:custGeom>
              <a:avLst/>
              <a:gdLst/>
              <a:ahLst/>
              <a:cxnLst/>
              <a:rect l="l" t="t" r="r" b="b"/>
              <a:pathLst>
                <a:path w="29720" h="17027" extrusionOk="0">
                  <a:moveTo>
                    <a:pt x="18551" y="1"/>
                  </a:moveTo>
                  <a:cubicBezTo>
                    <a:pt x="17490" y="1"/>
                    <a:pt x="16427" y="412"/>
                    <a:pt x="15727" y="1228"/>
                  </a:cubicBezTo>
                  <a:cubicBezTo>
                    <a:pt x="15385" y="1616"/>
                    <a:pt x="15111" y="2072"/>
                    <a:pt x="14814" y="2483"/>
                  </a:cubicBezTo>
                  <a:cubicBezTo>
                    <a:pt x="13833" y="3742"/>
                    <a:pt x="12207" y="4506"/>
                    <a:pt x="10604" y="4506"/>
                  </a:cubicBezTo>
                  <a:cubicBezTo>
                    <a:pt x="10231" y="4506"/>
                    <a:pt x="9858" y="4464"/>
                    <a:pt x="9496" y="4378"/>
                  </a:cubicBezTo>
                  <a:cubicBezTo>
                    <a:pt x="9209" y="4324"/>
                    <a:pt x="8893" y="4213"/>
                    <a:pt x="8593" y="4213"/>
                  </a:cubicBezTo>
                  <a:cubicBezTo>
                    <a:pt x="8512" y="4213"/>
                    <a:pt x="8433" y="4221"/>
                    <a:pt x="8355" y="4241"/>
                  </a:cubicBezTo>
                  <a:cubicBezTo>
                    <a:pt x="7761" y="4355"/>
                    <a:pt x="7351" y="4926"/>
                    <a:pt x="7054" y="5451"/>
                  </a:cubicBezTo>
                  <a:cubicBezTo>
                    <a:pt x="6323" y="6615"/>
                    <a:pt x="5593" y="7802"/>
                    <a:pt x="4885" y="8989"/>
                  </a:cubicBezTo>
                  <a:cubicBezTo>
                    <a:pt x="4840" y="9057"/>
                    <a:pt x="4794" y="9148"/>
                    <a:pt x="4771" y="9217"/>
                  </a:cubicBezTo>
                  <a:cubicBezTo>
                    <a:pt x="4269" y="10130"/>
                    <a:pt x="3539" y="11020"/>
                    <a:pt x="2534" y="11180"/>
                  </a:cubicBezTo>
                  <a:cubicBezTo>
                    <a:pt x="2101" y="11271"/>
                    <a:pt x="1621" y="11203"/>
                    <a:pt x="1233" y="11362"/>
                  </a:cubicBezTo>
                  <a:cubicBezTo>
                    <a:pt x="571" y="11591"/>
                    <a:pt x="115" y="12230"/>
                    <a:pt x="47" y="12937"/>
                  </a:cubicBezTo>
                  <a:cubicBezTo>
                    <a:pt x="1" y="13645"/>
                    <a:pt x="252" y="14352"/>
                    <a:pt x="663" y="14877"/>
                  </a:cubicBezTo>
                  <a:cubicBezTo>
                    <a:pt x="1663" y="16406"/>
                    <a:pt x="3588" y="17026"/>
                    <a:pt x="5471" y="17026"/>
                  </a:cubicBezTo>
                  <a:cubicBezTo>
                    <a:pt x="5781" y="17026"/>
                    <a:pt x="6089" y="17010"/>
                    <a:pt x="6392" y="16977"/>
                  </a:cubicBezTo>
                  <a:cubicBezTo>
                    <a:pt x="7351" y="16863"/>
                    <a:pt x="8355" y="16635"/>
                    <a:pt x="9177" y="16087"/>
                  </a:cubicBezTo>
                  <a:cubicBezTo>
                    <a:pt x="10021" y="15539"/>
                    <a:pt x="10637" y="14672"/>
                    <a:pt x="10729" y="13691"/>
                  </a:cubicBezTo>
                  <a:cubicBezTo>
                    <a:pt x="10729" y="13531"/>
                    <a:pt x="10729" y="13325"/>
                    <a:pt x="10843" y="13188"/>
                  </a:cubicBezTo>
                  <a:cubicBezTo>
                    <a:pt x="10957" y="12983"/>
                    <a:pt x="11208" y="12892"/>
                    <a:pt x="11459" y="12846"/>
                  </a:cubicBezTo>
                  <a:cubicBezTo>
                    <a:pt x="12578" y="12572"/>
                    <a:pt x="13742" y="12344"/>
                    <a:pt x="14769" y="11842"/>
                  </a:cubicBezTo>
                  <a:cubicBezTo>
                    <a:pt x="15796" y="11317"/>
                    <a:pt x="16709" y="10449"/>
                    <a:pt x="16983" y="9285"/>
                  </a:cubicBezTo>
                  <a:cubicBezTo>
                    <a:pt x="17097" y="8760"/>
                    <a:pt x="17051" y="8144"/>
                    <a:pt x="17348" y="7710"/>
                  </a:cubicBezTo>
                  <a:cubicBezTo>
                    <a:pt x="17622" y="7277"/>
                    <a:pt x="18147" y="7048"/>
                    <a:pt x="18649" y="6934"/>
                  </a:cubicBezTo>
                  <a:cubicBezTo>
                    <a:pt x="19214" y="6786"/>
                    <a:pt x="19789" y="6714"/>
                    <a:pt x="20355" y="6714"/>
                  </a:cubicBezTo>
                  <a:cubicBezTo>
                    <a:pt x="20657" y="6714"/>
                    <a:pt x="20957" y="6735"/>
                    <a:pt x="21251" y="6774"/>
                  </a:cubicBezTo>
                  <a:cubicBezTo>
                    <a:pt x="22370" y="6957"/>
                    <a:pt x="23397" y="7391"/>
                    <a:pt x="24447" y="7733"/>
                  </a:cubicBezTo>
                  <a:cubicBezTo>
                    <a:pt x="25122" y="7924"/>
                    <a:pt x="25854" y="8077"/>
                    <a:pt x="26569" y="8077"/>
                  </a:cubicBezTo>
                  <a:cubicBezTo>
                    <a:pt x="26967" y="8077"/>
                    <a:pt x="27359" y="8030"/>
                    <a:pt x="27734" y="7916"/>
                  </a:cubicBezTo>
                  <a:cubicBezTo>
                    <a:pt x="28784" y="7619"/>
                    <a:pt x="29719" y="6638"/>
                    <a:pt x="29697" y="5519"/>
                  </a:cubicBezTo>
                  <a:cubicBezTo>
                    <a:pt x="29674" y="4606"/>
                    <a:pt x="28989" y="3807"/>
                    <a:pt x="28167" y="3419"/>
                  </a:cubicBezTo>
                  <a:cubicBezTo>
                    <a:pt x="27323" y="3008"/>
                    <a:pt x="26387" y="2940"/>
                    <a:pt x="25474" y="2940"/>
                  </a:cubicBezTo>
                  <a:cubicBezTo>
                    <a:pt x="25346" y="2940"/>
                    <a:pt x="25217" y="2940"/>
                    <a:pt x="25088" y="2940"/>
                  </a:cubicBezTo>
                  <a:cubicBezTo>
                    <a:pt x="24083" y="2940"/>
                    <a:pt x="23047" y="2905"/>
                    <a:pt x="22278" y="2278"/>
                  </a:cubicBezTo>
                  <a:cubicBezTo>
                    <a:pt x="21890" y="1958"/>
                    <a:pt x="21616" y="1502"/>
                    <a:pt x="21274" y="1137"/>
                  </a:cubicBezTo>
                  <a:cubicBezTo>
                    <a:pt x="20582" y="377"/>
                    <a:pt x="19567" y="1"/>
                    <a:pt x="18551" y="1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2"/>
            <p:cNvSpPr/>
            <p:nvPr/>
          </p:nvSpPr>
          <p:spPr>
            <a:xfrm>
              <a:off x="4353968" y="2204085"/>
              <a:ext cx="1037639" cy="490967"/>
            </a:xfrm>
            <a:custGeom>
              <a:avLst/>
              <a:gdLst/>
              <a:ahLst/>
              <a:cxnLst/>
              <a:rect l="l" t="t" r="r" b="b"/>
              <a:pathLst>
                <a:path w="24607" h="11643" extrusionOk="0">
                  <a:moveTo>
                    <a:pt x="19471" y="0"/>
                  </a:moveTo>
                  <a:cubicBezTo>
                    <a:pt x="18127" y="0"/>
                    <a:pt x="16981" y="1153"/>
                    <a:pt x="15796" y="1894"/>
                  </a:cubicBezTo>
                  <a:cubicBezTo>
                    <a:pt x="14705" y="2582"/>
                    <a:pt x="13414" y="2931"/>
                    <a:pt x="12118" y="2931"/>
                  </a:cubicBezTo>
                  <a:cubicBezTo>
                    <a:pt x="11136" y="2931"/>
                    <a:pt x="10150" y="2731"/>
                    <a:pt x="9245" y="2327"/>
                  </a:cubicBezTo>
                  <a:cubicBezTo>
                    <a:pt x="8743" y="2099"/>
                    <a:pt x="8218" y="1780"/>
                    <a:pt x="7716" y="1529"/>
                  </a:cubicBezTo>
                  <a:cubicBezTo>
                    <a:pt x="6483" y="1620"/>
                    <a:pt x="5251" y="1757"/>
                    <a:pt x="4041" y="1962"/>
                  </a:cubicBezTo>
                  <a:cubicBezTo>
                    <a:pt x="3014" y="2122"/>
                    <a:pt x="1941" y="2327"/>
                    <a:pt x="1142" y="3012"/>
                  </a:cubicBezTo>
                  <a:cubicBezTo>
                    <a:pt x="343" y="3674"/>
                    <a:pt x="1" y="4952"/>
                    <a:pt x="640" y="5774"/>
                  </a:cubicBezTo>
                  <a:cubicBezTo>
                    <a:pt x="1097" y="6390"/>
                    <a:pt x="1918" y="6550"/>
                    <a:pt x="2672" y="6550"/>
                  </a:cubicBezTo>
                  <a:cubicBezTo>
                    <a:pt x="4178" y="6550"/>
                    <a:pt x="5639" y="5979"/>
                    <a:pt x="7145" y="5728"/>
                  </a:cubicBezTo>
                  <a:cubicBezTo>
                    <a:pt x="7362" y="5694"/>
                    <a:pt x="7573" y="5666"/>
                    <a:pt x="7782" y="5666"/>
                  </a:cubicBezTo>
                  <a:cubicBezTo>
                    <a:pt x="7990" y="5666"/>
                    <a:pt x="8195" y="5694"/>
                    <a:pt x="8401" y="5774"/>
                  </a:cubicBezTo>
                  <a:cubicBezTo>
                    <a:pt x="8994" y="6048"/>
                    <a:pt x="9314" y="6687"/>
                    <a:pt x="9747" y="7212"/>
                  </a:cubicBezTo>
                  <a:cubicBezTo>
                    <a:pt x="10774" y="8399"/>
                    <a:pt x="12486" y="8696"/>
                    <a:pt x="14039" y="8901"/>
                  </a:cubicBezTo>
                  <a:cubicBezTo>
                    <a:pt x="14236" y="8922"/>
                    <a:pt x="14439" y="8947"/>
                    <a:pt x="14640" y="8947"/>
                  </a:cubicBezTo>
                  <a:cubicBezTo>
                    <a:pt x="14879" y="8947"/>
                    <a:pt x="15116" y="8911"/>
                    <a:pt x="15340" y="8787"/>
                  </a:cubicBezTo>
                  <a:cubicBezTo>
                    <a:pt x="15956" y="8445"/>
                    <a:pt x="16070" y="7532"/>
                    <a:pt x="16618" y="7029"/>
                  </a:cubicBezTo>
                  <a:cubicBezTo>
                    <a:pt x="16843" y="6819"/>
                    <a:pt x="17141" y="6723"/>
                    <a:pt x="17445" y="6723"/>
                  </a:cubicBezTo>
                  <a:cubicBezTo>
                    <a:pt x="18032" y="6723"/>
                    <a:pt x="18644" y="7082"/>
                    <a:pt x="18809" y="7668"/>
                  </a:cubicBezTo>
                  <a:cubicBezTo>
                    <a:pt x="18946" y="8239"/>
                    <a:pt x="18718" y="8833"/>
                    <a:pt x="18786" y="9426"/>
                  </a:cubicBezTo>
                  <a:cubicBezTo>
                    <a:pt x="18877" y="10225"/>
                    <a:pt x="19517" y="10910"/>
                    <a:pt x="20270" y="11229"/>
                  </a:cubicBezTo>
                  <a:cubicBezTo>
                    <a:pt x="21000" y="11549"/>
                    <a:pt x="21868" y="11594"/>
                    <a:pt x="22666" y="11640"/>
                  </a:cubicBezTo>
                  <a:cubicBezTo>
                    <a:pt x="22712" y="11642"/>
                    <a:pt x="22758" y="11643"/>
                    <a:pt x="22805" y="11643"/>
                  </a:cubicBezTo>
                  <a:cubicBezTo>
                    <a:pt x="23378" y="11643"/>
                    <a:pt x="24068" y="11504"/>
                    <a:pt x="24173" y="10955"/>
                  </a:cubicBezTo>
                  <a:cubicBezTo>
                    <a:pt x="24241" y="10681"/>
                    <a:pt x="24127" y="10453"/>
                    <a:pt x="24059" y="10202"/>
                  </a:cubicBezTo>
                  <a:cubicBezTo>
                    <a:pt x="23831" y="9266"/>
                    <a:pt x="24287" y="8285"/>
                    <a:pt x="24401" y="7326"/>
                  </a:cubicBezTo>
                  <a:cubicBezTo>
                    <a:pt x="24607" y="5477"/>
                    <a:pt x="23557" y="3811"/>
                    <a:pt x="22552" y="2327"/>
                  </a:cubicBezTo>
                  <a:cubicBezTo>
                    <a:pt x="21868" y="1300"/>
                    <a:pt x="21000" y="159"/>
                    <a:pt x="19790" y="22"/>
                  </a:cubicBezTo>
                  <a:cubicBezTo>
                    <a:pt x="19683" y="7"/>
                    <a:pt x="19576" y="0"/>
                    <a:pt x="19471" y="0"/>
                  </a:cubicBez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14" name="Google Shape;1914;p52"/>
          <p:cNvCxnSpPr>
            <a:stCxn id="1884" idx="3"/>
          </p:cNvCxnSpPr>
          <p:nvPr/>
        </p:nvCxnSpPr>
        <p:spPr>
          <a:xfrm>
            <a:off x="3282725" y="1888300"/>
            <a:ext cx="1108200" cy="1329300"/>
          </a:xfrm>
          <a:prstGeom prst="curved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15" name="Google Shape;1915;p52"/>
          <p:cNvCxnSpPr>
            <a:stCxn id="1882" idx="3"/>
          </p:cNvCxnSpPr>
          <p:nvPr/>
        </p:nvCxnSpPr>
        <p:spPr>
          <a:xfrm>
            <a:off x="3282725" y="3499594"/>
            <a:ext cx="1149600" cy="870306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16" name="Google Shape;1916;p52"/>
          <p:cNvCxnSpPr>
            <a:stCxn id="1879" idx="1"/>
          </p:cNvCxnSpPr>
          <p:nvPr/>
        </p:nvCxnSpPr>
        <p:spPr>
          <a:xfrm rot="10800000" flipV="1">
            <a:off x="5154278" y="1888300"/>
            <a:ext cx="707097" cy="843300"/>
          </a:xfrm>
          <a:prstGeom prst="curvedConnector2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17" name="Google Shape;1917;p52"/>
          <p:cNvCxnSpPr>
            <a:stCxn id="1881" idx="1"/>
          </p:cNvCxnSpPr>
          <p:nvPr/>
        </p:nvCxnSpPr>
        <p:spPr>
          <a:xfrm rot="10800000" flipV="1">
            <a:off x="4473878" y="3341175"/>
            <a:ext cx="1387497" cy="799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" name="Encore, ça fait beaucoup la non ! - Mister V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2490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584479" y="3815084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877" grpId="0"/>
      <p:bldP spid="1878" grpId="0" build="p"/>
      <p:bldP spid="1879" grpId="0"/>
      <p:bldP spid="1881" grpId="0"/>
      <p:bldP spid="1882" grpId="0"/>
      <p:bldP spid="1883" grpId="0" build="p"/>
      <p:bldP spid="1884" grpId="0"/>
      <p:bldP spid="1886" grpId="0"/>
      <p:bldP spid="1887" grpId="0"/>
      <p:bldP spid="1888" grpId="0"/>
      <p:bldP spid="188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577" b="95906" l="2962" r="9878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0619" y="1150599"/>
            <a:ext cx="2735212" cy="2444536"/>
          </a:xfrm>
          <a:prstGeom prst="rect">
            <a:avLst/>
          </a:prstGeom>
        </p:spPr>
      </p:pic>
      <p:sp>
        <p:nvSpPr>
          <p:cNvPr id="386" name="Google Shape;386;p39"/>
          <p:cNvSpPr txBox="1">
            <a:spLocks noGrp="1"/>
          </p:cNvSpPr>
          <p:nvPr>
            <p:ph type="subTitle" idx="1"/>
          </p:nvPr>
        </p:nvSpPr>
        <p:spPr>
          <a:xfrm>
            <a:off x="2370432" y="1844173"/>
            <a:ext cx="4402200" cy="2541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/>
              <a:t>     La consommation de feuilles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/>
              <a:t>Les écoles fournissent les pc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dirty="0"/>
              <a:t>Pour le coût </a:t>
            </a:r>
            <a:r>
              <a:rPr lang="fr-FR" sz="1800" dirty="0">
                <a:sym typeface="Wingdings" panose="05000000000000000000" pitchFamily="2" charset="2"/>
              </a:rPr>
              <a:t> il existe des subsides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387" name="Google Shape;387;p39"/>
          <p:cNvSpPr txBox="1">
            <a:spLocks noGrp="1"/>
          </p:cNvSpPr>
          <p:nvPr>
            <p:ph type="title"/>
          </p:nvPr>
        </p:nvSpPr>
        <p:spPr>
          <a:xfrm>
            <a:off x="1322451" y="317534"/>
            <a:ext cx="6825666" cy="15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200" dirty="0"/>
              <a:t>Notre proje</a:t>
            </a:r>
            <a:r>
              <a:rPr lang="fr-FR" sz="6000" dirty="0"/>
              <a:t>t </a:t>
            </a:r>
            <a:endParaRPr sz="6000" dirty="0"/>
          </a:p>
        </p:txBody>
      </p:sp>
      <p:grpSp>
        <p:nvGrpSpPr>
          <p:cNvPr id="388" name="Google Shape;388;p39"/>
          <p:cNvGrpSpPr/>
          <p:nvPr/>
        </p:nvGrpSpPr>
        <p:grpSpPr>
          <a:xfrm>
            <a:off x="34689" y="-8"/>
            <a:ext cx="1933426" cy="5289370"/>
            <a:chOff x="2510950" y="1673550"/>
            <a:chExt cx="295175" cy="807525"/>
          </a:xfrm>
        </p:grpSpPr>
        <p:sp>
          <p:nvSpPr>
            <p:cNvPr id="389" name="Google Shape;389;p39"/>
            <p:cNvSpPr/>
            <p:nvPr/>
          </p:nvSpPr>
          <p:spPr>
            <a:xfrm>
              <a:off x="2658975" y="1809925"/>
              <a:ext cx="23325" cy="58300"/>
            </a:xfrm>
            <a:custGeom>
              <a:avLst/>
              <a:gdLst/>
              <a:ahLst/>
              <a:cxnLst/>
              <a:rect l="l" t="t" r="r" b="b"/>
              <a:pathLst>
                <a:path w="933" h="2332" extrusionOk="0">
                  <a:moveTo>
                    <a:pt x="751" y="1"/>
                  </a:moveTo>
                  <a:lnTo>
                    <a:pt x="0" y="91"/>
                  </a:lnTo>
                  <a:lnTo>
                    <a:pt x="55" y="654"/>
                  </a:lnTo>
                  <a:cubicBezTo>
                    <a:pt x="73" y="842"/>
                    <a:pt x="91" y="1024"/>
                    <a:pt x="97" y="1211"/>
                  </a:cubicBezTo>
                  <a:lnTo>
                    <a:pt x="121" y="1774"/>
                  </a:lnTo>
                  <a:cubicBezTo>
                    <a:pt x="127" y="1865"/>
                    <a:pt x="127" y="1962"/>
                    <a:pt x="127" y="2053"/>
                  </a:cubicBezTo>
                  <a:lnTo>
                    <a:pt x="127" y="2331"/>
                  </a:lnTo>
                  <a:lnTo>
                    <a:pt x="933" y="2313"/>
                  </a:lnTo>
                  <a:lnTo>
                    <a:pt x="921" y="2023"/>
                  </a:lnTo>
                  <a:cubicBezTo>
                    <a:pt x="914" y="1932"/>
                    <a:pt x="914" y="1835"/>
                    <a:pt x="908" y="1738"/>
                  </a:cubicBezTo>
                  <a:lnTo>
                    <a:pt x="872" y="1151"/>
                  </a:lnTo>
                  <a:cubicBezTo>
                    <a:pt x="860" y="963"/>
                    <a:pt x="842" y="769"/>
                    <a:pt x="818" y="576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2661850" y="1810925"/>
              <a:ext cx="16375" cy="2650"/>
            </a:xfrm>
            <a:custGeom>
              <a:avLst/>
              <a:gdLst/>
              <a:ahLst/>
              <a:cxnLst/>
              <a:rect l="l" t="t" r="r" b="b"/>
              <a:pathLst>
                <a:path w="655" h="106" extrusionOk="0">
                  <a:moveTo>
                    <a:pt x="460" y="1"/>
                  </a:moveTo>
                  <a:cubicBezTo>
                    <a:pt x="307" y="1"/>
                    <a:pt x="152" y="38"/>
                    <a:pt x="6" y="94"/>
                  </a:cubicBezTo>
                  <a:cubicBezTo>
                    <a:pt x="0" y="94"/>
                    <a:pt x="0" y="106"/>
                    <a:pt x="6" y="106"/>
                  </a:cubicBezTo>
                  <a:cubicBezTo>
                    <a:pt x="218" y="94"/>
                    <a:pt x="442" y="106"/>
                    <a:pt x="648" y="51"/>
                  </a:cubicBezTo>
                  <a:cubicBezTo>
                    <a:pt x="654" y="51"/>
                    <a:pt x="654" y="33"/>
                    <a:pt x="648" y="21"/>
                  </a:cubicBezTo>
                  <a:cubicBezTo>
                    <a:pt x="586" y="7"/>
                    <a:pt x="523" y="1"/>
                    <a:pt x="46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2661850" y="1810925"/>
              <a:ext cx="16375" cy="2650"/>
            </a:xfrm>
            <a:custGeom>
              <a:avLst/>
              <a:gdLst/>
              <a:ahLst/>
              <a:cxnLst/>
              <a:rect l="l" t="t" r="r" b="b"/>
              <a:pathLst>
                <a:path w="655" h="106" extrusionOk="0">
                  <a:moveTo>
                    <a:pt x="460" y="1"/>
                  </a:moveTo>
                  <a:cubicBezTo>
                    <a:pt x="307" y="1"/>
                    <a:pt x="152" y="38"/>
                    <a:pt x="6" y="94"/>
                  </a:cubicBezTo>
                  <a:cubicBezTo>
                    <a:pt x="0" y="94"/>
                    <a:pt x="0" y="106"/>
                    <a:pt x="6" y="106"/>
                  </a:cubicBezTo>
                  <a:cubicBezTo>
                    <a:pt x="218" y="94"/>
                    <a:pt x="442" y="106"/>
                    <a:pt x="648" y="51"/>
                  </a:cubicBezTo>
                  <a:cubicBezTo>
                    <a:pt x="654" y="51"/>
                    <a:pt x="654" y="33"/>
                    <a:pt x="648" y="21"/>
                  </a:cubicBezTo>
                  <a:cubicBezTo>
                    <a:pt x="586" y="7"/>
                    <a:pt x="523" y="1"/>
                    <a:pt x="46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2677725" y="1811625"/>
              <a:ext cx="3075" cy="28825"/>
            </a:xfrm>
            <a:custGeom>
              <a:avLst/>
              <a:gdLst/>
              <a:ahLst/>
              <a:cxnLst/>
              <a:rect l="l" t="t" r="r" b="b"/>
              <a:pathLst>
                <a:path w="123" h="1153" extrusionOk="0">
                  <a:moveTo>
                    <a:pt x="12" y="1"/>
                  </a:moveTo>
                  <a:cubicBezTo>
                    <a:pt x="6" y="1"/>
                    <a:pt x="1" y="8"/>
                    <a:pt x="1" y="23"/>
                  </a:cubicBezTo>
                  <a:cubicBezTo>
                    <a:pt x="7" y="217"/>
                    <a:pt x="31" y="399"/>
                    <a:pt x="49" y="586"/>
                  </a:cubicBezTo>
                  <a:lnTo>
                    <a:pt x="92" y="865"/>
                  </a:lnTo>
                  <a:cubicBezTo>
                    <a:pt x="98" y="956"/>
                    <a:pt x="104" y="1053"/>
                    <a:pt x="110" y="1143"/>
                  </a:cubicBezTo>
                  <a:cubicBezTo>
                    <a:pt x="110" y="1149"/>
                    <a:pt x="113" y="1153"/>
                    <a:pt x="116" y="1153"/>
                  </a:cubicBezTo>
                  <a:cubicBezTo>
                    <a:pt x="119" y="1153"/>
                    <a:pt x="122" y="1149"/>
                    <a:pt x="122" y="1143"/>
                  </a:cubicBezTo>
                  <a:cubicBezTo>
                    <a:pt x="122" y="1053"/>
                    <a:pt x="110" y="956"/>
                    <a:pt x="104" y="865"/>
                  </a:cubicBezTo>
                  <a:lnTo>
                    <a:pt x="80" y="586"/>
                  </a:lnTo>
                  <a:cubicBezTo>
                    <a:pt x="68" y="399"/>
                    <a:pt x="43" y="217"/>
                    <a:pt x="31" y="23"/>
                  </a:cubicBezTo>
                  <a:cubicBezTo>
                    <a:pt x="25" y="8"/>
                    <a:pt x="18" y="1"/>
                    <a:pt x="12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2677725" y="1811625"/>
              <a:ext cx="3075" cy="28825"/>
            </a:xfrm>
            <a:custGeom>
              <a:avLst/>
              <a:gdLst/>
              <a:ahLst/>
              <a:cxnLst/>
              <a:rect l="l" t="t" r="r" b="b"/>
              <a:pathLst>
                <a:path w="123" h="1153" extrusionOk="0">
                  <a:moveTo>
                    <a:pt x="12" y="1"/>
                  </a:moveTo>
                  <a:cubicBezTo>
                    <a:pt x="6" y="1"/>
                    <a:pt x="1" y="8"/>
                    <a:pt x="1" y="23"/>
                  </a:cubicBezTo>
                  <a:cubicBezTo>
                    <a:pt x="7" y="217"/>
                    <a:pt x="31" y="399"/>
                    <a:pt x="49" y="586"/>
                  </a:cubicBezTo>
                  <a:lnTo>
                    <a:pt x="92" y="865"/>
                  </a:lnTo>
                  <a:cubicBezTo>
                    <a:pt x="98" y="956"/>
                    <a:pt x="104" y="1053"/>
                    <a:pt x="110" y="1143"/>
                  </a:cubicBezTo>
                  <a:cubicBezTo>
                    <a:pt x="110" y="1149"/>
                    <a:pt x="113" y="1153"/>
                    <a:pt x="116" y="1153"/>
                  </a:cubicBezTo>
                  <a:cubicBezTo>
                    <a:pt x="119" y="1153"/>
                    <a:pt x="122" y="1149"/>
                    <a:pt x="122" y="1143"/>
                  </a:cubicBezTo>
                  <a:cubicBezTo>
                    <a:pt x="122" y="1053"/>
                    <a:pt x="110" y="956"/>
                    <a:pt x="104" y="865"/>
                  </a:cubicBezTo>
                  <a:lnTo>
                    <a:pt x="80" y="586"/>
                  </a:lnTo>
                  <a:cubicBezTo>
                    <a:pt x="68" y="399"/>
                    <a:pt x="43" y="217"/>
                    <a:pt x="31" y="23"/>
                  </a:cubicBezTo>
                  <a:cubicBezTo>
                    <a:pt x="25" y="8"/>
                    <a:pt x="18" y="1"/>
                    <a:pt x="12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2667900" y="1815675"/>
              <a:ext cx="13050" cy="53300"/>
            </a:xfrm>
            <a:custGeom>
              <a:avLst/>
              <a:gdLst/>
              <a:ahLst/>
              <a:cxnLst/>
              <a:rect l="l" t="t" r="r" b="b"/>
              <a:pathLst>
                <a:path w="522" h="2132" extrusionOk="0">
                  <a:moveTo>
                    <a:pt x="364" y="1"/>
                  </a:moveTo>
                  <a:cubicBezTo>
                    <a:pt x="243" y="7"/>
                    <a:pt x="122" y="13"/>
                    <a:pt x="0" y="13"/>
                  </a:cubicBezTo>
                  <a:lnTo>
                    <a:pt x="13" y="219"/>
                  </a:lnTo>
                  <a:cubicBezTo>
                    <a:pt x="37" y="213"/>
                    <a:pt x="49" y="213"/>
                    <a:pt x="73" y="213"/>
                  </a:cubicBezTo>
                  <a:lnTo>
                    <a:pt x="122" y="213"/>
                  </a:lnTo>
                  <a:cubicBezTo>
                    <a:pt x="134" y="213"/>
                    <a:pt x="152" y="213"/>
                    <a:pt x="164" y="219"/>
                  </a:cubicBezTo>
                  <a:cubicBezTo>
                    <a:pt x="194" y="225"/>
                    <a:pt x="218" y="237"/>
                    <a:pt x="249" y="243"/>
                  </a:cubicBezTo>
                  <a:cubicBezTo>
                    <a:pt x="291" y="255"/>
                    <a:pt x="321" y="285"/>
                    <a:pt x="321" y="285"/>
                  </a:cubicBezTo>
                  <a:cubicBezTo>
                    <a:pt x="321" y="285"/>
                    <a:pt x="315" y="297"/>
                    <a:pt x="303" y="303"/>
                  </a:cubicBezTo>
                  <a:cubicBezTo>
                    <a:pt x="285" y="309"/>
                    <a:pt x="273" y="315"/>
                    <a:pt x="249" y="334"/>
                  </a:cubicBezTo>
                  <a:cubicBezTo>
                    <a:pt x="200" y="346"/>
                    <a:pt x="140" y="364"/>
                    <a:pt x="91" y="370"/>
                  </a:cubicBezTo>
                  <a:lnTo>
                    <a:pt x="31" y="370"/>
                  </a:lnTo>
                  <a:lnTo>
                    <a:pt x="37" y="497"/>
                  </a:lnTo>
                  <a:cubicBezTo>
                    <a:pt x="43" y="491"/>
                    <a:pt x="61" y="491"/>
                    <a:pt x="67" y="491"/>
                  </a:cubicBezTo>
                  <a:cubicBezTo>
                    <a:pt x="91" y="491"/>
                    <a:pt x="122" y="497"/>
                    <a:pt x="140" y="515"/>
                  </a:cubicBezTo>
                  <a:cubicBezTo>
                    <a:pt x="152" y="521"/>
                    <a:pt x="164" y="527"/>
                    <a:pt x="170" y="539"/>
                  </a:cubicBezTo>
                  <a:lnTo>
                    <a:pt x="182" y="546"/>
                  </a:lnTo>
                  <a:lnTo>
                    <a:pt x="182" y="552"/>
                  </a:lnTo>
                  <a:cubicBezTo>
                    <a:pt x="182" y="552"/>
                    <a:pt x="182" y="558"/>
                    <a:pt x="170" y="570"/>
                  </a:cubicBezTo>
                  <a:cubicBezTo>
                    <a:pt x="164" y="576"/>
                    <a:pt x="164" y="588"/>
                    <a:pt x="152" y="600"/>
                  </a:cubicBezTo>
                  <a:cubicBezTo>
                    <a:pt x="134" y="618"/>
                    <a:pt x="109" y="636"/>
                    <a:pt x="79" y="636"/>
                  </a:cubicBezTo>
                  <a:lnTo>
                    <a:pt x="43" y="636"/>
                  </a:lnTo>
                  <a:cubicBezTo>
                    <a:pt x="61" y="751"/>
                    <a:pt x="61" y="854"/>
                    <a:pt x="67" y="969"/>
                  </a:cubicBezTo>
                  <a:lnTo>
                    <a:pt x="79" y="1302"/>
                  </a:lnTo>
                  <a:lnTo>
                    <a:pt x="128" y="1302"/>
                  </a:lnTo>
                  <a:cubicBezTo>
                    <a:pt x="188" y="1302"/>
                    <a:pt x="255" y="1314"/>
                    <a:pt x="303" y="1339"/>
                  </a:cubicBezTo>
                  <a:cubicBezTo>
                    <a:pt x="321" y="1345"/>
                    <a:pt x="346" y="1363"/>
                    <a:pt x="364" y="1369"/>
                  </a:cubicBezTo>
                  <a:cubicBezTo>
                    <a:pt x="376" y="1375"/>
                    <a:pt x="382" y="1387"/>
                    <a:pt x="382" y="1387"/>
                  </a:cubicBezTo>
                  <a:cubicBezTo>
                    <a:pt x="382" y="1387"/>
                    <a:pt x="376" y="1393"/>
                    <a:pt x="364" y="1399"/>
                  </a:cubicBezTo>
                  <a:cubicBezTo>
                    <a:pt x="346" y="1405"/>
                    <a:pt x="327" y="1417"/>
                    <a:pt x="309" y="1423"/>
                  </a:cubicBezTo>
                  <a:cubicBezTo>
                    <a:pt x="267" y="1434"/>
                    <a:pt x="217" y="1449"/>
                    <a:pt x="161" y="1449"/>
                  </a:cubicBezTo>
                  <a:cubicBezTo>
                    <a:pt x="152" y="1449"/>
                    <a:pt x="143" y="1448"/>
                    <a:pt x="134" y="1448"/>
                  </a:cubicBezTo>
                  <a:lnTo>
                    <a:pt x="91" y="1448"/>
                  </a:lnTo>
                  <a:lnTo>
                    <a:pt x="97" y="1647"/>
                  </a:lnTo>
                  <a:cubicBezTo>
                    <a:pt x="109" y="1641"/>
                    <a:pt x="128" y="1641"/>
                    <a:pt x="134" y="1641"/>
                  </a:cubicBezTo>
                  <a:cubicBezTo>
                    <a:pt x="164" y="1641"/>
                    <a:pt x="188" y="1660"/>
                    <a:pt x="212" y="1672"/>
                  </a:cubicBezTo>
                  <a:cubicBezTo>
                    <a:pt x="218" y="1678"/>
                    <a:pt x="224" y="1696"/>
                    <a:pt x="231" y="1702"/>
                  </a:cubicBezTo>
                  <a:lnTo>
                    <a:pt x="237" y="1708"/>
                  </a:lnTo>
                  <a:lnTo>
                    <a:pt x="237" y="1720"/>
                  </a:lnTo>
                  <a:lnTo>
                    <a:pt x="237" y="1726"/>
                  </a:lnTo>
                  <a:lnTo>
                    <a:pt x="231" y="1732"/>
                  </a:lnTo>
                  <a:cubicBezTo>
                    <a:pt x="224" y="1738"/>
                    <a:pt x="218" y="1750"/>
                    <a:pt x="212" y="1762"/>
                  </a:cubicBezTo>
                  <a:cubicBezTo>
                    <a:pt x="188" y="1781"/>
                    <a:pt x="164" y="1793"/>
                    <a:pt x="134" y="1793"/>
                  </a:cubicBezTo>
                  <a:cubicBezTo>
                    <a:pt x="122" y="1793"/>
                    <a:pt x="109" y="1787"/>
                    <a:pt x="97" y="1787"/>
                  </a:cubicBezTo>
                  <a:lnTo>
                    <a:pt x="97" y="2132"/>
                  </a:lnTo>
                  <a:lnTo>
                    <a:pt x="521" y="2089"/>
                  </a:lnTo>
                  <a:lnTo>
                    <a:pt x="497" y="1569"/>
                  </a:lnTo>
                  <a:lnTo>
                    <a:pt x="455" y="1042"/>
                  </a:lnTo>
                  <a:cubicBezTo>
                    <a:pt x="436" y="872"/>
                    <a:pt x="430" y="697"/>
                    <a:pt x="406" y="521"/>
                  </a:cubicBezTo>
                  <a:lnTo>
                    <a:pt x="364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2662150" y="1820975"/>
              <a:ext cx="12275" cy="1825"/>
            </a:xfrm>
            <a:custGeom>
              <a:avLst/>
              <a:gdLst/>
              <a:ahLst/>
              <a:cxnLst/>
              <a:rect l="l" t="t" r="r" b="b"/>
              <a:pathLst>
                <a:path w="491" h="73" extrusionOk="0">
                  <a:moveTo>
                    <a:pt x="160" y="0"/>
                  </a:moveTo>
                  <a:cubicBezTo>
                    <a:pt x="106" y="0"/>
                    <a:pt x="50" y="12"/>
                    <a:pt x="0" y="61"/>
                  </a:cubicBezTo>
                  <a:cubicBezTo>
                    <a:pt x="24" y="70"/>
                    <a:pt x="49" y="73"/>
                    <a:pt x="73" y="73"/>
                  </a:cubicBezTo>
                  <a:cubicBezTo>
                    <a:pt x="136" y="73"/>
                    <a:pt x="200" y="52"/>
                    <a:pt x="261" y="43"/>
                  </a:cubicBezTo>
                  <a:cubicBezTo>
                    <a:pt x="287" y="41"/>
                    <a:pt x="316" y="39"/>
                    <a:pt x="344" y="39"/>
                  </a:cubicBezTo>
                  <a:cubicBezTo>
                    <a:pt x="394" y="39"/>
                    <a:pt x="445" y="43"/>
                    <a:pt x="491" y="55"/>
                  </a:cubicBezTo>
                  <a:lnTo>
                    <a:pt x="491" y="43"/>
                  </a:lnTo>
                  <a:cubicBezTo>
                    <a:pt x="412" y="13"/>
                    <a:pt x="333" y="7"/>
                    <a:pt x="249" y="7"/>
                  </a:cubicBezTo>
                  <a:cubicBezTo>
                    <a:pt x="222" y="4"/>
                    <a:pt x="191" y="0"/>
                    <a:pt x="16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2662150" y="1820975"/>
              <a:ext cx="12275" cy="1825"/>
            </a:xfrm>
            <a:custGeom>
              <a:avLst/>
              <a:gdLst/>
              <a:ahLst/>
              <a:cxnLst/>
              <a:rect l="l" t="t" r="r" b="b"/>
              <a:pathLst>
                <a:path w="491" h="73" extrusionOk="0">
                  <a:moveTo>
                    <a:pt x="160" y="0"/>
                  </a:moveTo>
                  <a:cubicBezTo>
                    <a:pt x="106" y="0"/>
                    <a:pt x="50" y="12"/>
                    <a:pt x="0" y="61"/>
                  </a:cubicBezTo>
                  <a:cubicBezTo>
                    <a:pt x="24" y="70"/>
                    <a:pt x="49" y="73"/>
                    <a:pt x="73" y="73"/>
                  </a:cubicBezTo>
                  <a:cubicBezTo>
                    <a:pt x="136" y="73"/>
                    <a:pt x="200" y="52"/>
                    <a:pt x="261" y="43"/>
                  </a:cubicBezTo>
                  <a:cubicBezTo>
                    <a:pt x="287" y="41"/>
                    <a:pt x="316" y="39"/>
                    <a:pt x="344" y="39"/>
                  </a:cubicBezTo>
                  <a:cubicBezTo>
                    <a:pt x="394" y="39"/>
                    <a:pt x="445" y="43"/>
                    <a:pt x="491" y="55"/>
                  </a:cubicBezTo>
                  <a:lnTo>
                    <a:pt x="491" y="43"/>
                  </a:lnTo>
                  <a:cubicBezTo>
                    <a:pt x="412" y="13"/>
                    <a:pt x="333" y="7"/>
                    <a:pt x="249" y="7"/>
                  </a:cubicBezTo>
                  <a:cubicBezTo>
                    <a:pt x="222" y="4"/>
                    <a:pt x="191" y="0"/>
                    <a:pt x="16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2665025" y="1847200"/>
              <a:ext cx="11675" cy="2100"/>
            </a:xfrm>
            <a:custGeom>
              <a:avLst/>
              <a:gdLst/>
              <a:ahLst/>
              <a:cxnLst/>
              <a:rect l="l" t="t" r="r" b="b"/>
              <a:pathLst>
                <a:path w="467" h="84" extrusionOk="0">
                  <a:moveTo>
                    <a:pt x="110" y="0"/>
                  </a:moveTo>
                  <a:cubicBezTo>
                    <a:pt x="72" y="0"/>
                    <a:pt x="34" y="8"/>
                    <a:pt x="0" y="35"/>
                  </a:cubicBezTo>
                  <a:cubicBezTo>
                    <a:pt x="26" y="51"/>
                    <a:pt x="53" y="55"/>
                    <a:pt x="81" y="55"/>
                  </a:cubicBezTo>
                  <a:cubicBezTo>
                    <a:pt x="118" y="55"/>
                    <a:pt x="156" y="47"/>
                    <a:pt x="194" y="47"/>
                  </a:cubicBezTo>
                  <a:cubicBezTo>
                    <a:pt x="285" y="47"/>
                    <a:pt x="370" y="72"/>
                    <a:pt x="461" y="84"/>
                  </a:cubicBezTo>
                  <a:cubicBezTo>
                    <a:pt x="467" y="84"/>
                    <a:pt x="467" y="78"/>
                    <a:pt x="461" y="72"/>
                  </a:cubicBezTo>
                  <a:cubicBezTo>
                    <a:pt x="388" y="35"/>
                    <a:pt x="303" y="17"/>
                    <a:pt x="224" y="11"/>
                  </a:cubicBezTo>
                  <a:cubicBezTo>
                    <a:pt x="188" y="8"/>
                    <a:pt x="149" y="0"/>
                    <a:pt x="11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9"/>
            <p:cNvSpPr/>
            <p:nvPr/>
          </p:nvSpPr>
          <p:spPr>
            <a:xfrm>
              <a:off x="2665025" y="1847200"/>
              <a:ext cx="11675" cy="2100"/>
            </a:xfrm>
            <a:custGeom>
              <a:avLst/>
              <a:gdLst/>
              <a:ahLst/>
              <a:cxnLst/>
              <a:rect l="l" t="t" r="r" b="b"/>
              <a:pathLst>
                <a:path w="467" h="84" extrusionOk="0">
                  <a:moveTo>
                    <a:pt x="110" y="0"/>
                  </a:moveTo>
                  <a:cubicBezTo>
                    <a:pt x="72" y="0"/>
                    <a:pt x="34" y="8"/>
                    <a:pt x="0" y="35"/>
                  </a:cubicBezTo>
                  <a:cubicBezTo>
                    <a:pt x="26" y="51"/>
                    <a:pt x="53" y="55"/>
                    <a:pt x="81" y="55"/>
                  </a:cubicBezTo>
                  <a:cubicBezTo>
                    <a:pt x="118" y="55"/>
                    <a:pt x="156" y="47"/>
                    <a:pt x="194" y="47"/>
                  </a:cubicBezTo>
                  <a:cubicBezTo>
                    <a:pt x="285" y="47"/>
                    <a:pt x="370" y="72"/>
                    <a:pt x="461" y="84"/>
                  </a:cubicBezTo>
                  <a:cubicBezTo>
                    <a:pt x="467" y="84"/>
                    <a:pt x="467" y="78"/>
                    <a:pt x="461" y="72"/>
                  </a:cubicBezTo>
                  <a:cubicBezTo>
                    <a:pt x="388" y="35"/>
                    <a:pt x="303" y="17"/>
                    <a:pt x="224" y="11"/>
                  </a:cubicBezTo>
                  <a:cubicBezTo>
                    <a:pt x="188" y="8"/>
                    <a:pt x="149" y="0"/>
                    <a:pt x="11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9"/>
            <p:cNvSpPr/>
            <p:nvPr/>
          </p:nvSpPr>
          <p:spPr>
            <a:xfrm>
              <a:off x="2666075" y="1827450"/>
              <a:ext cx="3825" cy="1175"/>
            </a:xfrm>
            <a:custGeom>
              <a:avLst/>
              <a:gdLst/>
              <a:ahLst/>
              <a:cxnLst/>
              <a:rect l="l" t="t" r="r" b="b"/>
              <a:pathLst>
                <a:path w="153" h="47" extrusionOk="0">
                  <a:moveTo>
                    <a:pt x="95" y="0"/>
                  </a:moveTo>
                  <a:cubicBezTo>
                    <a:pt x="68" y="0"/>
                    <a:pt x="41" y="8"/>
                    <a:pt x="19" y="26"/>
                  </a:cubicBezTo>
                  <a:cubicBezTo>
                    <a:pt x="1" y="38"/>
                    <a:pt x="1" y="38"/>
                    <a:pt x="13" y="38"/>
                  </a:cubicBezTo>
                  <a:cubicBezTo>
                    <a:pt x="27" y="44"/>
                    <a:pt x="42" y="47"/>
                    <a:pt x="57" y="47"/>
                  </a:cubicBezTo>
                  <a:cubicBezTo>
                    <a:pt x="87" y="47"/>
                    <a:pt x="118" y="36"/>
                    <a:pt x="146" y="20"/>
                  </a:cubicBezTo>
                  <a:cubicBezTo>
                    <a:pt x="152" y="20"/>
                    <a:pt x="146" y="8"/>
                    <a:pt x="146" y="8"/>
                  </a:cubicBezTo>
                  <a:cubicBezTo>
                    <a:pt x="130" y="3"/>
                    <a:pt x="112" y="0"/>
                    <a:pt x="95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2666075" y="1827450"/>
              <a:ext cx="3825" cy="1175"/>
            </a:xfrm>
            <a:custGeom>
              <a:avLst/>
              <a:gdLst/>
              <a:ahLst/>
              <a:cxnLst/>
              <a:rect l="l" t="t" r="r" b="b"/>
              <a:pathLst>
                <a:path w="153" h="47" extrusionOk="0">
                  <a:moveTo>
                    <a:pt x="95" y="0"/>
                  </a:moveTo>
                  <a:cubicBezTo>
                    <a:pt x="68" y="0"/>
                    <a:pt x="41" y="8"/>
                    <a:pt x="19" y="26"/>
                  </a:cubicBezTo>
                  <a:cubicBezTo>
                    <a:pt x="1" y="38"/>
                    <a:pt x="1" y="38"/>
                    <a:pt x="13" y="38"/>
                  </a:cubicBezTo>
                  <a:cubicBezTo>
                    <a:pt x="27" y="44"/>
                    <a:pt x="42" y="47"/>
                    <a:pt x="57" y="47"/>
                  </a:cubicBezTo>
                  <a:cubicBezTo>
                    <a:pt x="87" y="47"/>
                    <a:pt x="118" y="36"/>
                    <a:pt x="146" y="20"/>
                  </a:cubicBezTo>
                  <a:cubicBezTo>
                    <a:pt x="152" y="20"/>
                    <a:pt x="146" y="8"/>
                    <a:pt x="146" y="8"/>
                  </a:cubicBezTo>
                  <a:cubicBezTo>
                    <a:pt x="130" y="3"/>
                    <a:pt x="112" y="0"/>
                    <a:pt x="95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2668500" y="1856100"/>
              <a:ext cx="4575" cy="1425"/>
            </a:xfrm>
            <a:custGeom>
              <a:avLst/>
              <a:gdLst/>
              <a:ahLst/>
              <a:cxnLst/>
              <a:rect l="l" t="t" r="r" b="b"/>
              <a:pathLst>
                <a:path w="183" h="57" extrusionOk="0">
                  <a:moveTo>
                    <a:pt x="86" y="0"/>
                  </a:moveTo>
                  <a:cubicBezTo>
                    <a:pt x="57" y="0"/>
                    <a:pt x="28" y="9"/>
                    <a:pt x="1" y="30"/>
                  </a:cubicBezTo>
                  <a:cubicBezTo>
                    <a:pt x="34" y="49"/>
                    <a:pt x="70" y="56"/>
                    <a:pt x="106" y="56"/>
                  </a:cubicBezTo>
                  <a:cubicBezTo>
                    <a:pt x="129" y="56"/>
                    <a:pt x="153" y="53"/>
                    <a:pt x="176" y="49"/>
                  </a:cubicBezTo>
                  <a:cubicBezTo>
                    <a:pt x="182" y="49"/>
                    <a:pt x="182" y="30"/>
                    <a:pt x="176" y="24"/>
                  </a:cubicBezTo>
                  <a:cubicBezTo>
                    <a:pt x="146" y="9"/>
                    <a:pt x="116" y="0"/>
                    <a:pt x="86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2668500" y="1856100"/>
              <a:ext cx="4575" cy="1425"/>
            </a:xfrm>
            <a:custGeom>
              <a:avLst/>
              <a:gdLst/>
              <a:ahLst/>
              <a:cxnLst/>
              <a:rect l="l" t="t" r="r" b="b"/>
              <a:pathLst>
                <a:path w="183" h="57" extrusionOk="0">
                  <a:moveTo>
                    <a:pt x="86" y="0"/>
                  </a:moveTo>
                  <a:cubicBezTo>
                    <a:pt x="57" y="0"/>
                    <a:pt x="28" y="9"/>
                    <a:pt x="1" y="30"/>
                  </a:cubicBezTo>
                  <a:cubicBezTo>
                    <a:pt x="34" y="49"/>
                    <a:pt x="70" y="56"/>
                    <a:pt x="106" y="56"/>
                  </a:cubicBezTo>
                  <a:cubicBezTo>
                    <a:pt x="129" y="56"/>
                    <a:pt x="153" y="53"/>
                    <a:pt x="176" y="49"/>
                  </a:cubicBezTo>
                  <a:cubicBezTo>
                    <a:pt x="182" y="49"/>
                    <a:pt x="182" y="30"/>
                    <a:pt x="176" y="24"/>
                  </a:cubicBezTo>
                  <a:cubicBezTo>
                    <a:pt x="146" y="9"/>
                    <a:pt x="116" y="0"/>
                    <a:pt x="86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2659275" y="1867900"/>
              <a:ext cx="23325" cy="58150"/>
            </a:xfrm>
            <a:custGeom>
              <a:avLst/>
              <a:gdLst/>
              <a:ahLst/>
              <a:cxnLst/>
              <a:rect l="l" t="t" r="r" b="b"/>
              <a:pathLst>
                <a:path w="933" h="2326" extrusionOk="0">
                  <a:moveTo>
                    <a:pt x="921" y="0"/>
                  </a:moveTo>
                  <a:lnTo>
                    <a:pt x="115" y="12"/>
                  </a:lnTo>
                  <a:lnTo>
                    <a:pt x="115" y="285"/>
                  </a:lnTo>
                  <a:lnTo>
                    <a:pt x="115" y="430"/>
                  </a:lnTo>
                  <a:lnTo>
                    <a:pt x="115" y="569"/>
                  </a:lnTo>
                  <a:lnTo>
                    <a:pt x="91" y="1126"/>
                  </a:lnTo>
                  <a:lnTo>
                    <a:pt x="85" y="1266"/>
                  </a:lnTo>
                  <a:lnTo>
                    <a:pt x="79" y="1405"/>
                  </a:lnTo>
                  <a:lnTo>
                    <a:pt x="55" y="1690"/>
                  </a:lnTo>
                  <a:lnTo>
                    <a:pt x="31" y="1962"/>
                  </a:lnTo>
                  <a:lnTo>
                    <a:pt x="19" y="2101"/>
                  </a:lnTo>
                  <a:lnTo>
                    <a:pt x="0" y="2241"/>
                  </a:lnTo>
                  <a:lnTo>
                    <a:pt x="848" y="2325"/>
                  </a:lnTo>
                  <a:lnTo>
                    <a:pt x="866" y="2180"/>
                  </a:lnTo>
                  <a:lnTo>
                    <a:pt x="872" y="2035"/>
                  </a:lnTo>
                  <a:lnTo>
                    <a:pt x="890" y="1738"/>
                  </a:lnTo>
                  <a:lnTo>
                    <a:pt x="909" y="1453"/>
                  </a:lnTo>
                  <a:lnTo>
                    <a:pt x="921" y="1308"/>
                  </a:lnTo>
                  <a:lnTo>
                    <a:pt x="921" y="1163"/>
                  </a:lnTo>
                  <a:lnTo>
                    <a:pt x="927" y="582"/>
                  </a:lnTo>
                  <a:lnTo>
                    <a:pt x="933" y="436"/>
                  </a:lnTo>
                  <a:lnTo>
                    <a:pt x="927" y="285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2665025" y="1868150"/>
              <a:ext cx="17725" cy="2425"/>
            </a:xfrm>
            <a:custGeom>
              <a:avLst/>
              <a:gdLst/>
              <a:ahLst/>
              <a:cxnLst/>
              <a:rect l="l" t="t" r="r" b="b"/>
              <a:pathLst>
                <a:path w="709" h="97" extrusionOk="0">
                  <a:moveTo>
                    <a:pt x="383" y="1"/>
                  </a:moveTo>
                  <a:cubicBezTo>
                    <a:pt x="255" y="1"/>
                    <a:pt x="125" y="21"/>
                    <a:pt x="6" y="51"/>
                  </a:cubicBezTo>
                  <a:cubicBezTo>
                    <a:pt x="0" y="51"/>
                    <a:pt x="0" y="63"/>
                    <a:pt x="6" y="63"/>
                  </a:cubicBezTo>
                  <a:cubicBezTo>
                    <a:pt x="176" y="76"/>
                    <a:pt x="345" y="96"/>
                    <a:pt x="514" y="96"/>
                  </a:cubicBezTo>
                  <a:cubicBezTo>
                    <a:pt x="575" y="96"/>
                    <a:pt x="636" y="94"/>
                    <a:pt x="697" y="87"/>
                  </a:cubicBezTo>
                  <a:cubicBezTo>
                    <a:pt x="703" y="81"/>
                    <a:pt x="709" y="57"/>
                    <a:pt x="697" y="51"/>
                  </a:cubicBezTo>
                  <a:cubicBezTo>
                    <a:pt x="597" y="15"/>
                    <a:pt x="491" y="1"/>
                    <a:pt x="38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2665025" y="1868150"/>
              <a:ext cx="17725" cy="2425"/>
            </a:xfrm>
            <a:custGeom>
              <a:avLst/>
              <a:gdLst/>
              <a:ahLst/>
              <a:cxnLst/>
              <a:rect l="l" t="t" r="r" b="b"/>
              <a:pathLst>
                <a:path w="709" h="97" extrusionOk="0">
                  <a:moveTo>
                    <a:pt x="383" y="1"/>
                  </a:moveTo>
                  <a:cubicBezTo>
                    <a:pt x="255" y="1"/>
                    <a:pt x="125" y="21"/>
                    <a:pt x="6" y="51"/>
                  </a:cubicBezTo>
                  <a:cubicBezTo>
                    <a:pt x="0" y="51"/>
                    <a:pt x="0" y="63"/>
                    <a:pt x="6" y="63"/>
                  </a:cubicBezTo>
                  <a:cubicBezTo>
                    <a:pt x="176" y="76"/>
                    <a:pt x="345" y="96"/>
                    <a:pt x="514" y="96"/>
                  </a:cubicBezTo>
                  <a:cubicBezTo>
                    <a:pt x="575" y="96"/>
                    <a:pt x="636" y="94"/>
                    <a:pt x="697" y="87"/>
                  </a:cubicBezTo>
                  <a:cubicBezTo>
                    <a:pt x="703" y="81"/>
                    <a:pt x="709" y="57"/>
                    <a:pt x="697" y="51"/>
                  </a:cubicBezTo>
                  <a:cubicBezTo>
                    <a:pt x="597" y="15"/>
                    <a:pt x="491" y="1"/>
                    <a:pt x="38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2681825" y="1869600"/>
              <a:ext cx="925" cy="28700"/>
            </a:xfrm>
            <a:custGeom>
              <a:avLst/>
              <a:gdLst/>
              <a:ahLst/>
              <a:cxnLst/>
              <a:rect l="l" t="t" r="r" b="b"/>
              <a:pathLst>
                <a:path w="37" h="1148" extrusionOk="0">
                  <a:moveTo>
                    <a:pt x="21" y="0"/>
                  </a:moveTo>
                  <a:cubicBezTo>
                    <a:pt x="14" y="0"/>
                    <a:pt x="7" y="8"/>
                    <a:pt x="7" y="23"/>
                  </a:cubicBezTo>
                  <a:cubicBezTo>
                    <a:pt x="0" y="211"/>
                    <a:pt x="7" y="393"/>
                    <a:pt x="0" y="580"/>
                  </a:cubicBezTo>
                  <a:lnTo>
                    <a:pt x="0" y="1143"/>
                  </a:lnTo>
                  <a:cubicBezTo>
                    <a:pt x="0" y="1146"/>
                    <a:pt x="2" y="1148"/>
                    <a:pt x="3" y="1148"/>
                  </a:cubicBezTo>
                  <a:cubicBezTo>
                    <a:pt x="5" y="1148"/>
                    <a:pt x="7" y="1146"/>
                    <a:pt x="7" y="1143"/>
                  </a:cubicBezTo>
                  <a:cubicBezTo>
                    <a:pt x="19" y="956"/>
                    <a:pt x="25" y="774"/>
                    <a:pt x="31" y="580"/>
                  </a:cubicBezTo>
                  <a:cubicBezTo>
                    <a:pt x="37" y="393"/>
                    <a:pt x="37" y="205"/>
                    <a:pt x="31" y="23"/>
                  </a:cubicBezTo>
                  <a:cubicBezTo>
                    <a:pt x="34" y="8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2681825" y="1869600"/>
              <a:ext cx="925" cy="28700"/>
            </a:xfrm>
            <a:custGeom>
              <a:avLst/>
              <a:gdLst/>
              <a:ahLst/>
              <a:cxnLst/>
              <a:rect l="l" t="t" r="r" b="b"/>
              <a:pathLst>
                <a:path w="37" h="1148" extrusionOk="0">
                  <a:moveTo>
                    <a:pt x="21" y="0"/>
                  </a:moveTo>
                  <a:cubicBezTo>
                    <a:pt x="14" y="0"/>
                    <a:pt x="7" y="8"/>
                    <a:pt x="7" y="23"/>
                  </a:cubicBezTo>
                  <a:cubicBezTo>
                    <a:pt x="0" y="211"/>
                    <a:pt x="7" y="393"/>
                    <a:pt x="0" y="580"/>
                  </a:cubicBezTo>
                  <a:lnTo>
                    <a:pt x="0" y="1143"/>
                  </a:lnTo>
                  <a:cubicBezTo>
                    <a:pt x="0" y="1146"/>
                    <a:pt x="2" y="1148"/>
                    <a:pt x="3" y="1148"/>
                  </a:cubicBezTo>
                  <a:cubicBezTo>
                    <a:pt x="5" y="1148"/>
                    <a:pt x="7" y="1146"/>
                    <a:pt x="7" y="1143"/>
                  </a:cubicBezTo>
                  <a:cubicBezTo>
                    <a:pt x="19" y="956"/>
                    <a:pt x="25" y="774"/>
                    <a:pt x="31" y="580"/>
                  </a:cubicBezTo>
                  <a:cubicBezTo>
                    <a:pt x="37" y="393"/>
                    <a:pt x="37" y="205"/>
                    <a:pt x="31" y="23"/>
                  </a:cubicBezTo>
                  <a:cubicBezTo>
                    <a:pt x="34" y="8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2668050" y="1872750"/>
              <a:ext cx="12600" cy="53000"/>
            </a:xfrm>
            <a:custGeom>
              <a:avLst/>
              <a:gdLst/>
              <a:ahLst/>
              <a:cxnLst/>
              <a:rect l="l" t="t" r="r" b="b"/>
              <a:pathLst>
                <a:path w="504" h="2120" extrusionOk="0">
                  <a:moveTo>
                    <a:pt x="122" y="0"/>
                  </a:moveTo>
                  <a:lnTo>
                    <a:pt x="122" y="206"/>
                  </a:lnTo>
                  <a:cubicBezTo>
                    <a:pt x="140" y="206"/>
                    <a:pt x="164" y="200"/>
                    <a:pt x="188" y="200"/>
                  </a:cubicBezTo>
                  <a:cubicBezTo>
                    <a:pt x="206" y="200"/>
                    <a:pt x="218" y="200"/>
                    <a:pt x="231" y="206"/>
                  </a:cubicBezTo>
                  <a:cubicBezTo>
                    <a:pt x="249" y="206"/>
                    <a:pt x="267" y="212"/>
                    <a:pt x="279" y="212"/>
                  </a:cubicBezTo>
                  <a:cubicBezTo>
                    <a:pt x="309" y="224"/>
                    <a:pt x="340" y="230"/>
                    <a:pt x="364" y="242"/>
                  </a:cubicBezTo>
                  <a:cubicBezTo>
                    <a:pt x="406" y="267"/>
                    <a:pt x="436" y="297"/>
                    <a:pt x="436" y="297"/>
                  </a:cubicBezTo>
                  <a:cubicBezTo>
                    <a:pt x="436" y="297"/>
                    <a:pt x="430" y="303"/>
                    <a:pt x="412" y="315"/>
                  </a:cubicBezTo>
                  <a:cubicBezTo>
                    <a:pt x="400" y="321"/>
                    <a:pt x="376" y="327"/>
                    <a:pt x="352" y="333"/>
                  </a:cubicBezTo>
                  <a:cubicBezTo>
                    <a:pt x="320" y="347"/>
                    <a:pt x="274" y="354"/>
                    <a:pt x="228" y="354"/>
                  </a:cubicBezTo>
                  <a:cubicBezTo>
                    <a:pt x="213" y="354"/>
                    <a:pt x="197" y="353"/>
                    <a:pt x="182" y="351"/>
                  </a:cubicBezTo>
                  <a:cubicBezTo>
                    <a:pt x="158" y="351"/>
                    <a:pt x="134" y="351"/>
                    <a:pt x="109" y="345"/>
                  </a:cubicBezTo>
                  <a:lnTo>
                    <a:pt x="103" y="472"/>
                  </a:lnTo>
                  <a:cubicBezTo>
                    <a:pt x="109" y="472"/>
                    <a:pt x="128" y="460"/>
                    <a:pt x="134" y="460"/>
                  </a:cubicBezTo>
                  <a:cubicBezTo>
                    <a:pt x="164" y="460"/>
                    <a:pt x="188" y="472"/>
                    <a:pt x="212" y="491"/>
                  </a:cubicBezTo>
                  <a:lnTo>
                    <a:pt x="231" y="515"/>
                  </a:lnTo>
                  <a:lnTo>
                    <a:pt x="243" y="527"/>
                  </a:lnTo>
                  <a:lnTo>
                    <a:pt x="243" y="533"/>
                  </a:lnTo>
                  <a:lnTo>
                    <a:pt x="231" y="539"/>
                  </a:lnTo>
                  <a:cubicBezTo>
                    <a:pt x="225" y="545"/>
                    <a:pt x="218" y="563"/>
                    <a:pt x="212" y="569"/>
                  </a:cubicBezTo>
                  <a:cubicBezTo>
                    <a:pt x="188" y="593"/>
                    <a:pt x="164" y="600"/>
                    <a:pt x="134" y="600"/>
                  </a:cubicBezTo>
                  <a:cubicBezTo>
                    <a:pt x="122" y="600"/>
                    <a:pt x="116" y="600"/>
                    <a:pt x="97" y="593"/>
                  </a:cubicBezTo>
                  <a:lnTo>
                    <a:pt x="79" y="926"/>
                  </a:lnTo>
                  <a:lnTo>
                    <a:pt x="73" y="1090"/>
                  </a:lnTo>
                  <a:lnTo>
                    <a:pt x="61" y="1259"/>
                  </a:lnTo>
                  <a:cubicBezTo>
                    <a:pt x="73" y="1259"/>
                    <a:pt x="91" y="1259"/>
                    <a:pt x="103" y="1265"/>
                  </a:cubicBezTo>
                  <a:cubicBezTo>
                    <a:pt x="170" y="1272"/>
                    <a:pt x="231" y="1296"/>
                    <a:pt x="285" y="1320"/>
                  </a:cubicBezTo>
                  <a:cubicBezTo>
                    <a:pt x="309" y="1332"/>
                    <a:pt x="333" y="1338"/>
                    <a:pt x="346" y="1356"/>
                  </a:cubicBezTo>
                  <a:cubicBezTo>
                    <a:pt x="364" y="1362"/>
                    <a:pt x="370" y="1368"/>
                    <a:pt x="370" y="1368"/>
                  </a:cubicBezTo>
                  <a:cubicBezTo>
                    <a:pt x="370" y="1368"/>
                    <a:pt x="364" y="1381"/>
                    <a:pt x="346" y="1387"/>
                  </a:cubicBezTo>
                  <a:cubicBezTo>
                    <a:pt x="333" y="1393"/>
                    <a:pt x="309" y="1399"/>
                    <a:pt x="285" y="1411"/>
                  </a:cubicBezTo>
                  <a:cubicBezTo>
                    <a:pt x="253" y="1418"/>
                    <a:pt x="217" y="1421"/>
                    <a:pt x="179" y="1421"/>
                  </a:cubicBezTo>
                  <a:cubicBezTo>
                    <a:pt x="153" y="1421"/>
                    <a:pt x="125" y="1419"/>
                    <a:pt x="97" y="1417"/>
                  </a:cubicBezTo>
                  <a:cubicBezTo>
                    <a:pt x="79" y="1417"/>
                    <a:pt x="67" y="1411"/>
                    <a:pt x="55" y="1411"/>
                  </a:cubicBezTo>
                  <a:lnTo>
                    <a:pt x="37" y="1611"/>
                  </a:lnTo>
                  <a:cubicBezTo>
                    <a:pt x="49" y="1611"/>
                    <a:pt x="58" y="1608"/>
                    <a:pt x="67" y="1608"/>
                  </a:cubicBezTo>
                  <a:cubicBezTo>
                    <a:pt x="71" y="1608"/>
                    <a:pt x="75" y="1609"/>
                    <a:pt x="79" y="1611"/>
                  </a:cubicBezTo>
                  <a:cubicBezTo>
                    <a:pt x="116" y="1611"/>
                    <a:pt x="140" y="1635"/>
                    <a:pt x="158" y="1653"/>
                  </a:cubicBezTo>
                  <a:cubicBezTo>
                    <a:pt x="164" y="1659"/>
                    <a:pt x="170" y="1671"/>
                    <a:pt x="182" y="1683"/>
                  </a:cubicBezTo>
                  <a:cubicBezTo>
                    <a:pt x="182" y="1689"/>
                    <a:pt x="188" y="1689"/>
                    <a:pt x="188" y="1695"/>
                  </a:cubicBezTo>
                  <a:lnTo>
                    <a:pt x="188" y="1701"/>
                  </a:lnTo>
                  <a:lnTo>
                    <a:pt x="182" y="1714"/>
                  </a:lnTo>
                  <a:cubicBezTo>
                    <a:pt x="170" y="1720"/>
                    <a:pt x="164" y="1726"/>
                    <a:pt x="152" y="1732"/>
                  </a:cubicBezTo>
                  <a:cubicBezTo>
                    <a:pt x="128" y="1750"/>
                    <a:pt x="97" y="1756"/>
                    <a:pt x="67" y="1756"/>
                  </a:cubicBezTo>
                  <a:cubicBezTo>
                    <a:pt x="49" y="1756"/>
                    <a:pt x="37" y="1750"/>
                    <a:pt x="31" y="1744"/>
                  </a:cubicBezTo>
                  <a:cubicBezTo>
                    <a:pt x="19" y="1853"/>
                    <a:pt x="13" y="1968"/>
                    <a:pt x="1" y="2083"/>
                  </a:cubicBezTo>
                  <a:lnTo>
                    <a:pt x="436" y="2119"/>
                  </a:lnTo>
                  <a:cubicBezTo>
                    <a:pt x="455" y="1950"/>
                    <a:pt x="455" y="1774"/>
                    <a:pt x="467" y="1598"/>
                  </a:cubicBezTo>
                  <a:lnTo>
                    <a:pt x="491" y="1078"/>
                  </a:lnTo>
                  <a:cubicBezTo>
                    <a:pt x="491" y="902"/>
                    <a:pt x="497" y="727"/>
                    <a:pt x="497" y="557"/>
                  </a:cubicBezTo>
                  <a:lnTo>
                    <a:pt x="503" y="291"/>
                  </a:lnTo>
                  <a:lnTo>
                    <a:pt x="503" y="2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2664575" y="1877500"/>
              <a:ext cx="13025" cy="2075"/>
            </a:xfrm>
            <a:custGeom>
              <a:avLst/>
              <a:gdLst/>
              <a:ahLst/>
              <a:cxnLst/>
              <a:rect l="l" t="t" r="r" b="b"/>
              <a:pathLst>
                <a:path w="521" h="83" extrusionOk="0">
                  <a:moveTo>
                    <a:pt x="134" y="1"/>
                  </a:moveTo>
                  <a:cubicBezTo>
                    <a:pt x="88" y="1"/>
                    <a:pt x="43" y="10"/>
                    <a:pt x="0" y="40"/>
                  </a:cubicBezTo>
                  <a:cubicBezTo>
                    <a:pt x="33" y="54"/>
                    <a:pt x="68" y="58"/>
                    <a:pt x="104" y="58"/>
                  </a:cubicBezTo>
                  <a:cubicBezTo>
                    <a:pt x="151" y="58"/>
                    <a:pt x="199" y="51"/>
                    <a:pt x="246" y="51"/>
                  </a:cubicBezTo>
                  <a:cubicBezTo>
                    <a:pt x="255" y="51"/>
                    <a:pt x="264" y="52"/>
                    <a:pt x="273" y="52"/>
                  </a:cubicBezTo>
                  <a:cubicBezTo>
                    <a:pt x="357" y="52"/>
                    <a:pt x="442" y="70"/>
                    <a:pt x="521" y="83"/>
                  </a:cubicBezTo>
                  <a:lnTo>
                    <a:pt x="521" y="77"/>
                  </a:lnTo>
                  <a:cubicBezTo>
                    <a:pt x="442" y="40"/>
                    <a:pt x="357" y="22"/>
                    <a:pt x="273" y="16"/>
                  </a:cubicBezTo>
                  <a:cubicBezTo>
                    <a:pt x="227" y="10"/>
                    <a:pt x="180" y="1"/>
                    <a:pt x="134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2664575" y="1877500"/>
              <a:ext cx="13025" cy="2075"/>
            </a:xfrm>
            <a:custGeom>
              <a:avLst/>
              <a:gdLst/>
              <a:ahLst/>
              <a:cxnLst/>
              <a:rect l="l" t="t" r="r" b="b"/>
              <a:pathLst>
                <a:path w="521" h="83" extrusionOk="0">
                  <a:moveTo>
                    <a:pt x="134" y="1"/>
                  </a:moveTo>
                  <a:cubicBezTo>
                    <a:pt x="88" y="1"/>
                    <a:pt x="43" y="10"/>
                    <a:pt x="0" y="40"/>
                  </a:cubicBezTo>
                  <a:cubicBezTo>
                    <a:pt x="33" y="54"/>
                    <a:pt x="68" y="58"/>
                    <a:pt x="104" y="58"/>
                  </a:cubicBezTo>
                  <a:cubicBezTo>
                    <a:pt x="151" y="58"/>
                    <a:pt x="199" y="51"/>
                    <a:pt x="246" y="51"/>
                  </a:cubicBezTo>
                  <a:cubicBezTo>
                    <a:pt x="255" y="51"/>
                    <a:pt x="264" y="52"/>
                    <a:pt x="273" y="52"/>
                  </a:cubicBezTo>
                  <a:cubicBezTo>
                    <a:pt x="357" y="52"/>
                    <a:pt x="442" y="70"/>
                    <a:pt x="521" y="83"/>
                  </a:cubicBezTo>
                  <a:lnTo>
                    <a:pt x="521" y="77"/>
                  </a:lnTo>
                  <a:cubicBezTo>
                    <a:pt x="442" y="40"/>
                    <a:pt x="357" y="22"/>
                    <a:pt x="273" y="16"/>
                  </a:cubicBezTo>
                  <a:cubicBezTo>
                    <a:pt x="227" y="10"/>
                    <a:pt x="180" y="1"/>
                    <a:pt x="134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2664425" y="1903550"/>
              <a:ext cx="12125" cy="3125"/>
            </a:xfrm>
            <a:custGeom>
              <a:avLst/>
              <a:gdLst/>
              <a:ahLst/>
              <a:cxnLst/>
              <a:rect l="l" t="t" r="r" b="b"/>
              <a:pathLst>
                <a:path w="485" h="125" extrusionOk="0">
                  <a:moveTo>
                    <a:pt x="102" y="1"/>
                  </a:moveTo>
                  <a:cubicBezTo>
                    <a:pt x="69" y="1"/>
                    <a:pt x="35" y="7"/>
                    <a:pt x="0" y="27"/>
                  </a:cubicBezTo>
                  <a:cubicBezTo>
                    <a:pt x="46" y="55"/>
                    <a:pt x="101" y="58"/>
                    <a:pt x="154" y="58"/>
                  </a:cubicBezTo>
                  <a:cubicBezTo>
                    <a:pt x="172" y="58"/>
                    <a:pt x="189" y="58"/>
                    <a:pt x="206" y="58"/>
                  </a:cubicBezTo>
                  <a:cubicBezTo>
                    <a:pt x="297" y="64"/>
                    <a:pt x="388" y="94"/>
                    <a:pt x="478" y="124"/>
                  </a:cubicBezTo>
                  <a:cubicBezTo>
                    <a:pt x="485" y="124"/>
                    <a:pt x="485" y="118"/>
                    <a:pt x="478" y="112"/>
                  </a:cubicBezTo>
                  <a:cubicBezTo>
                    <a:pt x="400" y="64"/>
                    <a:pt x="321" y="40"/>
                    <a:pt x="236" y="21"/>
                  </a:cubicBezTo>
                  <a:cubicBezTo>
                    <a:pt x="194" y="14"/>
                    <a:pt x="149" y="1"/>
                    <a:pt x="10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2664425" y="1903550"/>
              <a:ext cx="12125" cy="3125"/>
            </a:xfrm>
            <a:custGeom>
              <a:avLst/>
              <a:gdLst/>
              <a:ahLst/>
              <a:cxnLst/>
              <a:rect l="l" t="t" r="r" b="b"/>
              <a:pathLst>
                <a:path w="485" h="125" extrusionOk="0">
                  <a:moveTo>
                    <a:pt x="102" y="1"/>
                  </a:moveTo>
                  <a:cubicBezTo>
                    <a:pt x="69" y="1"/>
                    <a:pt x="35" y="7"/>
                    <a:pt x="0" y="27"/>
                  </a:cubicBezTo>
                  <a:cubicBezTo>
                    <a:pt x="46" y="55"/>
                    <a:pt x="101" y="58"/>
                    <a:pt x="154" y="58"/>
                  </a:cubicBezTo>
                  <a:cubicBezTo>
                    <a:pt x="172" y="58"/>
                    <a:pt x="189" y="58"/>
                    <a:pt x="206" y="58"/>
                  </a:cubicBezTo>
                  <a:cubicBezTo>
                    <a:pt x="297" y="64"/>
                    <a:pt x="388" y="94"/>
                    <a:pt x="478" y="124"/>
                  </a:cubicBezTo>
                  <a:cubicBezTo>
                    <a:pt x="485" y="124"/>
                    <a:pt x="485" y="118"/>
                    <a:pt x="478" y="112"/>
                  </a:cubicBezTo>
                  <a:cubicBezTo>
                    <a:pt x="400" y="64"/>
                    <a:pt x="321" y="40"/>
                    <a:pt x="236" y="21"/>
                  </a:cubicBezTo>
                  <a:cubicBezTo>
                    <a:pt x="194" y="14"/>
                    <a:pt x="149" y="1"/>
                    <a:pt x="10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2668050" y="1884325"/>
              <a:ext cx="3800" cy="950"/>
            </a:xfrm>
            <a:custGeom>
              <a:avLst/>
              <a:gdLst/>
              <a:ahLst/>
              <a:cxnLst/>
              <a:rect l="l" t="t" r="r" b="b"/>
              <a:pathLst>
                <a:path w="152" h="38" extrusionOk="0">
                  <a:moveTo>
                    <a:pt x="64" y="1"/>
                  </a:moveTo>
                  <a:cubicBezTo>
                    <a:pt x="41" y="1"/>
                    <a:pt x="20" y="4"/>
                    <a:pt x="1" y="15"/>
                  </a:cubicBezTo>
                  <a:lnTo>
                    <a:pt x="1" y="21"/>
                  </a:lnTo>
                  <a:cubicBezTo>
                    <a:pt x="20" y="33"/>
                    <a:pt x="43" y="37"/>
                    <a:pt x="66" y="37"/>
                  </a:cubicBezTo>
                  <a:cubicBezTo>
                    <a:pt x="92" y="37"/>
                    <a:pt x="120" y="31"/>
                    <a:pt x="146" y="21"/>
                  </a:cubicBezTo>
                  <a:cubicBezTo>
                    <a:pt x="152" y="21"/>
                    <a:pt x="152" y="9"/>
                    <a:pt x="146" y="9"/>
                  </a:cubicBezTo>
                  <a:cubicBezTo>
                    <a:pt x="119" y="6"/>
                    <a:pt x="91" y="1"/>
                    <a:pt x="64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>
              <a:off x="2668050" y="1884325"/>
              <a:ext cx="3800" cy="950"/>
            </a:xfrm>
            <a:custGeom>
              <a:avLst/>
              <a:gdLst/>
              <a:ahLst/>
              <a:cxnLst/>
              <a:rect l="l" t="t" r="r" b="b"/>
              <a:pathLst>
                <a:path w="152" h="38" extrusionOk="0">
                  <a:moveTo>
                    <a:pt x="64" y="1"/>
                  </a:moveTo>
                  <a:cubicBezTo>
                    <a:pt x="41" y="1"/>
                    <a:pt x="20" y="4"/>
                    <a:pt x="1" y="15"/>
                  </a:cubicBezTo>
                  <a:lnTo>
                    <a:pt x="1" y="21"/>
                  </a:lnTo>
                  <a:cubicBezTo>
                    <a:pt x="20" y="33"/>
                    <a:pt x="43" y="37"/>
                    <a:pt x="66" y="37"/>
                  </a:cubicBezTo>
                  <a:cubicBezTo>
                    <a:pt x="92" y="37"/>
                    <a:pt x="120" y="31"/>
                    <a:pt x="146" y="21"/>
                  </a:cubicBezTo>
                  <a:cubicBezTo>
                    <a:pt x="152" y="21"/>
                    <a:pt x="152" y="9"/>
                    <a:pt x="146" y="9"/>
                  </a:cubicBezTo>
                  <a:cubicBezTo>
                    <a:pt x="119" y="6"/>
                    <a:pt x="91" y="1"/>
                    <a:pt x="64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2667150" y="1912875"/>
              <a:ext cx="4700" cy="1600"/>
            </a:xfrm>
            <a:custGeom>
              <a:avLst/>
              <a:gdLst/>
              <a:ahLst/>
              <a:cxnLst/>
              <a:rect l="l" t="t" r="r" b="b"/>
              <a:pathLst>
                <a:path w="188" h="64" extrusionOk="0">
                  <a:moveTo>
                    <a:pt x="77" y="0"/>
                  </a:moveTo>
                  <a:cubicBezTo>
                    <a:pt x="50" y="0"/>
                    <a:pt x="24" y="8"/>
                    <a:pt x="0" y="24"/>
                  </a:cubicBezTo>
                  <a:cubicBezTo>
                    <a:pt x="38" y="48"/>
                    <a:pt x="88" y="64"/>
                    <a:pt x="139" y="64"/>
                  </a:cubicBezTo>
                  <a:cubicBezTo>
                    <a:pt x="153" y="64"/>
                    <a:pt x="168" y="63"/>
                    <a:pt x="182" y="60"/>
                  </a:cubicBezTo>
                  <a:cubicBezTo>
                    <a:pt x="188" y="60"/>
                    <a:pt x="188" y="48"/>
                    <a:pt x="182" y="42"/>
                  </a:cubicBezTo>
                  <a:cubicBezTo>
                    <a:pt x="151" y="1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2667150" y="1912875"/>
              <a:ext cx="4700" cy="1600"/>
            </a:xfrm>
            <a:custGeom>
              <a:avLst/>
              <a:gdLst/>
              <a:ahLst/>
              <a:cxnLst/>
              <a:rect l="l" t="t" r="r" b="b"/>
              <a:pathLst>
                <a:path w="188" h="64" extrusionOk="0">
                  <a:moveTo>
                    <a:pt x="77" y="0"/>
                  </a:moveTo>
                  <a:cubicBezTo>
                    <a:pt x="50" y="0"/>
                    <a:pt x="24" y="8"/>
                    <a:pt x="0" y="24"/>
                  </a:cubicBezTo>
                  <a:cubicBezTo>
                    <a:pt x="38" y="48"/>
                    <a:pt x="88" y="64"/>
                    <a:pt x="139" y="64"/>
                  </a:cubicBezTo>
                  <a:cubicBezTo>
                    <a:pt x="153" y="64"/>
                    <a:pt x="168" y="63"/>
                    <a:pt x="182" y="60"/>
                  </a:cubicBezTo>
                  <a:cubicBezTo>
                    <a:pt x="188" y="60"/>
                    <a:pt x="188" y="48"/>
                    <a:pt x="182" y="42"/>
                  </a:cubicBezTo>
                  <a:cubicBezTo>
                    <a:pt x="151" y="1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2650500" y="1923750"/>
              <a:ext cx="29975" cy="59500"/>
            </a:xfrm>
            <a:custGeom>
              <a:avLst/>
              <a:gdLst/>
              <a:ahLst/>
              <a:cxnLst/>
              <a:rect l="l" t="t" r="r" b="b"/>
              <a:pathLst>
                <a:path w="1199" h="2380" extrusionOk="0">
                  <a:moveTo>
                    <a:pt x="351" y="0"/>
                  </a:moveTo>
                  <a:lnTo>
                    <a:pt x="285" y="551"/>
                  </a:lnTo>
                  <a:cubicBezTo>
                    <a:pt x="261" y="733"/>
                    <a:pt x="230" y="921"/>
                    <a:pt x="200" y="1102"/>
                  </a:cubicBezTo>
                  <a:cubicBezTo>
                    <a:pt x="170" y="1290"/>
                    <a:pt x="139" y="1472"/>
                    <a:pt x="103" y="1653"/>
                  </a:cubicBezTo>
                  <a:lnTo>
                    <a:pt x="0" y="2210"/>
                  </a:lnTo>
                  <a:lnTo>
                    <a:pt x="884" y="2380"/>
                  </a:lnTo>
                  <a:lnTo>
                    <a:pt x="981" y="1805"/>
                  </a:lnTo>
                  <a:cubicBezTo>
                    <a:pt x="1011" y="1617"/>
                    <a:pt x="1042" y="1423"/>
                    <a:pt x="1066" y="1229"/>
                  </a:cubicBezTo>
                  <a:cubicBezTo>
                    <a:pt x="1090" y="1042"/>
                    <a:pt x="1126" y="848"/>
                    <a:pt x="1138" y="654"/>
                  </a:cubicBezTo>
                  <a:lnTo>
                    <a:pt x="1199" y="7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2662150" y="1925100"/>
              <a:ext cx="18800" cy="3225"/>
            </a:xfrm>
            <a:custGeom>
              <a:avLst/>
              <a:gdLst/>
              <a:ahLst/>
              <a:cxnLst/>
              <a:rect l="l" t="t" r="r" b="b"/>
              <a:pathLst>
                <a:path w="752" h="129" extrusionOk="0">
                  <a:moveTo>
                    <a:pt x="240" y="0"/>
                  </a:moveTo>
                  <a:cubicBezTo>
                    <a:pt x="161" y="0"/>
                    <a:pt x="82" y="5"/>
                    <a:pt x="6" y="13"/>
                  </a:cubicBezTo>
                  <a:cubicBezTo>
                    <a:pt x="0" y="13"/>
                    <a:pt x="0" y="25"/>
                    <a:pt x="6" y="25"/>
                  </a:cubicBezTo>
                  <a:cubicBezTo>
                    <a:pt x="232" y="66"/>
                    <a:pt x="470" y="128"/>
                    <a:pt x="702" y="128"/>
                  </a:cubicBezTo>
                  <a:cubicBezTo>
                    <a:pt x="712" y="128"/>
                    <a:pt x="723" y="128"/>
                    <a:pt x="733" y="128"/>
                  </a:cubicBezTo>
                  <a:cubicBezTo>
                    <a:pt x="745" y="128"/>
                    <a:pt x="751" y="104"/>
                    <a:pt x="733" y="98"/>
                  </a:cubicBezTo>
                  <a:cubicBezTo>
                    <a:pt x="581" y="24"/>
                    <a:pt x="409" y="0"/>
                    <a:pt x="24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2662150" y="1925100"/>
              <a:ext cx="18800" cy="3225"/>
            </a:xfrm>
            <a:custGeom>
              <a:avLst/>
              <a:gdLst/>
              <a:ahLst/>
              <a:cxnLst/>
              <a:rect l="l" t="t" r="r" b="b"/>
              <a:pathLst>
                <a:path w="752" h="129" extrusionOk="0">
                  <a:moveTo>
                    <a:pt x="240" y="0"/>
                  </a:moveTo>
                  <a:cubicBezTo>
                    <a:pt x="161" y="0"/>
                    <a:pt x="82" y="5"/>
                    <a:pt x="6" y="13"/>
                  </a:cubicBezTo>
                  <a:cubicBezTo>
                    <a:pt x="0" y="13"/>
                    <a:pt x="0" y="25"/>
                    <a:pt x="6" y="25"/>
                  </a:cubicBezTo>
                  <a:cubicBezTo>
                    <a:pt x="232" y="66"/>
                    <a:pt x="470" y="128"/>
                    <a:pt x="702" y="128"/>
                  </a:cubicBezTo>
                  <a:cubicBezTo>
                    <a:pt x="712" y="128"/>
                    <a:pt x="723" y="128"/>
                    <a:pt x="733" y="128"/>
                  </a:cubicBezTo>
                  <a:cubicBezTo>
                    <a:pt x="745" y="128"/>
                    <a:pt x="751" y="104"/>
                    <a:pt x="733" y="98"/>
                  </a:cubicBezTo>
                  <a:cubicBezTo>
                    <a:pt x="581" y="24"/>
                    <a:pt x="409" y="0"/>
                    <a:pt x="24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2676525" y="1927750"/>
              <a:ext cx="4275" cy="28650"/>
            </a:xfrm>
            <a:custGeom>
              <a:avLst/>
              <a:gdLst/>
              <a:ahLst/>
              <a:cxnLst/>
              <a:rect l="l" t="t" r="r" b="b"/>
              <a:pathLst>
                <a:path w="171" h="1146" extrusionOk="0">
                  <a:moveTo>
                    <a:pt x="157" y="0"/>
                  </a:moveTo>
                  <a:cubicBezTo>
                    <a:pt x="149" y="0"/>
                    <a:pt x="140" y="8"/>
                    <a:pt x="134" y="22"/>
                  </a:cubicBezTo>
                  <a:cubicBezTo>
                    <a:pt x="103" y="204"/>
                    <a:pt x="85" y="391"/>
                    <a:pt x="67" y="579"/>
                  </a:cubicBezTo>
                  <a:cubicBezTo>
                    <a:pt x="43" y="767"/>
                    <a:pt x="25" y="948"/>
                    <a:pt x="1" y="1136"/>
                  </a:cubicBezTo>
                  <a:cubicBezTo>
                    <a:pt x="1" y="1142"/>
                    <a:pt x="2" y="1145"/>
                    <a:pt x="4" y="1145"/>
                  </a:cubicBezTo>
                  <a:cubicBezTo>
                    <a:pt x="5" y="1145"/>
                    <a:pt x="7" y="1142"/>
                    <a:pt x="7" y="1136"/>
                  </a:cubicBezTo>
                  <a:cubicBezTo>
                    <a:pt x="37" y="961"/>
                    <a:pt x="73" y="767"/>
                    <a:pt x="97" y="585"/>
                  </a:cubicBezTo>
                  <a:cubicBezTo>
                    <a:pt x="122" y="397"/>
                    <a:pt x="146" y="216"/>
                    <a:pt x="164" y="28"/>
                  </a:cubicBezTo>
                  <a:cubicBezTo>
                    <a:pt x="170" y="9"/>
                    <a:pt x="165" y="0"/>
                    <a:pt x="157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2676525" y="1927750"/>
              <a:ext cx="4275" cy="28650"/>
            </a:xfrm>
            <a:custGeom>
              <a:avLst/>
              <a:gdLst/>
              <a:ahLst/>
              <a:cxnLst/>
              <a:rect l="l" t="t" r="r" b="b"/>
              <a:pathLst>
                <a:path w="171" h="1146" extrusionOk="0">
                  <a:moveTo>
                    <a:pt x="157" y="0"/>
                  </a:moveTo>
                  <a:cubicBezTo>
                    <a:pt x="149" y="0"/>
                    <a:pt x="140" y="8"/>
                    <a:pt x="134" y="22"/>
                  </a:cubicBezTo>
                  <a:cubicBezTo>
                    <a:pt x="103" y="204"/>
                    <a:pt x="85" y="391"/>
                    <a:pt x="67" y="579"/>
                  </a:cubicBezTo>
                  <a:cubicBezTo>
                    <a:pt x="43" y="767"/>
                    <a:pt x="25" y="948"/>
                    <a:pt x="1" y="1136"/>
                  </a:cubicBezTo>
                  <a:cubicBezTo>
                    <a:pt x="1" y="1142"/>
                    <a:pt x="2" y="1145"/>
                    <a:pt x="4" y="1145"/>
                  </a:cubicBezTo>
                  <a:cubicBezTo>
                    <a:pt x="5" y="1145"/>
                    <a:pt x="7" y="1142"/>
                    <a:pt x="7" y="1136"/>
                  </a:cubicBezTo>
                  <a:cubicBezTo>
                    <a:pt x="37" y="961"/>
                    <a:pt x="73" y="767"/>
                    <a:pt x="97" y="585"/>
                  </a:cubicBezTo>
                  <a:cubicBezTo>
                    <a:pt x="122" y="397"/>
                    <a:pt x="146" y="216"/>
                    <a:pt x="164" y="28"/>
                  </a:cubicBezTo>
                  <a:cubicBezTo>
                    <a:pt x="170" y="9"/>
                    <a:pt x="165" y="0"/>
                    <a:pt x="157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2659425" y="1929350"/>
              <a:ext cx="18650" cy="53750"/>
            </a:xfrm>
            <a:custGeom>
              <a:avLst/>
              <a:gdLst/>
              <a:ahLst/>
              <a:cxnLst/>
              <a:rect l="l" t="t" r="r" b="b"/>
              <a:pathLst>
                <a:path w="746" h="2150" extrusionOk="0">
                  <a:moveTo>
                    <a:pt x="339" y="0"/>
                  </a:moveTo>
                  <a:lnTo>
                    <a:pt x="309" y="206"/>
                  </a:lnTo>
                  <a:lnTo>
                    <a:pt x="376" y="206"/>
                  </a:lnTo>
                  <a:cubicBezTo>
                    <a:pt x="388" y="206"/>
                    <a:pt x="412" y="212"/>
                    <a:pt x="430" y="212"/>
                  </a:cubicBezTo>
                  <a:cubicBezTo>
                    <a:pt x="442" y="212"/>
                    <a:pt x="461" y="218"/>
                    <a:pt x="473" y="231"/>
                  </a:cubicBezTo>
                  <a:cubicBezTo>
                    <a:pt x="503" y="237"/>
                    <a:pt x="533" y="249"/>
                    <a:pt x="557" y="267"/>
                  </a:cubicBezTo>
                  <a:cubicBezTo>
                    <a:pt x="600" y="297"/>
                    <a:pt x="630" y="327"/>
                    <a:pt x="630" y="327"/>
                  </a:cubicBezTo>
                  <a:cubicBezTo>
                    <a:pt x="630" y="327"/>
                    <a:pt x="624" y="333"/>
                    <a:pt x="612" y="333"/>
                  </a:cubicBezTo>
                  <a:cubicBezTo>
                    <a:pt x="594" y="340"/>
                    <a:pt x="570" y="340"/>
                    <a:pt x="539" y="352"/>
                  </a:cubicBezTo>
                  <a:cubicBezTo>
                    <a:pt x="515" y="355"/>
                    <a:pt x="485" y="356"/>
                    <a:pt x="452" y="356"/>
                  </a:cubicBezTo>
                  <a:cubicBezTo>
                    <a:pt x="420" y="356"/>
                    <a:pt x="385" y="355"/>
                    <a:pt x="352" y="352"/>
                  </a:cubicBezTo>
                  <a:cubicBezTo>
                    <a:pt x="327" y="352"/>
                    <a:pt x="309" y="340"/>
                    <a:pt x="285" y="333"/>
                  </a:cubicBezTo>
                  <a:lnTo>
                    <a:pt x="267" y="455"/>
                  </a:lnTo>
                  <a:lnTo>
                    <a:pt x="309" y="455"/>
                  </a:lnTo>
                  <a:cubicBezTo>
                    <a:pt x="339" y="455"/>
                    <a:pt x="358" y="473"/>
                    <a:pt x="382" y="491"/>
                  </a:cubicBezTo>
                  <a:cubicBezTo>
                    <a:pt x="388" y="503"/>
                    <a:pt x="400" y="515"/>
                    <a:pt x="406" y="521"/>
                  </a:cubicBezTo>
                  <a:lnTo>
                    <a:pt x="412" y="533"/>
                  </a:lnTo>
                  <a:lnTo>
                    <a:pt x="412" y="539"/>
                  </a:lnTo>
                  <a:lnTo>
                    <a:pt x="412" y="545"/>
                  </a:lnTo>
                  <a:lnTo>
                    <a:pt x="406" y="551"/>
                  </a:lnTo>
                  <a:lnTo>
                    <a:pt x="376" y="582"/>
                  </a:lnTo>
                  <a:cubicBezTo>
                    <a:pt x="356" y="597"/>
                    <a:pt x="332" y="607"/>
                    <a:pt x="307" y="607"/>
                  </a:cubicBezTo>
                  <a:cubicBezTo>
                    <a:pt x="302" y="607"/>
                    <a:pt x="296" y="607"/>
                    <a:pt x="291" y="606"/>
                  </a:cubicBezTo>
                  <a:cubicBezTo>
                    <a:pt x="273" y="606"/>
                    <a:pt x="267" y="600"/>
                    <a:pt x="255" y="594"/>
                  </a:cubicBezTo>
                  <a:lnTo>
                    <a:pt x="146" y="1248"/>
                  </a:lnTo>
                  <a:cubicBezTo>
                    <a:pt x="164" y="1248"/>
                    <a:pt x="176" y="1260"/>
                    <a:pt x="200" y="1260"/>
                  </a:cubicBezTo>
                  <a:cubicBezTo>
                    <a:pt x="267" y="1272"/>
                    <a:pt x="333" y="1302"/>
                    <a:pt x="382" y="1332"/>
                  </a:cubicBezTo>
                  <a:cubicBezTo>
                    <a:pt x="406" y="1351"/>
                    <a:pt x="424" y="1363"/>
                    <a:pt x="442" y="1381"/>
                  </a:cubicBezTo>
                  <a:lnTo>
                    <a:pt x="467" y="1399"/>
                  </a:lnTo>
                  <a:cubicBezTo>
                    <a:pt x="467" y="1399"/>
                    <a:pt x="461" y="1411"/>
                    <a:pt x="436" y="1411"/>
                  </a:cubicBezTo>
                  <a:cubicBezTo>
                    <a:pt x="418" y="1417"/>
                    <a:pt x="394" y="1417"/>
                    <a:pt x="364" y="1423"/>
                  </a:cubicBezTo>
                  <a:cubicBezTo>
                    <a:pt x="351" y="1425"/>
                    <a:pt x="336" y="1426"/>
                    <a:pt x="319" y="1426"/>
                  </a:cubicBezTo>
                  <a:cubicBezTo>
                    <a:pt x="274" y="1426"/>
                    <a:pt x="219" y="1420"/>
                    <a:pt x="170" y="1411"/>
                  </a:cubicBezTo>
                  <a:cubicBezTo>
                    <a:pt x="152" y="1399"/>
                    <a:pt x="140" y="1399"/>
                    <a:pt x="121" y="1393"/>
                  </a:cubicBezTo>
                  <a:lnTo>
                    <a:pt x="85" y="1599"/>
                  </a:lnTo>
                  <a:lnTo>
                    <a:pt x="134" y="1599"/>
                  </a:lnTo>
                  <a:cubicBezTo>
                    <a:pt x="164" y="1605"/>
                    <a:pt x="194" y="1623"/>
                    <a:pt x="206" y="1653"/>
                  </a:cubicBezTo>
                  <a:cubicBezTo>
                    <a:pt x="212" y="1665"/>
                    <a:pt x="224" y="1671"/>
                    <a:pt x="230" y="1684"/>
                  </a:cubicBezTo>
                  <a:cubicBezTo>
                    <a:pt x="230" y="1690"/>
                    <a:pt x="237" y="1690"/>
                    <a:pt x="237" y="1696"/>
                  </a:cubicBezTo>
                  <a:lnTo>
                    <a:pt x="237" y="1702"/>
                  </a:lnTo>
                  <a:lnTo>
                    <a:pt x="230" y="1714"/>
                  </a:lnTo>
                  <a:cubicBezTo>
                    <a:pt x="224" y="1720"/>
                    <a:pt x="206" y="1726"/>
                    <a:pt x="200" y="1732"/>
                  </a:cubicBezTo>
                  <a:cubicBezTo>
                    <a:pt x="181" y="1744"/>
                    <a:pt x="162" y="1748"/>
                    <a:pt x="143" y="1748"/>
                  </a:cubicBezTo>
                  <a:cubicBezTo>
                    <a:pt x="132" y="1748"/>
                    <a:pt x="120" y="1746"/>
                    <a:pt x="109" y="1744"/>
                  </a:cubicBezTo>
                  <a:cubicBezTo>
                    <a:pt x="91" y="1744"/>
                    <a:pt x="79" y="1732"/>
                    <a:pt x="73" y="1726"/>
                  </a:cubicBezTo>
                  <a:lnTo>
                    <a:pt x="0" y="2065"/>
                  </a:lnTo>
                  <a:lnTo>
                    <a:pt x="467" y="2150"/>
                  </a:lnTo>
                  <a:lnTo>
                    <a:pt x="539" y="1629"/>
                  </a:lnTo>
                  <a:lnTo>
                    <a:pt x="582" y="1369"/>
                  </a:lnTo>
                  <a:lnTo>
                    <a:pt x="612" y="1114"/>
                  </a:lnTo>
                  <a:lnTo>
                    <a:pt x="678" y="594"/>
                  </a:lnTo>
                  <a:lnTo>
                    <a:pt x="745" y="67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660625" y="1933625"/>
              <a:ext cx="14100" cy="3325"/>
            </a:xfrm>
            <a:custGeom>
              <a:avLst/>
              <a:gdLst/>
              <a:ahLst/>
              <a:cxnLst/>
              <a:rect l="l" t="t" r="r" b="b"/>
              <a:pathLst>
                <a:path w="564" h="133" extrusionOk="0">
                  <a:moveTo>
                    <a:pt x="112" y="1"/>
                  </a:moveTo>
                  <a:cubicBezTo>
                    <a:pt x="73" y="1"/>
                    <a:pt x="36" y="8"/>
                    <a:pt x="1" y="29"/>
                  </a:cubicBezTo>
                  <a:cubicBezTo>
                    <a:pt x="92" y="72"/>
                    <a:pt x="201" y="60"/>
                    <a:pt x="291" y="72"/>
                  </a:cubicBezTo>
                  <a:cubicBezTo>
                    <a:pt x="382" y="90"/>
                    <a:pt x="461" y="102"/>
                    <a:pt x="552" y="132"/>
                  </a:cubicBezTo>
                  <a:cubicBezTo>
                    <a:pt x="552" y="132"/>
                    <a:pt x="564" y="126"/>
                    <a:pt x="552" y="126"/>
                  </a:cubicBezTo>
                  <a:cubicBezTo>
                    <a:pt x="473" y="78"/>
                    <a:pt x="382" y="47"/>
                    <a:pt x="298" y="35"/>
                  </a:cubicBezTo>
                  <a:cubicBezTo>
                    <a:pt x="238" y="20"/>
                    <a:pt x="173" y="1"/>
                    <a:pt x="11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660625" y="1933625"/>
              <a:ext cx="14100" cy="3325"/>
            </a:xfrm>
            <a:custGeom>
              <a:avLst/>
              <a:gdLst/>
              <a:ahLst/>
              <a:cxnLst/>
              <a:rect l="l" t="t" r="r" b="b"/>
              <a:pathLst>
                <a:path w="564" h="133" extrusionOk="0">
                  <a:moveTo>
                    <a:pt x="112" y="1"/>
                  </a:moveTo>
                  <a:cubicBezTo>
                    <a:pt x="73" y="1"/>
                    <a:pt x="36" y="8"/>
                    <a:pt x="1" y="29"/>
                  </a:cubicBezTo>
                  <a:cubicBezTo>
                    <a:pt x="92" y="72"/>
                    <a:pt x="201" y="60"/>
                    <a:pt x="291" y="72"/>
                  </a:cubicBezTo>
                  <a:cubicBezTo>
                    <a:pt x="382" y="90"/>
                    <a:pt x="461" y="102"/>
                    <a:pt x="552" y="132"/>
                  </a:cubicBezTo>
                  <a:cubicBezTo>
                    <a:pt x="552" y="132"/>
                    <a:pt x="564" y="126"/>
                    <a:pt x="552" y="126"/>
                  </a:cubicBezTo>
                  <a:cubicBezTo>
                    <a:pt x="473" y="78"/>
                    <a:pt x="382" y="47"/>
                    <a:pt x="298" y="35"/>
                  </a:cubicBezTo>
                  <a:cubicBezTo>
                    <a:pt x="238" y="20"/>
                    <a:pt x="173" y="1"/>
                    <a:pt x="11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657750" y="1959625"/>
              <a:ext cx="12600" cy="4400"/>
            </a:xfrm>
            <a:custGeom>
              <a:avLst/>
              <a:gdLst/>
              <a:ahLst/>
              <a:cxnLst/>
              <a:rect l="l" t="t" r="r" b="b"/>
              <a:pathLst>
                <a:path w="504" h="176" extrusionOk="0">
                  <a:moveTo>
                    <a:pt x="79" y="1"/>
                  </a:moveTo>
                  <a:cubicBezTo>
                    <a:pt x="53" y="1"/>
                    <a:pt x="26" y="6"/>
                    <a:pt x="1" y="19"/>
                  </a:cubicBezTo>
                  <a:cubicBezTo>
                    <a:pt x="61" y="61"/>
                    <a:pt x="146" y="61"/>
                    <a:pt x="213" y="79"/>
                  </a:cubicBezTo>
                  <a:cubicBezTo>
                    <a:pt x="316" y="97"/>
                    <a:pt x="406" y="140"/>
                    <a:pt x="497" y="176"/>
                  </a:cubicBezTo>
                  <a:cubicBezTo>
                    <a:pt x="503" y="176"/>
                    <a:pt x="503" y="170"/>
                    <a:pt x="503" y="158"/>
                  </a:cubicBezTo>
                  <a:cubicBezTo>
                    <a:pt x="425" y="109"/>
                    <a:pt x="346" y="67"/>
                    <a:pt x="261" y="49"/>
                  </a:cubicBezTo>
                  <a:cubicBezTo>
                    <a:pt x="202" y="28"/>
                    <a:pt x="140" y="1"/>
                    <a:pt x="7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2657750" y="1959625"/>
              <a:ext cx="12600" cy="4400"/>
            </a:xfrm>
            <a:custGeom>
              <a:avLst/>
              <a:gdLst/>
              <a:ahLst/>
              <a:cxnLst/>
              <a:rect l="l" t="t" r="r" b="b"/>
              <a:pathLst>
                <a:path w="504" h="176" extrusionOk="0">
                  <a:moveTo>
                    <a:pt x="79" y="1"/>
                  </a:moveTo>
                  <a:cubicBezTo>
                    <a:pt x="53" y="1"/>
                    <a:pt x="26" y="6"/>
                    <a:pt x="1" y="19"/>
                  </a:cubicBezTo>
                  <a:cubicBezTo>
                    <a:pt x="61" y="61"/>
                    <a:pt x="146" y="61"/>
                    <a:pt x="213" y="79"/>
                  </a:cubicBezTo>
                  <a:cubicBezTo>
                    <a:pt x="316" y="97"/>
                    <a:pt x="406" y="140"/>
                    <a:pt x="497" y="176"/>
                  </a:cubicBezTo>
                  <a:cubicBezTo>
                    <a:pt x="503" y="176"/>
                    <a:pt x="503" y="170"/>
                    <a:pt x="503" y="158"/>
                  </a:cubicBezTo>
                  <a:cubicBezTo>
                    <a:pt x="425" y="109"/>
                    <a:pt x="346" y="67"/>
                    <a:pt x="261" y="49"/>
                  </a:cubicBezTo>
                  <a:cubicBezTo>
                    <a:pt x="202" y="28"/>
                    <a:pt x="140" y="1"/>
                    <a:pt x="7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2663650" y="1940750"/>
              <a:ext cx="3975" cy="1050"/>
            </a:xfrm>
            <a:custGeom>
              <a:avLst/>
              <a:gdLst/>
              <a:ahLst/>
              <a:cxnLst/>
              <a:rect l="l" t="t" r="r" b="b"/>
              <a:pathLst>
                <a:path w="159" h="42" extrusionOk="0">
                  <a:moveTo>
                    <a:pt x="76" y="1"/>
                  </a:moveTo>
                  <a:cubicBezTo>
                    <a:pt x="52" y="1"/>
                    <a:pt x="26" y="5"/>
                    <a:pt x="1" y="17"/>
                  </a:cubicBezTo>
                  <a:cubicBezTo>
                    <a:pt x="25" y="34"/>
                    <a:pt x="53" y="41"/>
                    <a:pt x="82" y="41"/>
                  </a:cubicBezTo>
                  <a:cubicBezTo>
                    <a:pt x="105" y="41"/>
                    <a:pt x="129" y="37"/>
                    <a:pt x="152" y="29"/>
                  </a:cubicBezTo>
                  <a:cubicBezTo>
                    <a:pt x="158" y="29"/>
                    <a:pt x="158" y="17"/>
                    <a:pt x="152" y="17"/>
                  </a:cubicBezTo>
                  <a:cubicBezTo>
                    <a:pt x="130" y="7"/>
                    <a:pt x="103" y="1"/>
                    <a:pt x="7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2663650" y="1940750"/>
              <a:ext cx="3975" cy="1050"/>
            </a:xfrm>
            <a:custGeom>
              <a:avLst/>
              <a:gdLst/>
              <a:ahLst/>
              <a:cxnLst/>
              <a:rect l="l" t="t" r="r" b="b"/>
              <a:pathLst>
                <a:path w="159" h="42" extrusionOk="0">
                  <a:moveTo>
                    <a:pt x="76" y="1"/>
                  </a:moveTo>
                  <a:cubicBezTo>
                    <a:pt x="52" y="1"/>
                    <a:pt x="26" y="5"/>
                    <a:pt x="1" y="17"/>
                  </a:cubicBezTo>
                  <a:cubicBezTo>
                    <a:pt x="25" y="34"/>
                    <a:pt x="53" y="41"/>
                    <a:pt x="82" y="41"/>
                  </a:cubicBezTo>
                  <a:cubicBezTo>
                    <a:pt x="105" y="41"/>
                    <a:pt x="129" y="37"/>
                    <a:pt x="152" y="29"/>
                  </a:cubicBezTo>
                  <a:cubicBezTo>
                    <a:pt x="158" y="29"/>
                    <a:pt x="158" y="17"/>
                    <a:pt x="152" y="17"/>
                  </a:cubicBezTo>
                  <a:cubicBezTo>
                    <a:pt x="130" y="7"/>
                    <a:pt x="103" y="1"/>
                    <a:pt x="7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2659575" y="1969075"/>
              <a:ext cx="5025" cy="1775"/>
            </a:xfrm>
            <a:custGeom>
              <a:avLst/>
              <a:gdLst/>
              <a:ahLst/>
              <a:cxnLst/>
              <a:rect l="l" t="t" r="r" b="b"/>
              <a:pathLst>
                <a:path w="201" h="71" extrusionOk="0">
                  <a:moveTo>
                    <a:pt x="73" y="1"/>
                  </a:moveTo>
                  <a:cubicBezTo>
                    <a:pt x="49" y="1"/>
                    <a:pt x="25" y="6"/>
                    <a:pt x="0" y="16"/>
                  </a:cubicBezTo>
                  <a:cubicBezTo>
                    <a:pt x="49" y="52"/>
                    <a:pt x="115" y="70"/>
                    <a:pt x="188" y="70"/>
                  </a:cubicBezTo>
                  <a:cubicBezTo>
                    <a:pt x="194" y="70"/>
                    <a:pt x="200" y="52"/>
                    <a:pt x="194" y="46"/>
                  </a:cubicBezTo>
                  <a:cubicBezTo>
                    <a:pt x="158" y="18"/>
                    <a:pt x="117" y="1"/>
                    <a:pt x="7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2659575" y="1969075"/>
              <a:ext cx="5025" cy="1775"/>
            </a:xfrm>
            <a:custGeom>
              <a:avLst/>
              <a:gdLst/>
              <a:ahLst/>
              <a:cxnLst/>
              <a:rect l="l" t="t" r="r" b="b"/>
              <a:pathLst>
                <a:path w="201" h="71" extrusionOk="0">
                  <a:moveTo>
                    <a:pt x="73" y="1"/>
                  </a:moveTo>
                  <a:cubicBezTo>
                    <a:pt x="49" y="1"/>
                    <a:pt x="25" y="6"/>
                    <a:pt x="0" y="16"/>
                  </a:cubicBezTo>
                  <a:cubicBezTo>
                    <a:pt x="49" y="52"/>
                    <a:pt x="115" y="70"/>
                    <a:pt x="188" y="70"/>
                  </a:cubicBezTo>
                  <a:cubicBezTo>
                    <a:pt x="194" y="70"/>
                    <a:pt x="200" y="52"/>
                    <a:pt x="194" y="46"/>
                  </a:cubicBezTo>
                  <a:cubicBezTo>
                    <a:pt x="158" y="18"/>
                    <a:pt x="117" y="1"/>
                    <a:pt x="7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2636425" y="1979150"/>
              <a:ext cx="35900" cy="60875"/>
            </a:xfrm>
            <a:custGeom>
              <a:avLst/>
              <a:gdLst/>
              <a:ahLst/>
              <a:cxnLst/>
              <a:rect l="l" t="t" r="r" b="b"/>
              <a:pathLst>
                <a:path w="1436" h="2435" extrusionOk="0">
                  <a:moveTo>
                    <a:pt x="551" y="0"/>
                  </a:moveTo>
                  <a:lnTo>
                    <a:pt x="430" y="545"/>
                  </a:lnTo>
                  <a:lnTo>
                    <a:pt x="297" y="1090"/>
                  </a:lnTo>
                  <a:cubicBezTo>
                    <a:pt x="248" y="1272"/>
                    <a:pt x="206" y="1453"/>
                    <a:pt x="151" y="1635"/>
                  </a:cubicBezTo>
                  <a:lnTo>
                    <a:pt x="0" y="2174"/>
                  </a:lnTo>
                  <a:lnTo>
                    <a:pt x="914" y="2434"/>
                  </a:lnTo>
                  <a:lnTo>
                    <a:pt x="1060" y="1877"/>
                  </a:lnTo>
                  <a:cubicBezTo>
                    <a:pt x="1114" y="1696"/>
                    <a:pt x="1150" y="1508"/>
                    <a:pt x="1193" y="1314"/>
                  </a:cubicBezTo>
                  <a:cubicBezTo>
                    <a:pt x="1241" y="1126"/>
                    <a:pt x="1284" y="939"/>
                    <a:pt x="1326" y="751"/>
                  </a:cubicBezTo>
                  <a:lnTo>
                    <a:pt x="1435" y="182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2653075" y="1980800"/>
              <a:ext cx="19700" cy="5025"/>
            </a:xfrm>
            <a:custGeom>
              <a:avLst/>
              <a:gdLst/>
              <a:ahLst/>
              <a:cxnLst/>
              <a:rect l="l" t="t" r="r" b="b"/>
              <a:pathLst>
                <a:path w="788" h="201" extrusionOk="0">
                  <a:moveTo>
                    <a:pt x="6" y="1"/>
                  </a:moveTo>
                  <a:cubicBezTo>
                    <a:pt x="0" y="1"/>
                    <a:pt x="0" y="19"/>
                    <a:pt x="6" y="19"/>
                  </a:cubicBezTo>
                  <a:cubicBezTo>
                    <a:pt x="260" y="86"/>
                    <a:pt x="509" y="177"/>
                    <a:pt x="763" y="201"/>
                  </a:cubicBezTo>
                  <a:cubicBezTo>
                    <a:pt x="781" y="201"/>
                    <a:pt x="787" y="177"/>
                    <a:pt x="769" y="170"/>
                  </a:cubicBezTo>
                  <a:cubicBezTo>
                    <a:pt x="545" y="37"/>
                    <a:pt x="267" y="7"/>
                    <a:pt x="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2653075" y="1980800"/>
              <a:ext cx="19700" cy="5025"/>
            </a:xfrm>
            <a:custGeom>
              <a:avLst/>
              <a:gdLst/>
              <a:ahLst/>
              <a:cxnLst/>
              <a:rect l="l" t="t" r="r" b="b"/>
              <a:pathLst>
                <a:path w="788" h="201" extrusionOk="0">
                  <a:moveTo>
                    <a:pt x="6" y="1"/>
                  </a:moveTo>
                  <a:cubicBezTo>
                    <a:pt x="0" y="1"/>
                    <a:pt x="0" y="19"/>
                    <a:pt x="6" y="19"/>
                  </a:cubicBezTo>
                  <a:cubicBezTo>
                    <a:pt x="260" y="86"/>
                    <a:pt x="509" y="177"/>
                    <a:pt x="763" y="201"/>
                  </a:cubicBezTo>
                  <a:cubicBezTo>
                    <a:pt x="781" y="201"/>
                    <a:pt x="787" y="177"/>
                    <a:pt x="769" y="170"/>
                  </a:cubicBezTo>
                  <a:cubicBezTo>
                    <a:pt x="545" y="37"/>
                    <a:pt x="267" y="7"/>
                    <a:pt x="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2665775" y="1985050"/>
              <a:ext cx="6925" cy="28000"/>
            </a:xfrm>
            <a:custGeom>
              <a:avLst/>
              <a:gdLst/>
              <a:ahLst/>
              <a:cxnLst/>
              <a:rect l="l" t="t" r="r" b="b"/>
              <a:pathLst>
                <a:path w="277" h="1120" extrusionOk="0">
                  <a:moveTo>
                    <a:pt x="260" y="0"/>
                  </a:moveTo>
                  <a:cubicBezTo>
                    <a:pt x="253" y="0"/>
                    <a:pt x="246" y="5"/>
                    <a:pt x="243" y="19"/>
                  </a:cubicBezTo>
                  <a:cubicBezTo>
                    <a:pt x="188" y="200"/>
                    <a:pt x="152" y="382"/>
                    <a:pt x="110" y="564"/>
                  </a:cubicBezTo>
                  <a:lnTo>
                    <a:pt x="1" y="1108"/>
                  </a:lnTo>
                  <a:cubicBezTo>
                    <a:pt x="1" y="1115"/>
                    <a:pt x="3" y="1120"/>
                    <a:pt x="4" y="1120"/>
                  </a:cubicBezTo>
                  <a:cubicBezTo>
                    <a:pt x="6" y="1120"/>
                    <a:pt x="7" y="1117"/>
                    <a:pt x="7" y="1108"/>
                  </a:cubicBezTo>
                  <a:cubicBezTo>
                    <a:pt x="61" y="927"/>
                    <a:pt x="104" y="757"/>
                    <a:pt x="152" y="564"/>
                  </a:cubicBezTo>
                  <a:cubicBezTo>
                    <a:pt x="188" y="382"/>
                    <a:pt x="231" y="200"/>
                    <a:pt x="273" y="19"/>
                  </a:cubicBezTo>
                  <a:cubicBezTo>
                    <a:pt x="277" y="8"/>
                    <a:pt x="269" y="0"/>
                    <a:pt x="26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2665775" y="1985050"/>
              <a:ext cx="6925" cy="28000"/>
            </a:xfrm>
            <a:custGeom>
              <a:avLst/>
              <a:gdLst/>
              <a:ahLst/>
              <a:cxnLst/>
              <a:rect l="l" t="t" r="r" b="b"/>
              <a:pathLst>
                <a:path w="277" h="1120" extrusionOk="0">
                  <a:moveTo>
                    <a:pt x="260" y="0"/>
                  </a:moveTo>
                  <a:cubicBezTo>
                    <a:pt x="253" y="0"/>
                    <a:pt x="246" y="5"/>
                    <a:pt x="243" y="19"/>
                  </a:cubicBezTo>
                  <a:cubicBezTo>
                    <a:pt x="188" y="200"/>
                    <a:pt x="152" y="382"/>
                    <a:pt x="110" y="564"/>
                  </a:cubicBezTo>
                  <a:lnTo>
                    <a:pt x="1" y="1108"/>
                  </a:lnTo>
                  <a:cubicBezTo>
                    <a:pt x="1" y="1115"/>
                    <a:pt x="3" y="1120"/>
                    <a:pt x="4" y="1120"/>
                  </a:cubicBezTo>
                  <a:cubicBezTo>
                    <a:pt x="6" y="1120"/>
                    <a:pt x="7" y="1117"/>
                    <a:pt x="7" y="1108"/>
                  </a:cubicBezTo>
                  <a:cubicBezTo>
                    <a:pt x="61" y="927"/>
                    <a:pt x="104" y="757"/>
                    <a:pt x="152" y="564"/>
                  </a:cubicBezTo>
                  <a:cubicBezTo>
                    <a:pt x="188" y="382"/>
                    <a:pt x="231" y="200"/>
                    <a:pt x="273" y="19"/>
                  </a:cubicBezTo>
                  <a:cubicBezTo>
                    <a:pt x="277" y="8"/>
                    <a:pt x="269" y="0"/>
                    <a:pt x="26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2650800" y="1989175"/>
              <a:ext cx="14400" cy="4525"/>
            </a:xfrm>
            <a:custGeom>
              <a:avLst/>
              <a:gdLst/>
              <a:ahLst/>
              <a:cxnLst/>
              <a:rect l="l" t="t" r="r" b="b"/>
              <a:pathLst>
                <a:path w="576" h="181" extrusionOk="0">
                  <a:moveTo>
                    <a:pt x="85" y="0"/>
                  </a:moveTo>
                  <a:cubicBezTo>
                    <a:pt x="56" y="0"/>
                    <a:pt x="27" y="5"/>
                    <a:pt x="0" y="17"/>
                  </a:cubicBezTo>
                  <a:cubicBezTo>
                    <a:pt x="91" y="66"/>
                    <a:pt x="206" y="66"/>
                    <a:pt x="297" y="90"/>
                  </a:cubicBezTo>
                  <a:cubicBezTo>
                    <a:pt x="388" y="114"/>
                    <a:pt x="479" y="144"/>
                    <a:pt x="569" y="181"/>
                  </a:cubicBezTo>
                  <a:cubicBezTo>
                    <a:pt x="569" y="181"/>
                    <a:pt x="575" y="175"/>
                    <a:pt x="569" y="175"/>
                  </a:cubicBezTo>
                  <a:cubicBezTo>
                    <a:pt x="485" y="114"/>
                    <a:pt x="394" y="84"/>
                    <a:pt x="303" y="53"/>
                  </a:cubicBezTo>
                  <a:cubicBezTo>
                    <a:pt x="238" y="32"/>
                    <a:pt x="160" y="0"/>
                    <a:pt x="85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2650800" y="1989175"/>
              <a:ext cx="14400" cy="4525"/>
            </a:xfrm>
            <a:custGeom>
              <a:avLst/>
              <a:gdLst/>
              <a:ahLst/>
              <a:cxnLst/>
              <a:rect l="l" t="t" r="r" b="b"/>
              <a:pathLst>
                <a:path w="576" h="181" extrusionOk="0">
                  <a:moveTo>
                    <a:pt x="85" y="0"/>
                  </a:moveTo>
                  <a:cubicBezTo>
                    <a:pt x="56" y="0"/>
                    <a:pt x="27" y="5"/>
                    <a:pt x="0" y="17"/>
                  </a:cubicBezTo>
                  <a:cubicBezTo>
                    <a:pt x="91" y="66"/>
                    <a:pt x="206" y="66"/>
                    <a:pt x="297" y="90"/>
                  </a:cubicBezTo>
                  <a:cubicBezTo>
                    <a:pt x="388" y="114"/>
                    <a:pt x="479" y="144"/>
                    <a:pt x="569" y="181"/>
                  </a:cubicBezTo>
                  <a:cubicBezTo>
                    <a:pt x="569" y="181"/>
                    <a:pt x="575" y="175"/>
                    <a:pt x="569" y="175"/>
                  </a:cubicBezTo>
                  <a:cubicBezTo>
                    <a:pt x="485" y="114"/>
                    <a:pt x="394" y="84"/>
                    <a:pt x="303" y="53"/>
                  </a:cubicBezTo>
                  <a:cubicBezTo>
                    <a:pt x="238" y="32"/>
                    <a:pt x="160" y="0"/>
                    <a:pt x="85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2645650" y="2014700"/>
              <a:ext cx="12900" cy="5350"/>
            </a:xfrm>
            <a:custGeom>
              <a:avLst/>
              <a:gdLst/>
              <a:ahLst/>
              <a:cxnLst/>
              <a:rect l="l" t="t" r="r" b="b"/>
              <a:pathLst>
                <a:path w="516" h="214" extrusionOk="0">
                  <a:moveTo>
                    <a:pt x="52" y="1"/>
                  </a:moveTo>
                  <a:cubicBezTo>
                    <a:pt x="35" y="1"/>
                    <a:pt x="18" y="3"/>
                    <a:pt x="0" y="7"/>
                  </a:cubicBezTo>
                  <a:cubicBezTo>
                    <a:pt x="61" y="62"/>
                    <a:pt x="146" y="62"/>
                    <a:pt x="224" y="86"/>
                  </a:cubicBezTo>
                  <a:cubicBezTo>
                    <a:pt x="321" y="116"/>
                    <a:pt x="418" y="165"/>
                    <a:pt x="509" y="213"/>
                  </a:cubicBezTo>
                  <a:cubicBezTo>
                    <a:pt x="515" y="213"/>
                    <a:pt x="515" y="207"/>
                    <a:pt x="515" y="195"/>
                  </a:cubicBezTo>
                  <a:cubicBezTo>
                    <a:pt x="442" y="134"/>
                    <a:pt x="358" y="92"/>
                    <a:pt x="267" y="62"/>
                  </a:cubicBezTo>
                  <a:cubicBezTo>
                    <a:pt x="198" y="37"/>
                    <a:pt x="125" y="1"/>
                    <a:pt x="5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2645650" y="2014700"/>
              <a:ext cx="12900" cy="5350"/>
            </a:xfrm>
            <a:custGeom>
              <a:avLst/>
              <a:gdLst/>
              <a:ahLst/>
              <a:cxnLst/>
              <a:rect l="l" t="t" r="r" b="b"/>
              <a:pathLst>
                <a:path w="516" h="214" extrusionOk="0">
                  <a:moveTo>
                    <a:pt x="52" y="1"/>
                  </a:moveTo>
                  <a:cubicBezTo>
                    <a:pt x="35" y="1"/>
                    <a:pt x="18" y="3"/>
                    <a:pt x="0" y="7"/>
                  </a:cubicBezTo>
                  <a:cubicBezTo>
                    <a:pt x="61" y="62"/>
                    <a:pt x="146" y="62"/>
                    <a:pt x="224" y="86"/>
                  </a:cubicBezTo>
                  <a:cubicBezTo>
                    <a:pt x="321" y="116"/>
                    <a:pt x="418" y="165"/>
                    <a:pt x="509" y="213"/>
                  </a:cubicBezTo>
                  <a:cubicBezTo>
                    <a:pt x="515" y="213"/>
                    <a:pt x="515" y="207"/>
                    <a:pt x="515" y="195"/>
                  </a:cubicBezTo>
                  <a:cubicBezTo>
                    <a:pt x="442" y="134"/>
                    <a:pt x="358" y="92"/>
                    <a:pt x="267" y="62"/>
                  </a:cubicBezTo>
                  <a:cubicBezTo>
                    <a:pt x="198" y="37"/>
                    <a:pt x="125" y="1"/>
                    <a:pt x="5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2653225" y="1996450"/>
              <a:ext cx="4250" cy="1175"/>
            </a:xfrm>
            <a:custGeom>
              <a:avLst/>
              <a:gdLst/>
              <a:ahLst/>
              <a:cxnLst/>
              <a:rect l="l" t="t" r="r" b="b"/>
              <a:pathLst>
                <a:path w="170" h="47" extrusionOk="0">
                  <a:moveTo>
                    <a:pt x="52" y="1"/>
                  </a:moveTo>
                  <a:cubicBezTo>
                    <a:pt x="35" y="1"/>
                    <a:pt x="18" y="4"/>
                    <a:pt x="0" y="11"/>
                  </a:cubicBezTo>
                  <a:cubicBezTo>
                    <a:pt x="49" y="47"/>
                    <a:pt x="109" y="47"/>
                    <a:pt x="158" y="47"/>
                  </a:cubicBezTo>
                  <a:cubicBezTo>
                    <a:pt x="170" y="47"/>
                    <a:pt x="170" y="35"/>
                    <a:pt x="158" y="35"/>
                  </a:cubicBezTo>
                  <a:cubicBezTo>
                    <a:pt x="128" y="18"/>
                    <a:pt x="92" y="1"/>
                    <a:pt x="5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653225" y="1996450"/>
              <a:ext cx="4250" cy="1175"/>
            </a:xfrm>
            <a:custGeom>
              <a:avLst/>
              <a:gdLst/>
              <a:ahLst/>
              <a:cxnLst/>
              <a:rect l="l" t="t" r="r" b="b"/>
              <a:pathLst>
                <a:path w="170" h="47" extrusionOk="0">
                  <a:moveTo>
                    <a:pt x="52" y="1"/>
                  </a:moveTo>
                  <a:cubicBezTo>
                    <a:pt x="35" y="1"/>
                    <a:pt x="18" y="4"/>
                    <a:pt x="0" y="11"/>
                  </a:cubicBezTo>
                  <a:cubicBezTo>
                    <a:pt x="49" y="47"/>
                    <a:pt x="109" y="47"/>
                    <a:pt x="158" y="47"/>
                  </a:cubicBezTo>
                  <a:cubicBezTo>
                    <a:pt x="170" y="47"/>
                    <a:pt x="170" y="35"/>
                    <a:pt x="158" y="35"/>
                  </a:cubicBezTo>
                  <a:cubicBezTo>
                    <a:pt x="128" y="18"/>
                    <a:pt x="92" y="1"/>
                    <a:pt x="5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2646850" y="2024400"/>
              <a:ext cx="5325" cy="2300"/>
            </a:xfrm>
            <a:custGeom>
              <a:avLst/>
              <a:gdLst/>
              <a:ahLst/>
              <a:cxnLst/>
              <a:rect l="l" t="t" r="r" b="b"/>
              <a:pathLst>
                <a:path w="213" h="92" extrusionOk="0">
                  <a:moveTo>
                    <a:pt x="61" y="1"/>
                  </a:moveTo>
                  <a:cubicBezTo>
                    <a:pt x="41" y="1"/>
                    <a:pt x="21" y="4"/>
                    <a:pt x="1" y="13"/>
                  </a:cubicBezTo>
                  <a:cubicBezTo>
                    <a:pt x="55" y="61"/>
                    <a:pt x="128" y="79"/>
                    <a:pt x="195" y="91"/>
                  </a:cubicBezTo>
                  <a:cubicBezTo>
                    <a:pt x="201" y="91"/>
                    <a:pt x="213" y="73"/>
                    <a:pt x="201" y="67"/>
                  </a:cubicBezTo>
                  <a:cubicBezTo>
                    <a:pt x="165" y="28"/>
                    <a:pt x="114" y="1"/>
                    <a:pt x="6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2646850" y="2024400"/>
              <a:ext cx="5325" cy="2300"/>
            </a:xfrm>
            <a:custGeom>
              <a:avLst/>
              <a:gdLst/>
              <a:ahLst/>
              <a:cxnLst/>
              <a:rect l="l" t="t" r="r" b="b"/>
              <a:pathLst>
                <a:path w="213" h="92" extrusionOk="0">
                  <a:moveTo>
                    <a:pt x="61" y="1"/>
                  </a:moveTo>
                  <a:cubicBezTo>
                    <a:pt x="41" y="1"/>
                    <a:pt x="21" y="4"/>
                    <a:pt x="1" y="13"/>
                  </a:cubicBezTo>
                  <a:cubicBezTo>
                    <a:pt x="55" y="61"/>
                    <a:pt x="128" y="79"/>
                    <a:pt x="195" y="91"/>
                  </a:cubicBezTo>
                  <a:cubicBezTo>
                    <a:pt x="201" y="91"/>
                    <a:pt x="213" y="73"/>
                    <a:pt x="201" y="67"/>
                  </a:cubicBezTo>
                  <a:cubicBezTo>
                    <a:pt x="165" y="28"/>
                    <a:pt x="114" y="1"/>
                    <a:pt x="6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619150" y="2033325"/>
              <a:ext cx="40450" cy="61625"/>
            </a:xfrm>
            <a:custGeom>
              <a:avLst/>
              <a:gdLst/>
              <a:ahLst/>
              <a:cxnLst/>
              <a:rect l="l" t="t" r="r" b="b"/>
              <a:pathLst>
                <a:path w="1618" h="2465" extrusionOk="0">
                  <a:moveTo>
                    <a:pt x="691" y="1"/>
                  </a:moveTo>
                  <a:cubicBezTo>
                    <a:pt x="637" y="182"/>
                    <a:pt x="576" y="358"/>
                    <a:pt x="528" y="540"/>
                  </a:cubicBezTo>
                  <a:cubicBezTo>
                    <a:pt x="473" y="721"/>
                    <a:pt x="419" y="897"/>
                    <a:pt x="358" y="1079"/>
                  </a:cubicBezTo>
                  <a:lnTo>
                    <a:pt x="183" y="1617"/>
                  </a:lnTo>
                  <a:lnTo>
                    <a:pt x="1" y="2156"/>
                  </a:lnTo>
                  <a:lnTo>
                    <a:pt x="964" y="2465"/>
                  </a:lnTo>
                  <a:lnTo>
                    <a:pt x="1139" y="1920"/>
                  </a:lnTo>
                  <a:lnTo>
                    <a:pt x="1303" y="1363"/>
                  </a:lnTo>
                  <a:cubicBezTo>
                    <a:pt x="1357" y="1181"/>
                    <a:pt x="1412" y="994"/>
                    <a:pt x="1466" y="812"/>
                  </a:cubicBezTo>
                  <a:cubicBezTo>
                    <a:pt x="1508" y="630"/>
                    <a:pt x="1569" y="449"/>
                    <a:pt x="1617" y="261"/>
                  </a:cubicBezTo>
                  <a:lnTo>
                    <a:pt x="691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2639450" y="2035450"/>
              <a:ext cx="20150" cy="6675"/>
            </a:xfrm>
            <a:custGeom>
              <a:avLst/>
              <a:gdLst/>
              <a:ahLst/>
              <a:cxnLst/>
              <a:rect l="l" t="t" r="r" b="b"/>
              <a:pathLst>
                <a:path w="806" h="267" extrusionOk="0">
                  <a:moveTo>
                    <a:pt x="6" y="1"/>
                  </a:moveTo>
                  <a:cubicBezTo>
                    <a:pt x="0" y="1"/>
                    <a:pt x="0" y="19"/>
                    <a:pt x="0" y="19"/>
                  </a:cubicBezTo>
                  <a:cubicBezTo>
                    <a:pt x="261" y="104"/>
                    <a:pt x="515" y="225"/>
                    <a:pt x="781" y="267"/>
                  </a:cubicBezTo>
                  <a:cubicBezTo>
                    <a:pt x="793" y="267"/>
                    <a:pt x="805" y="243"/>
                    <a:pt x="793" y="237"/>
                  </a:cubicBezTo>
                  <a:cubicBezTo>
                    <a:pt x="563" y="85"/>
                    <a:pt x="273" y="25"/>
                    <a:pt x="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639450" y="2035450"/>
              <a:ext cx="20150" cy="6675"/>
            </a:xfrm>
            <a:custGeom>
              <a:avLst/>
              <a:gdLst/>
              <a:ahLst/>
              <a:cxnLst/>
              <a:rect l="l" t="t" r="r" b="b"/>
              <a:pathLst>
                <a:path w="806" h="267" extrusionOk="0">
                  <a:moveTo>
                    <a:pt x="6" y="1"/>
                  </a:moveTo>
                  <a:cubicBezTo>
                    <a:pt x="0" y="1"/>
                    <a:pt x="0" y="19"/>
                    <a:pt x="0" y="19"/>
                  </a:cubicBezTo>
                  <a:cubicBezTo>
                    <a:pt x="261" y="104"/>
                    <a:pt x="515" y="225"/>
                    <a:pt x="781" y="267"/>
                  </a:cubicBezTo>
                  <a:cubicBezTo>
                    <a:pt x="793" y="267"/>
                    <a:pt x="805" y="243"/>
                    <a:pt x="793" y="237"/>
                  </a:cubicBezTo>
                  <a:cubicBezTo>
                    <a:pt x="563" y="85"/>
                    <a:pt x="273" y="25"/>
                    <a:pt x="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2650800" y="2041450"/>
              <a:ext cx="8725" cy="27425"/>
            </a:xfrm>
            <a:custGeom>
              <a:avLst/>
              <a:gdLst/>
              <a:ahLst/>
              <a:cxnLst/>
              <a:rect l="l" t="t" r="r" b="b"/>
              <a:pathLst>
                <a:path w="349" h="1097" extrusionOk="0">
                  <a:moveTo>
                    <a:pt x="337" y="0"/>
                  </a:moveTo>
                  <a:cubicBezTo>
                    <a:pt x="329" y="0"/>
                    <a:pt x="318" y="7"/>
                    <a:pt x="309" y="21"/>
                  </a:cubicBezTo>
                  <a:cubicBezTo>
                    <a:pt x="249" y="197"/>
                    <a:pt x="200" y="378"/>
                    <a:pt x="146" y="548"/>
                  </a:cubicBezTo>
                  <a:cubicBezTo>
                    <a:pt x="97" y="729"/>
                    <a:pt x="49" y="911"/>
                    <a:pt x="0" y="1087"/>
                  </a:cubicBezTo>
                  <a:cubicBezTo>
                    <a:pt x="0" y="1090"/>
                    <a:pt x="3" y="1096"/>
                    <a:pt x="4" y="1096"/>
                  </a:cubicBezTo>
                  <a:cubicBezTo>
                    <a:pt x="5" y="1096"/>
                    <a:pt x="6" y="1094"/>
                    <a:pt x="6" y="1087"/>
                  </a:cubicBezTo>
                  <a:cubicBezTo>
                    <a:pt x="67" y="911"/>
                    <a:pt x="127" y="741"/>
                    <a:pt x="182" y="560"/>
                  </a:cubicBezTo>
                  <a:cubicBezTo>
                    <a:pt x="236" y="378"/>
                    <a:pt x="285" y="203"/>
                    <a:pt x="339" y="21"/>
                  </a:cubicBezTo>
                  <a:cubicBezTo>
                    <a:pt x="349" y="8"/>
                    <a:pt x="345" y="0"/>
                    <a:pt x="33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2650800" y="2041450"/>
              <a:ext cx="8725" cy="27425"/>
            </a:xfrm>
            <a:custGeom>
              <a:avLst/>
              <a:gdLst/>
              <a:ahLst/>
              <a:cxnLst/>
              <a:rect l="l" t="t" r="r" b="b"/>
              <a:pathLst>
                <a:path w="349" h="1097" extrusionOk="0">
                  <a:moveTo>
                    <a:pt x="337" y="0"/>
                  </a:moveTo>
                  <a:cubicBezTo>
                    <a:pt x="329" y="0"/>
                    <a:pt x="318" y="7"/>
                    <a:pt x="309" y="21"/>
                  </a:cubicBezTo>
                  <a:cubicBezTo>
                    <a:pt x="249" y="197"/>
                    <a:pt x="200" y="378"/>
                    <a:pt x="146" y="548"/>
                  </a:cubicBezTo>
                  <a:cubicBezTo>
                    <a:pt x="97" y="729"/>
                    <a:pt x="49" y="911"/>
                    <a:pt x="0" y="1087"/>
                  </a:cubicBezTo>
                  <a:cubicBezTo>
                    <a:pt x="0" y="1090"/>
                    <a:pt x="3" y="1096"/>
                    <a:pt x="4" y="1096"/>
                  </a:cubicBezTo>
                  <a:cubicBezTo>
                    <a:pt x="5" y="1096"/>
                    <a:pt x="6" y="1094"/>
                    <a:pt x="6" y="1087"/>
                  </a:cubicBezTo>
                  <a:cubicBezTo>
                    <a:pt x="67" y="911"/>
                    <a:pt x="127" y="741"/>
                    <a:pt x="182" y="560"/>
                  </a:cubicBezTo>
                  <a:cubicBezTo>
                    <a:pt x="236" y="378"/>
                    <a:pt x="285" y="203"/>
                    <a:pt x="339" y="21"/>
                  </a:cubicBezTo>
                  <a:cubicBezTo>
                    <a:pt x="349" y="8"/>
                    <a:pt x="345" y="0"/>
                    <a:pt x="33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2628400" y="2040600"/>
              <a:ext cx="27725" cy="53750"/>
            </a:xfrm>
            <a:custGeom>
              <a:avLst/>
              <a:gdLst/>
              <a:ahLst/>
              <a:cxnLst/>
              <a:rect l="l" t="t" r="r" b="b"/>
              <a:pathLst>
                <a:path w="1109" h="2150" extrusionOk="0">
                  <a:moveTo>
                    <a:pt x="678" y="0"/>
                  </a:moveTo>
                  <a:lnTo>
                    <a:pt x="618" y="194"/>
                  </a:lnTo>
                  <a:cubicBezTo>
                    <a:pt x="642" y="206"/>
                    <a:pt x="672" y="206"/>
                    <a:pt x="690" y="212"/>
                  </a:cubicBezTo>
                  <a:cubicBezTo>
                    <a:pt x="709" y="218"/>
                    <a:pt x="733" y="224"/>
                    <a:pt x="745" y="237"/>
                  </a:cubicBezTo>
                  <a:cubicBezTo>
                    <a:pt x="763" y="243"/>
                    <a:pt x="781" y="249"/>
                    <a:pt x="799" y="255"/>
                  </a:cubicBezTo>
                  <a:cubicBezTo>
                    <a:pt x="830" y="273"/>
                    <a:pt x="860" y="297"/>
                    <a:pt x="884" y="309"/>
                  </a:cubicBezTo>
                  <a:cubicBezTo>
                    <a:pt x="927" y="346"/>
                    <a:pt x="957" y="388"/>
                    <a:pt x="957" y="388"/>
                  </a:cubicBezTo>
                  <a:lnTo>
                    <a:pt x="848" y="388"/>
                  </a:lnTo>
                  <a:cubicBezTo>
                    <a:pt x="793" y="388"/>
                    <a:pt x="715" y="370"/>
                    <a:pt x="648" y="346"/>
                  </a:cubicBezTo>
                  <a:cubicBezTo>
                    <a:pt x="624" y="339"/>
                    <a:pt x="594" y="333"/>
                    <a:pt x="569" y="321"/>
                  </a:cubicBezTo>
                  <a:lnTo>
                    <a:pt x="533" y="442"/>
                  </a:lnTo>
                  <a:cubicBezTo>
                    <a:pt x="545" y="442"/>
                    <a:pt x="563" y="442"/>
                    <a:pt x="569" y="448"/>
                  </a:cubicBezTo>
                  <a:cubicBezTo>
                    <a:pt x="600" y="455"/>
                    <a:pt x="630" y="479"/>
                    <a:pt x="648" y="503"/>
                  </a:cubicBezTo>
                  <a:cubicBezTo>
                    <a:pt x="654" y="515"/>
                    <a:pt x="660" y="521"/>
                    <a:pt x="666" y="533"/>
                  </a:cubicBezTo>
                  <a:cubicBezTo>
                    <a:pt x="666" y="539"/>
                    <a:pt x="678" y="539"/>
                    <a:pt x="678" y="545"/>
                  </a:cubicBezTo>
                  <a:lnTo>
                    <a:pt x="678" y="551"/>
                  </a:lnTo>
                  <a:lnTo>
                    <a:pt x="666" y="551"/>
                  </a:lnTo>
                  <a:lnTo>
                    <a:pt x="660" y="563"/>
                  </a:lnTo>
                  <a:cubicBezTo>
                    <a:pt x="654" y="570"/>
                    <a:pt x="642" y="576"/>
                    <a:pt x="624" y="582"/>
                  </a:cubicBezTo>
                  <a:cubicBezTo>
                    <a:pt x="605" y="593"/>
                    <a:pt x="583" y="597"/>
                    <a:pt x="562" y="597"/>
                  </a:cubicBezTo>
                  <a:cubicBezTo>
                    <a:pt x="550" y="597"/>
                    <a:pt x="538" y="596"/>
                    <a:pt x="527" y="594"/>
                  </a:cubicBezTo>
                  <a:cubicBezTo>
                    <a:pt x="509" y="582"/>
                    <a:pt x="497" y="582"/>
                    <a:pt x="491" y="570"/>
                  </a:cubicBezTo>
                  <a:cubicBezTo>
                    <a:pt x="454" y="672"/>
                    <a:pt x="418" y="781"/>
                    <a:pt x="382" y="884"/>
                  </a:cubicBezTo>
                  <a:lnTo>
                    <a:pt x="273" y="1205"/>
                  </a:lnTo>
                  <a:cubicBezTo>
                    <a:pt x="291" y="1211"/>
                    <a:pt x="315" y="1217"/>
                    <a:pt x="327" y="1217"/>
                  </a:cubicBezTo>
                  <a:cubicBezTo>
                    <a:pt x="406" y="1248"/>
                    <a:pt x="472" y="1290"/>
                    <a:pt x="515" y="1326"/>
                  </a:cubicBezTo>
                  <a:cubicBezTo>
                    <a:pt x="539" y="1351"/>
                    <a:pt x="563" y="1363"/>
                    <a:pt x="575" y="1381"/>
                  </a:cubicBezTo>
                  <a:lnTo>
                    <a:pt x="600" y="1399"/>
                  </a:lnTo>
                  <a:cubicBezTo>
                    <a:pt x="600" y="1399"/>
                    <a:pt x="594" y="1399"/>
                    <a:pt x="569" y="1411"/>
                  </a:cubicBezTo>
                  <a:lnTo>
                    <a:pt x="497" y="1411"/>
                  </a:lnTo>
                  <a:cubicBezTo>
                    <a:pt x="436" y="1411"/>
                    <a:pt x="357" y="1387"/>
                    <a:pt x="285" y="1357"/>
                  </a:cubicBezTo>
                  <a:cubicBezTo>
                    <a:pt x="267" y="1351"/>
                    <a:pt x="255" y="1338"/>
                    <a:pt x="230" y="1332"/>
                  </a:cubicBezTo>
                  <a:lnTo>
                    <a:pt x="164" y="1532"/>
                  </a:lnTo>
                  <a:cubicBezTo>
                    <a:pt x="176" y="1532"/>
                    <a:pt x="200" y="1532"/>
                    <a:pt x="212" y="1538"/>
                  </a:cubicBezTo>
                  <a:cubicBezTo>
                    <a:pt x="242" y="1550"/>
                    <a:pt x="273" y="1575"/>
                    <a:pt x="291" y="1599"/>
                  </a:cubicBezTo>
                  <a:cubicBezTo>
                    <a:pt x="297" y="1611"/>
                    <a:pt x="303" y="1629"/>
                    <a:pt x="315" y="1635"/>
                  </a:cubicBezTo>
                  <a:cubicBezTo>
                    <a:pt x="315" y="1641"/>
                    <a:pt x="315" y="1641"/>
                    <a:pt x="321" y="1653"/>
                  </a:cubicBezTo>
                  <a:lnTo>
                    <a:pt x="321" y="1659"/>
                  </a:lnTo>
                  <a:lnTo>
                    <a:pt x="315" y="1659"/>
                  </a:lnTo>
                  <a:cubicBezTo>
                    <a:pt x="315" y="1659"/>
                    <a:pt x="303" y="1665"/>
                    <a:pt x="297" y="1665"/>
                  </a:cubicBezTo>
                  <a:cubicBezTo>
                    <a:pt x="291" y="1671"/>
                    <a:pt x="273" y="1671"/>
                    <a:pt x="261" y="1684"/>
                  </a:cubicBezTo>
                  <a:cubicBezTo>
                    <a:pt x="250" y="1686"/>
                    <a:pt x="238" y="1687"/>
                    <a:pt x="226" y="1687"/>
                  </a:cubicBezTo>
                  <a:cubicBezTo>
                    <a:pt x="205" y="1687"/>
                    <a:pt x="183" y="1683"/>
                    <a:pt x="164" y="1671"/>
                  </a:cubicBezTo>
                  <a:lnTo>
                    <a:pt x="115" y="1653"/>
                  </a:lnTo>
                  <a:lnTo>
                    <a:pt x="0" y="1974"/>
                  </a:lnTo>
                  <a:lnTo>
                    <a:pt x="521" y="2150"/>
                  </a:lnTo>
                  <a:cubicBezTo>
                    <a:pt x="618" y="1817"/>
                    <a:pt x="709" y="1484"/>
                    <a:pt x="805" y="1151"/>
                  </a:cubicBezTo>
                  <a:cubicBezTo>
                    <a:pt x="848" y="987"/>
                    <a:pt x="902" y="818"/>
                    <a:pt x="951" y="648"/>
                  </a:cubicBezTo>
                  <a:cubicBezTo>
                    <a:pt x="1005" y="485"/>
                    <a:pt x="1048" y="321"/>
                    <a:pt x="1108" y="152"/>
                  </a:cubicBezTo>
                  <a:cubicBezTo>
                    <a:pt x="963" y="103"/>
                    <a:pt x="824" y="55"/>
                    <a:pt x="678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2636275" y="2043850"/>
              <a:ext cx="14850" cy="5550"/>
            </a:xfrm>
            <a:custGeom>
              <a:avLst/>
              <a:gdLst/>
              <a:ahLst/>
              <a:cxnLst/>
              <a:rect l="l" t="t" r="r" b="b"/>
              <a:pathLst>
                <a:path w="594" h="222" extrusionOk="0">
                  <a:moveTo>
                    <a:pt x="74" y="0"/>
                  </a:moveTo>
                  <a:cubicBezTo>
                    <a:pt x="50" y="0"/>
                    <a:pt x="25" y="3"/>
                    <a:pt x="0" y="10"/>
                  </a:cubicBezTo>
                  <a:cubicBezTo>
                    <a:pt x="91" y="70"/>
                    <a:pt x="206" y="76"/>
                    <a:pt x="309" y="107"/>
                  </a:cubicBezTo>
                  <a:cubicBezTo>
                    <a:pt x="406" y="137"/>
                    <a:pt x="497" y="173"/>
                    <a:pt x="587" y="222"/>
                  </a:cubicBezTo>
                  <a:cubicBezTo>
                    <a:pt x="587" y="222"/>
                    <a:pt x="593" y="209"/>
                    <a:pt x="587" y="209"/>
                  </a:cubicBezTo>
                  <a:cubicBezTo>
                    <a:pt x="509" y="149"/>
                    <a:pt x="418" y="107"/>
                    <a:pt x="315" y="70"/>
                  </a:cubicBezTo>
                  <a:cubicBezTo>
                    <a:pt x="239" y="37"/>
                    <a:pt x="160" y="0"/>
                    <a:pt x="74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2636275" y="2043850"/>
              <a:ext cx="14850" cy="5550"/>
            </a:xfrm>
            <a:custGeom>
              <a:avLst/>
              <a:gdLst/>
              <a:ahLst/>
              <a:cxnLst/>
              <a:rect l="l" t="t" r="r" b="b"/>
              <a:pathLst>
                <a:path w="594" h="222" extrusionOk="0">
                  <a:moveTo>
                    <a:pt x="74" y="0"/>
                  </a:moveTo>
                  <a:cubicBezTo>
                    <a:pt x="50" y="0"/>
                    <a:pt x="25" y="3"/>
                    <a:pt x="0" y="10"/>
                  </a:cubicBezTo>
                  <a:cubicBezTo>
                    <a:pt x="91" y="70"/>
                    <a:pt x="206" y="76"/>
                    <a:pt x="309" y="107"/>
                  </a:cubicBezTo>
                  <a:cubicBezTo>
                    <a:pt x="406" y="137"/>
                    <a:pt x="497" y="173"/>
                    <a:pt x="587" y="222"/>
                  </a:cubicBezTo>
                  <a:cubicBezTo>
                    <a:pt x="587" y="222"/>
                    <a:pt x="593" y="209"/>
                    <a:pt x="587" y="209"/>
                  </a:cubicBezTo>
                  <a:cubicBezTo>
                    <a:pt x="509" y="149"/>
                    <a:pt x="418" y="107"/>
                    <a:pt x="315" y="70"/>
                  </a:cubicBezTo>
                  <a:cubicBezTo>
                    <a:pt x="239" y="37"/>
                    <a:pt x="160" y="0"/>
                    <a:pt x="74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2629600" y="2069050"/>
              <a:ext cx="13500" cy="6225"/>
            </a:xfrm>
            <a:custGeom>
              <a:avLst/>
              <a:gdLst/>
              <a:ahLst/>
              <a:cxnLst/>
              <a:rect l="l" t="t" r="r" b="b"/>
              <a:pathLst>
                <a:path w="540" h="249" extrusionOk="0">
                  <a:moveTo>
                    <a:pt x="50" y="1"/>
                  </a:moveTo>
                  <a:cubicBezTo>
                    <a:pt x="34" y="1"/>
                    <a:pt x="17" y="3"/>
                    <a:pt x="1" y="7"/>
                  </a:cubicBezTo>
                  <a:cubicBezTo>
                    <a:pt x="61" y="67"/>
                    <a:pt x="152" y="73"/>
                    <a:pt x="231" y="98"/>
                  </a:cubicBezTo>
                  <a:cubicBezTo>
                    <a:pt x="334" y="134"/>
                    <a:pt x="424" y="188"/>
                    <a:pt x="521" y="249"/>
                  </a:cubicBezTo>
                  <a:cubicBezTo>
                    <a:pt x="533" y="249"/>
                    <a:pt x="540" y="243"/>
                    <a:pt x="533" y="231"/>
                  </a:cubicBezTo>
                  <a:cubicBezTo>
                    <a:pt x="455" y="164"/>
                    <a:pt x="364" y="122"/>
                    <a:pt x="273" y="73"/>
                  </a:cubicBezTo>
                  <a:cubicBezTo>
                    <a:pt x="203" y="43"/>
                    <a:pt x="129" y="1"/>
                    <a:pt x="5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2629600" y="2069050"/>
              <a:ext cx="13500" cy="6225"/>
            </a:xfrm>
            <a:custGeom>
              <a:avLst/>
              <a:gdLst/>
              <a:ahLst/>
              <a:cxnLst/>
              <a:rect l="l" t="t" r="r" b="b"/>
              <a:pathLst>
                <a:path w="540" h="249" extrusionOk="0">
                  <a:moveTo>
                    <a:pt x="50" y="1"/>
                  </a:moveTo>
                  <a:cubicBezTo>
                    <a:pt x="34" y="1"/>
                    <a:pt x="17" y="3"/>
                    <a:pt x="1" y="7"/>
                  </a:cubicBezTo>
                  <a:cubicBezTo>
                    <a:pt x="61" y="67"/>
                    <a:pt x="152" y="73"/>
                    <a:pt x="231" y="98"/>
                  </a:cubicBezTo>
                  <a:cubicBezTo>
                    <a:pt x="334" y="134"/>
                    <a:pt x="424" y="188"/>
                    <a:pt x="521" y="249"/>
                  </a:cubicBezTo>
                  <a:cubicBezTo>
                    <a:pt x="533" y="249"/>
                    <a:pt x="540" y="243"/>
                    <a:pt x="533" y="231"/>
                  </a:cubicBezTo>
                  <a:cubicBezTo>
                    <a:pt x="455" y="164"/>
                    <a:pt x="364" y="122"/>
                    <a:pt x="273" y="73"/>
                  </a:cubicBezTo>
                  <a:cubicBezTo>
                    <a:pt x="203" y="43"/>
                    <a:pt x="129" y="1"/>
                    <a:pt x="5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2638525" y="2051275"/>
              <a:ext cx="4425" cy="1350"/>
            </a:xfrm>
            <a:custGeom>
              <a:avLst/>
              <a:gdLst/>
              <a:ahLst/>
              <a:cxnLst/>
              <a:rect l="l" t="t" r="r" b="b"/>
              <a:pathLst>
                <a:path w="177" h="54" extrusionOk="0">
                  <a:moveTo>
                    <a:pt x="35" y="0"/>
                  </a:moveTo>
                  <a:cubicBezTo>
                    <a:pt x="24" y="0"/>
                    <a:pt x="12" y="1"/>
                    <a:pt x="1" y="3"/>
                  </a:cubicBezTo>
                  <a:cubicBezTo>
                    <a:pt x="37" y="39"/>
                    <a:pt x="85" y="53"/>
                    <a:pt x="136" y="53"/>
                  </a:cubicBezTo>
                  <a:cubicBezTo>
                    <a:pt x="145" y="53"/>
                    <a:pt x="155" y="53"/>
                    <a:pt x="164" y="52"/>
                  </a:cubicBezTo>
                  <a:cubicBezTo>
                    <a:pt x="176" y="52"/>
                    <a:pt x="176" y="34"/>
                    <a:pt x="164" y="34"/>
                  </a:cubicBezTo>
                  <a:cubicBezTo>
                    <a:pt x="130" y="19"/>
                    <a:pt x="83" y="0"/>
                    <a:pt x="35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2638525" y="2051275"/>
              <a:ext cx="4425" cy="1350"/>
            </a:xfrm>
            <a:custGeom>
              <a:avLst/>
              <a:gdLst/>
              <a:ahLst/>
              <a:cxnLst/>
              <a:rect l="l" t="t" r="r" b="b"/>
              <a:pathLst>
                <a:path w="177" h="54" extrusionOk="0">
                  <a:moveTo>
                    <a:pt x="35" y="0"/>
                  </a:moveTo>
                  <a:cubicBezTo>
                    <a:pt x="24" y="0"/>
                    <a:pt x="12" y="1"/>
                    <a:pt x="1" y="3"/>
                  </a:cubicBezTo>
                  <a:cubicBezTo>
                    <a:pt x="37" y="39"/>
                    <a:pt x="85" y="53"/>
                    <a:pt x="136" y="53"/>
                  </a:cubicBezTo>
                  <a:cubicBezTo>
                    <a:pt x="145" y="53"/>
                    <a:pt x="155" y="53"/>
                    <a:pt x="164" y="52"/>
                  </a:cubicBezTo>
                  <a:cubicBezTo>
                    <a:pt x="176" y="52"/>
                    <a:pt x="176" y="34"/>
                    <a:pt x="164" y="34"/>
                  </a:cubicBezTo>
                  <a:cubicBezTo>
                    <a:pt x="130" y="19"/>
                    <a:pt x="83" y="0"/>
                    <a:pt x="35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2630350" y="2078825"/>
              <a:ext cx="5475" cy="2525"/>
            </a:xfrm>
            <a:custGeom>
              <a:avLst/>
              <a:gdLst/>
              <a:ahLst/>
              <a:cxnLst/>
              <a:rect l="l" t="t" r="r" b="b"/>
              <a:pathLst>
                <a:path w="219" h="101" extrusionOk="0">
                  <a:moveTo>
                    <a:pt x="58" y="1"/>
                  </a:moveTo>
                  <a:cubicBezTo>
                    <a:pt x="40" y="1"/>
                    <a:pt x="21" y="4"/>
                    <a:pt x="1" y="9"/>
                  </a:cubicBezTo>
                  <a:cubicBezTo>
                    <a:pt x="55" y="52"/>
                    <a:pt x="128" y="82"/>
                    <a:pt x="207" y="100"/>
                  </a:cubicBezTo>
                  <a:cubicBezTo>
                    <a:pt x="213" y="100"/>
                    <a:pt x="219" y="82"/>
                    <a:pt x="213" y="76"/>
                  </a:cubicBezTo>
                  <a:cubicBezTo>
                    <a:pt x="171" y="30"/>
                    <a:pt x="119" y="1"/>
                    <a:pt x="5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630350" y="2078825"/>
              <a:ext cx="5475" cy="2525"/>
            </a:xfrm>
            <a:custGeom>
              <a:avLst/>
              <a:gdLst/>
              <a:ahLst/>
              <a:cxnLst/>
              <a:rect l="l" t="t" r="r" b="b"/>
              <a:pathLst>
                <a:path w="219" h="101" extrusionOk="0">
                  <a:moveTo>
                    <a:pt x="58" y="1"/>
                  </a:moveTo>
                  <a:cubicBezTo>
                    <a:pt x="40" y="1"/>
                    <a:pt x="21" y="4"/>
                    <a:pt x="1" y="9"/>
                  </a:cubicBezTo>
                  <a:cubicBezTo>
                    <a:pt x="55" y="52"/>
                    <a:pt x="128" y="82"/>
                    <a:pt x="207" y="100"/>
                  </a:cubicBezTo>
                  <a:cubicBezTo>
                    <a:pt x="213" y="100"/>
                    <a:pt x="219" y="82"/>
                    <a:pt x="213" y="76"/>
                  </a:cubicBezTo>
                  <a:cubicBezTo>
                    <a:pt x="171" y="30"/>
                    <a:pt x="119" y="1"/>
                    <a:pt x="5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2600400" y="2086925"/>
              <a:ext cx="42700" cy="62225"/>
            </a:xfrm>
            <a:custGeom>
              <a:avLst/>
              <a:gdLst/>
              <a:ahLst/>
              <a:cxnLst/>
              <a:rect l="l" t="t" r="r" b="b"/>
              <a:pathLst>
                <a:path w="1708" h="2489" extrusionOk="0">
                  <a:moveTo>
                    <a:pt x="751" y="0"/>
                  </a:moveTo>
                  <a:cubicBezTo>
                    <a:pt x="630" y="363"/>
                    <a:pt x="509" y="721"/>
                    <a:pt x="382" y="1078"/>
                  </a:cubicBezTo>
                  <a:lnTo>
                    <a:pt x="0" y="2149"/>
                  </a:lnTo>
                  <a:lnTo>
                    <a:pt x="1005" y="2488"/>
                  </a:lnTo>
                  <a:lnTo>
                    <a:pt x="1356" y="1411"/>
                  </a:lnTo>
                  <a:cubicBezTo>
                    <a:pt x="1471" y="1047"/>
                    <a:pt x="1592" y="684"/>
                    <a:pt x="1708" y="321"/>
                  </a:cubicBezTo>
                  <a:lnTo>
                    <a:pt x="751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622025" y="2089325"/>
              <a:ext cx="21225" cy="7900"/>
            </a:xfrm>
            <a:custGeom>
              <a:avLst/>
              <a:gdLst/>
              <a:ahLst/>
              <a:cxnLst/>
              <a:rect l="l" t="t" r="r" b="b"/>
              <a:pathLst>
                <a:path w="849" h="316" extrusionOk="0">
                  <a:moveTo>
                    <a:pt x="19" y="1"/>
                  </a:moveTo>
                  <a:cubicBezTo>
                    <a:pt x="7" y="1"/>
                    <a:pt x="1" y="19"/>
                    <a:pt x="7" y="19"/>
                  </a:cubicBezTo>
                  <a:cubicBezTo>
                    <a:pt x="273" y="122"/>
                    <a:pt x="546" y="255"/>
                    <a:pt x="818" y="316"/>
                  </a:cubicBezTo>
                  <a:cubicBezTo>
                    <a:pt x="836" y="316"/>
                    <a:pt x="849" y="292"/>
                    <a:pt x="836" y="286"/>
                  </a:cubicBezTo>
                  <a:cubicBezTo>
                    <a:pt x="600" y="122"/>
                    <a:pt x="298" y="43"/>
                    <a:pt x="19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622025" y="2089325"/>
              <a:ext cx="21225" cy="7900"/>
            </a:xfrm>
            <a:custGeom>
              <a:avLst/>
              <a:gdLst/>
              <a:ahLst/>
              <a:cxnLst/>
              <a:rect l="l" t="t" r="r" b="b"/>
              <a:pathLst>
                <a:path w="849" h="316" extrusionOk="0">
                  <a:moveTo>
                    <a:pt x="19" y="1"/>
                  </a:moveTo>
                  <a:cubicBezTo>
                    <a:pt x="7" y="1"/>
                    <a:pt x="1" y="19"/>
                    <a:pt x="7" y="19"/>
                  </a:cubicBezTo>
                  <a:cubicBezTo>
                    <a:pt x="273" y="122"/>
                    <a:pt x="546" y="255"/>
                    <a:pt x="818" y="316"/>
                  </a:cubicBezTo>
                  <a:cubicBezTo>
                    <a:pt x="836" y="316"/>
                    <a:pt x="849" y="292"/>
                    <a:pt x="836" y="286"/>
                  </a:cubicBezTo>
                  <a:cubicBezTo>
                    <a:pt x="600" y="122"/>
                    <a:pt x="298" y="43"/>
                    <a:pt x="1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2633550" y="2096500"/>
              <a:ext cx="9625" cy="27050"/>
            </a:xfrm>
            <a:custGeom>
              <a:avLst/>
              <a:gdLst/>
              <a:ahLst/>
              <a:cxnLst/>
              <a:rect l="l" t="t" r="r" b="b"/>
              <a:pathLst>
                <a:path w="385" h="1082" extrusionOk="0">
                  <a:moveTo>
                    <a:pt x="366" y="0"/>
                  </a:moveTo>
                  <a:cubicBezTo>
                    <a:pt x="357" y="0"/>
                    <a:pt x="347" y="7"/>
                    <a:pt x="339" y="23"/>
                  </a:cubicBezTo>
                  <a:cubicBezTo>
                    <a:pt x="273" y="192"/>
                    <a:pt x="212" y="368"/>
                    <a:pt x="158" y="543"/>
                  </a:cubicBezTo>
                  <a:cubicBezTo>
                    <a:pt x="109" y="719"/>
                    <a:pt x="55" y="901"/>
                    <a:pt x="0" y="1070"/>
                  </a:cubicBezTo>
                  <a:cubicBezTo>
                    <a:pt x="0" y="1077"/>
                    <a:pt x="2" y="1082"/>
                    <a:pt x="4" y="1082"/>
                  </a:cubicBezTo>
                  <a:cubicBezTo>
                    <a:pt x="5" y="1082"/>
                    <a:pt x="6" y="1078"/>
                    <a:pt x="6" y="1070"/>
                  </a:cubicBezTo>
                  <a:cubicBezTo>
                    <a:pt x="79" y="901"/>
                    <a:pt x="139" y="725"/>
                    <a:pt x="200" y="549"/>
                  </a:cubicBezTo>
                  <a:lnTo>
                    <a:pt x="382" y="29"/>
                  </a:lnTo>
                  <a:cubicBezTo>
                    <a:pt x="385" y="12"/>
                    <a:pt x="377" y="0"/>
                    <a:pt x="366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2633550" y="2096500"/>
              <a:ext cx="9625" cy="27050"/>
            </a:xfrm>
            <a:custGeom>
              <a:avLst/>
              <a:gdLst/>
              <a:ahLst/>
              <a:cxnLst/>
              <a:rect l="l" t="t" r="r" b="b"/>
              <a:pathLst>
                <a:path w="385" h="1082" extrusionOk="0">
                  <a:moveTo>
                    <a:pt x="366" y="0"/>
                  </a:moveTo>
                  <a:cubicBezTo>
                    <a:pt x="357" y="0"/>
                    <a:pt x="347" y="7"/>
                    <a:pt x="339" y="23"/>
                  </a:cubicBezTo>
                  <a:cubicBezTo>
                    <a:pt x="273" y="192"/>
                    <a:pt x="212" y="368"/>
                    <a:pt x="158" y="543"/>
                  </a:cubicBezTo>
                  <a:cubicBezTo>
                    <a:pt x="109" y="719"/>
                    <a:pt x="55" y="901"/>
                    <a:pt x="0" y="1070"/>
                  </a:cubicBezTo>
                  <a:cubicBezTo>
                    <a:pt x="0" y="1077"/>
                    <a:pt x="2" y="1082"/>
                    <a:pt x="4" y="1082"/>
                  </a:cubicBezTo>
                  <a:cubicBezTo>
                    <a:pt x="5" y="1082"/>
                    <a:pt x="6" y="1078"/>
                    <a:pt x="6" y="1070"/>
                  </a:cubicBezTo>
                  <a:cubicBezTo>
                    <a:pt x="79" y="901"/>
                    <a:pt x="139" y="725"/>
                    <a:pt x="200" y="549"/>
                  </a:cubicBezTo>
                  <a:lnTo>
                    <a:pt x="382" y="29"/>
                  </a:lnTo>
                  <a:cubicBezTo>
                    <a:pt x="385" y="12"/>
                    <a:pt x="377" y="0"/>
                    <a:pt x="366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2610825" y="2094925"/>
              <a:ext cx="28800" cy="53775"/>
            </a:xfrm>
            <a:custGeom>
              <a:avLst/>
              <a:gdLst/>
              <a:ahLst/>
              <a:cxnLst/>
              <a:rect l="l" t="t" r="r" b="b"/>
              <a:pathLst>
                <a:path w="1152" h="2151" extrusionOk="0">
                  <a:moveTo>
                    <a:pt x="697" y="1"/>
                  </a:moveTo>
                  <a:lnTo>
                    <a:pt x="631" y="195"/>
                  </a:lnTo>
                  <a:cubicBezTo>
                    <a:pt x="661" y="207"/>
                    <a:pt x="685" y="213"/>
                    <a:pt x="715" y="219"/>
                  </a:cubicBezTo>
                  <a:cubicBezTo>
                    <a:pt x="740" y="225"/>
                    <a:pt x="752" y="237"/>
                    <a:pt x="770" y="243"/>
                  </a:cubicBezTo>
                  <a:cubicBezTo>
                    <a:pt x="782" y="249"/>
                    <a:pt x="806" y="255"/>
                    <a:pt x="818" y="273"/>
                  </a:cubicBezTo>
                  <a:cubicBezTo>
                    <a:pt x="849" y="292"/>
                    <a:pt x="879" y="310"/>
                    <a:pt x="909" y="334"/>
                  </a:cubicBezTo>
                  <a:cubicBezTo>
                    <a:pt x="964" y="370"/>
                    <a:pt x="988" y="413"/>
                    <a:pt x="988" y="413"/>
                  </a:cubicBezTo>
                  <a:lnTo>
                    <a:pt x="879" y="413"/>
                  </a:lnTo>
                  <a:cubicBezTo>
                    <a:pt x="818" y="407"/>
                    <a:pt x="740" y="395"/>
                    <a:pt x="661" y="364"/>
                  </a:cubicBezTo>
                  <a:cubicBezTo>
                    <a:pt x="631" y="352"/>
                    <a:pt x="606" y="340"/>
                    <a:pt x="588" y="334"/>
                  </a:cubicBezTo>
                  <a:lnTo>
                    <a:pt x="540" y="455"/>
                  </a:lnTo>
                  <a:cubicBezTo>
                    <a:pt x="558" y="455"/>
                    <a:pt x="570" y="455"/>
                    <a:pt x="588" y="461"/>
                  </a:cubicBezTo>
                  <a:cubicBezTo>
                    <a:pt x="618" y="467"/>
                    <a:pt x="643" y="491"/>
                    <a:pt x="667" y="516"/>
                  </a:cubicBezTo>
                  <a:cubicBezTo>
                    <a:pt x="673" y="528"/>
                    <a:pt x="685" y="534"/>
                    <a:pt x="691" y="552"/>
                  </a:cubicBezTo>
                  <a:cubicBezTo>
                    <a:pt x="691" y="558"/>
                    <a:pt x="697" y="558"/>
                    <a:pt x="697" y="570"/>
                  </a:cubicBezTo>
                  <a:lnTo>
                    <a:pt x="697" y="576"/>
                  </a:lnTo>
                  <a:lnTo>
                    <a:pt x="691" y="576"/>
                  </a:lnTo>
                  <a:lnTo>
                    <a:pt x="685" y="582"/>
                  </a:lnTo>
                  <a:cubicBezTo>
                    <a:pt x="679" y="588"/>
                    <a:pt x="661" y="600"/>
                    <a:pt x="643" y="606"/>
                  </a:cubicBezTo>
                  <a:cubicBezTo>
                    <a:pt x="628" y="612"/>
                    <a:pt x="611" y="615"/>
                    <a:pt x="594" y="615"/>
                  </a:cubicBezTo>
                  <a:cubicBezTo>
                    <a:pt x="578" y="615"/>
                    <a:pt x="561" y="612"/>
                    <a:pt x="546" y="606"/>
                  </a:cubicBezTo>
                  <a:cubicBezTo>
                    <a:pt x="534" y="600"/>
                    <a:pt x="516" y="588"/>
                    <a:pt x="510" y="582"/>
                  </a:cubicBezTo>
                  <a:lnTo>
                    <a:pt x="285" y="1212"/>
                  </a:lnTo>
                  <a:cubicBezTo>
                    <a:pt x="298" y="1218"/>
                    <a:pt x="322" y="1224"/>
                    <a:pt x="334" y="1236"/>
                  </a:cubicBezTo>
                  <a:cubicBezTo>
                    <a:pt x="413" y="1260"/>
                    <a:pt x="485" y="1309"/>
                    <a:pt x="540" y="1345"/>
                  </a:cubicBezTo>
                  <a:cubicBezTo>
                    <a:pt x="564" y="1369"/>
                    <a:pt x="588" y="1387"/>
                    <a:pt x="600" y="1400"/>
                  </a:cubicBezTo>
                  <a:lnTo>
                    <a:pt x="625" y="1424"/>
                  </a:lnTo>
                  <a:lnTo>
                    <a:pt x="510" y="1424"/>
                  </a:lnTo>
                  <a:cubicBezTo>
                    <a:pt x="443" y="1412"/>
                    <a:pt x="364" y="1400"/>
                    <a:pt x="285" y="1363"/>
                  </a:cubicBezTo>
                  <a:cubicBezTo>
                    <a:pt x="267" y="1357"/>
                    <a:pt x="243" y="1345"/>
                    <a:pt x="231" y="1339"/>
                  </a:cubicBezTo>
                  <a:lnTo>
                    <a:pt x="158" y="1539"/>
                  </a:lnTo>
                  <a:cubicBezTo>
                    <a:pt x="177" y="1539"/>
                    <a:pt x="201" y="1545"/>
                    <a:pt x="213" y="1551"/>
                  </a:cubicBezTo>
                  <a:cubicBezTo>
                    <a:pt x="243" y="1569"/>
                    <a:pt x="273" y="1587"/>
                    <a:pt x="298" y="1617"/>
                  </a:cubicBezTo>
                  <a:cubicBezTo>
                    <a:pt x="304" y="1636"/>
                    <a:pt x="310" y="1648"/>
                    <a:pt x="322" y="1660"/>
                  </a:cubicBezTo>
                  <a:cubicBezTo>
                    <a:pt x="322" y="1666"/>
                    <a:pt x="322" y="1666"/>
                    <a:pt x="328" y="1672"/>
                  </a:cubicBezTo>
                  <a:lnTo>
                    <a:pt x="328" y="1678"/>
                  </a:lnTo>
                  <a:lnTo>
                    <a:pt x="322" y="1678"/>
                  </a:lnTo>
                  <a:cubicBezTo>
                    <a:pt x="322" y="1678"/>
                    <a:pt x="310" y="1690"/>
                    <a:pt x="304" y="1690"/>
                  </a:cubicBezTo>
                  <a:cubicBezTo>
                    <a:pt x="298" y="1696"/>
                    <a:pt x="279" y="1696"/>
                    <a:pt x="267" y="1702"/>
                  </a:cubicBezTo>
                  <a:cubicBezTo>
                    <a:pt x="255" y="1705"/>
                    <a:pt x="241" y="1706"/>
                    <a:pt x="227" y="1706"/>
                  </a:cubicBezTo>
                  <a:cubicBezTo>
                    <a:pt x="206" y="1706"/>
                    <a:pt x="183" y="1703"/>
                    <a:pt x="158" y="1696"/>
                  </a:cubicBezTo>
                  <a:lnTo>
                    <a:pt x="116" y="1672"/>
                  </a:lnTo>
                  <a:lnTo>
                    <a:pt x="1" y="1999"/>
                  </a:lnTo>
                  <a:lnTo>
                    <a:pt x="516" y="2150"/>
                  </a:lnTo>
                  <a:cubicBezTo>
                    <a:pt x="618" y="1817"/>
                    <a:pt x="715" y="1490"/>
                    <a:pt x="818" y="1157"/>
                  </a:cubicBezTo>
                  <a:cubicBezTo>
                    <a:pt x="927" y="830"/>
                    <a:pt x="1030" y="497"/>
                    <a:pt x="1151" y="177"/>
                  </a:cubicBezTo>
                  <a:cubicBezTo>
                    <a:pt x="1000" y="116"/>
                    <a:pt x="849" y="62"/>
                    <a:pt x="697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2618700" y="2097750"/>
              <a:ext cx="15325" cy="6450"/>
            </a:xfrm>
            <a:custGeom>
              <a:avLst/>
              <a:gdLst/>
              <a:ahLst/>
              <a:cxnLst/>
              <a:rect l="l" t="t" r="r" b="b"/>
              <a:pathLst>
                <a:path w="613" h="258" extrusionOk="0">
                  <a:moveTo>
                    <a:pt x="67" y="1"/>
                  </a:moveTo>
                  <a:cubicBezTo>
                    <a:pt x="45" y="1"/>
                    <a:pt x="23" y="3"/>
                    <a:pt x="1" y="9"/>
                  </a:cubicBezTo>
                  <a:cubicBezTo>
                    <a:pt x="92" y="76"/>
                    <a:pt x="219" y="94"/>
                    <a:pt x="316" y="130"/>
                  </a:cubicBezTo>
                  <a:cubicBezTo>
                    <a:pt x="412" y="166"/>
                    <a:pt x="515" y="203"/>
                    <a:pt x="606" y="257"/>
                  </a:cubicBezTo>
                  <a:cubicBezTo>
                    <a:pt x="606" y="257"/>
                    <a:pt x="612" y="251"/>
                    <a:pt x="606" y="251"/>
                  </a:cubicBezTo>
                  <a:cubicBezTo>
                    <a:pt x="521" y="185"/>
                    <a:pt x="425" y="136"/>
                    <a:pt x="322" y="94"/>
                  </a:cubicBezTo>
                  <a:cubicBezTo>
                    <a:pt x="248" y="49"/>
                    <a:pt x="162" y="1"/>
                    <a:pt x="67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2618700" y="2097750"/>
              <a:ext cx="15325" cy="6450"/>
            </a:xfrm>
            <a:custGeom>
              <a:avLst/>
              <a:gdLst/>
              <a:ahLst/>
              <a:cxnLst/>
              <a:rect l="l" t="t" r="r" b="b"/>
              <a:pathLst>
                <a:path w="613" h="258" extrusionOk="0">
                  <a:moveTo>
                    <a:pt x="67" y="1"/>
                  </a:moveTo>
                  <a:cubicBezTo>
                    <a:pt x="45" y="1"/>
                    <a:pt x="23" y="3"/>
                    <a:pt x="1" y="9"/>
                  </a:cubicBezTo>
                  <a:cubicBezTo>
                    <a:pt x="92" y="76"/>
                    <a:pt x="219" y="94"/>
                    <a:pt x="316" y="130"/>
                  </a:cubicBezTo>
                  <a:cubicBezTo>
                    <a:pt x="412" y="166"/>
                    <a:pt x="515" y="203"/>
                    <a:pt x="606" y="257"/>
                  </a:cubicBezTo>
                  <a:cubicBezTo>
                    <a:pt x="606" y="257"/>
                    <a:pt x="612" y="251"/>
                    <a:pt x="606" y="251"/>
                  </a:cubicBezTo>
                  <a:cubicBezTo>
                    <a:pt x="521" y="185"/>
                    <a:pt x="425" y="136"/>
                    <a:pt x="322" y="94"/>
                  </a:cubicBezTo>
                  <a:cubicBezTo>
                    <a:pt x="248" y="49"/>
                    <a:pt x="162" y="1"/>
                    <a:pt x="67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2611300" y="2122850"/>
              <a:ext cx="13950" cy="6775"/>
            </a:xfrm>
            <a:custGeom>
              <a:avLst/>
              <a:gdLst/>
              <a:ahLst/>
              <a:cxnLst/>
              <a:rect l="l" t="t" r="r" b="b"/>
              <a:pathLst>
                <a:path w="558" h="271" extrusionOk="0">
                  <a:moveTo>
                    <a:pt x="38" y="1"/>
                  </a:moveTo>
                  <a:cubicBezTo>
                    <a:pt x="26" y="1"/>
                    <a:pt x="13" y="2"/>
                    <a:pt x="0" y="4"/>
                  </a:cubicBezTo>
                  <a:cubicBezTo>
                    <a:pt x="61" y="65"/>
                    <a:pt x="151" y="77"/>
                    <a:pt x="230" y="107"/>
                  </a:cubicBezTo>
                  <a:cubicBezTo>
                    <a:pt x="339" y="143"/>
                    <a:pt x="436" y="204"/>
                    <a:pt x="545" y="270"/>
                  </a:cubicBezTo>
                  <a:cubicBezTo>
                    <a:pt x="551" y="270"/>
                    <a:pt x="557" y="258"/>
                    <a:pt x="551" y="252"/>
                  </a:cubicBezTo>
                  <a:cubicBezTo>
                    <a:pt x="466" y="186"/>
                    <a:pt x="375" y="131"/>
                    <a:pt x="285" y="83"/>
                  </a:cubicBezTo>
                  <a:cubicBezTo>
                    <a:pt x="205" y="51"/>
                    <a:pt x="126" y="1"/>
                    <a:pt x="38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2611300" y="2122850"/>
              <a:ext cx="13950" cy="6775"/>
            </a:xfrm>
            <a:custGeom>
              <a:avLst/>
              <a:gdLst/>
              <a:ahLst/>
              <a:cxnLst/>
              <a:rect l="l" t="t" r="r" b="b"/>
              <a:pathLst>
                <a:path w="558" h="271" extrusionOk="0">
                  <a:moveTo>
                    <a:pt x="38" y="1"/>
                  </a:moveTo>
                  <a:cubicBezTo>
                    <a:pt x="26" y="1"/>
                    <a:pt x="13" y="2"/>
                    <a:pt x="0" y="4"/>
                  </a:cubicBezTo>
                  <a:cubicBezTo>
                    <a:pt x="61" y="65"/>
                    <a:pt x="151" y="77"/>
                    <a:pt x="230" y="107"/>
                  </a:cubicBezTo>
                  <a:cubicBezTo>
                    <a:pt x="339" y="143"/>
                    <a:pt x="436" y="204"/>
                    <a:pt x="545" y="270"/>
                  </a:cubicBezTo>
                  <a:cubicBezTo>
                    <a:pt x="551" y="270"/>
                    <a:pt x="557" y="258"/>
                    <a:pt x="551" y="252"/>
                  </a:cubicBezTo>
                  <a:cubicBezTo>
                    <a:pt x="466" y="186"/>
                    <a:pt x="375" y="131"/>
                    <a:pt x="285" y="83"/>
                  </a:cubicBezTo>
                  <a:cubicBezTo>
                    <a:pt x="205" y="51"/>
                    <a:pt x="126" y="1"/>
                    <a:pt x="3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2620975" y="2105375"/>
              <a:ext cx="4575" cy="1550"/>
            </a:xfrm>
            <a:custGeom>
              <a:avLst/>
              <a:gdLst/>
              <a:ahLst/>
              <a:cxnLst/>
              <a:rect l="l" t="t" r="r" b="b"/>
              <a:pathLst>
                <a:path w="183" h="62" extrusionOk="0">
                  <a:moveTo>
                    <a:pt x="44" y="1"/>
                  </a:moveTo>
                  <a:cubicBezTo>
                    <a:pt x="29" y="1"/>
                    <a:pt x="15" y="2"/>
                    <a:pt x="1" y="7"/>
                  </a:cubicBezTo>
                  <a:cubicBezTo>
                    <a:pt x="43" y="49"/>
                    <a:pt x="110" y="61"/>
                    <a:pt x="170" y="61"/>
                  </a:cubicBezTo>
                  <a:cubicBezTo>
                    <a:pt x="182" y="61"/>
                    <a:pt x="182" y="43"/>
                    <a:pt x="182" y="43"/>
                  </a:cubicBezTo>
                  <a:cubicBezTo>
                    <a:pt x="136" y="20"/>
                    <a:pt x="90" y="1"/>
                    <a:pt x="44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2620975" y="2105375"/>
              <a:ext cx="4575" cy="1550"/>
            </a:xfrm>
            <a:custGeom>
              <a:avLst/>
              <a:gdLst/>
              <a:ahLst/>
              <a:cxnLst/>
              <a:rect l="l" t="t" r="r" b="b"/>
              <a:pathLst>
                <a:path w="183" h="62" extrusionOk="0">
                  <a:moveTo>
                    <a:pt x="44" y="1"/>
                  </a:moveTo>
                  <a:cubicBezTo>
                    <a:pt x="29" y="1"/>
                    <a:pt x="15" y="2"/>
                    <a:pt x="1" y="7"/>
                  </a:cubicBezTo>
                  <a:cubicBezTo>
                    <a:pt x="43" y="49"/>
                    <a:pt x="110" y="61"/>
                    <a:pt x="170" y="61"/>
                  </a:cubicBezTo>
                  <a:cubicBezTo>
                    <a:pt x="182" y="61"/>
                    <a:pt x="182" y="43"/>
                    <a:pt x="182" y="43"/>
                  </a:cubicBezTo>
                  <a:cubicBezTo>
                    <a:pt x="136" y="20"/>
                    <a:pt x="90" y="1"/>
                    <a:pt x="44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2612200" y="2132750"/>
              <a:ext cx="5775" cy="2475"/>
            </a:xfrm>
            <a:custGeom>
              <a:avLst/>
              <a:gdLst/>
              <a:ahLst/>
              <a:cxnLst/>
              <a:rect l="l" t="t" r="r" b="b"/>
              <a:pathLst>
                <a:path w="231" h="99" extrusionOk="0">
                  <a:moveTo>
                    <a:pt x="50" y="1"/>
                  </a:moveTo>
                  <a:cubicBezTo>
                    <a:pt x="34" y="1"/>
                    <a:pt x="17" y="3"/>
                    <a:pt x="0" y="8"/>
                  </a:cubicBezTo>
                  <a:cubicBezTo>
                    <a:pt x="61" y="62"/>
                    <a:pt x="134" y="92"/>
                    <a:pt x="212" y="98"/>
                  </a:cubicBezTo>
                  <a:cubicBezTo>
                    <a:pt x="218" y="98"/>
                    <a:pt x="230" y="86"/>
                    <a:pt x="218" y="74"/>
                  </a:cubicBezTo>
                  <a:cubicBezTo>
                    <a:pt x="170" y="35"/>
                    <a:pt x="114" y="1"/>
                    <a:pt x="5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612200" y="2132750"/>
              <a:ext cx="5775" cy="2475"/>
            </a:xfrm>
            <a:custGeom>
              <a:avLst/>
              <a:gdLst/>
              <a:ahLst/>
              <a:cxnLst/>
              <a:rect l="l" t="t" r="r" b="b"/>
              <a:pathLst>
                <a:path w="231" h="99" extrusionOk="0">
                  <a:moveTo>
                    <a:pt x="50" y="1"/>
                  </a:moveTo>
                  <a:cubicBezTo>
                    <a:pt x="34" y="1"/>
                    <a:pt x="17" y="3"/>
                    <a:pt x="0" y="8"/>
                  </a:cubicBezTo>
                  <a:cubicBezTo>
                    <a:pt x="61" y="62"/>
                    <a:pt x="134" y="92"/>
                    <a:pt x="212" y="98"/>
                  </a:cubicBezTo>
                  <a:cubicBezTo>
                    <a:pt x="218" y="98"/>
                    <a:pt x="230" y="86"/>
                    <a:pt x="218" y="74"/>
                  </a:cubicBezTo>
                  <a:cubicBezTo>
                    <a:pt x="170" y="35"/>
                    <a:pt x="114" y="1"/>
                    <a:pt x="5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2581925" y="2140650"/>
              <a:ext cx="43625" cy="62525"/>
            </a:xfrm>
            <a:custGeom>
              <a:avLst/>
              <a:gdLst/>
              <a:ahLst/>
              <a:cxnLst/>
              <a:rect l="l" t="t" r="r" b="b"/>
              <a:pathLst>
                <a:path w="1745" h="2501" extrusionOk="0">
                  <a:moveTo>
                    <a:pt x="745" y="0"/>
                  </a:moveTo>
                  <a:lnTo>
                    <a:pt x="364" y="1084"/>
                  </a:lnTo>
                  <a:lnTo>
                    <a:pt x="182" y="1629"/>
                  </a:lnTo>
                  <a:lnTo>
                    <a:pt x="1" y="2174"/>
                  </a:lnTo>
                  <a:lnTo>
                    <a:pt x="1060" y="2501"/>
                  </a:lnTo>
                  <a:cubicBezTo>
                    <a:pt x="1115" y="2325"/>
                    <a:pt x="1169" y="2144"/>
                    <a:pt x="1230" y="1962"/>
                  </a:cubicBezTo>
                  <a:lnTo>
                    <a:pt x="1393" y="1423"/>
                  </a:lnTo>
                  <a:lnTo>
                    <a:pt x="1744" y="33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2603575" y="2143225"/>
              <a:ext cx="21975" cy="8350"/>
            </a:xfrm>
            <a:custGeom>
              <a:avLst/>
              <a:gdLst/>
              <a:ahLst/>
              <a:cxnLst/>
              <a:rect l="l" t="t" r="r" b="b"/>
              <a:pathLst>
                <a:path w="879" h="334" extrusionOk="0">
                  <a:moveTo>
                    <a:pt x="12" y="0"/>
                  </a:moveTo>
                  <a:cubicBezTo>
                    <a:pt x="6" y="0"/>
                    <a:pt x="0" y="12"/>
                    <a:pt x="6" y="12"/>
                  </a:cubicBezTo>
                  <a:cubicBezTo>
                    <a:pt x="285" y="121"/>
                    <a:pt x="563" y="255"/>
                    <a:pt x="854" y="333"/>
                  </a:cubicBezTo>
                  <a:cubicBezTo>
                    <a:pt x="866" y="333"/>
                    <a:pt x="878" y="309"/>
                    <a:pt x="866" y="303"/>
                  </a:cubicBezTo>
                  <a:cubicBezTo>
                    <a:pt x="618" y="134"/>
                    <a:pt x="303" y="43"/>
                    <a:pt x="1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2603575" y="2143225"/>
              <a:ext cx="21975" cy="8350"/>
            </a:xfrm>
            <a:custGeom>
              <a:avLst/>
              <a:gdLst/>
              <a:ahLst/>
              <a:cxnLst/>
              <a:rect l="l" t="t" r="r" b="b"/>
              <a:pathLst>
                <a:path w="879" h="334" extrusionOk="0">
                  <a:moveTo>
                    <a:pt x="12" y="0"/>
                  </a:moveTo>
                  <a:cubicBezTo>
                    <a:pt x="6" y="0"/>
                    <a:pt x="0" y="12"/>
                    <a:pt x="6" y="12"/>
                  </a:cubicBezTo>
                  <a:cubicBezTo>
                    <a:pt x="285" y="121"/>
                    <a:pt x="563" y="255"/>
                    <a:pt x="854" y="333"/>
                  </a:cubicBezTo>
                  <a:cubicBezTo>
                    <a:pt x="866" y="333"/>
                    <a:pt x="878" y="309"/>
                    <a:pt x="866" y="303"/>
                  </a:cubicBezTo>
                  <a:cubicBezTo>
                    <a:pt x="618" y="134"/>
                    <a:pt x="303" y="43"/>
                    <a:pt x="1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2615825" y="2150800"/>
              <a:ext cx="9800" cy="26825"/>
            </a:xfrm>
            <a:custGeom>
              <a:avLst/>
              <a:gdLst/>
              <a:ahLst/>
              <a:cxnLst/>
              <a:rect l="l" t="t" r="r" b="b"/>
              <a:pathLst>
                <a:path w="392" h="1073" extrusionOk="0">
                  <a:moveTo>
                    <a:pt x="368" y="1"/>
                  </a:moveTo>
                  <a:cubicBezTo>
                    <a:pt x="360" y="1"/>
                    <a:pt x="351" y="6"/>
                    <a:pt x="346" y="18"/>
                  </a:cubicBezTo>
                  <a:cubicBezTo>
                    <a:pt x="279" y="188"/>
                    <a:pt x="219" y="363"/>
                    <a:pt x="158" y="533"/>
                  </a:cubicBezTo>
                  <a:cubicBezTo>
                    <a:pt x="104" y="708"/>
                    <a:pt x="49" y="890"/>
                    <a:pt x="1" y="1066"/>
                  </a:cubicBezTo>
                  <a:cubicBezTo>
                    <a:pt x="1" y="1069"/>
                    <a:pt x="3" y="1073"/>
                    <a:pt x="6" y="1073"/>
                  </a:cubicBezTo>
                  <a:cubicBezTo>
                    <a:pt x="8" y="1073"/>
                    <a:pt x="10" y="1071"/>
                    <a:pt x="13" y="1066"/>
                  </a:cubicBezTo>
                  <a:cubicBezTo>
                    <a:pt x="73" y="890"/>
                    <a:pt x="146" y="721"/>
                    <a:pt x="207" y="551"/>
                  </a:cubicBezTo>
                  <a:lnTo>
                    <a:pt x="388" y="30"/>
                  </a:lnTo>
                  <a:cubicBezTo>
                    <a:pt x="392" y="12"/>
                    <a:pt x="380" y="1"/>
                    <a:pt x="368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2615825" y="2150800"/>
              <a:ext cx="9800" cy="26825"/>
            </a:xfrm>
            <a:custGeom>
              <a:avLst/>
              <a:gdLst/>
              <a:ahLst/>
              <a:cxnLst/>
              <a:rect l="l" t="t" r="r" b="b"/>
              <a:pathLst>
                <a:path w="392" h="1073" extrusionOk="0">
                  <a:moveTo>
                    <a:pt x="368" y="1"/>
                  </a:moveTo>
                  <a:cubicBezTo>
                    <a:pt x="360" y="1"/>
                    <a:pt x="351" y="6"/>
                    <a:pt x="346" y="18"/>
                  </a:cubicBezTo>
                  <a:cubicBezTo>
                    <a:pt x="279" y="188"/>
                    <a:pt x="219" y="363"/>
                    <a:pt x="158" y="533"/>
                  </a:cubicBezTo>
                  <a:cubicBezTo>
                    <a:pt x="104" y="708"/>
                    <a:pt x="49" y="890"/>
                    <a:pt x="1" y="1066"/>
                  </a:cubicBezTo>
                  <a:cubicBezTo>
                    <a:pt x="1" y="1069"/>
                    <a:pt x="3" y="1073"/>
                    <a:pt x="6" y="1073"/>
                  </a:cubicBezTo>
                  <a:cubicBezTo>
                    <a:pt x="8" y="1073"/>
                    <a:pt x="10" y="1071"/>
                    <a:pt x="13" y="1066"/>
                  </a:cubicBezTo>
                  <a:cubicBezTo>
                    <a:pt x="73" y="890"/>
                    <a:pt x="146" y="721"/>
                    <a:pt x="207" y="551"/>
                  </a:cubicBezTo>
                  <a:lnTo>
                    <a:pt x="388" y="30"/>
                  </a:lnTo>
                  <a:cubicBezTo>
                    <a:pt x="392" y="12"/>
                    <a:pt x="380" y="1"/>
                    <a:pt x="368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2592525" y="2148975"/>
              <a:ext cx="29375" cy="53750"/>
            </a:xfrm>
            <a:custGeom>
              <a:avLst/>
              <a:gdLst/>
              <a:ahLst/>
              <a:cxnLst/>
              <a:rect l="l" t="t" r="r" b="b"/>
              <a:pathLst>
                <a:path w="1175" h="2150" extrusionOk="0">
                  <a:moveTo>
                    <a:pt x="697" y="0"/>
                  </a:moveTo>
                  <a:lnTo>
                    <a:pt x="630" y="200"/>
                  </a:lnTo>
                  <a:cubicBezTo>
                    <a:pt x="660" y="206"/>
                    <a:pt x="685" y="212"/>
                    <a:pt x="715" y="224"/>
                  </a:cubicBezTo>
                  <a:cubicBezTo>
                    <a:pt x="733" y="230"/>
                    <a:pt x="751" y="237"/>
                    <a:pt x="769" y="243"/>
                  </a:cubicBezTo>
                  <a:cubicBezTo>
                    <a:pt x="793" y="255"/>
                    <a:pt x="812" y="261"/>
                    <a:pt x="824" y="273"/>
                  </a:cubicBezTo>
                  <a:cubicBezTo>
                    <a:pt x="866" y="297"/>
                    <a:pt x="896" y="309"/>
                    <a:pt x="915" y="333"/>
                  </a:cubicBezTo>
                  <a:cubicBezTo>
                    <a:pt x="969" y="370"/>
                    <a:pt x="999" y="418"/>
                    <a:pt x="999" y="418"/>
                  </a:cubicBezTo>
                  <a:lnTo>
                    <a:pt x="969" y="418"/>
                  </a:lnTo>
                  <a:cubicBezTo>
                    <a:pt x="945" y="418"/>
                    <a:pt x="921" y="418"/>
                    <a:pt x="884" y="412"/>
                  </a:cubicBezTo>
                  <a:cubicBezTo>
                    <a:pt x="818" y="400"/>
                    <a:pt x="739" y="382"/>
                    <a:pt x="660" y="358"/>
                  </a:cubicBezTo>
                  <a:cubicBezTo>
                    <a:pt x="630" y="352"/>
                    <a:pt x="606" y="333"/>
                    <a:pt x="576" y="327"/>
                  </a:cubicBezTo>
                  <a:lnTo>
                    <a:pt x="533" y="448"/>
                  </a:lnTo>
                  <a:cubicBezTo>
                    <a:pt x="545" y="448"/>
                    <a:pt x="563" y="448"/>
                    <a:pt x="576" y="454"/>
                  </a:cubicBezTo>
                  <a:cubicBezTo>
                    <a:pt x="606" y="461"/>
                    <a:pt x="636" y="485"/>
                    <a:pt x="660" y="509"/>
                  </a:cubicBezTo>
                  <a:cubicBezTo>
                    <a:pt x="666" y="527"/>
                    <a:pt x="672" y="533"/>
                    <a:pt x="678" y="545"/>
                  </a:cubicBezTo>
                  <a:cubicBezTo>
                    <a:pt x="678" y="557"/>
                    <a:pt x="691" y="557"/>
                    <a:pt x="691" y="563"/>
                  </a:cubicBezTo>
                  <a:lnTo>
                    <a:pt x="691" y="569"/>
                  </a:lnTo>
                  <a:lnTo>
                    <a:pt x="678" y="569"/>
                  </a:lnTo>
                  <a:cubicBezTo>
                    <a:pt x="678" y="569"/>
                    <a:pt x="672" y="576"/>
                    <a:pt x="666" y="576"/>
                  </a:cubicBezTo>
                  <a:cubicBezTo>
                    <a:pt x="660" y="588"/>
                    <a:pt x="642" y="594"/>
                    <a:pt x="630" y="594"/>
                  </a:cubicBezTo>
                  <a:cubicBezTo>
                    <a:pt x="613" y="597"/>
                    <a:pt x="591" y="601"/>
                    <a:pt x="569" y="601"/>
                  </a:cubicBezTo>
                  <a:cubicBezTo>
                    <a:pt x="553" y="601"/>
                    <a:pt x="536" y="599"/>
                    <a:pt x="521" y="594"/>
                  </a:cubicBezTo>
                  <a:lnTo>
                    <a:pt x="479" y="569"/>
                  </a:lnTo>
                  <a:cubicBezTo>
                    <a:pt x="400" y="781"/>
                    <a:pt x="327" y="987"/>
                    <a:pt x="255" y="1199"/>
                  </a:cubicBezTo>
                  <a:cubicBezTo>
                    <a:pt x="279" y="1205"/>
                    <a:pt x="297" y="1211"/>
                    <a:pt x="315" y="1223"/>
                  </a:cubicBezTo>
                  <a:cubicBezTo>
                    <a:pt x="400" y="1254"/>
                    <a:pt x="479" y="1296"/>
                    <a:pt x="527" y="1332"/>
                  </a:cubicBezTo>
                  <a:cubicBezTo>
                    <a:pt x="557" y="1357"/>
                    <a:pt x="582" y="1375"/>
                    <a:pt x="588" y="1387"/>
                  </a:cubicBezTo>
                  <a:lnTo>
                    <a:pt x="612" y="1411"/>
                  </a:lnTo>
                  <a:lnTo>
                    <a:pt x="497" y="1411"/>
                  </a:lnTo>
                  <a:cubicBezTo>
                    <a:pt x="430" y="1405"/>
                    <a:pt x="345" y="1387"/>
                    <a:pt x="267" y="1351"/>
                  </a:cubicBezTo>
                  <a:cubicBezTo>
                    <a:pt x="249" y="1344"/>
                    <a:pt x="224" y="1332"/>
                    <a:pt x="212" y="1326"/>
                  </a:cubicBezTo>
                  <a:lnTo>
                    <a:pt x="146" y="1526"/>
                  </a:lnTo>
                  <a:cubicBezTo>
                    <a:pt x="158" y="1526"/>
                    <a:pt x="182" y="1532"/>
                    <a:pt x="194" y="1538"/>
                  </a:cubicBezTo>
                  <a:cubicBezTo>
                    <a:pt x="236" y="1556"/>
                    <a:pt x="267" y="1575"/>
                    <a:pt x="285" y="1605"/>
                  </a:cubicBezTo>
                  <a:cubicBezTo>
                    <a:pt x="297" y="1623"/>
                    <a:pt x="303" y="1635"/>
                    <a:pt x="309" y="1647"/>
                  </a:cubicBezTo>
                  <a:cubicBezTo>
                    <a:pt x="309" y="1653"/>
                    <a:pt x="315" y="1653"/>
                    <a:pt x="315" y="1659"/>
                  </a:cubicBezTo>
                  <a:lnTo>
                    <a:pt x="315" y="1665"/>
                  </a:lnTo>
                  <a:lnTo>
                    <a:pt x="309" y="1665"/>
                  </a:lnTo>
                  <a:cubicBezTo>
                    <a:pt x="309" y="1665"/>
                    <a:pt x="303" y="1677"/>
                    <a:pt x="297" y="1677"/>
                  </a:cubicBezTo>
                  <a:cubicBezTo>
                    <a:pt x="285" y="1684"/>
                    <a:pt x="273" y="1684"/>
                    <a:pt x="255" y="1690"/>
                  </a:cubicBezTo>
                  <a:cubicBezTo>
                    <a:pt x="242" y="1692"/>
                    <a:pt x="227" y="1694"/>
                    <a:pt x="213" y="1694"/>
                  </a:cubicBezTo>
                  <a:cubicBezTo>
                    <a:pt x="191" y="1694"/>
                    <a:pt x="169" y="1691"/>
                    <a:pt x="152" y="1684"/>
                  </a:cubicBezTo>
                  <a:lnTo>
                    <a:pt x="103" y="1659"/>
                  </a:lnTo>
                  <a:lnTo>
                    <a:pt x="0" y="1992"/>
                  </a:lnTo>
                  <a:lnTo>
                    <a:pt x="563" y="2150"/>
                  </a:lnTo>
                  <a:cubicBezTo>
                    <a:pt x="606" y="1986"/>
                    <a:pt x="654" y="1817"/>
                    <a:pt x="697" y="1659"/>
                  </a:cubicBezTo>
                  <a:cubicBezTo>
                    <a:pt x="739" y="1496"/>
                    <a:pt x="793" y="1326"/>
                    <a:pt x="842" y="1169"/>
                  </a:cubicBezTo>
                  <a:cubicBezTo>
                    <a:pt x="939" y="842"/>
                    <a:pt x="1054" y="515"/>
                    <a:pt x="1175" y="194"/>
                  </a:cubicBezTo>
                  <a:cubicBezTo>
                    <a:pt x="1017" y="134"/>
                    <a:pt x="854" y="73"/>
                    <a:pt x="69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599950" y="2151550"/>
              <a:ext cx="16050" cy="6525"/>
            </a:xfrm>
            <a:custGeom>
              <a:avLst/>
              <a:gdLst/>
              <a:ahLst/>
              <a:cxnLst/>
              <a:rect l="l" t="t" r="r" b="b"/>
              <a:pathLst>
                <a:path w="642" h="261" extrusionOk="0">
                  <a:moveTo>
                    <a:pt x="57" y="1"/>
                  </a:moveTo>
                  <a:cubicBezTo>
                    <a:pt x="38" y="1"/>
                    <a:pt x="19" y="3"/>
                    <a:pt x="0" y="6"/>
                  </a:cubicBezTo>
                  <a:cubicBezTo>
                    <a:pt x="97" y="73"/>
                    <a:pt x="224" y="91"/>
                    <a:pt x="333" y="127"/>
                  </a:cubicBezTo>
                  <a:cubicBezTo>
                    <a:pt x="436" y="164"/>
                    <a:pt x="539" y="212"/>
                    <a:pt x="636" y="261"/>
                  </a:cubicBezTo>
                  <a:cubicBezTo>
                    <a:pt x="636" y="261"/>
                    <a:pt x="642" y="255"/>
                    <a:pt x="636" y="255"/>
                  </a:cubicBezTo>
                  <a:cubicBezTo>
                    <a:pt x="545" y="188"/>
                    <a:pt x="448" y="134"/>
                    <a:pt x="339" y="85"/>
                  </a:cubicBezTo>
                  <a:cubicBezTo>
                    <a:pt x="258" y="49"/>
                    <a:pt x="159" y="1"/>
                    <a:pt x="57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599950" y="2151550"/>
              <a:ext cx="16050" cy="6525"/>
            </a:xfrm>
            <a:custGeom>
              <a:avLst/>
              <a:gdLst/>
              <a:ahLst/>
              <a:cxnLst/>
              <a:rect l="l" t="t" r="r" b="b"/>
              <a:pathLst>
                <a:path w="642" h="261" extrusionOk="0">
                  <a:moveTo>
                    <a:pt x="57" y="1"/>
                  </a:moveTo>
                  <a:cubicBezTo>
                    <a:pt x="38" y="1"/>
                    <a:pt x="19" y="3"/>
                    <a:pt x="0" y="6"/>
                  </a:cubicBezTo>
                  <a:cubicBezTo>
                    <a:pt x="97" y="73"/>
                    <a:pt x="224" y="91"/>
                    <a:pt x="333" y="127"/>
                  </a:cubicBezTo>
                  <a:cubicBezTo>
                    <a:pt x="436" y="164"/>
                    <a:pt x="539" y="212"/>
                    <a:pt x="636" y="261"/>
                  </a:cubicBezTo>
                  <a:cubicBezTo>
                    <a:pt x="636" y="261"/>
                    <a:pt x="642" y="255"/>
                    <a:pt x="636" y="255"/>
                  </a:cubicBezTo>
                  <a:cubicBezTo>
                    <a:pt x="545" y="188"/>
                    <a:pt x="448" y="134"/>
                    <a:pt x="339" y="85"/>
                  </a:cubicBezTo>
                  <a:cubicBezTo>
                    <a:pt x="258" y="49"/>
                    <a:pt x="159" y="1"/>
                    <a:pt x="57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592675" y="2176775"/>
              <a:ext cx="14850" cy="6725"/>
            </a:xfrm>
            <a:custGeom>
              <a:avLst/>
              <a:gdLst/>
              <a:ahLst/>
              <a:cxnLst/>
              <a:rect l="l" t="t" r="r" b="b"/>
              <a:pathLst>
                <a:path w="594" h="269" extrusionOk="0">
                  <a:moveTo>
                    <a:pt x="29" y="1"/>
                  </a:moveTo>
                  <a:cubicBezTo>
                    <a:pt x="20" y="1"/>
                    <a:pt x="10" y="1"/>
                    <a:pt x="0" y="2"/>
                  </a:cubicBezTo>
                  <a:cubicBezTo>
                    <a:pt x="73" y="63"/>
                    <a:pt x="170" y="81"/>
                    <a:pt x="255" y="105"/>
                  </a:cubicBezTo>
                  <a:cubicBezTo>
                    <a:pt x="364" y="148"/>
                    <a:pt x="473" y="214"/>
                    <a:pt x="576" y="269"/>
                  </a:cubicBezTo>
                  <a:cubicBezTo>
                    <a:pt x="582" y="269"/>
                    <a:pt x="594" y="257"/>
                    <a:pt x="582" y="251"/>
                  </a:cubicBezTo>
                  <a:cubicBezTo>
                    <a:pt x="503" y="184"/>
                    <a:pt x="400" y="130"/>
                    <a:pt x="303" y="87"/>
                  </a:cubicBezTo>
                  <a:cubicBezTo>
                    <a:pt x="215" y="54"/>
                    <a:pt x="127" y="1"/>
                    <a:pt x="29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9"/>
            <p:cNvSpPr/>
            <p:nvPr/>
          </p:nvSpPr>
          <p:spPr>
            <a:xfrm>
              <a:off x="2592675" y="2176775"/>
              <a:ext cx="14850" cy="6725"/>
            </a:xfrm>
            <a:custGeom>
              <a:avLst/>
              <a:gdLst/>
              <a:ahLst/>
              <a:cxnLst/>
              <a:rect l="l" t="t" r="r" b="b"/>
              <a:pathLst>
                <a:path w="594" h="269" extrusionOk="0">
                  <a:moveTo>
                    <a:pt x="29" y="1"/>
                  </a:moveTo>
                  <a:cubicBezTo>
                    <a:pt x="20" y="1"/>
                    <a:pt x="10" y="1"/>
                    <a:pt x="0" y="2"/>
                  </a:cubicBezTo>
                  <a:cubicBezTo>
                    <a:pt x="73" y="63"/>
                    <a:pt x="170" y="81"/>
                    <a:pt x="255" y="105"/>
                  </a:cubicBezTo>
                  <a:cubicBezTo>
                    <a:pt x="364" y="148"/>
                    <a:pt x="473" y="214"/>
                    <a:pt x="576" y="269"/>
                  </a:cubicBezTo>
                  <a:cubicBezTo>
                    <a:pt x="582" y="269"/>
                    <a:pt x="594" y="257"/>
                    <a:pt x="582" y="251"/>
                  </a:cubicBezTo>
                  <a:cubicBezTo>
                    <a:pt x="503" y="184"/>
                    <a:pt x="400" y="130"/>
                    <a:pt x="303" y="87"/>
                  </a:cubicBezTo>
                  <a:cubicBezTo>
                    <a:pt x="215" y="54"/>
                    <a:pt x="127" y="1"/>
                    <a:pt x="29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9"/>
            <p:cNvSpPr/>
            <p:nvPr/>
          </p:nvSpPr>
          <p:spPr>
            <a:xfrm>
              <a:off x="2602350" y="2159325"/>
              <a:ext cx="4725" cy="1625"/>
            </a:xfrm>
            <a:custGeom>
              <a:avLst/>
              <a:gdLst/>
              <a:ahLst/>
              <a:cxnLst/>
              <a:rect l="l" t="t" r="r" b="b"/>
              <a:pathLst>
                <a:path w="189" h="65" extrusionOk="0">
                  <a:moveTo>
                    <a:pt x="42" y="0"/>
                  </a:moveTo>
                  <a:cubicBezTo>
                    <a:pt x="28" y="0"/>
                    <a:pt x="15" y="2"/>
                    <a:pt x="1" y="4"/>
                  </a:cubicBezTo>
                  <a:cubicBezTo>
                    <a:pt x="43" y="53"/>
                    <a:pt x="122" y="65"/>
                    <a:pt x="183" y="65"/>
                  </a:cubicBezTo>
                  <a:cubicBezTo>
                    <a:pt x="189" y="65"/>
                    <a:pt x="189" y="47"/>
                    <a:pt x="183" y="47"/>
                  </a:cubicBezTo>
                  <a:cubicBezTo>
                    <a:pt x="139" y="18"/>
                    <a:pt x="92" y="0"/>
                    <a:pt x="4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2602350" y="2159325"/>
              <a:ext cx="4725" cy="1625"/>
            </a:xfrm>
            <a:custGeom>
              <a:avLst/>
              <a:gdLst/>
              <a:ahLst/>
              <a:cxnLst/>
              <a:rect l="l" t="t" r="r" b="b"/>
              <a:pathLst>
                <a:path w="189" h="65" extrusionOk="0">
                  <a:moveTo>
                    <a:pt x="42" y="0"/>
                  </a:moveTo>
                  <a:cubicBezTo>
                    <a:pt x="28" y="0"/>
                    <a:pt x="15" y="2"/>
                    <a:pt x="1" y="4"/>
                  </a:cubicBezTo>
                  <a:cubicBezTo>
                    <a:pt x="43" y="53"/>
                    <a:pt x="122" y="65"/>
                    <a:pt x="183" y="65"/>
                  </a:cubicBezTo>
                  <a:cubicBezTo>
                    <a:pt x="189" y="65"/>
                    <a:pt x="189" y="47"/>
                    <a:pt x="183" y="47"/>
                  </a:cubicBezTo>
                  <a:cubicBezTo>
                    <a:pt x="139" y="18"/>
                    <a:pt x="92" y="0"/>
                    <a:pt x="4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2593875" y="2186825"/>
              <a:ext cx="5925" cy="2575"/>
            </a:xfrm>
            <a:custGeom>
              <a:avLst/>
              <a:gdLst/>
              <a:ahLst/>
              <a:cxnLst/>
              <a:rect l="l" t="t" r="r" b="b"/>
              <a:pathLst>
                <a:path w="237" h="103" extrusionOk="0">
                  <a:moveTo>
                    <a:pt x="50" y="1"/>
                  </a:moveTo>
                  <a:cubicBezTo>
                    <a:pt x="34" y="1"/>
                    <a:pt x="17" y="3"/>
                    <a:pt x="1" y="6"/>
                  </a:cubicBezTo>
                  <a:cubicBezTo>
                    <a:pt x="61" y="61"/>
                    <a:pt x="146" y="91"/>
                    <a:pt x="219" y="103"/>
                  </a:cubicBezTo>
                  <a:cubicBezTo>
                    <a:pt x="225" y="103"/>
                    <a:pt x="237" y="85"/>
                    <a:pt x="225" y="79"/>
                  </a:cubicBezTo>
                  <a:cubicBezTo>
                    <a:pt x="176" y="30"/>
                    <a:pt x="116" y="1"/>
                    <a:pt x="5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593875" y="2186825"/>
              <a:ext cx="5925" cy="2575"/>
            </a:xfrm>
            <a:custGeom>
              <a:avLst/>
              <a:gdLst/>
              <a:ahLst/>
              <a:cxnLst/>
              <a:rect l="l" t="t" r="r" b="b"/>
              <a:pathLst>
                <a:path w="237" h="103" extrusionOk="0">
                  <a:moveTo>
                    <a:pt x="50" y="1"/>
                  </a:moveTo>
                  <a:cubicBezTo>
                    <a:pt x="34" y="1"/>
                    <a:pt x="17" y="3"/>
                    <a:pt x="1" y="6"/>
                  </a:cubicBezTo>
                  <a:cubicBezTo>
                    <a:pt x="61" y="61"/>
                    <a:pt x="146" y="91"/>
                    <a:pt x="219" y="103"/>
                  </a:cubicBezTo>
                  <a:cubicBezTo>
                    <a:pt x="225" y="103"/>
                    <a:pt x="237" y="85"/>
                    <a:pt x="225" y="79"/>
                  </a:cubicBezTo>
                  <a:cubicBezTo>
                    <a:pt x="176" y="30"/>
                    <a:pt x="116" y="1"/>
                    <a:pt x="5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565275" y="2194975"/>
              <a:ext cx="43025" cy="62700"/>
            </a:xfrm>
            <a:custGeom>
              <a:avLst/>
              <a:gdLst/>
              <a:ahLst/>
              <a:cxnLst/>
              <a:rect l="l" t="t" r="r" b="b"/>
              <a:pathLst>
                <a:path w="1721" h="2508" extrusionOk="0">
                  <a:moveTo>
                    <a:pt x="660" y="1"/>
                  </a:moveTo>
                  <a:cubicBezTo>
                    <a:pt x="606" y="183"/>
                    <a:pt x="539" y="364"/>
                    <a:pt x="485" y="546"/>
                  </a:cubicBezTo>
                  <a:lnTo>
                    <a:pt x="315" y="1097"/>
                  </a:lnTo>
                  <a:cubicBezTo>
                    <a:pt x="267" y="1278"/>
                    <a:pt x="212" y="1472"/>
                    <a:pt x="158" y="1654"/>
                  </a:cubicBezTo>
                  <a:cubicBezTo>
                    <a:pt x="110" y="1841"/>
                    <a:pt x="43" y="2023"/>
                    <a:pt x="1" y="2211"/>
                  </a:cubicBezTo>
                  <a:lnTo>
                    <a:pt x="1127" y="2507"/>
                  </a:lnTo>
                  <a:cubicBezTo>
                    <a:pt x="1163" y="2326"/>
                    <a:pt x="1217" y="2144"/>
                    <a:pt x="1266" y="1963"/>
                  </a:cubicBezTo>
                  <a:cubicBezTo>
                    <a:pt x="1308" y="1781"/>
                    <a:pt x="1357" y="1599"/>
                    <a:pt x="1405" y="1418"/>
                  </a:cubicBezTo>
                  <a:lnTo>
                    <a:pt x="1557" y="873"/>
                  </a:lnTo>
                  <a:cubicBezTo>
                    <a:pt x="1605" y="697"/>
                    <a:pt x="1666" y="516"/>
                    <a:pt x="1720" y="334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584950" y="2197400"/>
              <a:ext cx="23500" cy="8200"/>
            </a:xfrm>
            <a:custGeom>
              <a:avLst/>
              <a:gdLst/>
              <a:ahLst/>
              <a:cxnLst/>
              <a:rect l="l" t="t" r="r" b="b"/>
              <a:pathLst>
                <a:path w="940" h="328" extrusionOk="0">
                  <a:moveTo>
                    <a:pt x="13" y="1"/>
                  </a:moveTo>
                  <a:cubicBezTo>
                    <a:pt x="7" y="1"/>
                    <a:pt x="1" y="19"/>
                    <a:pt x="7" y="19"/>
                  </a:cubicBezTo>
                  <a:cubicBezTo>
                    <a:pt x="303" y="122"/>
                    <a:pt x="606" y="261"/>
                    <a:pt x="909" y="328"/>
                  </a:cubicBezTo>
                  <a:cubicBezTo>
                    <a:pt x="933" y="328"/>
                    <a:pt x="939" y="304"/>
                    <a:pt x="921" y="297"/>
                  </a:cubicBezTo>
                  <a:cubicBezTo>
                    <a:pt x="661" y="134"/>
                    <a:pt x="328" y="49"/>
                    <a:pt x="13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2584950" y="2197400"/>
              <a:ext cx="23500" cy="8200"/>
            </a:xfrm>
            <a:custGeom>
              <a:avLst/>
              <a:gdLst/>
              <a:ahLst/>
              <a:cxnLst/>
              <a:rect l="l" t="t" r="r" b="b"/>
              <a:pathLst>
                <a:path w="940" h="328" extrusionOk="0">
                  <a:moveTo>
                    <a:pt x="13" y="1"/>
                  </a:moveTo>
                  <a:cubicBezTo>
                    <a:pt x="7" y="1"/>
                    <a:pt x="1" y="19"/>
                    <a:pt x="7" y="19"/>
                  </a:cubicBezTo>
                  <a:cubicBezTo>
                    <a:pt x="303" y="122"/>
                    <a:pt x="606" y="261"/>
                    <a:pt x="909" y="328"/>
                  </a:cubicBezTo>
                  <a:cubicBezTo>
                    <a:pt x="933" y="328"/>
                    <a:pt x="939" y="304"/>
                    <a:pt x="921" y="297"/>
                  </a:cubicBezTo>
                  <a:cubicBezTo>
                    <a:pt x="661" y="134"/>
                    <a:pt x="328" y="49"/>
                    <a:pt x="1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2599775" y="2204900"/>
              <a:ext cx="8750" cy="26875"/>
            </a:xfrm>
            <a:custGeom>
              <a:avLst/>
              <a:gdLst/>
              <a:ahLst/>
              <a:cxnLst/>
              <a:rect l="l" t="t" r="r" b="b"/>
              <a:pathLst>
                <a:path w="350" h="1075" extrusionOk="0">
                  <a:moveTo>
                    <a:pt x="328" y="1"/>
                  </a:moveTo>
                  <a:cubicBezTo>
                    <a:pt x="320" y="1"/>
                    <a:pt x="312" y="6"/>
                    <a:pt x="310" y="16"/>
                  </a:cubicBezTo>
                  <a:cubicBezTo>
                    <a:pt x="237" y="179"/>
                    <a:pt x="189" y="355"/>
                    <a:pt x="134" y="536"/>
                  </a:cubicBezTo>
                  <a:cubicBezTo>
                    <a:pt x="92" y="706"/>
                    <a:pt x="43" y="894"/>
                    <a:pt x="1" y="1063"/>
                  </a:cubicBezTo>
                  <a:cubicBezTo>
                    <a:pt x="1" y="1070"/>
                    <a:pt x="3" y="1074"/>
                    <a:pt x="5" y="1074"/>
                  </a:cubicBezTo>
                  <a:cubicBezTo>
                    <a:pt x="8" y="1074"/>
                    <a:pt x="10" y="1071"/>
                    <a:pt x="13" y="1063"/>
                  </a:cubicBezTo>
                  <a:cubicBezTo>
                    <a:pt x="74" y="894"/>
                    <a:pt x="128" y="718"/>
                    <a:pt x="183" y="548"/>
                  </a:cubicBezTo>
                  <a:cubicBezTo>
                    <a:pt x="231" y="379"/>
                    <a:pt x="286" y="203"/>
                    <a:pt x="346" y="28"/>
                  </a:cubicBezTo>
                  <a:cubicBezTo>
                    <a:pt x="350" y="10"/>
                    <a:pt x="339" y="1"/>
                    <a:pt x="328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2599775" y="2204900"/>
              <a:ext cx="8750" cy="26875"/>
            </a:xfrm>
            <a:custGeom>
              <a:avLst/>
              <a:gdLst/>
              <a:ahLst/>
              <a:cxnLst/>
              <a:rect l="l" t="t" r="r" b="b"/>
              <a:pathLst>
                <a:path w="350" h="1075" extrusionOk="0">
                  <a:moveTo>
                    <a:pt x="328" y="1"/>
                  </a:moveTo>
                  <a:cubicBezTo>
                    <a:pt x="320" y="1"/>
                    <a:pt x="312" y="6"/>
                    <a:pt x="310" y="16"/>
                  </a:cubicBezTo>
                  <a:cubicBezTo>
                    <a:pt x="237" y="179"/>
                    <a:pt x="189" y="355"/>
                    <a:pt x="134" y="536"/>
                  </a:cubicBezTo>
                  <a:cubicBezTo>
                    <a:pt x="92" y="706"/>
                    <a:pt x="43" y="894"/>
                    <a:pt x="1" y="1063"/>
                  </a:cubicBezTo>
                  <a:cubicBezTo>
                    <a:pt x="1" y="1070"/>
                    <a:pt x="3" y="1074"/>
                    <a:pt x="5" y="1074"/>
                  </a:cubicBezTo>
                  <a:cubicBezTo>
                    <a:pt x="8" y="1074"/>
                    <a:pt x="10" y="1071"/>
                    <a:pt x="13" y="1063"/>
                  </a:cubicBezTo>
                  <a:cubicBezTo>
                    <a:pt x="74" y="894"/>
                    <a:pt x="128" y="718"/>
                    <a:pt x="183" y="548"/>
                  </a:cubicBezTo>
                  <a:cubicBezTo>
                    <a:pt x="231" y="379"/>
                    <a:pt x="286" y="203"/>
                    <a:pt x="346" y="28"/>
                  </a:cubicBezTo>
                  <a:cubicBezTo>
                    <a:pt x="350" y="10"/>
                    <a:pt x="339" y="1"/>
                    <a:pt x="32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2576325" y="2203150"/>
              <a:ext cx="28325" cy="53925"/>
            </a:xfrm>
            <a:custGeom>
              <a:avLst/>
              <a:gdLst/>
              <a:ahLst/>
              <a:cxnLst/>
              <a:rect l="l" t="t" r="r" b="b"/>
              <a:pathLst>
                <a:path w="1133" h="2157" extrusionOk="0">
                  <a:moveTo>
                    <a:pt x="636" y="1"/>
                  </a:moveTo>
                  <a:lnTo>
                    <a:pt x="564" y="195"/>
                  </a:lnTo>
                  <a:lnTo>
                    <a:pt x="654" y="219"/>
                  </a:lnTo>
                  <a:cubicBezTo>
                    <a:pt x="679" y="225"/>
                    <a:pt x="703" y="237"/>
                    <a:pt x="715" y="243"/>
                  </a:cubicBezTo>
                  <a:cubicBezTo>
                    <a:pt x="739" y="249"/>
                    <a:pt x="757" y="255"/>
                    <a:pt x="775" y="273"/>
                  </a:cubicBezTo>
                  <a:cubicBezTo>
                    <a:pt x="812" y="291"/>
                    <a:pt x="848" y="310"/>
                    <a:pt x="872" y="334"/>
                  </a:cubicBezTo>
                  <a:cubicBezTo>
                    <a:pt x="933" y="370"/>
                    <a:pt x="963" y="413"/>
                    <a:pt x="963" y="413"/>
                  </a:cubicBezTo>
                  <a:lnTo>
                    <a:pt x="854" y="413"/>
                  </a:lnTo>
                  <a:cubicBezTo>
                    <a:pt x="782" y="407"/>
                    <a:pt x="703" y="394"/>
                    <a:pt x="618" y="364"/>
                  </a:cubicBezTo>
                  <a:cubicBezTo>
                    <a:pt x="588" y="352"/>
                    <a:pt x="558" y="340"/>
                    <a:pt x="527" y="334"/>
                  </a:cubicBezTo>
                  <a:lnTo>
                    <a:pt x="491" y="455"/>
                  </a:lnTo>
                  <a:cubicBezTo>
                    <a:pt x="503" y="455"/>
                    <a:pt x="521" y="455"/>
                    <a:pt x="533" y="461"/>
                  </a:cubicBezTo>
                  <a:cubicBezTo>
                    <a:pt x="570" y="467"/>
                    <a:pt x="606" y="491"/>
                    <a:pt x="624" y="515"/>
                  </a:cubicBezTo>
                  <a:cubicBezTo>
                    <a:pt x="642" y="528"/>
                    <a:pt x="648" y="534"/>
                    <a:pt x="654" y="552"/>
                  </a:cubicBezTo>
                  <a:cubicBezTo>
                    <a:pt x="654" y="558"/>
                    <a:pt x="660" y="558"/>
                    <a:pt x="660" y="564"/>
                  </a:cubicBezTo>
                  <a:lnTo>
                    <a:pt x="660" y="576"/>
                  </a:lnTo>
                  <a:lnTo>
                    <a:pt x="654" y="576"/>
                  </a:lnTo>
                  <a:cubicBezTo>
                    <a:pt x="654" y="576"/>
                    <a:pt x="648" y="582"/>
                    <a:pt x="642" y="582"/>
                  </a:cubicBezTo>
                  <a:cubicBezTo>
                    <a:pt x="636" y="588"/>
                    <a:pt x="618" y="600"/>
                    <a:pt x="606" y="606"/>
                  </a:cubicBezTo>
                  <a:cubicBezTo>
                    <a:pt x="588" y="612"/>
                    <a:pt x="568" y="615"/>
                    <a:pt x="548" y="615"/>
                  </a:cubicBezTo>
                  <a:cubicBezTo>
                    <a:pt x="529" y="615"/>
                    <a:pt x="509" y="612"/>
                    <a:pt x="491" y="606"/>
                  </a:cubicBezTo>
                  <a:lnTo>
                    <a:pt x="443" y="582"/>
                  </a:lnTo>
                  <a:cubicBezTo>
                    <a:pt x="376" y="794"/>
                    <a:pt x="309" y="1006"/>
                    <a:pt x="249" y="1218"/>
                  </a:cubicBezTo>
                  <a:cubicBezTo>
                    <a:pt x="273" y="1224"/>
                    <a:pt x="291" y="1236"/>
                    <a:pt x="309" y="1242"/>
                  </a:cubicBezTo>
                  <a:cubicBezTo>
                    <a:pt x="394" y="1272"/>
                    <a:pt x="473" y="1309"/>
                    <a:pt x="533" y="1351"/>
                  </a:cubicBezTo>
                  <a:cubicBezTo>
                    <a:pt x="564" y="1375"/>
                    <a:pt x="588" y="1393"/>
                    <a:pt x="606" y="1405"/>
                  </a:cubicBezTo>
                  <a:lnTo>
                    <a:pt x="624" y="1430"/>
                  </a:lnTo>
                  <a:lnTo>
                    <a:pt x="503" y="1430"/>
                  </a:lnTo>
                  <a:cubicBezTo>
                    <a:pt x="436" y="1424"/>
                    <a:pt x="346" y="1405"/>
                    <a:pt x="255" y="1375"/>
                  </a:cubicBezTo>
                  <a:cubicBezTo>
                    <a:pt x="231" y="1369"/>
                    <a:pt x="218" y="1363"/>
                    <a:pt x="194" y="1351"/>
                  </a:cubicBezTo>
                  <a:lnTo>
                    <a:pt x="134" y="1551"/>
                  </a:lnTo>
                  <a:cubicBezTo>
                    <a:pt x="158" y="1551"/>
                    <a:pt x="170" y="1551"/>
                    <a:pt x="194" y="1557"/>
                  </a:cubicBezTo>
                  <a:cubicBezTo>
                    <a:pt x="231" y="1575"/>
                    <a:pt x="273" y="1599"/>
                    <a:pt x="291" y="1617"/>
                  </a:cubicBezTo>
                  <a:cubicBezTo>
                    <a:pt x="309" y="1636"/>
                    <a:pt x="315" y="1648"/>
                    <a:pt x="315" y="1654"/>
                  </a:cubicBezTo>
                  <a:cubicBezTo>
                    <a:pt x="315" y="1666"/>
                    <a:pt x="321" y="1666"/>
                    <a:pt x="321" y="1672"/>
                  </a:cubicBezTo>
                  <a:lnTo>
                    <a:pt x="321" y="1678"/>
                  </a:lnTo>
                  <a:lnTo>
                    <a:pt x="315" y="1678"/>
                  </a:lnTo>
                  <a:cubicBezTo>
                    <a:pt x="315" y="1678"/>
                    <a:pt x="309" y="1690"/>
                    <a:pt x="303" y="1690"/>
                  </a:cubicBezTo>
                  <a:cubicBezTo>
                    <a:pt x="291" y="1696"/>
                    <a:pt x="279" y="1696"/>
                    <a:pt x="255" y="1702"/>
                  </a:cubicBezTo>
                  <a:cubicBezTo>
                    <a:pt x="237" y="1705"/>
                    <a:pt x="218" y="1707"/>
                    <a:pt x="200" y="1707"/>
                  </a:cubicBezTo>
                  <a:cubicBezTo>
                    <a:pt x="181" y="1707"/>
                    <a:pt x="161" y="1705"/>
                    <a:pt x="140" y="1702"/>
                  </a:cubicBezTo>
                  <a:cubicBezTo>
                    <a:pt x="128" y="1696"/>
                    <a:pt x="103" y="1690"/>
                    <a:pt x="91" y="1678"/>
                  </a:cubicBezTo>
                  <a:cubicBezTo>
                    <a:pt x="61" y="1793"/>
                    <a:pt x="31" y="1902"/>
                    <a:pt x="1" y="2011"/>
                  </a:cubicBezTo>
                  <a:lnTo>
                    <a:pt x="606" y="2156"/>
                  </a:lnTo>
                  <a:cubicBezTo>
                    <a:pt x="636" y="1987"/>
                    <a:pt x="679" y="1823"/>
                    <a:pt x="715" y="1654"/>
                  </a:cubicBezTo>
                  <a:cubicBezTo>
                    <a:pt x="757" y="1490"/>
                    <a:pt x="800" y="1321"/>
                    <a:pt x="836" y="1157"/>
                  </a:cubicBezTo>
                  <a:cubicBezTo>
                    <a:pt x="927" y="830"/>
                    <a:pt x="1018" y="497"/>
                    <a:pt x="1133" y="182"/>
                  </a:cubicBezTo>
                  <a:lnTo>
                    <a:pt x="636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2581775" y="2205800"/>
              <a:ext cx="17275" cy="6475"/>
            </a:xfrm>
            <a:custGeom>
              <a:avLst/>
              <a:gdLst/>
              <a:ahLst/>
              <a:cxnLst/>
              <a:rect l="l" t="t" r="r" b="b"/>
              <a:pathLst>
                <a:path w="691" h="259" extrusionOk="0">
                  <a:moveTo>
                    <a:pt x="48" y="1"/>
                  </a:moveTo>
                  <a:cubicBezTo>
                    <a:pt x="32" y="1"/>
                    <a:pt x="16" y="2"/>
                    <a:pt x="0" y="4"/>
                  </a:cubicBezTo>
                  <a:cubicBezTo>
                    <a:pt x="103" y="76"/>
                    <a:pt x="243" y="89"/>
                    <a:pt x="358" y="131"/>
                  </a:cubicBezTo>
                  <a:cubicBezTo>
                    <a:pt x="467" y="167"/>
                    <a:pt x="576" y="204"/>
                    <a:pt x="679" y="258"/>
                  </a:cubicBezTo>
                  <a:cubicBezTo>
                    <a:pt x="679" y="258"/>
                    <a:pt x="691" y="252"/>
                    <a:pt x="679" y="252"/>
                  </a:cubicBezTo>
                  <a:cubicBezTo>
                    <a:pt x="582" y="179"/>
                    <a:pt x="479" y="137"/>
                    <a:pt x="364" y="89"/>
                  </a:cubicBezTo>
                  <a:cubicBezTo>
                    <a:pt x="268" y="52"/>
                    <a:pt x="159" y="1"/>
                    <a:pt x="48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2581775" y="2205800"/>
              <a:ext cx="17275" cy="6475"/>
            </a:xfrm>
            <a:custGeom>
              <a:avLst/>
              <a:gdLst/>
              <a:ahLst/>
              <a:cxnLst/>
              <a:rect l="l" t="t" r="r" b="b"/>
              <a:pathLst>
                <a:path w="691" h="259" extrusionOk="0">
                  <a:moveTo>
                    <a:pt x="48" y="1"/>
                  </a:moveTo>
                  <a:cubicBezTo>
                    <a:pt x="32" y="1"/>
                    <a:pt x="16" y="2"/>
                    <a:pt x="0" y="4"/>
                  </a:cubicBezTo>
                  <a:cubicBezTo>
                    <a:pt x="103" y="76"/>
                    <a:pt x="243" y="89"/>
                    <a:pt x="358" y="131"/>
                  </a:cubicBezTo>
                  <a:cubicBezTo>
                    <a:pt x="467" y="167"/>
                    <a:pt x="576" y="204"/>
                    <a:pt x="679" y="258"/>
                  </a:cubicBezTo>
                  <a:cubicBezTo>
                    <a:pt x="679" y="258"/>
                    <a:pt x="691" y="252"/>
                    <a:pt x="679" y="252"/>
                  </a:cubicBezTo>
                  <a:cubicBezTo>
                    <a:pt x="582" y="179"/>
                    <a:pt x="479" y="137"/>
                    <a:pt x="364" y="89"/>
                  </a:cubicBezTo>
                  <a:cubicBezTo>
                    <a:pt x="268" y="52"/>
                    <a:pt x="159" y="1"/>
                    <a:pt x="4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2575575" y="2231625"/>
              <a:ext cx="15600" cy="6375"/>
            </a:xfrm>
            <a:custGeom>
              <a:avLst/>
              <a:gdLst/>
              <a:ahLst/>
              <a:cxnLst/>
              <a:rect l="l" t="t" r="r" b="b"/>
              <a:pathLst>
                <a:path w="624" h="255" extrusionOk="0">
                  <a:moveTo>
                    <a:pt x="52" y="1"/>
                  </a:moveTo>
                  <a:cubicBezTo>
                    <a:pt x="35" y="1"/>
                    <a:pt x="18" y="2"/>
                    <a:pt x="0" y="6"/>
                  </a:cubicBezTo>
                  <a:cubicBezTo>
                    <a:pt x="73" y="61"/>
                    <a:pt x="170" y="73"/>
                    <a:pt x="261" y="103"/>
                  </a:cubicBezTo>
                  <a:cubicBezTo>
                    <a:pt x="382" y="139"/>
                    <a:pt x="497" y="200"/>
                    <a:pt x="612" y="254"/>
                  </a:cubicBezTo>
                  <a:cubicBezTo>
                    <a:pt x="618" y="254"/>
                    <a:pt x="624" y="242"/>
                    <a:pt x="618" y="236"/>
                  </a:cubicBezTo>
                  <a:cubicBezTo>
                    <a:pt x="527" y="170"/>
                    <a:pt x="424" y="121"/>
                    <a:pt x="315" y="79"/>
                  </a:cubicBezTo>
                  <a:cubicBezTo>
                    <a:pt x="234" y="48"/>
                    <a:pt x="144" y="1"/>
                    <a:pt x="52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2575575" y="2231625"/>
              <a:ext cx="15600" cy="6375"/>
            </a:xfrm>
            <a:custGeom>
              <a:avLst/>
              <a:gdLst/>
              <a:ahLst/>
              <a:cxnLst/>
              <a:rect l="l" t="t" r="r" b="b"/>
              <a:pathLst>
                <a:path w="624" h="255" extrusionOk="0">
                  <a:moveTo>
                    <a:pt x="52" y="1"/>
                  </a:moveTo>
                  <a:cubicBezTo>
                    <a:pt x="35" y="1"/>
                    <a:pt x="18" y="2"/>
                    <a:pt x="0" y="6"/>
                  </a:cubicBezTo>
                  <a:cubicBezTo>
                    <a:pt x="73" y="61"/>
                    <a:pt x="170" y="73"/>
                    <a:pt x="261" y="103"/>
                  </a:cubicBezTo>
                  <a:cubicBezTo>
                    <a:pt x="382" y="139"/>
                    <a:pt x="497" y="200"/>
                    <a:pt x="612" y="254"/>
                  </a:cubicBezTo>
                  <a:cubicBezTo>
                    <a:pt x="618" y="254"/>
                    <a:pt x="624" y="242"/>
                    <a:pt x="618" y="236"/>
                  </a:cubicBezTo>
                  <a:cubicBezTo>
                    <a:pt x="527" y="170"/>
                    <a:pt x="424" y="121"/>
                    <a:pt x="315" y="79"/>
                  </a:cubicBezTo>
                  <a:cubicBezTo>
                    <a:pt x="234" y="48"/>
                    <a:pt x="144" y="1"/>
                    <a:pt x="5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2584700" y="2213600"/>
              <a:ext cx="4975" cy="1550"/>
            </a:xfrm>
            <a:custGeom>
              <a:avLst/>
              <a:gdLst/>
              <a:ahLst/>
              <a:cxnLst/>
              <a:rect l="l" t="t" r="r" b="b"/>
              <a:pathLst>
                <a:path w="199" h="62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1" y="7"/>
                    <a:pt x="5" y="7"/>
                  </a:cubicBezTo>
                  <a:cubicBezTo>
                    <a:pt x="5" y="3"/>
                    <a:pt x="4" y="1"/>
                    <a:pt x="3" y="1"/>
                  </a:cubicBezTo>
                  <a:close/>
                  <a:moveTo>
                    <a:pt x="52" y="0"/>
                  </a:moveTo>
                  <a:cubicBezTo>
                    <a:pt x="36" y="0"/>
                    <a:pt x="20" y="2"/>
                    <a:pt x="5" y="7"/>
                  </a:cubicBezTo>
                  <a:cubicBezTo>
                    <a:pt x="59" y="49"/>
                    <a:pt x="132" y="61"/>
                    <a:pt x="192" y="61"/>
                  </a:cubicBezTo>
                  <a:cubicBezTo>
                    <a:pt x="198" y="61"/>
                    <a:pt x="198" y="43"/>
                    <a:pt x="192" y="43"/>
                  </a:cubicBezTo>
                  <a:cubicBezTo>
                    <a:pt x="151" y="20"/>
                    <a:pt x="102" y="0"/>
                    <a:pt x="5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2584700" y="2213600"/>
              <a:ext cx="4975" cy="1550"/>
            </a:xfrm>
            <a:custGeom>
              <a:avLst/>
              <a:gdLst/>
              <a:ahLst/>
              <a:cxnLst/>
              <a:rect l="l" t="t" r="r" b="b"/>
              <a:pathLst>
                <a:path w="199" h="62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1" y="7"/>
                    <a:pt x="5" y="7"/>
                  </a:cubicBezTo>
                  <a:cubicBezTo>
                    <a:pt x="5" y="3"/>
                    <a:pt x="4" y="1"/>
                    <a:pt x="3" y="1"/>
                  </a:cubicBezTo>
                  <a:close/>
                  <a:moveTo>
                    <a:pt x="52" y="0"/>
                  </a:moveTo>
                  <a:cubicBezTo>
                    <a:pt x="36" y="0"/>
                    <a:pt x="20" y="2"/>
                    <a:pt x="5" y="7"/>
                  </a:cubicBezTo>
                  <a:cubicBezTo>
                    <a:pt x="59" y="49"/>
                    <a:pt x="132" y="61"/>
                    <a:pt x="192" y="61"/>
                  </a:cubicBezTo>
                  <a:cubicBezTo>
                    <a:pt x="198" y="61"/>
                    <a:pt x="198" y="43"/>
                    <a:pt x="192" y="43"/>
                  </a:cubicBezTo>
                  <a:cubicBezTo>
                    <a:pt x="151" y="20"/>
                    <a:pt x="102" y="0"/>
                    <a:pt x="5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2577375" y="2241550"/>
              <a:ext cx="6250" cy="2350"/>
            </a:xfrm>
            <a:custGeom>
              <a:avLst/>
              <a:gdLst/>
              <a:ahLst/>
              <a:cxnLst/>
              <a:rect l="l" t="t" r="r" b="b"/>
              <a:pathLst>
                <a:path w="250" h="94" extrusionOk="0">
                  <a:moveTo>
                    <a:pt x="62" y="0"/>
                  </a:moveTo>
                  <a:cubicBezTo>
                    <a:pt x="42" y="0"/>
                    <a:pt x="21" y="3"/>
                    <a:pt x="1" y="9"/>
                  </a:cubicBezTo>
                  <a:cubicBezTo>
                    <a:pt x="68" y="63"/>
                    <a:pt x="152" y="81"/>
                    <a:pt x="237" y="93"/>
                  </a:cubicBezTo>
                  <a:cubicBezTo>
                    <a:pt x="243" y="93"/>
                    <a:pt x="249" y="75"/>
                    <a:pt x="243" y="69"/>
                  </a:cubicBezTo>
                  <a:cubicBezTo>
                    <a:pt x="192" y="28"/>
                    <a:pt x="128" y="0"/>
                    <a:pt x="6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2577375" y="2241550"/>
              <a:ext cx="6250" cy="2350"/>
            </a:xfrm>
            <a:custGeom>
              <a:avLst/>
              <a:gdLst/>
              <a:ahLst/>
              <a:cxnLst/>
              <a:rect l="l" t="t" r="r" b="b"/>
              <a:pathLst>
                <a:path w="250" h="94" extrusionOk="0">
                  <a:moveTo>
                    <a:pt x="62" y="0"/>
                  </a:moveTo>
                  <a:cubicBezTo>
                    <a:pt x="42" y="0"/>
                    <a:pt x="21" y="3"/>
                    <a:pt x="1" y="9"/>
                  </a:cubicBezTo>
                  <a:cubicBezTo>
                    <a:pt x="68" y="63"/>
                    <a:pt x="152" y="81"/>
                    <a:pt x="237" y="93"/>
                  </a:cubicBezTo>
                  <a:cubicBezTo>
                    <a:pt x="243" y="93"/>
                    <a:pt x="249" y="75"/>
                    <a:pt x="243" y="69"/>
                  </a:cubicBezTo>
                  <a:cubicBezTo>
                    <a:pt x="192" y="28"/>
                    <a:pt x="128" y="0"/>
                    <a:pt x="6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2552100" y="2250225"/>
              <a:ext cx="41350" cy="61950"/>
            </a:xfrm>
            <a:custGeom>
              <a:avLst/>
              <a:gdLst/>
              <a:ahLst/>
              <a:cxnLst/>
              <a:rect l="l" t="t" r="r" b="b"/>
              <a:pathLst>
                <a:path w="1654" h="2478" extrusionOk="0">
                  <a:moveTo>
                    <a:pt x="534" y="1"/>
                  </a:moveTo>
                  <a:lnTo>
                    <a:pt x="382" y="564"/>
                  </a:lnTo>
                  <a:lnTo>
                    <a:pt x="249" y="1127"/>
                  </a:lnTo>
                  <a:cubicBezTo>
                    <a:pt x="201" y="1321"/>
                    <a:pt x="158" y="1508"/>
                    <a:pt x="116" y="1696"/>
                  </a:cubicBezTo>
                  <a:lnTo>
                    <a:pt x="1" y="2265"/>
                  </a:lnTo>
                  <a:lnTo>
                    <a:pt x="1194" y="2477"/>
                  </a:lnTo>
                  <a:lnTo>
                    <a:pt x="1290" y="1926"/>
                  </a:lnTo>
                  <a:cubicBezTo>
                    <a:pt x="1321" y="1744"/>
                    <a:pt x="1369" y="1563"/>
                    <a:pt x="1405" y="1381"/>
                  </a:cubicBezTo>
                  <a:cubicBezTo>
                    <a:pt x="1448" y="1200"/>
                    <a:pt x="1478" y="1018"/>
                    <a:pt x="1527" y="836"/>
                  </a:cubicBezTo>
                  <a:lnTo>
                    <a:pt x="1654" y="29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2568900" y="2252500"/>
              <a:ext cx="24825" cy="7300"/>
            </a:xfrm>
            <a:custGeom>
              <a:avLst/>
              <a:gdLst/>
              <a:ahLst/>
              <a:cxnLst/>
              <a:rect l="l" t="t" r="r" b="b"/>
              <a:pathLst>
                <a:path w="993" h="292" extrusionOk="0">
                  <a:moveTo>
                    <a:pt x="13" y="1"/>
                  </a:moveTo>
                  <a:cubicBezTo>
                    <a:pt x="7" y="1"/>
                    <a:pt x="1" y="19"/>
                    <a:pt x="7" y="19"/>
                  </a:cubicBezTo>
                  <a:cubicBezTo>
                    <a:pt x="316" y="116"/>
                    <a:pt x="643" y="237"/>
                    <a:pt x="957" y="291"/>
                  </a:cubicBezTo>
                  <a:cubicBezTo>
                    <a:pt x="959" y="292"/>
                    <a:pt x="961" y="292"/>
                    <a:pt x="962" y="292"/>
                  </a:cubicBezTo>
                  <a:cubicBezTo>
                    <a:pt x="979" y="292"/>
                    <a:pt x="992" y="266"/>
                    <a:pt x="976" y="255"/>
                  </a:cubicBezTo>
                  <a:cubicBezTo>
                    <a:pt x="691" y="104"/>
                    <a:pt x="334" y="31"/>
                    <a:pt x="13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9"/>
            <p:cNvSpPr/>
            <p:nvPr/>
          </p:nvSpPr>
          <p:spPr>
            <a:xfrm>
              <a:off x="2568900" y="2252500"/>
              <a:ext cx="24825" cy="7300"/>
            </a:xfrm>
            <a:custGeom>
              <a:avLst/>
              <a:gdLst/>
              <a:ahLst/>
              <a:cxnLst/>
              <a:rect l="l" t="t" r="r" b="b"/>
              <a:pathLst>
                <a:path w="993" h="292" extrusionOk="0">
                  <a:moveTo>
                    <a:pt x="13" y="1"/>
                  </a:moveTo>
                  <a:cubicBezTo>
                    <a:pt x="7" y="1"/>
                    <a:pt x="1" y="19"/>
                    <a:pt x="7" y="19"/>
                  </a:cubicBezTo>
                  <a:cubicBezTo>
                    <a:pt x="316" y="116"/>
                    <a:pt x="643" y="237"/>
                    <a:pt x="957" y="291"/>
                  </a:cubicBezTo>
                  <a:cubicBezTo>
                    <a:pt x="959" y="292"/>
                    <a:pt x="961" y="292"/>
                    <a:pt x="962" y="292"/>
                  </a:cubicBezTo>
                  <a:cubicBezTo>
                    <a:pt x="979" y="292"/>
                    <a:pt x="992" y="266"/>
                    <a:pt x="976" y="255"/>
                  </a:cubicBezTo>
                  <a:cubicBezTo>
                    <a:pt x="691" y="104"/>
                    <a:pt x="334" y="31"/>
                    <a:pt x="13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2586475" y="2259075"/>
              <a:ext cx="7275" cy="27000"/>
            </a:xfrm>
            <a:custGeom>
              <a:avLst/>
              <a:gdLst/>
              <a:ahLst/>
              <a:cxnLst/>
              <a:rect l="l" t="t" r="r" b="b"/>
              <a:pathLst>
                <a:path w="291" h="1080" extrusionOk="0">
                  <a:moveTo>
                    <a:pt x="260" y="0"/>
                  </a:moveTo>
                  <a:cubicBezTo>
                    <a:pt x="252" y="0"/>
                    <a:pt x="245" y="5"/>
                    <a:pt x="242" y="16"/>
                  </a:cubicBezTo>
                  <a:cubicBezTo>
                    <a:pt x="182" y="192"/>
                    <a:pt x="139" y="367"/>
                    <a:pt x="97" y="543"/>
                  </a:cubicBezTo>
                  <a:cubicBezTo>
                    <a:pt x="61" y="712"/>
                    <a:pt x="30" y="894"/>
                    <a:pt x="0" y="1070"/>
                  </a:cubicBezTo>
                  <a:cubicBezTo>
                    <a:pt x="0" y="1073"/>
                    <a:pt x="2" y="1079"/>
                    <a:pt x="7" y="1079"/>
                  </a:cubicBezTo>
                  <a:cubicBezTo>
                    <a:pt x="10" y="1079"/>
                    <a:pt x="14" y="1077"/>
                    <a:pt x="18" y="1070"/>
                  </a:cubicBezTo>
                  <a:lnTo>
                    <a:pt x="152" y="549"/>
                  </a:lnTo>
                  <a:lnTo>
                    <a:pt x="291" y="28"/>
                  </a:lnTo>
                  <a:cubicBezTo>
                    <a:pt x="291" y="13"/>
                    <a:pt x="274" y="0"/>
                    <a:pt x="26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2586475" y="2259075"/>
              <a:ext cx="7275" cy="27000"/>
            </a:xfrm>
            <a:custGeom>
              <a:avLst/>
              <a:gdLst/>
              <a:ahLst/>
              <a:cxnLst/>
              <a:rect l="l" t="t" r="r" b="b"/>
              <a:pathLst>
                <a:path w="291" h="1080" extrusionOk="0">
                  <a:moveTo>
                    <a:pt x="260" y="0"/>
                  </a:moveTo>
                  <a:cubicBezTo>
                    <a:pt x="252" y="0"/>
                    <a:pt x="245" y="5"/>
                    <a:pt x="242" y="16"/>
                  </a:cubicBezTo>
                  <a:cubicBezTo>
                    <a:pt x="182" y="192"/>
                    <a:pt x="139" y="367"/>
                    <a:pt x="97" y="543"/>
                  </a:cubicBezTo>
                  <a:cubicBezTo>
                    <a:pt x="61" y="712"/>
                    <a:pt x="30" y="894"/>
                    <a:pt x="0" y="1070"/>
                  </a:cubicBezTo>
                  <a:cubicBezTo>
                    <a:pt x="0" y="1073"/>
                    <a:pt x="2" y="1079"/>
                    <a:pt x="7" y="1079"/>
                  </a:cubicBezTo>
                  <a:cubicBezTo>
                    <a:pt x="10" y="1079"/>
                    <a:pt x="14" y="1077"/>
                    <a:pt x="18" y="1070"/>
                  </a:cubicBezTo>
                  <a:lnTo>
                    <a:pt x="152" y="549"/>
                  </a:lnTo>
                  <a:lnTo>
                    <a:pt x="291" y="28"/>
                  </a:lnTo>
                  <a:cubicBezTo>
                    <a:pt x="291" y="13"/>
                    <a:pt x="274" y="0"/>
                    <a:pt x="26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2563450" y="2258250"/>
              <a:ext cx="26525" cy="53600"/>
            </a:xfrm>
            <a:custGeom>
              <a:avLst/>
              <a:gdLst/>
              <a:ahLst/>
              <a:cxnLst/>
              <a:rect l="l" t="t" r="r" b="b"/>
              <a:pathLst>
                <a:path w="1061" h="2144" extrusionOk="0">
                  <a:moveTo>
                    <a:pt x="522" y="1"/>
                  </a:moveTo>
                  <a:lnTo>
                    <a:pt x="467" y="194"/>
                  </a:lnTo>
                  <a:cubicBezTo>
                    <a:pt x="497" y="200"/>
                    <a:pt x="528" y="200"/>
                    <a:pt x="558" y="213"/>
                  </a:cubicBezTo>
                  <a:lnTo>
                    <a:pt x="625" y="231"/>
                  </a:lnTo>
                  <a:cubicBezTo>
                    <a:pt x="649" y="243"/>
                    <a:pt x="673" y="249"/>
                    <a:pt x="685" y="255"/>
                  </a:cubicBezTo>
                  <a:cubicBezTo>
                    <a:pt x="727" y="273"/>
                    <a:pt x="764" y="291"/>
                    <a:pt x="794" y="309"/>
                  </a:cubicBezTo>
                  <a:cubicBezTo>
                    <a:pt x="855" y="346"/>
                    <a:pt x="891" y="382"/>
                    <a:pt x="891" y="382"/>
                  </a:cubicBezTo>
                  <a:lnTo>
                    <a:pt x="764" y="382"/>
                  </a:lnTo>
                  <a:cubicBezTo>
                    <a:pt x="697" y="382"/>
                    <a:pt x="606" y="370"/>
                    <a:pt x="516" y="346"/>
                  </a:cubicBezTo>
                  <a:cubicBezTo>
                    <a:pt x="485" y="340"/>
                    <a:pt x="455" y="328"/>
                    <a:pt x="425" y="315"/>
                  </a:cubicBezTo>
                  <a:lnTo>
                    <a:pt x="394" y="437"/>
                  </a:lnTo>
                  <a:cubicBezTo>
                    <a:pt x="407" y="437"/>
                    <a:pt x="425" y="437"/>
                    <a:pt x="437" y="443"/>
                  </a:cubicBezTo>
                  <a:cubicBezTo>
                    <a:pt x="473" y="455"/>
                    <a:pt x="516" y="473"/>
                    <a:pt x="534" y="497"/>
                  </a:cubicBezTo>
                  <a:lnTo>
                    <a:pt x="564" y="527"/>
                  </a:lnTo>
                  <a:cubicBezTo>
                    <a:pt x="564" y="533"/>
                    <a:pt x="570" y="533"/>
                    <a:pt x="570" y="546"/>
                  </a:cubicBezTo>
                  <a:lnTo>
                    <a:pt x="570" y="552"/>
                  </a:lnTo>
                  <a:lnTo>
                    <a:pt x="564" y="552"/>
                  </a:lnTo>
                  <a:cubicBezTo>
                    <a:pt x="564" y="552"/>
                    <a:pt x="558" y="558"/>
                    <a:pt x="552" y="558"/>
                  </a:cubicBezTo>
                  <a:cubicBezTo>
                    <a:pt x="546" y="564"/>
                    <a:pt x="528" y="576"/>
                    <a:pt x="516" y="582"/>
                  </a:cubicBezTo>
                  <a:cubicBezTo>
                    <a:pt x="494" y="589"/>
                    <a:pt x="471" y="592"/>
                    <a:pt x="448" y="592"/>
                  </a:cubicBezTo>
                  <a:cubicBezTo>
                    <a:pt x="432" y="592"/>
                    <a:pt x="416" y="590"/>
                    <a:pt x="400" y="588"/>
                  </a:cubicBezTo>
                  <a:cubicBezTo>
                    <a:pt x="382" y="582"/>
                    <a:pt x="364" y="582"/>
                    <a:pt x="346" y="576"/>
                  </a:cubicBezTo>
                  <a:lnTo>
                    <a:pt x="189" y="1224"/>
                  </a:lnTo>
                  <a:cubicBezTo>
                    <a:pt x="213" y="1230"/>
                    <a:pt x="231" y="1230"/>
                    <a:pt x="255" y="1242"/>
                  </a:cubicBezTo>
                  <a:cubicBezTo>
                    <a:pt x="346" y="1260"/>
                    <a:pt x="437" y="1302"/>
                    <a:pt x="497" y="1339"/>
                  </a:cubicBezTo>
                  <a:cubicBezTo>
                    <a:pt x="528" y="1351"/>
                    <a:pt x="558" y="1375"/>
                    <a:pt x="576" y="1381"/>
                  </a:cubicBezTo>
                  <a:cubicBezTo>
                    <a:pt x="588" y="1399"/>
                    <a:pt x="606" y="1405"/>
                    <a:pt x="606" y="1405"/>
                  </a:cubicBezTo>
                  <a:cubicBezTo>
                    <a:pt x="606" y="1405"/>
                    <a:pt x="588" y="1405"/>
                    <a:pt x="564" y="1411"/>
                  </a:cubicBezTo>
                  <a:cubicBezTo>
                    <a:pt x="546" y="1411"/>
                    <a:pt x="516" y="1423"/>
                    <a:pt x="473" y="1423"/>
                  </a:cubicBezTo>
                  <a:cubicBezTo>
                    <a:pt x="400" y="1423"/>
                    <a:pt x="310" y="1405"/>
                    <a:pt x="213" y="1381"/>
                  </a:cubicBezTo>
                  <a:cubicBezTo>
                    <a:pt x="189" y="1375"/>
                    <a:pt x="164" y="1369"/>
                    <a:pt x="152" y="1369"/>
                  </a:cubicBezTo>
                  <a:lnTo>
                    <a:pt x="104" y="1575"/>
                  </a:lnTo>
                  <a:cubicBezTo>
                    <a:pt x="128" y="1575"/>
                    <a:pt x="140" y="1575"/>
                    <a:pt x="164" y="1581"/>
                  </a:cubicBezTo>
                  <a:cubicBezTo>
                    <a:pt x="201" y="1587"/>
                    <a:pt x="243" y="1611"/>
                    <a:pt x="273" y="1641"/>
                  </a:cubicBezTo>
                  <a:cubicBezTo>
                    <a:pt x="285" y="1654"/>
                    <a:pt x="292" y="1666"/>
                    <a:pt x="304" y="1678"/>
                  </a:cubicBezTo>
                  <a:cubicBezTo>
                    <a:pt x="304" y="1684"/>
                    <a:pt x="310" y="1684"/>
                    <a:pt x="310" y="1696"/>
                  </a:cubicBezTo>
                  <a:lnTo>
                    <a:pt x="310" y="1702"/>
                  </a:lnTo>
                  <a:lnTo>
                    <a:pt x="304" y="1702"/>
                  </a:lnTo>
                  <a:cubicBezTo>
                    <a:pt x="304" y="1702"/>
                    <a:pt x="292" y="1708"/>
                    <a:pt x="285" y="1708"/>
                  </a:cubicBezTo>
                  <a:cubicBezTo>
                    <a:pt x="279" y="1714"/>
                    <a:pt x="261" y="1726"/>
                    <a:pt x="243" y="1726"/>
                  </a:cubicBezTo>
                  <a:cubicBezTo>
                    <a:pt x="219" y="1730"/>
                    <a:pt x="196" y="1733"/>
                    <a:pt x="173" y="1733"/>
                  </a:cubicBezTo>
                  <a:cubicBezTo>
                    <a:pt x="157" y="1733"/>
                    <a:pt x="140" y="1731"/>
                    <a:pt x="122" y="1726"/>
                  </a:cubicBezTo>
                  <a:cubicBezTo>
                    <a:pt x="98" y="1714"/>
                    <a:pt x="80" y="1708"/>
                    <a:pt x="68" y="1702"/>
                  </a:cubicBezTo>
                  <a:lnTo>
                    <a:pt x="1" y="2041"/>
                  </a:lnTo>
                  <a:lnTo>
                    <a:pt x="655" y="2144"/>
                  </a:lnTo>
                  <a:lnTo>
                    <a:pt x="733" y="1647"/>
                  </a:lnTo>
                  <a:lnTo>
                    <a:pt x="770" y="1399"/>
                  </a:lnTo>
                  <a:lnTo>
                    <a:pt x="818" y="1151"/>
                  </a:lnTo>
                  <a:cubicBezTo>
                    <a:pt x="849" y="981"/>
                    <a:pt x="885" y="818"/>
                    <a:pt x="921" y="648"/>
                  </a:cubicBezTo>
                  <a:cubicBezTo>
                    <a:pt x="958" y="479"/>
                    <a:pt x="1006" y="322"/>
                    <a:pt x="1060" y="158"/>
                  </a:cubicBezTo>
                  <a:cubicBezTo>
                    <a:pt x="873" y="104"/>
                    <a:pt x="703" y="49"/>
                    <a:pt x="52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566025" y="2261225"/>
              <a:ext cx="18350" cy="5675"/>
            </a:xfrm>
            <a:custGeom>
              <a:avLst/>
              <a:gdLst/>
              <a:ahLst/>
              <a:cxnLst/>
              <a:rect l="l" t="t" r="r" b="b"/>
              <a:pathLst>
                <a:path w="734" h="227" extrusionOk="0">
                  <a:moveTo>
                    <a:pt x="79" y="0"/>
                  </a:moveTo>
                  <a:cubicBezTo>
                    <a:pt x="53" y="0"/>
                    <a:pt x="26" y="3"/>
                    <a:pt x="1" y="9"/>
                  </a:cubicBezTo>
                  <a:cubicBezTo>
                    <a:pt x="116" y="75"/>
                    <a:pt x="261" y="75"/>
                    <a:pt x="382" y="112"/>
                  </a:cubicBezTo>
                  <a:cubicBezTo>
                    <a:pt x="491" y="142"/>
                    <a:pt x="612" y="184"/>
                    <a:pt x="727" y="227"/>
                  </a:cubicBezTo>
                  <a:cubicBezTo>
                    <a:pt x="727" y="227"/>
                    <a:pt x="733" y="221"/>
                    <a:pt x="727" y="221"/>
                  </a:cubicBezTo>
                  <a:cubicBezTo>
                    <a:pt x="618" y="154"/>
                    <a:pt x="509" y="112"/>
                    <a:pt x="388" y="75"/>
                  </a:cubicBezTo>
                  <a:cubicBezTo>
                    <a:pt x="292" y="42"/>
                    <a:pt x="183" y="0"/>
                    <a:pt x="79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2566025" y="2261225"/>
              <a:ext cx="18350" cy="5675"/>
            </a:xfrm>
            <a:custGeom>
              <a:avLst/>
              <a:gdLst/>
              <a:ahLst/>
              <a:cxnLst/>
              <a:rect l="l" t="t" r="r" b="b"/>
              <a:pathLst>
                <a:path w="734" h="227" extrusionOk="0">
                  <a:moveTo>
                    <a:pt x="79" y="0"/>
                  </a:moveTo>
                  <a:cubicBezTo>
                    <a:pt x="53" y="0"/>
                    <a:pt x="26" y="3"/>
                    <a:pt x="1" y="9"/>
                  </a:cubicBezTo>
                  <a:cubicBezTo>
                    <a:pt x="116" y="75"/>
                    <a:pt x="261" y="75"/>
                    <a:pt x="382" y="112"/>
                  </a:cubicBezTo>
                  <a:cubicBezTo>
                    <a:pt x="491" y="142"/>
                    <a:pt x="612" y="184"/>
                    <a:pt x="727" y="227"/>
                  </a:cubicBezTo>
                  <a:cubicBezTo>
                    <a:pt x="727" y="227"/>
                    <a:pt x="733" y="221"/>
                    <a:pt x="727" y="221"/>
                  </a:cubicBezTo>
                  <a:cubicBezTo>
                    <a:pt x="618" y="154"/>
                    <a:pt x="509" y="112"/>
                    <a:pt x="388" y="75"/>
                  </a:cubicBezTo>
                  <a:cubicBezTo>
                    <a:pt x="292" y="42"/>
                    <a:pt x="183" y="0"/>
                    <a:pt x="79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9"/>
            <p:cNvSpPr/>
            <p:nvPr/>
          </p:nvSpPr>
          <p:spPr>
            <a:xfrm>
              <a:off x="2561200" y="2287350"/>
              <a:ext cx="16825" cy="5600"/>
            </a:xfrm>
            <a:custGeom>
              <a:avLst/>
              <a:gdLst/>
              <a:ahLst/>
              <a:cxnLst/>
              <a:rect l="l" t="t" r="r" b="b"/>
              <a:pathLst>
                <a:path w="673" h="224" extrusionOk="0">
                  <a:moveTo>
                    <a:pt x="55" y="1"/>
                  </a:moveTo>
                  <a:cubicBezTo>
                    <a:pt x="36" y="1"/>
                    <a:pt x="18" y="2"/>
                    <a:pt x="0" y="5"/>
                  </a:cubicBezTo>
                  <a:cubicBezTo>
                    <a:pt x="79" y="60"/>
                    <a:pt x="188" y="66"/>
                    <a:pt x="279" y="90"/>
                  </a:cubicBezTo>
                  <a:cubicBezTo>
                    <a:pt x="406" y="120"/>
                    <a:pt x="527" y="175"/>
                    <a:pt x="654" y="223"/>
                  </a:cubicBezTo>
                  <a:cubicBezTo>
                    <a:pt x="660" y="223"/>
                    <a:pt x="672" y="217"/>
                    <a:pt x="660" y="211"/>
                  </a:cubicBezTo>
                  <a:cubicBezTo>
                    <a:pt x="557" y="150"/>
                    <a:pt x="454" y="102"/>
                    <a:pt x="339" y="66"/>
                  </a:cubicBezTo>
                  <a:cubicBezTo>
                    <a:pt x="248" y="35"/>
                    <a:pt x="149" y="1"/>
                    <a:pt x="55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2561200" y="2287350"/>
              <a:ext cx="16825" cy="5600"/>
            </a:xfrm>
            <a:custGeom>
              <a:avLst/>
              <a:gdLst/>
              <a:ahLst/>
              <a:cxnLst/>
              <a:rect l="l" t="t" r="r" b="b"/>
              <a:pathLst>
                <a:path w="673" h="224" extrusionOk="0">
                  <a:moveTo>
                    <a:pt x="55" y="1"/>
                  </a:moveTo>
                  <a:cubicBezTo>
                    <a:pt x="36" y="1"/>
                    <a:pt x="18" y="2"/>
                    <a:pt x="0" y="5"/>
                  </a:cubicBezTo>
                  <a:cubicBezTo>
                    <a:pt x="79" y="60"/>
                    <a:pt x="188" y="66"/>
                    <a:pt x="279" y="90"/>
                  </a:cubicBezTo>
                  <a:cubicBezTo>
                    <a:pt x="406" y="120"/>
                    <a:pt x="527" y="175"/>
                    <a:pt x="654" y="223"/>
                  </a:cubicBezTo>
                  <a:cubicBezTo>
                    <a:pt x="660" y="223"/>
                    <a:pt x="672" y="217"/>
                    <a:pt x="660" y="211"/>
                  </a:cubicBezTo>
                  <a:cubicBezTo>
                    <a:pt x="557" y="150"/>
                    <a:pt x="454" y="102"/>
                    <a:pt x="339" y="66"/>
                  </a:cubicBezTo>
                  <a:cubicBezTo>
                    <a:pt x="248" y="35"/>
                    <a:pt x="149" y="1"/>
                    <a:pt x="5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2569525" y="2268850"/>
              <a:ext cx="5300" cy="1325"/>
            </a:xfrm>
            <a:custGeom>
              <a:avLst/>
              <a:gdLst/>
              <a:ahLst/>
              <a:cxnLst/>
              <a:rect l="l" t="t" r="r" b="b"/>
              <a:pathLst>
                <a:path w="212" h="53" extrusionOk="0">
                  <a:moveTo>
                    <a:pt x="50" y="0"/>
                  </a:moveTo>
                  <a:cubicBezTo>
                    <a:pt x="33" y="0"/>
                    <a:pt x="16" y="2"/>
                    <a:pt x="0" y="7"/>
                  </a:cubicBezTo>
                  <a:cubicBezTo>
                    <a:pt x="38" y="35"/>
                    <a:pt x="99" y="53"/>
                    <a:pt x="156" y="53"/>
                  </a:cubicBezTo>
                  <a:cubicBezTo>
                    <a:pt x="171" y="53"/>
                    <a:pt x="186" y="51"/>
                    <a:pt x="200" y="49"/>
                  </a:cubicBezTo>
                  <a:cubicBezTo>
                    <a:pt x="212" y="49"/>
                    <a:pt x="212" y="37"/>
                    <a:pt x="200" y="37"/>
                  </a:cubicBezTo>
                  <a:cubicBezTo>
                    <a:pt x="154" y="18"/>
                    <a:pt x="101" y="0"/>
                    <a:pt x="5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2569525" y="2268850"/>
              <a:ext cx="5300" cy="1325"/>
            </a:xfrm>
            <a:custGeom>
              <a:avLst/>
              <a:gdLst/>
              <a:ahLst/>
              <a:cxnLst/>
              <a:rect l="l" t="t" r="r" b="b"/>
              <a:pathLst>
                <a:path w="212" h="53" extrusionOk="0">
                  <a:moveTo>
                    <a:pt x="50" y="0"/>
                  </a:moveTo>
                  <a:cubicBezTo>
                    <a:pt x="33" y="0"/>
                    <a:pt x="16" y="2"/>
                    <a:pt x="0" y="7"/>
                  </a:cubicBezTo>
                  <a:cubicBezTo>
                    <a:pt x="38" y="35"/>
                    <a:pt x="99" y="53"/>
                    <a:pt x="156" y="53"/>
                  </a:cubicBezTo>
                  <a:cubicBezTo>
                    <a:pt x="171" y="53"/>
                    <a:pt x="186" y="51"/>
                    <a:pt x="200" y="49"/>
                  </a:cubicBezTo>
                  <a:cubicBezTo>
                    <a:pt x="212" y="49"/>
                    <a:pt x="212" y="37"/>
                    <a:pt x="200" y="37"/>
                  </a:cubicBezTo>
                  <a:cubicBezTo>
                    <a:pt x="154" y="18"/>
                    <a:pt x="101" y="0"/>
                    <a:pt x="5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2563925" y="2297250"/>
              <a:ext cx="6825" cy="2200"/>
            </a:xfrm>
            <a:custGeom>
              <a:avLst/>
              <a:gdLst/>
              <a:ahLst/>
              <a:cxnLst/>
              <a:rect l="l" t="t" r="r" b="b"/>
              <a:pathLst>
                <a:path w="273" h="88" extrusionOk="0">
                  <a:moveTo>
                    <a:pt x="77" y="0"/>
                  </a:moveTo>
                  <a:cubicBezTo>
                    <a:pt x="52" y="0"/>
                    <a:pt x="26" y="5"/>
                    <a:pt x="0" y="15"/>
                  </a:cubicBezTo>
                  <a:cubicBezTo>
                    <a:pt x="79" y="57"/>
                    <a:pt x="170" y="81"/>
                    <a:pt x="260" y="87"/>
                  </a:cubicBezTo>
                  <a:cubicBezTo>
                    <a:pt x="266" y="87"/>
                    <a:pt x="273" y="75"/>
                    <a:pt x="266" y="63"/>
                  </a:cubicBezTo>
                  <a:cubicBezTo>
                    <a:pt x="206" y="29"/>
                    <a:pt x="142" y="0"/>
                    <a:pt x="77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563925" y="2297250"/>
              <a:ext cx="6825" cy="2200"/>
            </a:xfrm>
            <a:custGeom>
              <a:avLst/>
              <a:gdLst/>
              <a:ahLst/>
              <a:cxnLst/>
              <a:rect l="l" t="t" r="r" b="b"/>
              <a:pathLst>
                <a:path w="273" h="88" extrusionOk="0">
                  <a:moveTo>
                    <a:pt x="77" y="0"/>
                  </a:moveTo>
                  <a:cubicBezTo>
                    <a:pt x="52" y="0"/>
                    <a:pt x="26" y="5"/>
                    <a:pt x="0" y="15"/>
                  </a:cubicBezTo>
                  <a:cubicBezTo>
                    <a:pt x="79" y="57"/>
                    <a:pt x="170" y="81"/>
                    <a:pt x="260" y="87"/>
                  </a:cubicBezTo>
                  <a:cubicBezTo>
                    <a:pt x="266" y="87"/>
                    <a:pt x="273" y="75"/>
                    <a:pt x="266" y="63"/>
                  </a:cubicBezTo>
                  <a:cubicBezTo>
                    <a:pt x="206" y="29"/>
                    <a:pt x="142" y="0"/>
                    <a:pt x="7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2543325" y="2306850"/>
              <a:ext cx="38625" cy="60700"/>
            </a:xfrm>
            <a:custGeom>
              <a:avLst/>
              <a:gdLst/>
              <a:ahLst/>
              <a:cxnLst/>
              <a:rect l="l" t="t" r="r" b="b"/>
              <a:pathLst>
                <a:path w="1545" h="2428" extrusionOk="0">
                  <a:moveTo>
                    <a:pt x="358" y="0"/>
                  </a:moveTo>
                  <a:cubicBezTo>
                    <a:pt x="309" y="188"/>
                    <a:pt x="291" y="382"/>
                    <a:pt x="249" y="575"/>
                  </a:cubicBezTo>
                  <a:cubicBezTo>
                    <a:pt x="213" y="763"/>
                    <a:pt x="176" y="951"/>
                    <a:pt x="152" y="1150"/>
                  </a:cubicBezTo>
                  <a:lnTo>
                    <a:pt x="67" y="1726"/>
                  </a:lnTo>
                  <a:cubicBezTo>
                    <a:pt x="37" y="1919"/>
                    <a:pt x="25" y="2113"/>
                    <a:pt x="1" y="2307"/>
                  </a:cubicBezTo>
                  <a:lnTo>
                    <a:pt x="1266" y="2428"/>
                  </a:lnTo>
                  <a:cubicBezTo>
                    <a:pt x="1278" y="2246"/>
                    <a:pt x="1296" y="2059"/>
                    <a:pt x="1321" y="1877"/>
                  </a:cubicBezTo>
                  <a:lnTo>
                    <a:pt x="1387" y="1320"/>
                  </a:lnTo>
                  <a:cubicBezTo>
                    <a:pt x="1399" y="1138"/>
                    <a:pt x="1442" y="951"/>
                    <a:pt x="1460" y="769"/>
                  </a:cubicBezTo>
                  <a:cubicBezTo>
                    <a:pt x="1484" y="587"/>
                    <a:pt x="1514" y="400"/>
                    <a:pt x="1545" y="218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2555900" y="2308800"/>
              <a:ext cx="26500" cy="5775"/>
            </a:xfrm>
            <a:custGeom>
              <a:avLst/>
              <a:gdLst/>
              <a:ahLst/>
              <a:cxnLst/>
              <a:rect l="l" t="t" r="r" b="b"/>
              <a:pathLst>
                <a:path w="1060" h="231" extrusionOk="0">
                  <a:moveTo>
                    <a:pt x="12" y="1"/>
                  </a:moveTo>
                  <a:cubicBezTo>
                    <a:pt x="6" y="1"/>
                    <a:pt x="0" y="19"/>
                    <a:pt x="12" y="19"/>
                  </a:cubicBezTo>
                  <a:cubicBezTo>
                    <a:pt x="345" y="98"/>
                    <a:pt x="684" y="195"/>
                    <a:pt x="1029" y="231"/>
                  </a:cubicBezTo>
                  <a:cubicBezTo>
                    <a:pt x="1042" y="231"/>
                    <a:pt x="1060" y="207"/>
                    <a:pt x="1035" y="201"/>
                  </a:cubicBezTo>
                  <a:cubicBezTo>
                    <a:pt x="727" y="67"/>
                    <a:pt x="351" y="19"/>
                    <a:pt x="12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2555900" y="2308800"/>
              <a:ext cx="26500" cy="5775"/>
            </a:xfrm>
            <a:custGeom>
              <a:avLst/>
              <a:gdLst/>
              <a:ahLst/>
              <a:cxnLst/>
              <a:rect l="l" t="t" r="r" b="b"/>
              <a:pathLst>
                <a:path w="1060" h="231" extrusionOk="0">
                  <a:moveTo>
                    <a:pt x="12" y="1"/>
                  </a:moveTo>
                  <a:cubicBezTo>
                    <a:pt x="6" y="1"/>
                    <a:pt x="0" y="19"/>
                    <a:pt x="12" y="19"/>
                  </a:cubicBezTo>
                  <a:cubicBezTo>
                    <a:pt x="345" y="98"/>
                    <a:pt x="684" y="195"/>
                    <a:pt x="1029" y="231"/>
                  </a:cubicBezTo>
                  <a:cubicBezTo>
                    <a:pt x="1042" y="231"/>
                    <a:pt x="1060" y="207"/>
                    <a:pt x="1035" y="201"/>
                  </a:cubicBezTo>
                  <a:cubicBezTo>
                    <a:pt x="727" y="67"/>
                    <a:pt x="351" y="19"/>
                    <a:pt x="1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2577225" y="2313900"/>
              <a:ext cx="5175" cy="27275"/>
            </a:xfrm>
            <a:custGeom>
              <a:avLst/>
              <a:gdLst/>
              <a:ahLst/>
              <a:cxnLst/>
              <a:rect l="l" t="t" r="r" b="b"/>
              <a:pathLst>
                <a:path w="207" h="1091" extrusionOk="0">
                  <a:moveTo>
                    <a:pt x="181" y="1"/>
                  </a:moveTo>
                  <a:cubicBezTo>
                    <a:pt x="171" y="1"/>
                    <a:pt x="161" y="7"/>
                    <a:pt x="158" y="21"/>
                  </a:cubicBezTo>
                  <a:cubicBezTo>
                    <a:pt x="116" y="196"/>
                    <a:pt x="86" y="366"/>
                    <a:pt x="61" y="548"/>
                  </a:cubicBezTo>
                  <a:cubicBezTo>
                    <a:pt x="37" y="729"/>
                    <a:pt x="13" y="905"/>
                    <a:pt x="1" y="1086"/>
                  </a:cubicBezTo>
                  <a:cubicBezTo>
                    <a:pt x="1" y="1089"/>
                    <a:pt x="4" y="1091"/>
                    <a:pt x="7" y="1091"/>
                  </a:cubicBezTo>
                  <a:cubicBezTo>
                    <a:pt x="10" y="1091"/>
                    <a:pt x="13" y="1089"/>
                    <a:pt x="13" y="1086"/>
                  </a:cubicBezTo>
                  <a:cubicBezTo>
                    <a:pt x="43" y="911"/>
                    <a:pt x="86" y="729"/>
                    <a:pt x="116" y="560"/>
                  </a:cubicBezTo>
                  <a:cubicBezTo>
                    <a:pt x="146" y="384"/>
                    <a:pt x="176" y="202"/>
                    <a:pt x="207" y="27"/>
                  </a:cubicBezTo>
                  <a:cubicBezTo>
                    <a:pt x="207" y="10"/>
                    <a:pt x="194" y="1"/>
                    <a:pt x="18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2577225" y="2313900"/>
              <a:ext cx="5175" cy="27275"/>
            </a:xfrm>
            <a:custGeom>
              <a:avLst/>
              <a:gdLst/>
              <a:ahLst/>
              <a:cxnLst/>
              <a:rect l="l" t="t" r="r" b="b"/>
              <a:pathLst>
                <a:path w="207" h="1091" extrusionOk="0">
                  <a:moveTo>
                    <a:pt x="181" y="1"/>
                  </a:moveTo>
                  <a:cubicBezTo>
                    <a:pt x="171" y="1"/>
                    <a:pt x="161" y="7"/>
                    <a:pt x="158" y="21"/>
                  </a:cubicBezTo>
                  <a:cubicBezTo>
                    <a:pt x="116" y="196"/>
                    <a:pt x="86" y="366"/>
                    <a:pt x="61" y="548"/>
                  </a:cubicBezTo>
                  <a:cubicBezTo>
                    <a:pt x="37" y="729"/>
                    <a:pt x="13" y="905"/>
                    <a:pt x="1" y="1086"/>
                  </a:cubicBezTo>
                  <a:cubicBezTo>
                    <a:pt x="1" y="1089"/>
                    <a:pt x="4" y="1091"/>
                    <a:pt x="7" y="1091"/>
                  </a:cubicBezTo>
                  <a:cubicBezTo>
                    <a:pt x="10" y="1091"/>
                    <a:pt x="13" y="1089"/>
                    <a:pt x="13" y="1086"/>
                  </a:cubicBezTo>
                  <a:cubicBezTo>
                    <a:pt x="43" y="911"/>
                    <a:pt x="86" y="729"/>
                    <a:pt x="116" y="560"/>
                  </a:cubicBezTo>
                  <a:cubicBezTo>
                    <a:pt x="146" y="384"/>
                    <a:pt x="176" y="202"/>
                    <a:pt x="207" y="27"/>
                  </a:cubicBezTo>
                  <a:cubicBezTo>
                    <a:pt x="207" y="10"/>
                    <a:pt x="194" y="1"/>
                    <a:pt x="18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2555275" y="2313800"/>
              <a:ext cx="23050" cy="53600"/>
            </a:xfrm>
            <a:custGeom>
              <a:avLst/>
              <a:gdLst/>
              <a:ahLst/>
              <a:cxnLst/>
              <a:rect l="l" t="t" r="r" b="b"/>
              <a:pathLst>
                <a:path w="922" h="2144" extrusionOk="0">
                  <a:moveTo>
                    <a:pt x="358" y="1"/>
                  </a:moveTo>
                  <a:lnTo>
                    <a:pt x="316" y="206"/>
                  </a:lnTo>
                  <a:cubicBezTo>
                    <a:pt x="346" y="206"/>
                    <a:pt x="388" y="213"/>
                    <a:pt x="419" y="219"/>
                  </a:cubicBezTo>
                  <a:cubicBezTo>
                    <a:pt x="437" y="231"/>
                    <a:pt x="461" y="231"/>
                    <a:pt x="485" y="237"/>
                  </a:cubicBezTo>
                  <a:lnTo>
                    <a:pt x="552" y="261"/>
                  </a:lnTo>
                  <a:cubicBezTo>
                    <a:pt x="600" y="273"/>
                    <a:pt x="637" y="291"/>
                    <a:pt x="673" y="303"/>
                  </a:cubicBezTo>
                  <a:cubicBezTo>
                    <a:pt x="740" y="340"/>
                    <a:pt x="782" y="370"/>
                    <a:pt x="782" y="370"/>
                  </a:cubicBezTo>
                  <a:cubicBezTo>
                    <a:pt x="782" y="370"/>
                    <a:pt x="764" y="370"/>
                    <a:pt x="740" y="382"/>
                  </a:cubicBezTo>
                  <a:cubicBezTo>
                    <a:pt x="721" y="382"/>
                    <a:pt x="691" y="388"/>
                    <a:pt x="649" y="388"/>
                  </a:cubicBezTo>
                  <a:cubicBezTo>
                    <a:pt x="576" y="388"/>
                    <a:pt x="485" y="382"/>
                    <a:pt x="388" y="364"/>
                  </a:cubicBezTo>
                  <a:cubicBezTo>
                    <a:pt x="358" y="358"/>
                    <a:pt x="316" y="352"/>
                    <a:pt x="286" y="340"/>
                  </a:cubicBezTo>
                  <a:lnTo>
                    <a:pt x="267" y="461"/>
                  </a:lnTo>
                  <a:lnTo>
                    <a:pt x="316" y="461"/>
                  </a:lnTo>
                  <a:cubicBezTo>
                    <a:pt x="358" y="473"/>
                    <a:pt x="395" y="485"/>
                    <a:pt x="425" y="509"/>
                  </a:cubicBezTo>
                  <a:cubicBezTo>
                    <a:pt x="437" y="515"/>
                    <a:pt x="449" y="533"/>
                    <a:pt x="455" y="539"/>
                  </a:cubicBezTo>
                  <a:cubicBezTo>
                    <a:pt x="461" y="546"/>
                    <a:pt x="461" y="546"/>
                    <a:pt x="461" y="552"/>
                  </a:cubicBezTo>
                  <a:lnTo>
                    <a:pt x="461" y="564"/>
                  </a:lnTo>
                  <a:lnTo>
                    <a:pt x="455" y="564"/>
                  </a:lnTo>
                  <a:cubicBezTo>
                    <a:pt x="455" y="564"/>
                    <a:pt x="449" y="570"/>
                    <a:pt x="437" y="570"/>
                  </a:cubicBezTo>
                  <a:cubicBezTo>
                    <a:pt x="431" y="576"/>
                    <a:pt x="419" y="582"/>
                    <a:pt x="401" y="594"/>
                  </a:cubicBezTo>
                  <a:cubicBezTo>
                    <a:pt x="378" y="603"/>
                    <a:pt x="350" y="608"/>
                    <a:pt x="317" y="608"/>
                  </a:cubicBezTo>
                  <a:cubicBezTo>
                    <a:pt x="305" y="608"/>
                    <a:pt x="292" y="608"/>
                    <a:pt x="279" y="606"/>
                  </a:cubicBezTo>
                  <a:cubicBezTo>
                    <a:pt x="267" y="606"/>
                    <a:pt x="243" y="600"/>
                    <a:pt x="225" y="594"/>
                  </a:cubicBezTo>
                  <a:cubicBezTo>
                    <a:pt x="207" y="697"/>
                    <a:pt x="183" y="812"/>
                    <a:pt x="164" y="927"/>
                  </a:cubicBezTo>
                  <a:lnTo>
                    <a:pt x="116" y="1260"/>
                  </a:lnTo>
                  <a:cubicBezTo>
                    <a:pt x="134" y="1260"/>
                    <a:pt x="158" y="1266"/>
                    <a:pt x="183" y="1266"/>
                  </a:cubicBezTo>
                  <a:cubicBezTo>
                    <a:pt x="279" y="1278"/>
                    <a:pt x="376" y="1308"/>
                    <a:pt x="449" y="1339"/>
                  </a:cubicBezTo>
                  <a:cubicBezTo>
                    <a:pt x="485" y="1357"/>
                    <a:pt x="510" y="1369"/>
                    <a:pt x="528" y="1387"/>
                  </a:cubicBezTo>
                  <a:cubicBezTo>
                    <a:pt x="552" y="1399"/>
                    <a:pt x="558" y="1411"/>
                    <a:pt x="558" y="1411"/>
                  </a:cubicBezTo>
                  <a:cubicBezTo>
                    <a:pt x="558" y="1411"/>
                    <a:pt x="546" y="1417"/>
                    <a:pt x="522" y="1417"/>
                  </a:cubicBezTo>
                  <a:cubicBezTo>
                    <a:pt x="497" y="1423"/>
                    <a:pt x="467" y="1423"/>
                    <a:pt x="431" y="1429"/>
                  </a:cubicBezTo>
                  <a:cubicBezTo>
                    <a:pt x="410" y="1433"/>
                    <a:pt x="386" y="1434"/>
                    <a:pt x="360" y="1434"/>
                  </a:cubicBezTo>
                  <a:cubicBezTo>
                    <a:pt x="298" y="1434"/>
                    <a:pt x="227" y="1426"/>
                    <a:pt x="158" y="1417"/>
                  </a:cubicBezTo>
                  <a:cubicBezTo>
                    <a:pt x="134" y="1411"/>
                    <a:pt x="116" y="1411"/>
                    <a:pt x="92" y="1399"/>
                  </a:cubicBezTo>
                  <a:lnTo>
                    <a:pt x="62" y="1605"/>
                  </a:lnTo>
                  <a:lnTo>
                    <a:pt x="128" y="1605"/>
                  </a:lnTo>
                  <a:cubicBezTo>
                    <a:pt x="177" y="1611"/>
                    <a:pt x="213" y="1629"/>
                    <a:pt x="243" y="1653"/>
                  </a:cubicBezTo>
                  <a:cubicBezTo>
                    <a:pt x="255" y="1666"/>
                    <a:pt x="267" y="1672"/>
                    <a:pt x="279" y="1684"/>
                  </a:cubicBezTo>
                  <a:cubicBezTo>
                    <a:pt x="286" y="1690"/>
                    <a:pt x="286" y="1690"/>
                    <a:pt x="286" y="1696"/>
                  </a:cubicBezTo>
                  <a:lnTo>
                    <a:pt x="286" y="1702"/>
                  </a:lnTo>
                  <a:lnTo>
                    <a:pt x="279" y="1702"/>
                  </a:lnTo>
                  <a:cubicBezTo>
                    <a:pt x="279" y="1702"/>
                    <a:pt x="273" y="1714"/>
                    <a:pt x="267" y="1714"/>
                  </a:cubicBezTo>
                  <a:cubicBezTo>
                    <a:pt x="255" y="1720"/>
                    <a:pt x="243" y="1726"/>
                    <a:pt x="219" y="1732"/>
                  </a:cubicBezTo>
                  <a:cubicBezTo>
                    <a:pt x="192" y="1746"/>
                    <a:pt x="164" y="1753"/>
                    <a:pt x="132" y="1753"/>
                  </a:cubicBezTo>
                  <a:cubicBezTo>
                    <a:pt x="121" y="1753"/>
                    <a:pt x="110" y="1752"/>
                    <a:pt x="98" y="1750"/>
                  </a:cubicBezTo>
                  <a:cubicBezTo>
                    <a:pt x="74" y="1750"/>
                    <a:pt x="62" y="1744"/>
                    <a:pt x="37" y="1732"/>
                  </a:cubicBezTo>
                  <a:lnTo>
                    <a:pt x="1" y="2083"/>
                  </a:lnTo>
                  <a:lnTo>
                    <a:pt x="691" y="2144"/>
                  </a:lnTo>
                  <a:cubicBezTo>
                    <a:pt x="697" y="1974"/>
                    <a:pt x="703" y="1805"/>
                    <a:pt x="721" y="1635"/>
                  </a:cubicBezTo>
                  <a:cubicBezTo>
                    <a:pt x="734" y="1466"/>
                    <a:pt x="752" y="1296"/>
                    <a:pt x="764" y="1127"/>
                  </a:cubicBezTo>
                  <a:lnTo>
                    <a:pt x="794" y="879"/>
                  </a:lnTo>
                  <a:lnTo>
                    <a:pt x="830" y="630"/>
                  </a:lnTo>
                  <a:lnTo>
                    <a:pt x="921" y="128"/>
                  </a:lnTo>
                  <a:cubicBezTo>
                    <a:pt x="734" y="91"/>
                    <a:pt x="546" y="49"/>
                    <a:pt x="35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2553775" y="2317550"/>
              <a:ext cx="19550" cy="4600"/>
            </a:xfrm>
            <a:custGeom>
              <a:avLst/>
              <a:gdLst/>
              <a:ahLst/>
              <a:cxnLst/>
              <a:rect l="l" t="t" r="r" b="b"/>
              <a:pathLst>
                <a:path w="782" h="184" extrusionOk="0">
                  <a:moveTo>
                    <a:pt x="114" y="1"/>
                  </a:moveTo>
                  <a:cubicBezTo>
                    <a:pt x="75" y="1"/>
                    <a:pt x="37" y="6"/>
                    <a:pt x="0" y="20"/>
                  </a:cubicBezTo>
                  <a:cubicBezTo>
                    <a:pt x="122" y="75"/>
                    <a:pt x="273" y="69"/>
                    <a:pt x="400" y="93"/>
                  </a:cubicBezTo>
                  <a:cubicBezTo>
                    <a:pt x="521" y="117"/>
                    <a:pt x="648" y="147"/>
                    <a:pt x="769" y="184"/>
                  </a:cubicBezTo>
                  <a:cubicBezTo>
                    <a:pt x="781" y="184"/>
                    <a:pt x="781" y="178"/>
                    <a:pt x="769" y="178"/>
                  </a:cubicBezTo>
                  <a:cubicBezTo>
                    <a:pt x="660" y="117"/>
                    <a:pt x="527" y="87"/>
                    <a:pt x="406" y="56"/>
                  </a:cubicBezTo>
                  <a:cubicBezTo>
                    <a:pt x="315" y="35"/>
                    <a:pt x="212" y="1"/>
                    <a:pt x="114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2553775" y="2317550"/>
              <a:ext cx="19550" cy="4600"/>
            </a:xfrm>
            <a:custGeom>
              <a:avLst/>
              <a:gdLst/>
              <a:ahLst/>
              <a:cxnLst/>
              <a:rect l="l" t="t" r="r" b="b"/>
              <a:pathLst>
                <a:path w="782" h="184" extrusionOk="0">
                  <a:moveTo>
                    <a:pt x="114" y="1"/>
                  </a:moveTo>
                  <a:cubicBezTo>
                    <a:pt x="75" y="1"/>
                    <a:pt x="37" y="6"/>
                    <a:pt x="0" y="20"/>
                  </a:cubicBezTo>
                  <a:cubicBezTo>
                    <a:pt x="122" y="75"/>
                    <a:pt x="273" y="69"/>
                    <a:pt x="400" y="93"/>
                  </a:cubicBezTo>
                  <a:cubicBezTo>
                    <a:pt x="521" y="117"/>
                    <a:pt x="648" y="147"/>
                    <a:pt x="769" y="184"/>
                  </a:cubicBezTo>
                  <a:cubicBezTo>
                    <a:pt x="781" y="184"/>
                    <a:pt x="781" y="178"/>
                    <a:pt x="769" y="178"/>
                  </a:cubicBezTo>
                  <a:cubicBezTo>
                    <a:pt x="660" y="117"/>
                    <a:pt x="527" y="87"/>
                    <a:pt x="406" y="56"/>
                  </a:cubicBezTo>
                  <a:cubicBezTo>
                    <a:pt x="315" y="35"/>
                    <a:pt x="212" y="1"/>
                    <a:pt x="114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2551050" y="2344100"/>
              <a:ext cx="18025" cy="4550"/>
            </a:xfrm>
            <a:custGeom>
              <a:avLst/>
              <a:gdLst/>
              <a:ahLst/>
              <a:cxnLst/>
              <a:rect l="l" t="t" r="r" b="b"/>
              <a:pathLst>
                <a:path w="721" h="182" extrusionOk="0">
                  <a:moveTo>
                    <a:pt x="103" y="1"/>
                  </a:moveTo>
                  <a:cubicBezTo>
                    <a:pt x="68" y="1"/>
                    <a:pt x="34" y="5"/>
                    <a:pt x="0" y="18"/>
                  </a:cubicBezTo>
                  <a:cubicBezTo>
                    <a:pt x="91" y="66"/>
                    <a:pt x="200" y="60"/>
                    <a:pt x="303" y="72"/>
                  </a:cubicBezTo>
                  <a:cubicBezTo>
                    <a:pt x="442" y="96"/>
                    <a:pt x="570" y="133"/>
                    <a:pt x="709" y="181"/>
                  </a:cubicBezTo>
                  <a:cubicBezTo>
                    <a:pt x="715" y="181"/>
                    <a:pt x="721" y="175"/>
                    <a:pt x="715" y="163"/>
                  </a:cubicBezTo>
                  <a:cubicBezTo>
                    <a:pt x="600" y="115"/>
                    <a:pt x="479" y="72"/>
                    <a:pt x="358" y="42"/>
                  </a:cubicBezTo>
                  <a:cubicBezTo>
                    <a:pt x="276" y="29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2551050" y="2344100"/>
              <a:ext cx="18025" cy="4550"/>
            </a:xfrm>
            <a:custGeom>
              <a:avLst/>
              <a:gdLst/>
              <a:ahLst/>
              <a:cxnLst/>
              <a:rect l="l" t="t" r="r" b="b"/>
              <a:pathLst>
                <a:path w="721" h="182" extrusionOk="0">
                  <a:moveTo>
                    <a:pt x="103" y="1"/>
                  </a:moveTo>
                  <a:cubicBezTo>
                    <a:pt x="68" y="1"/>
                    <a:pt x="34" y="5"/>
                    <a:pt x="0" y="18"/>
                  </a:cubicBezTo>
                  <a:cubicBezTo>
                    <a:pt x="91" y="66"/>
                    <a:pt x="200" y="60"/>
                    <a:pt x="303" y="72"/>
                  </a:cubicBezTo>
                  <a:cubicBezTo>
                    <a:pt x="442" y="96"/>
                    <a:pt x="570" y="133"/>
                    <a:pt x="709" y="181"/>
                  </a:cubicBezTo>
                  <a:cubicBezTo>
                    <a:pt x="715" y="181"/>
                    <a:pt x="721" y="175"/>
                    <a:pt x="715" y="163"/>
                  </a:cubicBezTo>
                  <a:cubicBezTo>
                    <a:pt x="600" y="115"/>
                    <a:pt x="479" y="72"/>
                    <a:pt x="358" y="42"/>
                  </a:cubicBezTo>
                  <a:cubicBezTo>
                    <a:pt x="276" y="29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557850" y="2324975"/>
              <a:ext cx="5775" cy="1275"/>
            </a:xfrm>
            <a:custGeom>
              <a:avLst/>
              <a:gdLst/>
              <a:ahLst/>
              <a:cxnLst/>
              <a:rect l="l" t="t" r="r" b="b"/>
              <a:pathLst>
                <a:path w="231" h="51" extrusionOk="0">
                  <a:moveTo>
                    <a:pt x="71" y="0"/>
                  </a:moveTo>
                  <a:cubicBezTo>
                    <a:pt x="51" y="0"/>
                    <a:pt x="32" y="3"/>
                    <a:pt x="13" y="8"/>
                  </a:cubicBezTo>
                  <a:cubicBezTo>
                    <a:pt x="13" y="8"/>
                    <a:pt x="1" y="14"/>
                    <a:pt x="13" y="14"/>
                  </a:cubicBezTo>
                  <a:cubicBezTo>
                    <a:pt x="52" y="41"/>
                    <a:pt x="100" y="51"/>
                    <a:pt x="148" y="51"/>
                  </a:cubicBezTo>
                  <a:cubicBezTo>
                    <a:pt x="174" y="51"/>
                    <a:pt x="200" y="48"/>
                    <a:pt x="225" y="44"/>
                  </a:cubicBezTo>
                  <a:cubicBezTo>
                    <a:pt x="231" y="44"/>
                    <a:pt x="231" y="32"/>
                    <a:pt x="225" y="32"/>
                  </a:cubicBezTo>
                  <a:cubicBezTo>
                    <a:pt x="173" y="15"/>
                    <a:pt x="121" y="0"/>
                    <a:pt x="71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557850" y="2324975"/>
              <a:ext cx="5775" cy="1275"/>
            </a:xfrm>
            <a:custGeom>
              <a:avLst/>
              <a:gdLst/>
              <a:ahLst/>
              <a:cxnLst/>
              <a:rect l="l" t="t" r="r" b="b"/>
              <a:pathLst>
                <a:path w="231" h="51" extrusionOk="0">
                  <a:moveTo>
                    <a:pt x="71" y="0"/>
                  </a:moveTo>
                  <a:cubicBezTo>
                    <a:pt x="51" y="0"/>
                    <a:pt x="32" y="3"/>
                    <a:pt x="13" y="8"/>
                  </a:cubicBezTo>
                  <a:cubicBezTo>
                    <a:pt x="13" y="8"/>
                    <a:pt x="1" y="14"/>
                    <a:pt x="13" y="14"/>
                  </a:cubicBezTo>
                  <a:cubicBezTo>
                    <a:pt x="52" y="41"/>
                    <a:pt x="100" y="51"/>
                    <a:pt x="148" y="51"/>
                  </a:cubicBezTo>
                  <a:cubicBezTo>
                    <a:pt x="174" y="51"/>
                    <a:pt x="200" y="48"/>
                    <a:pt x="225" y="44"/>
                  </a:cubicBezTo>
                  <a:cubicBezTo>
                    <a:pt x="231" y="44"/>
                    <a:pt x="231" y="32"/>
                    <a:pt x="225" y="32"/>
                  </a:cubicBezTo>
                  <a:cubicBezTo>
                    <a:pt x="173" y="15"/>
                    <a:pt x="121" y="0"/>
                    <a:pt x="71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554675" y="2353775"/>
              <a:ext cx="7300" cy="1825"/>
            </a:xfrm>
            <a:custGeom>
              <a:avLst/>
              <a:gdLst/>
              <a:ahLst/>
              <a:cxnLst/>
              <a:rect l="l" t="t" r="r" b="b"/>
              <a:pathLst>
                <a:path w="292" h="73" extrusionOk="0">
                  <a:moveTo>
                    <a:pt x="106" y="1"/>
                  </a:moveTo>
                  <a:cubicBezTo>
                    <a:pt x="70" y="1"/>
                    <a:pt x="35" y="8"/>
                    <a:pt x="1" y="24"/>
                  </a:cubicBezTo>
                  <a:cubicBezTo>
                    <a:pt x="86" y="61"/>
                    <a:pt x="182" y="73"/>
                    <a:pt x="273" y="73"/>
                  </a:cubicBezTo>
                  <a:cubicBezTo>
                    <a:pt x="291" y="73"/>
                    <a:pt x="291" y="61"/>
                    <a:pt x="279" y="54"/>
                  </a:cubicBezTo>
                  <a:cubicBezTo>
                    <a:pt x="223" y="21"/>
                    <a:pt x="164" y="1"/>
                    <a:pt x="10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9"/>
            <p:cNvSpPr/>
            <p:nvPr/>
          </p:nvSpPr>
          <p:spPr>
            <a:xfrm>
              <a:off x="2554675" y="2353775"/>
              <a:ext cx="7300" cy="1825"/>
            </a:xfrm>
            <a:custGeom>
              <a:avLst/>
              <a:gdLst/>
              <a:ahLst/>
              <a:cxnLst/>
              <a:rect l="l" t="t" r="r" b="b"/>
              <a:pathLst>
                <a:path w="292" h="73" extrusionOk="0">
                  <a:moveTo>
                    <a:pt x="106" y="1"/>
                  </a:moveTo>
                  <a:cubicBezTo>
                    <a:pt x="70" y="1"/>
                    <a:pt x="35" y="8"/>
                    <a:pt x="1" y="24"/>
                  </a:cubicBezTo>
                  <a:cubicBezTo>
                    <a:pt x="86" y="61"/>
                    <a:pt x="182" y="73"/>
                    <a:pt x="273" y="73"/>
                  </a:cubicBezTo>
                  <a:cubicBezTo>
                    <a:pt x="291" y="73"/>
                    <a:pt x="291" y="61"/>
                    <a:pt x="279" y="54"/>
                  </a:cubicBezTo>
                  <a:cubicBezTo>
                    <a:pt x="223" y="21"/>
                    <a:pt x="164" y="1"/>
                    <a:pt x="10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9"/>
            <p:cNvSpPr/>
            <p:nvPr/>
          </p:nvSpPr>
          <p:spPr>
            <a:xfrm>
              <a:off x="2539550" y="2364500"/>
              <a:ext cx="35275" cy="58300"/>
            </a:xfrm>
            <a:custGeom>
              <a:avLst/>
              <a:gdLst/>
              <a:ahLst/>
              <a:cxnLst/>
              <a:rect l="l" t="t" r="r" b="b"/>
              <a:pathLst>
                <a:path w="1411" h="2332" extrusionOk="0">
                  <a:moveTo>
                    <a:pt x="152" y="1"/>
                  </a:moveTo>
                  <a:lnTo>
                    <a:pt x="91" y="582"/>
                  </a:lnTo>
                  <a:lnTo>
                    <a:pt x="55" y="1163"/>
                  </a:lnTo>
                  <a:cubicBezTo>
                    <a:pt x="49" y="1363"/>
                    <a:pt x="25" y="1551"/>
                    <a:pt x="25" y="1751"/>
                  </a:cubicBezTo>
                  <a:lnTo>
                    <a:pt x="0" y="2332"/>
                  </a:lnTo>
                  <a:lnTo>
                    <a:pt x="1302" y="2332"/>
                  </a:lnTo>
                  <a:lnTo>
                    <a:pt x="1308" y="1781"/>
                  </a:lnTo>
                  <a:cubicBezTo>
                    <a:pt x="1308" y="1599"/>
                    <a:pt x="1326" y="1405"/>
                    <a:pt x="1332" y="1224"/>
                  </a:cubicBezTo>
                  <a:lnTo>
                    <a:pt x="1363" y="673"/>
                  </a:lnTo>
                  <a:lnTo>
                    <a:pt x="1411" y="12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547875" y="2366100"/>
              <a:ext cx="27425" cy="3725"/>
            </a:xfrm>
            <a:custGeom>
              <a:avLst/>
              <a:gdLst/>
              <a:ahLst/>
              <a:cxnLst/>
              <a:rect l="l" t="t" r="r" b="b"/>
              <a:pathLst>
                <a:path w="1097" h="149" extrusionOk="0">
                  <a:moveTo>
                    <a:pt x="169" y="1"/>
                  </a:moveTo>
                  <a:cubicBezTo>
                    <a:pt x="115" y="1"/>
                    <a:pt x="60" y="2"/>
                    <a:pt x="6" y="3"/>
                  </a:cubicBezTo>
                  <a:cubicBezTo>
                    <a:pt x="0" y="3"/>
                    <a:pt x="0" y="22"/>
                    <a:pt x="6" y="22"/>
                  </a:cubicBezTo>
                  <a:cubicBezTo>
                    <a:pt x="358" y="64"/>
                    <a:pt x="727" y="143"/>
                    <a:pt x="1084" y="149"/>
                  </a:cubicBezTo>
                  <a:cubicBezTo>
                    <a:pt x="1090" y="149"/>
                    <a:pt x="1096" y="125"/>
                    <a:pt x="1084" y="118"/>
                  </a:cubicBezTo>
                  <a:cubicBezTo>
                    <a:pt x="792" y="31"/>
                    <a:pt x="473" y="1"/>
                    <a:pt x="16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547875" y="2366100"/>
              <a:ext cx="27425" cy="3725"/>
            </a:xfrm>
            <a:custGeom>
              <a:avLst/>
              <a:gdLst/>
              <a:ahLst/>
              <a:cxnLst/>
              <a:rect l="l" t="t" r="r" b="b"/>
              <a:pathLst>
                <a:path w="1097" h="149" extrusionOk="0">
                  <a:moveTo>
                    <a:pt x="169" y="1"/>
                  </a:moveTo>
                  <a:cubicBezTo>
                    <a:pt x="115" y="1"/>
                    <a:pt x="60" y="2"/>
                    <a:pt x="6" y="3"/>
                  </a:cubicBezTo>
                  <a:cubicBezTo>
                    <a:pt x="0" y="3"/>
                    <a:pt x="0" y="22"/>
                    <a:pt x="6" y="22"/>
                  </a:cubicBezTo>
                  <a:cubicBezTo>
                    <a:pt x="358" y="64"/>
                    <a:pt x="727" y="143"/>
                    <a:pt x="1084" y="149"/>
                  </a:cubicBezTo>
                  <a:cubicBezTo>
                    <a:pt x="1090" y="149"/>
                    <a:pt x="1096" y="125"/>
                    <a:pt x="1084" y="118"/>
                  </a:cubicBezTo>
                  <a:cubicBezTo>
                    <a:pt x="792" y="31"/>
                    <a:pt x="473" y="1"/>
                    <a:pt x="16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572250" y="2369150"/>
              <a:ext cx="3050" cy="27550"/>
            </a:xfrm>
            <a:custGeom>
              <a:avLst/>
              <a:gdLst/>
              <a:ahLst/>
              <a:cxnLst/>
              <a:rect l="l" t="t" r="r" b="b"/>
              <a:pathLst>
                <a:path w="122" h="1102" extrusionOk="0">
                  <a:moveTo>
                    <a:pt x="101" y="0"/>
                  </a:moveTo>
                  <a:cubicBezTo>
                    <a:pt x="91" y="0"/>
                    <a:pt x="82" y="6"/>
                    <a:pt x="79" y="21"/>
                  </a:cubicBezTo>
                  <a:cubicBezTo>
                    <a:pt x="48" y="190"/>
                    <a:pt x="24" y="378"/>
                    <a:pt x="18" y="560"/>
                  </a:cubicBezTo>
                  <a:cubicBezTo>
                    <a:pt x="12" y="741"/>
                    <a:pt x="12" y="923"/>
                    <a:pt x="0" y="1092"/>
                  </a:cubicBezTo>
                  <a:cubicBezTo>
                    <a:pt x="0" y="1098"/>
                    <a:pt x="5" y="1101"/>
                    <a:pt x="9" y="1101"/>
                  </a:cubicBezTo>
                  <a:cubicBezTo>
                    <a:pt x="14" y="1101"/>
                    <a:pt x="18" y="1098"/>
                    <a:pt x="18" y="1092"/>
                  </a:cubicBezTo>
                  <a:cubicBezTo>
                    <a:pt x="42" y="911"/>
                    <a:pt x="55" y="741"/>
                    <a:pt x="73" y="560"/>
                  </a:cubicBezTo>
                  <a:cubicBezTo>
                    <a:pt x="85" y="378"/>
                    <a:pt x="109" y="202"/>
                    <a:pt x="121" y="21"/>
                  </a:cubicBezTo>
                  <a:cubicBezTo>
                    <a:pt x="121" y="8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2572250" y="2369150"/>
              <a:ext cx="3050" cy="27550"/>
            </a:xfrm>
            <a:custGeom>
              <a:avLst/>
              <a:gdLst/>
              <a:ahLst/>
              <a:cxnLst/>
              <a:rect l="l" t="t" r="r" b="b"/>
              <a:pathLst>
                <a:path w="122" h="1102" extrusionOk="0">
                  <a:moveTo>
                    <a:pt x="101" y="0"/>
                  </a:moveTo>
                  <a:cubicBezTo>
                    <a:pt x="91" y="0"/>
                    <a:pt x="82" y="6"/>
                    <a:pt x="79" y="21"/>
                  </a:cubicBezTo>
                  <a:cubicBezTo>
                    <a:pt x="48" y="190"/>
                    <a:pt x="24" y="378"/>
                    <a:pt x="18" y="560"/>
                  </a:cubicBezTo>
                  <a:cubicBezTo>
                    <a:pt x="12" y="741"/>
                    <a:pt x="12" y="923"/>
                    <a:pt x="0" y="1092"/>
                  </a:cubicBezTo>
                  <a:cubicBezTo>
                    <a:pt x="0" y="1098"/>
                    <a:pt x="5" y="1101"/>
                    <a:pt x="9" y="1101"/>
                  </a:cubicBezTo>
                  <a:cubicBezTo>
                    <a:pt x="14" y="1101"/>
                    <a:pt x="18" y="1098"/>
                    <a:pt x="18" y="1092"/>
                  </a:cubicBezTo>
                  <a:cubicBezTo>
                    <a:pt x="42" y="911"/>
                    <a:pt x="55" y="741"/>
                    <a:pt x="73" y="560"/>
                  </a:cubicBezTo>
                  <a:cubicBezTo>
                    <a:pt x="85" y="378"/>
                    <a:pt x="109" y="202"/>
                    <a:pt x="121" y="21"/>
                  </a:cubicBezTo>
                  <a:cubicBezTo>
                    <a:pt x="121" y="8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2546050" y="2374850"/>
              <a:ext cx="20625" cy="3300"/>
            </a:xfrm>
            <a:custGeom>
              <a:avLst/>
              <a:gdLst/>
              <a:ahLst/>
              <a:cxnLst/>
              <a:rect l="l" t="t" r="r" b="b"/>
              <a:pathLst>
                <a:path w="825" h="132" extrusionOk="0">
                  <a:moveTo>
                    <a:pt x="162" y="0"/>
                  </a:moveTo>
                  <a:cubicBezTo>
                    <a:pt x="106" y="0"/>
                    <a:pt x="52" y="8"/>
                    <a:pt x="1" y="29"/>
                  </a:cubicBezTo>
                  <a:cubicBezTo>
                    <a:pt x="128" y="71"/>
                    <a:pt x="285" y="59"/>
                    <a:pt x="418" y="71"/>
                  </a:cubicBezTo>
                  <a:cubicBezTo>
                    <a:pt x="552" y="89"/>
                    <a:pt x="685" y="101"/>
                    <a:pt x="812" y="132"/>
                  </a:cubicBezTo>
                  <a:cubicBezTo>
                    <a:pt x="824" y="132"/>
                    <a:pt x="824" y="126"/>
                    <a:pt x="812" y="126"/>
                  </a:cubicBezTo>
                  <a:cubicBezTo>
                    <a:pt x="685" y="77"/>
                    <a:pt x="558" y="47"/>
                    <a:pt x="431" y="35"/>
                  </a:cubicBezTo>
                  <a:cubicBezTo>
                    <a:pt x="345" y="20"/>
                    <a:pt x="252" y="0"/>
                    <a:pt x="16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2546050" y="2374850"/>
              <a:ext cx="20625" cy="3300"/>
            </a:xfrm>
            <a:custGeom>
              <a:avLst/>
              <a:gdLst/>
              <a:ahLst/>
              <a:cxnLst/>
              <a:rect l="l" t="t" r="r" b="b"/>
              <a:pathLst>
                <a:path w="825" h="132" extrusionOk="0">
                  <a:moveTo>
                    <a:pt x="162" y="0"/>
                  </a:moveTo>
                  <a:cubicBezTo>
                    <a:pt x="106" y="0"/>
                    <a:pt x="52" y="8"/>
                    <a:pt x="1" y="29"/>
                  </a:cubicBezTo>
                  <a:cubicBezTo>
                    <a:pt x="128" y="71"/>
                    <a:pt x="285" y="59"/>
                    <a:pt x="418" y="71"/>
                  </a:cubicBezTo>
                  <a:cubicBezTo>
                    <a:pt x="552" y="89"/>
                    <a:pt x="685" y="101"/>
                    <a:pt x="812" y="132"/>
                  </a:cubicBezTo>
                  <a:cubicBezTo>
                    <a:pt x="824" y="132"/>
                    <a:pt x="824" y="126"/>
                    <a:pt x="812" y="126"/>
                  </a:cubicBezTo>
                  <a:cubicBezTo>
                    <a:pt x="685" y="77"/>
                    <a:pt x="558" y="47"/>
                    <a:pt x="431" y="35"/>
                  </a:cubicBezTo>
                  <a:cubicBezTo>
                    <a:pt x="345" y="20"/>
                    <a:pt x="252" y="0"/>
                    <a:pt x="16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2545600" y="2401550"/>
              <a:ext cx="18950" cy="3250"/>
            </a:xfrm>
            <a:custGeom>
              <a:avLst/>
              <a:gdLst/>
              <a:ahLst/>
              <a:cxnLst/>
              <a:rect l="l" t="t" r="r" b="b"/>
              <a:pathLst>
                <a:path w="758" h="130" extrusionOk="0">
                  <a:moveTo>
                    <a:pt x="148" y="0"/>
                  </a:moveTo>
                  <a:cubicBezTo>
                    <a:pt x="98" y="0"/>
                    <a:pt x="49" y="7"/>
                    <a:pt x="0" y="26"/>
                  </a:cubicBezTo>
                  <a:cubicBezTo>
                    <a:pt x="97" y="69"/>
                    <a:pt x="212" y="57"/>
                    <a:pt x="321" y="63"/>
                  </a:cubicBezTo>
                  <a:cubicBezTo>
                    <a:pt x="461" y="69"/>
                    <a:pt x="600" y="99"/>
                    <a:pt x="739" y="129"/>
                  </a:cubicBezTo>
                  <a:cubicBezTo>
                    <a:pt x="751" y="129"/>
                    <a:pt x="757" y="123"/>
                    <a:pt x="751" y="117"/>
                  </a:cubicBezTo>
                  <a:cubicBezTo>
                    <a:pt x="630" y="69"/>
                    <a:pt x="497" y="51"/>
                    <a:pt x="370" y="26"/>
                  </a:cubicBezTo>
                  <a:cubicBezTo>
                    <a:pt x="297" y="15"/>
                    <a:pt x="222" y="0"/>
                    <a:pt x="148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545600" y="2401550"/>
              <a:ext cx="18950" cy="3250"/>
            </a:xfrm>
            <a:custGeom>
              <a:avLst/>
              <a:gdLst/>
              <a:ahLst/>
              <a:cxnLst/>
              <a:rect l="l" t="t" r="r" b="b"/>
              <a:pathLst>
                <a:path w="758" h="130" extrusionOk="0">
                  <a:moveTo>
                    <a:pt x="148" y="0"/>
                  </a:moveTo>
                  <a:cubicBezTo>
                    <a:pt x="98" y="0"/>
                    <a:pt x="49" y="7"/>
                    <a:pt x="0" y="26"/>
                  </a:cubicBezTo>
                  <a:cubicBezTo>
                    <a:pt x="97" y="69"/>
                    <a:pt x="212" y="57"/>
                    <a:pt x="321" y="63"/>
                  </a:cubicBezTo>
                  <a:cubicBezTo>
                    <a:pt x="461" y="69"/>
                    <a:pt x="600" y="99"/>
                    <a:pt x="739" y="129"/>
                  </a:cubicBezTo>
                  <a:cubicBezTo>
                    <a:pt x="751" y="129"/>
                    <a:pt x="757" y="123"/>
                    <a:pt x="751" y="117"/>
                  </a:cubicBezTo>
                  <a:cubicBezTo>
                    <a:pt x="630" y="69"/>
                    <a:pt x="497" y="51"/>
                    <a:pt x="370" y="26"/>
                  </a:cubicBezTo>
                  <a:cubicBezTo>
                    <a:pt x="297" y="15"/>
                    <a:pt x="222" y="0"/>
                    <a:pt x="148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2551050" y="2382100"/>
              <a:ext cx="5925" cy="1050"/>
            </a:xfrm>
            <a:custGeom>
              <a:avLst/>
              <a:gdLst/>
              <a:ahLst/>
              <a:cxnLst/>
              <a:rect l="l" t="t" r="r" b="b"/>
              <a:pathLst>
                <a:path w="237" h="42" extrusionOk="0">
                  <a:moveTo>
                    <a:pt x="100" y="0"/>
                  </a:moveTo>
                  <a:cubicBezTo>
                    <a:pt x="68" y="0"/>
                    <a:pt x="37" y="4"/>
                    <a:pt x="7" y="11"/>
                  </a:cubicBezTo>
                  <a:cubicBezTo>
                    <a:pt x="0" y="11"/>
                    <a:pt x="0" y="11"/>
                    <a:pt x="0" y="17"/>
                  </a:cubicBezTo>
                  <a:cubicBezTo>
                    <a:pt x="41" y="34"/>
                    <a:pt x="84" y="42"/>
                    <a:pt x="128" y="42"/>
                  </a:cubicBezTo>
                  <a:cubicBezTo>
                    <a:pt x="162" y="42"/>
                    <a:pt x="196" y="37"/>
                    <a:pt x="231" y="29"/>
                  </a:cubicBezTo>
                  <a:cubicBezTo>
                    <a:pt x="237" y="29"/>
                    <a:pt x="237" y="17"/>
                    <a:pt x="231" y="17"/>
                  </a:cubicBezTo>
                  <a:cubicBezTo>
                    <a:pt x="188" y="7"/>
                    <a:pt x="144" y="0"/>
                    <a:pt x="10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2551050" y="2382100"/>
              <a:ext cx="5925" cy="1050"/>
            </a:xfrm>
            <a:custGeom>
              <a:avLst/>
              <a:gdLst/>
              <a:ahLst/>
              <a:cxnLst/>
              <a:rect l="l" t="t" r="r" b="b"/>
              <a:pathLst>
                <a:path w="237" h="42" extrusionOk="0">
                  <a:moveTo>
                    <a:pt x="100" y="0"/>
                  </a:moveTo>
                  <a:cubicBezTo>
                    <a:pt x="68" y="0"/>
                    <a:pt x="37" y="4"/>
                    <a:pt x="7" y="11"/>
                  </a:cubicBezTo>
                  <a:cubicBezTo>
                    <a:pt x="0" y="11"/>
                    <a:pt x="0" y="11"/>
                    <a:pt x="0" y="17"/>
                  </a:cubicBezTo>
                  <a:cubicBezTo>
                    <a:pt x="41" y="34"/>
                    <a:pt x="84" y="42"/>
                    <a:pt x="128" y="42"/>
                  </a:cubicBezTo>
                  <a:cubicBezTo>
                    <a:pt x="162" y="42"/>
                    <a:pt x="196" y="37"/>
                    <a:pt x="231" y="29"/>
                  </a:cubicBezTo>
                  <a:cubicBezTo>
                    <a:pt x="237" y="29"/>
                    <a:pt x="237" y="17"/>
                    <a:pt x="231" y="17"/>
                  </a:cubicBezTo>
                  <a:cubicBezTo>
                    <a:pt x="188" y="7"/>
                    <a:pt x="144" y="0"/>
                    <a:pt x="10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2550300" y="2410875"/>
              <a:ext cx="7575" cy="1600"/>
            </a:xfrm>
            <a:custGeom>
              <a:avLst/>
              <a:gdLst/>
              <a:ahLst/>
              <a:cxnLst/>
              <a:rect l="l" t="t" r="r" b="b"/>
              <a:pathLst>
                <a:path w="303" h="64" extrusionOk="0">
                  <a:moveTo>
                    <a:pt x="131" y="0"/>
                  </a:moveTo>
                  <a:cubicBezTo>
                    <a:pt x="86" y="0"/>
                    <a:pt x="41" y="10"/>
                    <a:pt x="0" y="29"/>
                  </a:cubicBezTo>
                  <a:cubicBezTo>
                    <a:pt x="68" y="51"/>
                    <a:pt x="138" y="64"/>
                    <a:pt x="212" y="64"/>
                  </a:cubicBezTo>
                  <a:cubicBezTo>
                    <a:pt x="238" y="64"/>
                    <a:pt x="264" y="62"/>
                    <a:pt x="291" y="59"/>
                  </a:cubicBezTo>
                  <a:cubicBezTo>
                    <a:pt x="303" y="59"/>
                    <a:pt x="303" y="47"/>
                    <a:pt x="291" y="41"/>
                  </a:cubicBezTo>
                  <a:cubicBezTo>
                    <a:pt x="241" y="14"/>
                    <a:pt x="185" y="0"/>
                    <a:pt x="13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2550300" y="2410875"/>
              <a:ext cx="7575" cy="1600"/>
            </a:xfrm>
            <a:custGeom>
              <a:avLst/>
              <a:gdLst/>
              <a:ahLst/>
              <a:cxnLst/>
              <a:rect l="l" t="t" r="r" b="b"/>
              <a:pathLst>
                <a:path w="303" h="64" extrusionOk="0">
                  <a:moveTo>
                    <a:pt x="131" y="0"/>
                  </a:moveTo>
                  <a:cubicBezTo>
                    <a:pt x="86" y="0"/>
                    <a:pt x="41" y="10"/>
                    <a:pt x="0" y="29"/>
                  </a:cubicBezTo>
                  <a:cubicBezTo>
                    <a:pt x="68" y="51"/>
                    <a:pt x="138" y="64"/>
                    <a:pt x="212" y="64"/>
                  </a:cubicBezTo>
                  <a:cubicBezTo>
                    <a:pt x="238" y="64"/>
                    <a:pt x="264" y="62"/>
                    <a:pt x="291" y="59"/>
                  </a:cubicBezTo>
                  <a:cubicBezTo>
                    <a:pt x="303" y="59"/>
                    <a:pt x="303" y="47"/>
                    <a:pt x="291" y="41"/>
                  </a:cubicBezTo>
                  <a:cubicBezTo>
                    <a:pt x="241" y="14"/>
                    <a:pt x="185" y="0"/>
                    <a:pt x="13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2539400" y="2422775"/>
              <a:ext cx="35125" cy="58300"/>
            </a:xfrm>
            <a:custGeom>
              <a:avLst/>
              <a:gdLst/>
              <a:ahLst/>
              <a:cxnLst/>
              <a:rect l="l" t="t" r="r" b="b"/>
              <a:pathLst>
                <a:path w="1405" h="2332" extrusionOk="0">
                  <a:moveTo>
                    <a:pt x="6" y="1"/>
                  </a:moveTo>
                  <a:cubicBezTo>
                    <a:pt x="0" y="195"/>
                    <a:pt x="0" y="388"/>
                    <a:pt x="0" y="582"/>
                  </a:cubicBezTo>
                  <a:lnTo>
                    <a:pt x="0" y="1169"/>
                  </a:lnTo>
                  <a:cubicBezTo>
                    <a:pt x="0" y="1363"/>
                    <a:pt x="12" y="1551"/>
                    <a:pt x="24" y="1751"/>
                  </a:cubicBezTo>
                  <a:lnTo>
                    <a:pt x="43" y="2332"/>
                  </a:lnTo>
                  <a:lnTo>
                    <a:pt x="1405" y="2223"/>
                  </a:lnTo>
                  <a:lnTo>
                    <a:pt x="1369" y="1672"/>
                  </a:lnTo>
                  <a:cubicBezTo>
                    <a:pt x="1362" y="1490"/>
                    <a:pt x="1344" y="1302"/>
                    <a:pt x="1338" y="1121"/>
                  </a:cubicBezTo>
                  <a:lnTo>
                    <a:pt x="1326" y="570"/>
                  </a:lnTo>
                  <a:cubicBezTo>
                    <a:pt x="1314" y="388"/>
                    <a:pt x="1308" y="195"/>
                    <a:pt x="1314" y="1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2544075" y="2423025"/>
              <a:ext cx="28950" cy="2375"/>
            </a:xfrm>
            <a:custGeom>
              <a:avLst/>
              <a:gdLst/>
              <a:ahLst/>
              <a:cxnLst/>
              <a:rect l="l" t="t" r="r" b="b"/>
              <a:pathLst>
                <a:path w="1158" h="95" extrusionOk="0">
                  <a:moveTo>
                    <a:pt x="561" y="1"/>
                  </a:moveTo>
                  <a:cubicBezTo>
                    <a:pt x="373" y="1"/>
                    <a:pt x="184" y="16"/>
                    <a:pt x="7" y="39"/>
                  </a:cubicBezTo>
                  <a:cubicBezTo>
                    <a:pt x="1" y="39"/>
                    <a:pt x="1" y="51"/>
                    <a:pt x="7" y="51"/>
                  </a:cubicBezTo>
                  <a:cubicBezTo>
                    <a:pt x="303" y="66"/>
                    <a:pt x="602" y="95"/>
                    <a:pt x="893" y="95"/>
                  </a:cubicBezTo>
                  <a:cubicBezTo>
                    <a:pt x="972" y="95"/>
                    <a:pt x="1050" y="93"/>
                    <a:pt x="1127" y="88"/>
                  </a:cubicBezTo>
                  <a:cubicBezTo>
                    <a:pt x="1151" y="88"/>
                    <a:pt x="1157" y="69"/>
                    <a:pt x="1139" y="57"/>
                  </a:cubicBezTo>
                  <a:cubicBezTo>
                    <a:pt x="956" y="17"/>
                    <a:pt x="759" y="1"/>
                    <a:pt x="56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/>
            <p:cNvSpPr/>
            <p:nvPr/>
          </p:nvSpPr>
          <p:spPr>
            <a:xfrm>
              <a:off x="2544075" y="2423025"/>
              <a:ext cx="28950" cy="2375"/>
            </a:xfrm>
            <a:custGeom>
              <a:avLst/>
              <a:gdLst/>
              <a:ahLst/>
              <a:cxnLst/>
              <a:rect l="l" t="t" r="r" b="b"/>
              <a:pathLst>
                <a:path w="1158" h="95" extrusionOk="0">
                  <a:moveTo>
                    <a:pt x="561" y="1"/>
                  </a:moveTo>
                  <a:cubicBezTo>
                    <a:pt x="373" y="1"/>
                    <a:pt x="184" y="16"/>
                    <a:pt x="7" y="39"/>
                  </a:cubicBezTo>
                  <a:cubicBezTo>
                    <a:pt x="1" y="39"/>
                    <a:pt x="1" y="51"/>
                    <a:pt x="7" y="51"/>
                  </a:cubicBezTo>
                  <a:cubicBezTo>
                    <a:pt x="303" y="66"/>
                    <a:pt x="602" y="95"/>
                    <a:pt x="893" y="95"/>
                  </a:cubicBezTo>
                  <a:cubicBezTo>
                    <a:pt x="972" y="95"/>
                    <a:pt x="1050" y="93"/>
                    <a:pt x="1127" y="88"/>
                  </a:cubicBezTo>
                  <a:cubicBezTo>
                    <a:pt x="1151" y="88"/>
                    <a:pt x="1157" y="69"/>
                    <a:pt x="1139" y="57"/>
                  </a:cubicBezTo>
                  <a:cubicBezTo>
                    <a:pt x="956" y="17"/>
                    <a:pt x="759" y="1"/>
                    <a:pt x="56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2571475" y="2424625"/>
              <a:ext cx="1550" cy="27650"/>
            </a:xfrm>
            <a:custGeom>
              <a:avLst/>
              <a:gdLst/>
              <a:ahLst/>
              <a:cxnLst/>
              <a:rect l="l" t="t" r="r" b="b"/>
              <a:pathLst>
                <a:path w="62" h="1106" extrusionOk="0">
                  <a:moveTo>
                    <a:pt x="42" y="0"/>
                  </a:moveTo>
                  <a:cubicBezTo>
                    <a:pt x="31" y="0"/>
                    <a:pt x="19" y="8"/>
                    <a:pt x="19" y="24"/>
                  </a:cubicBezTo>
                  <a:cubicBezTo>
                    <a:pt x="1" y="114"/>
                    <a:pt x="1" y="205"/>
                    <a:pt x="1" y="290"/>
                  </a:cubicBezTo>
                  <a:cubicBezTo>
                    <a:pt x="1" y="381"/>
                    <a:pt x="1" y="472"/>
                    <a:pt x="7" y="562"/>
                  </a:cubicBezTo>
                  <a:cubicBezTo>
                    <a:pt x="19" y="744"/>
                    <a:pt x="31" y="926"/>
                    <a:pt x="43" y="1101"/>
                  </a:cubicBezTo>
                  <a:cubicBezTo>
                    <a:pt x="43" y="1104"/>
                    <a:pt x="46" y="1106"/>
                    <a:pt x="49" y="1106"/>
                  </a:cubicBezTo>
                  <a:cubicBezTo>
                    <a:pt x="52" y="1106"/>
                    <a:pt x="55" y="1104"/>
                    <a:pt x="55" y="1101"/>
                  </a:cubicBezTo>
                  <a:cubicBezTo>
                    <a:pt x="61" y="920"/>
                    <a:pt x="61" y="744"/>
                    <a:pt x="61" y="562"/>
                  </a:cubicBezTo>
                  <a:lnTo>
                    <a:pt x="61" y="290"/>
                  </a:lnTo>
                  <a:lnTo>
                    <a:pt x="61" y="18"/>
                  </a:lnTo>
                  <a:cubicBezTo>
                    <a:pt x="61" y="6"/>
                    <a:pt x="52" y="0"/>
                    <a:pt x="4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2571475" y="2424625"/>
              <a:ext cx="1550" cy="27650"/>
            </a:xfrm>
            <a:custGeom>
              <a:avLst/>
              <a:gdLst/>
              <a:ahLst/>
              <a:cxnLst/>
              <a:rect l="l" t="t" r="r" b="b"/>
              <a:pathLst>
                <a:path w="62" h="1106" extrusionOk="0">
                  <a:moveTo>
                    <a:pt x="42" y="0"/>
                  </a:moveTo>
                  <a:cubicBezTo>
                    <a:pt x="31" y="0"/>
                    <a:pt x="19" y="8"/>
                    <a:pt x="19" y="24"/>
                  </a:cubicBezTo>
                  <a:cubicBezTo>
                    <a:pt x="1" y="114"/>
                    <a:pt x="1" y="205"/>
                    <a:pt x="1" y="290"/>
                  </a:cubicBezTo>
                  <a:cubicBezTo>
                    <a:pt x="1" y="381"/>
                    <a:pt x="1" y="472"/>
                    <a:pt x="7" y="562"/>
                  </a:cubicBezTo>
                  <a:cubicBezTo>
                    <a:pt x="19" y="744"/>
                    <a:pt x="31" y="926"/>
                    <a:pt x="43" y="1101"/>
                  </a:cubicBezTo>
                  <a:cubicBezTo>
                    <a:pt x="43" y="1104"/>
                    <a:pt x="46" y="1106"/>
                    <a:pt x="49" y="1106"/>
                  </a:cubicBezTo>
                  <a:cubicBezTo>
                    <a:pt x="52" y="1106"/>
                    <a:pt x="55" y="1104"/>
                    <a:pt x="55" y="1101"/>
                  </a:cubicBezTo>
                  <a:cubicBezTo>
                    <a:pt x="61" y="920"/>
                    <a:pt x="61" y="744"/>
                    <a:pt x="61" y="562"/>
                  </a:cubicBezTo>
                  <a:lnTo>
                    <a:pt x="61" y="290"/>
                  </a:lnTo>
                  <a:lnTo>
                    <a:pt x="61" y="18"/>
                  </a:lnTo>
                  <a:cubicBezTo>
                    <a:pt x="61" y="6"/>
                    <a:pt x="52" y="0"/>
                    <a:pt x="4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2553625" y="2427475"/>
              <a:ext cx="18500" cy="52850"/>
            </a:xfrm>
            <a:custGeom>
              <a:avLst/>
              <a:gdLst/>
              <a:ahLst/>
              <a:cxnLst/>
              <a:rect l="l" t="t" r="r" b="b"/>
              <a:pathLst>
                <a:path w="740" h="2114" extrusionOk="0">
                  <a:moveTo>
                    <a:pt x="12" y="0"/>
                  </a:moveTo>
                  <a:cubicBezTo>
                    <a:pt x="12" y="73"/>
                    <a:pt x="12" y="140"/>
                    <a:pt x="6" y="206"/>
                  </a:cubicBezTo>
                  <a:cubicBezTo>
                    <a:pt x="43" y="206"/>
                    <a:pt x="73" y="200"/>
                    <a:pt x="109" y="200"/>
                  </a:cubicBezTo>
                  <a:lnTo>
                    <a:pt x="188" y="200"/>
                  </a:lnTo>
                  <a:cubicBezTo>
                    <a:pt x="212" y="200"/>
                    <a:pt x="243" y="206"/>
                    <a:pt x="261" y="206"/>
                  </a:cubicBezTo>
                  <a:cubicBezTo>
                    <a:pt x="315" y="212"/>
                    <a:pt x="364" y="224"/>
                    <a:pt x="400" y="237"/>
                  </a:cubicBezTo>
                  <a:cubicBezTo>
                    <a:pt x="473" y="261"/>
                    <a:pt x="527" y="291"/>
                    <a:pt x="527" y="291"/>
                  </a:cubicBezTo>
                  <a:cubicBezTo>
                    <a:pt x="527" y="291"/>
                    <a:pt x="515" y="297"/>
                    <a:pt x="491" y="303"/>
                  </a:cubicBezTo>
                  <a:cubicBezTo>
                    <a:pt x="467" y="315"/>
                    <a:pt x="436" y="321"/>
                    <a:pt x="394" y="327"/>
                  </a:cubicBezTo>
                  <a:cubicBezTo>
                    <a:pt x="315" y="346"/>
                    <a:pt x="212" y="352"/>
                    <a:pt x="103" y="352"/>
                  </a:cubicBezTo>
                  <a:lnTo>
                    <a:pt x="0" y="352"/>
                  </a:lnTo>
                  <a:lnTo>
                    <a:pt x="0" y="479"/>
                  </a:lnTo>
                  <a:cubicBezTo>
                    <a:pt x="12" y="473"/>
                    <a:pt x="37" y="473"/>
                    <a:pt x="49" y="473"/>
                  </a:cubicBezTo>
                  <a:cubicBezTo>
                    <a:pt x="97" y="473"/>
                    <a:pt x="140" y="479"/>
                    <a:pt x="170" y="497"/>
                  </a:cubicBezTo>
                  <a:lnTo>
                    <a:pt x="218" y="515"/>
                  </a:lnTo>
                  <a:cubicBezTo>
                    <a:pt x="224" y="515"/>
                    <a:pt x="224" y="527"/>
                    <a:pt x="230" y="527"/>
                  </a:cubicBezTo>
                  <a:lnTo>
                    <a:pt x="243" y="527"/>
                  </a:lnTo>
                  <a:lnTo>
                    <a:pt x="243" y="533"/>
                  </a:lnTo>
                  <a:cubicBezTo>
                    <a:pt x="243" y="533"/>
                    <a:pt x="230" y="539"/>
                    <a:pt x="230" y="545"/>
                  </a:cubicBezTo>
                  <a:cubicBezTo>
                    <a:pt x="224" y="557"/>
                    <a:pt x="212" y="570"/>
                    <a:pt x="194" y="576"/>
                  </a:cubicBezTo>
                  <a:cubicBezTo>
                    <a:pt x="164" y="600"/>
                    <a:pt x="121" y="618"/>
                    <a:pt x="73" y="618"/>
                  </a:cubicBezTo>
                  <a:cubicBezTo>
                    <a:pt x="49" y="618"/>
                    <a:pt x="37" y="618"/>
                    <a:pt x="12" y="606"/>
                  </a:cubicBezTo>
                  <a:lnTo>
                    <a:pt x="12" y="939"/>
                  </a:lnTo>
                  <a:cubicBezTo>
                    <a:pt x="12" y="1054"/>
                    <a:pt x="12" y="1163"/>
                    <a:pt x="19" y="1272"/>
                  </a:cubicBezTo>
                  <a:lnTo>
                    <a:pt x="97" y="1272"/>
                  </a:lnTo>
                  <a:cubicBezTo>
                    <a:pt x="200" y="1272"/>
                    <a:pt x="309" y="1290"/>
                    <a:pt x="394" y="1302"/>
                  </a:cubicBezTo>
                  <a:cubicBezTo>
                    <a:pt x="430" y="1314"/>
                    <a:pt x="467" y="1326"/>
                    <a:pt x="491" y="1332"/>
                  </a:cubicBezTo>
                  <a:cubicBezTo>
                    <a:pt x="515" y="1345"/>
                    <a:pt x="527" y="1351"/>
                    <a:pt x="527" y="1351"/>
                  </a:cubicBezTo>
                  <a:cubicBezTo>
                    <a:pt x="527" y="1351"/>
                    <a:pt x="515" y="1357"/>
                    <a:pt x="491" y="1363"/>
                  </a:cubicBezTo>
                  <a:cubicBezTo>
                    <a:pt x="467" y="1375"/>
                    <a:pt x="430" y="1381"/>
                    <a:pt x="394" y="1393"/>
                  </a:cubicBezTo>
                  <a:cubicBezTo>
                    <a:pt x="309" y="1411"/>
                    <a:pt x="200" y="1423"/>
                    <a:pt x="97" y="1423"/>
                  </a:cubicBezTo>
                  <a:lnTo>
                    <a:pt x="19" y="1423"/>
                  </a:lnTo>
                  <a:lnTo>
                    <a:pt x="31" y="1629"/>
                  </a:lnTo>
                  <a:cubicBezTo>
                    <a:pt x="49" y="1623"/>
                    <a:pt x="73" y="1623"/>
                    <a:pt x="97" y="1623"/>
                  </a:cubicBezTo>
                  <a:cubicBezTo>
                    <a:pt x="140" y="1623"/>
                    <a:pt x="188" y="1629"/>
                    <a:pt x="224" y="1653"/>
                  </a:cubicBezTo>
                  <a:cubicBezTo>
                    <a:pt x="243" y="1659"/>
                    <a:pt x="255" y="1665"/>
                    <a:pt x="273" y="1684"/>
                  </a:cubicBezTo>
                  <a:cubicBezTo>
                    <a:pt x="279" y="1684"/>
                    <a:pt x="279" y="1690"/>
                    <a:pt x="285" y="1690"/>
                  </a:cubicBezTo>
                  <a:lnTo>
                    <a:pt x="291" y="1696"/>
                  </a:lnTo>
                  <a:lnTo>
                    <a:pt x="285" y="1708"/>
                  </a:lnTo>
                  <a:cubicBezTo>
                    <a:pt x="285" y="1708"/>
                    <a:pt x="279" y="1714"/>
                    <a:pt x="273" y="1714"/>
                  </a:cubicBezTo>
                  <a:cubicBezTo>
                    <a:pt x="261" y="1720"/>
                    <a:pt x="249" y="1738"/>
                    <a:pt x="224" y="1744"/>
                  </a:cubicBezTo>
                  <a:cubicBezTo>
                    <a:pt x="188" y="1768"/>
                    <a:pt x="140" y="1774"/>
                    <a:pt x="97" y="1774"/>
                  </a:cubicBezTo>
                  <a:cubicBezTo>
                    <a:pt x="73" y="1774"/>
                    <a:pt x="49" y="1774"/>
                    <a:pt x="31" y="1768"/>
                  </a:cubicBezTo>
                  <a:lnTo>
                    <a:pt x="31" y="1768"/>
                  </a:lnTo>
                  <a:lnTo>
                    <a:pt x="43" y="2113"/>
                  </a:lnTo>
                  <a:lnTo>
                    <a:pt x="739" y="2053"/>
                  </a:lnTo>
                  <a:cubicBezTo>
                    <a:pt x="709" y="1720"/>
                    <a:pt x="672" y="1381"/>
                    <a:pt x="648" y="1048"/>
                  </a:cubicBezTo>
                  <a:cubicBezTo>
                    <a:pt x="630" y="709"/>
                    <a:pt x="624" y="376"/>
                    <a:pt x="642" y="31"/>
                  </a:cubicBezTo>
                  <a:cubicBezTo>
                    <a:pt x="430" y="25"/>
                    <a:pt x="218" y="19"/>
                    <a:pt x="1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543325" y="2432350"/>
              <a:ext cx="21675" cy="1800"/>
            </a:xfrm>
            <a:custGeom>
              <a:avLst/>
              <a:gdLst/>
              <a:ahLst/>
              <a:cxnLst/>
              <a:rect l="l" t="t" r="r" b="b"/>
              <a:pathLst>
                <a:path w="867" h="72" extrusionOk="0">
                  <a:moveTo>
                    <a:pt x="241" y="0"/>
                  </a:moveTo>
                  <a:cubicBezTo>
                    <a:pt x="155" y="0"/>
                    <a:pt x="71" y="8"/>
                    <a:pt x="1" y="42"/>
                  </a:cubicBezTo>
                  <a:cubicBezTo>
                    <a:pt x="55" y="55"/>
                    <a:pt x="111" y="59"/>
                    <a:pt x="168" y="59"/>
                  </a:cubicBezTo>
                  <a:cubicBezTo>
                    <a:pt x="262" y="59"/>
                    <a:pt x="358" y="48"/>
                    <a:pt x="449" y="48"/>
                  </a:cubicBezTo>
                  <a:cubicBezTo>
                    <a:pt x="582" y="48"/>
                    <a:pt x="721" y="60"/>
                    <a:pt x="854" y="72"/>
                  </a:cubicBezTo>
                  <a:cubicBezTo>
                    <a:pt x="866" y="72"/>
                    <a:pt x="866" y="66"/>
                    <a:pt x="854" y="66"/>
                  </a:cubicBezTo>
                  <a:cubicBezTo>
                    <a:pt x="721" y="29"/>
                    <a:pt x="582" y="11"/>
                    <a:pt x="449" y="5"/>
                  </a:cubicBezTo>
                  <a:cubicBezTo>
                    <a:pt x="381" y="5"/>
                    <a:pt x="311" y="0"/>
                    <a:pt x="24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2543325" y="2432350"/>
              <a:ext cx="21675" cy="1800"/>
            </a:xfrm>
            <a:custGeom>
              <a:avLst/>
              <a:gdLst/>
              <a:ahLst/>
              <a:cxnLst/>
              <a:rect l="l" t="t" r="r" b="b"/>
              <a:pathLst>
                <a:path w="867" h="72" extrusionOk="0">
                  <a:moveTo>
                    <a:pt x="241" y="0"/>
                  </a:moveTo>
                  <a:cubicBezTo>
                    <a:pt x="155" y="0"/>
                    <a:pt x="71" y="8"/>
                    <a:pt x="1" y="42"/>
                  </a:cubicBezTo>
                  <a:cubicBezTo>
                    <a:pt x="55" y="55"/>
                    <a:pt x="111" y="59"/>
                    <a:pt x="168" y="59"/>
                  </a:cubicBezTo>
                  <a:cubicBezTo>
                    <a:pt x="262" y="59"/>
                    <a:pt x="358" y="48"/>
                    <a:pt x="449" y="48"/>
                  </a:cubicBezTo>
                  <a:cubicBezTo>
                    <a:pt x="582" y="48"/>
                    <a:pt x="721" y="60"/>
                    <a:pt x="854" y="72"/>
                  </a:cubicBezTo>
                  <a:cubicBezTo>
                    <a:pt x="866" y="72"/>
                    <a:pt x="866" y="66"/>
                    <a:pt x="854" y="66"/>
                  </a:cubicBezTo>
                  <a:cubicBezTo>
                    <a:pt x="721" y="29"/>
                    <a:pt x="582" y="11"/>
                    <a:pt x="449" y="5"/>
                  </a:cubicBezTo>
                  <a:cubicBezTo>
                    <a:pt x="381" y="5"/>
                    <a:pt x="311" y="0"/>
                    <a:pt x="24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2545300" y="2459100"/>
              <a:ext cx="19850" cy="2000"/>
            </a:xfrm>
            <a:custGeom>
              <a:avLst/>
              <a:gdLst/>
              <a:ahLst/>
              <a:cxnLst/>
              <a:rect l="l" t="t" r="r" b="b"/>
              <a:pathLst>
                <a:path w="794" h="80" extrusionOk="0">
                  <a:moveTo>
                    <a:pt x="224" y="1"/>
                  </a:moveTo>
                  <a:cubicBezTo>
                    <a:pt x="149" y="1"/>
                    <a:pt x="72" y="8"/>
                    <a:pt x="0" y="37"/>
                  </a:cubicBezTo>
                  <a:cubicBezTo>
                    <a:pt x="47" y="51"/>
                    <a:pt x="96" y="55"/>
                    <a:pt x="147" y="55"/>
                  </a:cubicBezTo>
                  <a:cubicBezTo>
                    <a:pt x="208" y="55"/>
                    <a:pt x="271" y="49"/>
                    <a:pt x="333" y="49"/>
                  </a:cubicBezTo>
                  <a:cubicBezTo>
                    <a:pt x="485" y="49"/>
                    <a:pt x="624" y="61"/>
                    <a:pt x="775" y="80"/>
                  </a:cubicBezTo>
                  <a:cubicBezTo>
                    <a:pt x="787" y="80"/>
                    <a:pt x="794" y="67"/>
                    <a:pt x="775" y="61"/>
                  </a:cubicBezTo>
                  <a:cubicBezTo>
                    <a:pt x="648" y="25"/>
                    <a:pt x="515" y="19"/>
                    <a:pt x="376" y="7"/>
                  </a:cubicBezTo>
                  <a:cubicBezTo>
                    <a:pt x="327" y="4"/>
                    <a:pt x="275" y="1"/>
                    <a:pt x="224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545300" y="2459100"/>
              <a:ext cx="19850" cy="2000"/>
            </a:xfrm>
            <a:custGeom>
              <a:avLst/>
              <a:gdLst/>
              <a:ahLst/>
              <a:cxnLst/>
              <a:rect l="l" t="t" r="r" b="b"/>
              <a:pathLst>
                <a:path w="794" h="80" extrusionOk="0">
                  <a:moveTo>
                    <a:pt x="224" y="1"/>
                  </a:moveTo>
                  <a:cubicBezTo>
                    <a:pt x="149" y="1"/>
                    <a:pt x="72" y="8"/>
                    <a:pt x="0" y="37"/>
                  </a:cubicBezTo>
                  <a:cubicBezTo>
                    <a:pt x="47" y="51"/>
                    <a:pt x="96" y="55"/>
                    <a:pt x="147" y="55"/>
                  </a:cubicBezTo>
                  <a:cubicBezTo>
                    <a:pt x="208" y="55"/>
                    <a:pt x="271" y="49"/>
                    <a:pt x="333" y="49"/>
                  </a:cubicBezTo>
                  <a:cubicBezTo>
                    <a:pt x="485" y="49"/>
                    <a:pt x="624" y="61"/>
                    <a:pt x="775" y="80"/>
                  </a:cubicBezTo>
                  <a:cubicBezTo>
                    <a:pt x="787" y="80"/>
                    <a:pt x="794" y="67"/>
                    <a:pt x="775" y="61"/>
                  </a:cubicBezTo>
                  <a:cubicBezTo>
                    <a:pt x="648" y="25"/>
                    <a:pt x="515" y="19"/>
                    <a:pt x="376" y="7"/>
                  </a:cubicBezTo>
                  <a:cubicBezTo>
                    <a:pt x="327" y="4"/>
                    <a:pt x="275" y="1"/>
                    <a:pt x="224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2549225" y="2439250"/>
              <a:ext cx="6075" cy="1150"/>
            </a:xfrm>
            <a:custGeom>
              <a:avLst/>
              <a:gdLst/>
              <a:ahLst/>
              <a:cxnLst/>
              <a:rect l="l" t="t" r="r" b="b"/>
              <a:pathLst>
                <a:path w="243" h="46" extrusionOk="0">
                  <a:moveTo>
                    <a:pt x="125" y="1"/>
                  </a:moveTo>
                  <a:cubicBezTo>
                    <a:pt x="82" y="1"/>
                    <a:pt x="40" y="6"/>
                    <a:pt x="1" y="26"/>
                  </a:cubicBezTo>
                  <a:lnTo>
                    <a:pt x="1" y="32"/>
                  </a:lnTo>
                  <a:cubicBezTo>
                    <a:pt x="30" y="42"/>
                    <a:pt x="61" y="46"/>
                    <a:pt x="92" y="46"/>
                  </a:cubicBezTo>
                  <a:cubicBezTo>
                    <a:pt x="139" y="46"/>
                    <a:pt x="187" y="37"/>
                    <a:pt x="231" y="26"/>
                  </a:cubicBezTo>
                  <a:cubicBezTo>
                    <a:pt x="243" y="26"/>
                    <a:pt x="243" y="8"/>
                    <a:pt x="231" y="8"/>
                  </a:cubicBezTo>
                  <a:cubicBezTo>
                    <a:pt x="197" y="5"/>
                    <a:pt x="161" y="1"/>
                    <a:pt x="12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2549225" y="2439250"/>
              <a:ext cx="6075" cy="1150"/>
            </a:xfrm>
            <a:custGeom>
              <a:avLst/>
              <a:gdLst/>
              <a:ahLst/>
              <a:cxnLst/>
              <a:rect l="l" t="t" r="r" b="b"/>
              <a:pathLst>
                <a:path w="243" h="46" extrusionOk="0">
                  <a:moveTo>
                    <a:pt x="125" y="1"/>
                  </a:moveTo>
                  <a:cubicBezTo>
                    <a:pt x="82" y="1"/>
                    <a:pt x="40" y="6"/>
                    <a:pt x="1" y="26"/>
                  </a:cubicBezTo>
                  <a:lnTo>
                    <a:pt x="1" y="32"/>
                  </a:lnTo>
                  <a:cubicBezTo>
                    <a:pt x="30" y="42"/>
                    <a:pt x="61" y="46"/>
                    <a:pt x="92" y="46"/>
                  </a:cubicBezTo>
                  <a:cubicBezTo>
                    <a:pt x="139" y="46"/>
                    <a:pt x="187" y="37"/>
                    <a:pt x="231" y="26"/>
                  </a:cubicBezTo>
                  <a:cubicBezTo>
                    <a:pt x="243" y="26"/>
                    <a:pt x="243" y="8"/>
                    <a:pt x="231" y="8"/>
                  </a:cubicBezTo>
                  <a:cubicBezTo>
                    <a:pt x="197" y="5"/>
                    <a:pt x="161" y="1"/>
                    <a:pt x="12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2550900" y="2468150"/>
              <a:ext cx="7750" cy="1475"/>
            </a:xfrm>
            <a:custGeom>
              <a:avLst/>
              <a:gdLst/>
              <a:ahLst/>
              <a:cxnLst/>
              <a:rect l="l" t="t" r="r" b="b"/>
              <a:pathLst>
                <a:path w="310" h="59" extrusionOk="0">
                  <a:moveTo>
                    <a:pt x="160" y="0"/>
                  </a:moveTo>
                  <a:cubicBezTo>
                    <a:pt x="105" y="0"/>
                    <a:pt x="49" y="12"/>
                    <a:pt x="0" y="38"/>
                  </a:cubicBezTo>
                  <a:cubicBezTo>
                    <a:pt x="57" y="53"/>
                    <a:pt x="116" y="58"/>
                    <a:pt x="174" y="58"/>
                  </a:cubicBezTo>
                  <a:cubicBezTo>
                    <a:pt x="216" y="58"/>
                    <a:pt x="257" y="56"/>
                    <a:pt x="297" y="51"/>
                  </a:cubicBezTo>
                  <a:cubicBezTo>
                    <a:pt x="309" y="51"/>
                    <a:pt x="309" y="32"/>
                    <a:pt x="297" y="26"/>
                  </a:cubicBezTo>
                  <a:cubicBezTo>
                    <a:pt x="255" y="9"/>
                    <a:pt x="208" y="0"/>
                    <a:pt x="16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2550900" y="2468150"/>
              <a:ext cx="7750" cy="1475"/>
            </a:xfrm>
            <a:custGeom>
              <a:avLst/>
              <a:gdLst/>
              <a:ahLst/>
              <a:cxnLst/>
              <a:rect l="l" t="t" r="r" b="b"/>
              <a:pathLst>
                <a:path w="310" h="59" extrusionOk="0">
                  <a:moveTo>
                    <a:pt x="160" y="0"/>
                  </a:moveTo>
                  <a:cubicBezTo>
                    <a:pt x="105" y="0"/>
                    <a:pt x="49" y="12"/>
                    <a:pt x="0" y="38"/>
                  </a:cubicBezTo>
                  <a:cubicBezTo>
                    <a:pt x="57" y="53"/>
                    <a:pt x="116" y="58"/>
                    <a:pt x="174" y="58"/>
                  </a:cubicBezTo>
                  <a:cubicBezTo>
                    <a:pt x="216" y="58"/>
                    <a:pt x="257" y="56"/>
                    <a:pt x="297" y="51"/>
                  </a:cubicBezTo>
                  <a:cubicBezTo>
                    <a:pt x="309" y="51"/>
                    <a:pt x="309" y="32"/>
                    <a:pt x="297" y="26"/>
                  </a:cubicBezTo>
                  <a:cubicBezTo>
                    <a:pt x="255" y="9"/>
                    <a:pt x="208" y="0"/>
                    <a:pt x="16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2593275" y="1788425"/>
              <a:ext cx="78425" cy="31675"/>
            </a:xfrm>
            <a:custGeom>
              <a:avLst/>
              <a:gdLst/>
              <a:ahLst/>
              <a:cxnLst/>
              <a:rect l="l" t="t" r="r" b="b"/>
              <a:pathLst>
                <a:path w="3137" h="1267" extrusionOk="0">
                  <a:moveTo>
                    <a:pt x="1" y="1"/>
                  </a:moveTo>
                  <a:lnTo>
                    <a:pt x="3137" y="1266"/>
                  </a:lnTo>
                  <a:cubicBezTo>
                    <a:pt x="2822" y="764"/>
                    <a:pt x="2301" y="425"/>
                    <a:pt x="1744" y="243"/>
                  </a:cubicBezTo>
                  <a:cubicBezTo>
                    <a:pt x="1181" y="61"/>
                    <a:pt x="588" y="13"/>
                    <a:pt x="1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2593125" y="1785550"/>
              <a:ext cx="78875" cy="35000"/>
            </a:xfrm>
            <a:custGeom>
              <a:avLst/>
              <a:gdLst/>
              <a:ahLst/>
              <a:cxnLst/>
              <a:rect l="l" t="t" r="r" b="b"/>
              <a:pathLst>
                <a:path w="3155" h="1400" extrusionOk="0">
                  <a:moveTo>
                    <a:pt x="897" y="1"/>
                  </a:moveTo>
                  <a:cubicBezTo>
                    <a:pt x="588" y="7"/>
                    <a:pt x="291" y="37"/>
                    <a:pt x="1" y="86"/>
                  </a:cubicBezTo>
                  <a:lnTo>
                    <a:pt x="1" y="152"/>
                  </a:lnTo>
                  <a:cubicBezTo>
                    <a:pt x="291" y="213"/>
                    <a:pt x="582" y="267"/>
                    <a:pt x="860" y="340"/>
                  </a:cubicBezTo>
                  <a:cubicBezTo>
                    <a:pt x="1000" y="370"/>
                    <a:pt x="1133" y="419"/>
                    <a:pt x="1272" y="461"/>
                  </a:cubicBezTo>
                  <a:cubicBezTo>
                    <a:pt x="1405" y="509"/>
                    <a:pt x="1538" y="552"/>
                    <a:pt x="1653" y="612"/>
                  </a:cubicBezTo>
                  <a:cubicBezTo>
                    <a:pt x="1775" y="673"/>
                    <a:pt x="1890" y="752"/>
                    <a:pt x="1999" y="824"/>
                  </a:cubicBezTo>
                  <a:cubicBezTo>
                    <a:pt x="2101" y="909"/>
                    <a:pt x="2216" y="969"/>
                    <a:pt x="2332" y="1030"/>
                  </a:cubicBezTo>
                  <a:lnTo>
                    <a:pt x="2695" y="1206"/>
                  </a:lnTo>
                  <a:cubicBezTo>
                    <a:pt x="2822" y="1266"/>
                    <a:pt x="2949" y="1333"/>
                    <a:pt x="3113" y="1399"/>
                  </a:cubicBezTo>
                  <a:lnTo>
                    <a:pt x="3155" y="1351"/>
                  </a:lnTo>
                  <a:cubicBezTo>
                    <a:pt x="3155" y="1175"/>
                    <a:pt x="3100" y="1006"/>
                    <a:pt x="3028" y="854"/>
                  </a:cubicBezTo>
                  <a:cubicBezTo>
                    <a:pt x="2949" y="703"/>
                    <a:pt x="2834" y="576"/>
                    <a:pt x="2713" y="461"/>
                  </a:cubicBezTo>
                  <a:cubicBezTo>
                    <a:pt x="2592" y="352"/>
                    <a:pt x="2453" y="267"/>
                    <a:pt x="2289" y="213"/>
                  </a:cubicBezTo>
                  <a:cubicBezTo>
                    <a:pt x="2138" y="158"/>
                    <a:pt x="1974" y="128"/>
                    <a:pt x="1823" y="92"/>
                  </a:cubicBezTo>
                  <a:cubicBezTo>
                    <a:pt x="1672" y="61"/>
                    <a:pt x="1514" y="31"/>
                    <a:pt x="1363" y="13"/>
                  </a:cubicBezTo>
                  <a:cubicBezTo>
                    <a:pt x="1199" y="7"/>
                    <a:pt x="1048" y="1"/>
                    <a:pt x="897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2669875" y="1773600"/>
              <a:ext cx="42700" cy="39675"/>
            </a:xfrm>
            <a:custGeom>
              <a:avLst/>
              <a:gdLst/>
              <a:ahLst/>
              <a:cxnLst/>
              <a:rect l="l" t="t" r="r" b="b"/>
              <a:pathLst>
                <a:path w="1708" h="1587" extrusionOk="0">
                  <a:moveTo>
                    <a:pt x="1677" y="0"/>
                  </a:moveTo>
                  <a:cubicBezTo>
                    <a:pt x="1477" y="49"/>
                    <a:pt x="1296" y="116"/>
                    <a:pt x="1114" y="200"/>
                  </a:cubicBezTo>
                  <a:cubicBezTo>
                    <a:pt x="1023" y="243"/>
                    <a:pt x="939" y="291"/>
                    <a:pt x="848" y="333"/>
                  </a:cubicBezTo>
                  <a:lnTo>
                    <a:pt x="721" y="412"/>
                  </a:lnTo>
                  <a:lnTo>
                    <a:pt x="600" y="497"/>
                  </a:lnTo>
                  <a:cubicBezTo>
                    <a:pt x="515" y="557"/>
                    <a:pt x="424" y="600"/>
                    <a:pt x="345" y="660"/>
                  </a:cubicBezTo>
                  <a:cubicBezTo>
                    <a:pt x="303" y="691"/>
                    <a:pt x="267" y="721"/>
                    <a:pt x="230" y="757"/>
                  </a:cubicBezTo>
                  <a:cubicBezTo>
                    <a:pt x="194" y="800"/>
                    <a:pt x="164" y="836"/>
                    <a:pt x="139" y="878"/>
                  </a:cubicBezTo>
                  <a:cubicBezTo>
                    <a:pt x="91" y="969"/>
                    <a:pt x="55" y="1072"/>
                    <a:pt x="30" y="1175"/>
                  </a:cubicBezTo>
                  <a:cubicBezTo>
                    <a:pt x="12" y="1284"/>
                    <a:pt x="0" y="1405"/>
                    <a:pt x="30" y="1532"/>
                  </a:cubicBezTo>
                  <a:lnTo>
                    <a:pt x="85" y="1587"/>
                  </a:lnTo>
                  <a:cubicBezTo>
                    <a:pt x="164" y="1575"/>
                    <a:pt x="212" y="1556"/>
                    <a:pt x="267" y="1538"/>
                  </a:cubicBezTo>
                  <a:cubicBezTo>
                    <a:pt x="327" y="1526"/>
                    <a:pt x="376" y="1502"/>
                    <a:pt x="418" y="1478"/>
                  </a:cubicBezTo>
                  <a:cubicBezTo>
                    <a:pt x="509" y="1441"/>
                    <a:pt x="593" y="1387"/>
                    <a:pt x="660" y="1332"/>
                  </a:cubicBezTo>
                  <a:cubicBezTo>
                    <a:pt x="739" y="1284"/>
                    <a:pt x="787" y="1211"/>
                    <a:pt x="836" y="1139"/>
                  </a:cubicBezTo>
                  <a:lnTo>
                    <a:pt x="902" y="1018"/>
                  </a:lnTo>
                  <a:cubicBezTo>
                    <a:pt x="926" y="981"/>
                    <a:pt x="951" y="939"/>
                    <a:pt x="981" y="903"/>
                  </a:cubicBezTo>
                  <a:cubicBezTo>
                    <a:pt x="1029" y="836"/>
                    <a:pt x="1084" y="757"/>
                    <a:pt x="1144" y="691"/>
                  </a:cubicBezTo>
                  <a:cubicBezTo>
                    <a:pt x="1199" y="618"/>
                    <a:pt x="1259" y="545"/>
                    <a:pt x="1320" y="479"/>
                  </a:cubicBezTo>
                  <a:cubicBezTo>
                    <a:pt x="1441" y="333"/>
                    <a:pt x="1568" y="200"/>
                    <a:pt x="1708" y="6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77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669875" y="1773600"/>
              <a:ext cx="42700" cy="39675"/>
            </a:xfrm>
            <a:custGeom>
              <a:avLst/>
              <a:gdLst/>
              <a:ahLst/>
              <a:cxnLst/>
              <a:rect l="l" t="t" r="r" b="b"/>
              <a:pathLst>
                <a:path w="1708" h="1587" extrusionOk="0">
                  <a:moveTo>
                    <a:pt x="1677" y="0"/>
                  </a:moveTo>
                  <a:cubicBezTo>
                    <a:pt x="1477" y="49"/>
                    <a:pt x="1296" y="116"/>
                    <a:pt x="1114" y="200"/>
                  </a:cubicBezTo>
                  <a:cubicBezTo>
                    <a:pt x="1023" y="243"/>
                    <a:pt x="939" y="291"/>
                    <a:pt x="848" y="333"/>
                  </a:cubicBezTo>
                  <a:lnTo>
                    <a:pt x="721" y="412"/>
                  </a:lnTo>
                  <a:lnTo>
                    <a:pt x="600" y="497"/>
                  </a:lnTo>
                  <a:cubicBezTo>
                    <a:pt x="515" y="557"/>
                    <a:pt x="424" y="600"/>
                    <a:pt x="345" y="660"/>
                  </a:cubicBezTo>
                  <a:cubicBezTo>
                    <a:pt x="303" y="691"/>
                    <a:pt x="267" y="721"/>
                    <a:pt x="230" y="757"/>
                  </a:cubicBezTo>
                  <a:cubicBezTo>
                    <a:pt x="194" y="800"/>
                    <a:pt x="164" y="836"/>
                    <a:pt x="139" y="878"/>
                  </a:cubicBezTo>
                  <a:cubicBezTo>
                    <a:pt x="91" y="969"/>
                    <a:pt x="55" y="1072"/>
                    <a:pt x="30" y="1175"/>
                  </a:cubicBezTo>
                  <a:cubicBezTo>
                    <a:pt x="12" y="1284"/>
                    <a:pt x="0" y="1405"/>
                    <a:pt x="30" y="1532"/>
                  </a:cubicBezTo>
                  <a:lnTo>
                    <a:pt x="85" y="1587"/>
                  </a:lnTo>
                  <a:cubicBezTo>
                    <a:pt x="164" y="1575"/>
                    <a:pt x="212" y="1556"/>
                    <a:pt x="267" y="1538"/>
                  </a:cubicBezTo>
                  <a:cubicBezTo>
                    <a:pt x="327" y="1526"/>
                    <a:pt x="376" y="1502"/>
                    <a:pt x="418" y="1478"/>
                  </a:cubicBezTo>
                  <a:cubicBezTo>
                    <a:pt x="509" y="1441"/>
                    <a:pt x="593" y="1387"/>
                    <a:pt x="660" y="1332"/>
                  </a:cubicBezTo>
                  <a:cubicBezTo>
                    <a:pt x="739" y="1284"/>
                    <a:pt x="787" y="1211"/>
                    <a:pt x="836" y="1139"/>
                  </a:cubicBezTo>
                  <a:lnTo>
                    <a:pt x="902" y="1018"/>
                  </a:lnTo>
                  <a:cubicBezTo>
                    <a:pt x="926" y="981"/>
                    <a:pt x="951" y="939"/>
                    <a:pt x="981" y="903"/>
                  </a:cubicBezTo>
                  <a:cubicBezTo>
                    <a:pt x="1029" y="836"/>
                    <a:pt x="1084" y="757"/>
                    <a:pt x="1144" y="691"/>
                  </a:cubicBezTo>
                  <a:cubicBezTo>
                    <a:pt x="1199" y="618"/>
                    <a:pt x="1259" y="545"/>
                    <a:pt x="1320" y="479"/>
                  </a:cubicBezTo>
                  <a:cubicBezTo>
                    <a:pt x="1441" y="333"/>
                    <a:pt x="1568" y="200"/>
                    <a:pt x="1708" y="6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77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2573600" y="1817800"/>
              <a:ext cx="95525" cy="62825"/>
            </a:xfrm>
            <a:custGeom>
              <a:avLst/>
              <a:gdLst/>
              <a:ahLst/>
              <a:cxnLst/>
              <a:rect l="l" t="t" r="r" b="b"/>
              <a:pathLst>
                <a:path w="3821" h="2513" extrusionOk="0">
                  <a:moveTo>
                    <a:pt x="3821" y="0"/>
                  </a:moveTo>
                  <a:cubicBezTo>
                    <a:pt x="2265" y="212"/>
                    <a:pt x="818" y="1163"/>
                    <a:pt x="1" y="2513"/>
                  </a:cubicBezTo>
                  <a:lnTo>
                    <a:pt x="3821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2573300" y="1815075"/>
              <a:ext cx="96125" cy="66475"/>
            </a:xfrm>
            <a:custGeom>
              <a:avLst/>
              <a:gdLst/>
              <a:ahLst/>
              <a:cxnLst/>
              <a:rect l="l" t="t" r="r" b="b"/>
              <a:pathLst>
                <a:path w="3845" h="2659" extrusionOk="0">
                  <a:moveTo>
                    <a:pt x="3203" y="0"/>
                  </a:moveTo>
                  <a:cubicBezTo>
                    <a:pt x="3100" y="6"/>
                    <a:pt x="2997" y="19"/>
                    <a:pt x="2888" y="31"/>
                  </a:cubicBezTo>
                  <a:cubicBezTo>
                    <a:pt x="2785" y="55"/>
                    <a:pt x="2683" y="79"/>
                    <a:pt x="2580" y="97"/>
                  </a:cubicBezTo>
                  <a:cubicBezTo>
                    <a:pt x="2477" y="128"/>
                    <a:pt x="2380" y="170"/>
                    <a:pt x="2283" y="206"/>
                  </a:cubicBezTo>
                  <a:cubicBezTo>
                    <a:pt x="2192" y="249"/>
                    <a:pt x="2101" y="303"/>
                    <a:pt x="2011" y="358"/>
                  </a:cubicBezTo>
                  <a:lnTo>
                    <a:pt x="1750" y="539"/>
                  </a:lnTo>
                  <a:cubicBezTo>
                    <a:pt x="1671" y="606"/>
                    <a:pt x="1587" y="666"/>
                    <a:pt x="1502" y="727"/>
                  </a:cubicBezTo>
                  <a:lnTo>
                    <a:pt x="1260" y="927"/>
                  </a:lnTo>
                  <a:lnTo>
                    <a:pt x="1036" y="1127"/>
                  </a:lnTo>
                  <a:lnTo>
                    <a:pt x="824" y="1344"/>
                  </a:lnTo>
                  <a:lnTo>
                    <a:pt x="624" y="1581"/>
                  </a:lnTo>
                  <a:cubicBezTo>
                    <a:pt x="370" y="1908"/>
                    <a:pt x="158" y="2247"/>
                    <a:pt x="0" y="2616"/>
                  </a:cubicBezTo>
                  <a:lnTo>
                    <a:pt x="61" y="2658"/>
                  </a:lnTo>
                  <a:cubicBezTo>
                    <a:pt x="303" y="2343"/>
                    <a:pt x="576" y="2065"/>
                    <a:pt x="866" y="1823"/>
                  </a:cubicBezTo>
                  <a:lnTo>
                    <a:pt x="1096" y="1641"/>
                  </a:lnTo>
                  <a:lnTo>
                    <a:pt x="1332" y="1478"/>
                  </a:lnTo>
                  <a:lnTo>
                    <a:pt x="1562" y="1320"/>
                  </a:lnTo>
                  <a:lnTo>
                    <a:pt x="1805" y="1175"/>
                  </a:lnTo>
                  <a:cubicBezTo>
                    <a:pt x="1889" y="1139"/>
                    <a:pt x="1974" y="1090"/>
                    <a:pt x="2053" y="1054"/>
                  </a:cubicBezTo>
                  <a:lnTo>
                    <a:pt x="2313" y="945"/>
                  </a:lnTo>
                  <a:cubicBezTo>
                    <a:pt x="2404" y="909"/>
                    <a:pt x="2489" y="878"/>
                    <a:pt x="2574" y="842"/>
                  </a:cubicBezTo>
                  <a:cubicBezTo>
                    <a:pt x="2652" y="806"/>
                    <a:pt x="2737" y="763"/>
                    <a:pt x="2822" y="721"/>
                  </a:cubicBezTo>
                  <a:cubicBezTo>
                    <a:pt x="2901" y="685"/>
                    <a:pt x="2985" y="636"/>
                    <a:pt x="3070" y="594"/>
                  </a:cubicBezTo>
                  <a:cubicBezTo>
                    <a:pt x="3155" y="545"/>
                    <a:pt x="3240" y="509"/>
                    <a:pt x="3318" y="454"/>
                  </a:cubicBezTo>
                  <a:cubicBezTo>
                    <a:pt x="3403" y="412"/>
                    <a:pt x="3494" y="364"/>
                    <a:pt x="3579" y="309"/>
                  </a:cubicBezTo>
                  <a:cubicBezTo>
                    <a:pt x="3657" y="261"/>
                    <a:pt x="3754" y="212"/>
                    <a:pt x="3845" y="146"/>
                  </a:cubicBezTo>
                  <a:lnTo>
                    <a:pt x="3845" y="85"/>
                  </a:lnTo>
                  <a:cubicBezTo>
                    <a:pt x="3736" y="55"/>
                    <a:pt x="3633" y="31"/>
                    <a:pt x="3524" y="19"/>
                  </a:cubicBezTo>
                  <a:cubicBezTo>
                    <a:pt x="3415" y="6"/>
                    <a:pt x="3312" y="0"/>
                    <a:pt x="3203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2662900" y="1818550"/>
              <a:ext cx="32725" cy="73275"/>
            </a:xfrm>
            <a:custGeom>
              <a:avLst/>
              <a:gdLst/>
              <a:ahLst/>
              <a:cxnLst/>
              <a:rect l="l" t="t" r="r" b="b"/>
              <a:pathLst>
                <a:path w="1309" h="2931" extrusionOk="0">
                  <a:moveTo>
                    <a:pt x="1" y="1"/>
                  </a:moveTo>
                  <a:lnTo>
                    <a:pt x="1308" y="2931"/>
                  </a:lnTo>
                  <a:cubicBezTo>
                    <a:pt x="1151" y="2077"/>
                    <a:pt x="945" y="1212"/>
                    <a:pt x="473" y="485"/>
                  </a:cubicBezTo>
                  <a:cubicBezTo>
                    <a:pt x="346" y="291"/>
                    <a:pt x="194" y="110"/>
                    <a:pt x="1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2662300" y="1817875"/>
              <a:ext cx="34225" cy="74425"/>
            </a:xfrm>
            <a:custGeom>
              <a:avLst/>
              <a:gdLst/>
              <a:ahLst/>
              <a:cxnLst/>
              <a:rect l="l" t="t" r="r" b="b"/>
              <a:pathLst>
                <a:path w="1369" h="2977" extrusionOk="0">
                  <a:moveTo>
                    <a:pt x="96" y="1"/>
                  </a:moveTo>
                  <a:cubicBezTo>
                    <a:pt x="78" y="1"/>
                    <a:pt x="61" y="2"/>
                    <a:pt x="43" y="3"/>
                  </a:cubicBezTo>
                  <a:lnTo>
                    <a:pt x="0" y="64"/>
                  </a:lnTo>
                  <a:cubicBezTo>
                    <a:pt x="67" y="215"/>
                    <a:pt x="109" y="336"/>
                    <a:pt x="146" y="458"/>
                  </a:cubicBezTo>
                  <a:cubicBezTo>
                    <a:pt x="182" y="573"/>
                    <a:pt x="231" y="694"/>
                    <a:pt x="273" y="815"/>
                  </a:cubicBezTo>
                  <a:cubicBezTo>
                    <a:pt x="321" y="936"/>
                    <a:pt x="382" y="1039"/>
                    <a:pt x="455" y="1148"/>
                  </a:cubicBezTo>
                  <a:cubicBezTo>
                    <a:pt x="533" y="1251"/>
                    <a:pt x="606" y="1366"/>
                    <a:pt x="666" y="1481"/>
                  </a:cubicBezTo>
                  <a:cubicBezTo>
                    <a:pt x="721" y="1590"/>
                    <a:pt x="781" y="1711"/>
                    <a:pt x="836" y="1832"/>
                  </a:cubicBezTo>
                  <a:cubicBezTo>
                    <a:pt x="884" y="1953"/>
                    <a:pt x="939" y="2074"/>
                    <a:pt x="993" y="2207"/>
                  </a:cubicBezTo>
                  <a:cubicBezTo>
                    <a:pt x="1102" y="2462"/>
                    <a:pt x="1187" y="2722"/>
                    <a:pt x="1296" y="2976"/>
                  </a:cubicBezTo>
                  <a:lnTo>
                    <a:pt x="1363" y="2964"/>
                  </a:lnTo>
                  <a:cubicBezTo>
                    <a:pt x="1369" y="2679"/>
                    <a:pt x="1357" y="2401"/>
                    <a:pt x="1326" y="2122"/>
                  </a:cubicBezTo>
                  <a:cubicBezTo>
                    <a:pt x="1308" y="1977"/>
                    <a:pt x="1290" y="1838"/>
                    <a:pt x="1266" y="1699"/>
                  </a:cubicBezTo>
                  <a:cubicBezTo>
                    <a:pt x="1242" y="1559"/>
                    <a:pt x="1211" y="1426"/>
                    <a:pt x="1175" y="1281"/>
                  </a:cubicBezTo>
                  <a:cubicBezTo>
                    <a:pt x="1133" y="1142"/>
                    <a:pt x="1108" y="1002"/>
                    <a:pt x="1060" y="857"/>
                  </a:cubicBezTo>
                  <a:cubicBezTo>
                    <a:pt x="1024" y="712"/>
                    <a:pt x="951" y="585"/>
                    <a:pt x="854" y="464"/>
                  </a:cubicBezTo>
                  <a:cubicBezTo>
                    <a:pt x="763" y="349"/>
                    <a:pt x="654" y="233"/>
                    <a:pt x="515" y="149"/>
                  </a:cubicBezTo>
                  <a:cubicBezTo>
                    <a:pt x="396" y="67"/>
                    <a:pt x="247" y="1"/>
                    <a:pt x="96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2646850" y="1820075"/>
              <a:ext cx="23050" cy="92050"/>
            </a:xfrm>
            <a:custGeom>
              <a:avLst/>
              <a:gdLst/>
              <a:ahLst/>
              <a:cxnLst/>
              <a:rect l="l" t="t" r="r" b="b"/>
              <a:pathLst>
                <a:path w="922" h="3682" extrusionOk="0">
                  <a:moveTo>
                    <a:pt x="921" y="0"/>
                  </a:moveTo>
                  <a:lnTo>
                    <a:pt x="1" y="3681"/>
                  </a:lnTo>
                  <a:cubicBezTo>
                    <a:pt x="431" y="2489"/>
                    <a:pt x="740" y="1253"/>
                    <a:pt x="921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2646100" y="1819925"/>
              <a:ext cx="28625" cy="92350"/>
            </a:xfrm>
            <a:custGeom>
              <a:avLst/>
              <a:gdLst/>
              <a:ahLst/>
              <a:cxnLst/>
              <a:rect l="l" t="t" r="r" b="b"/>
              <a:pathLst>
                <a:path w="1145" h="3694" extrusionOk="0">
                  <a:moveTo>
                    <a:pt x="915" y="0"/>
                  </a:moveTo>
                  <a:cubicBezTo>
                    <a:pt x="794" y="145"/>
                    <a:pt x="709" y="291"/>
                    <a:pt x="636" y="436"/>
                  </a:cubicBezTo>
                  <a:cubicBezTo>
                    <a:pt x="564" y="581"/>
                    <a:pt x="503" y="721"/>
                    <a:pt x="455" y="872"/>
                  </a:cubicBezTo>
                  <a:cubicBezTo>
                    <a:pt x="406" y="1017"/>
                    <a:pt x="376" y="1169"/>
                    <a:pt x="364" y="1326"/>
                  </a:cubicBezTo>
                  <a:cubicBezTo>
                    <a:pt x="346" y="1483"/>
                    <a:pt x="340" y="1647"/>
                    <a:pt x="315" y="1798"/>
                  </a:cubicBezTo>
                  <a:cubicBezTo>
                    <a:pt x="291" y="1956"/>
                    <a:pt x="273" y="2113"/>
                    <a:pt x="243" y="2264"/>
                  </a:cubicBezTo>
                  <a:cubicBezTo>
                    <a:pt x="219" y="2422"/>
                    <a:pt x="194" y="2573"/>
                    <a:pt x="164" y="2737"/>
                  </a:cubicBezTo>
                  <a:cubicBezTo>
                    <a:pt x="110" y="3045"/>
                    <a:pt x="49" y="3354"/>
                    <a:pt x="1" y="3675"/>
                  </a:cubicBezTo>
                  <a:lnTo>
                    <a:pt x="61" y="3693"/>
                  </a:lnTo>
                  <a:cubicBezTo>
                    <a:pt x="219" y="3415"/>
                    <a:pt x="352" y="3130"/>
                    <a:pt x="491" y="2834"/>
                  </a:cubicBezTo>
                  <a:cubicBezTo>
                    <a:pt x="558" y="2682"/>
                    <a:pt x="618" y="2537"/>
                    <a:pt x="679" y="2386"/>
                  </a:cubicBezTo>
                  <a:cubicBezTo>
                    <a:pt x="733" y="2234"/>
                    <a:pt x="794" y="2083"/>
                    <a:pt x="848" y="1931"/>
                  </a:cubicBezTo>
                  <a:cubicBezTo>
                    <a:pt x="897" y="1780"/>
                    <a:pt x="957" y="1629"/>
                    <a:pt x="1018" y="1477"/>
                  </a:cubicBezTo>
                  <a:cubicBezTo>
                    <a:pt x="1084" y="1326"/>
                    <a:pt x="1109" y="1169"/>
                    <a:pt x="1127" y="1011"/>
                  </a:cubicBezTo>
                  <a:cubicBezTo>
                    <a:pt x="1145" y="848"/>
                    <a:pt x="1145" y="684"/>
                    <a:pt x="1121" y="521"/>
                  </a:cubicBezTo>
                  <a:cubicBezTo>
                    <a:pt x="1096" y="351"/>
                    <a:pt x="1066" y="188"/>
                    <a:pt x="994" y="12"/>
                  </a:cubicBezTo>
                  <a:lnTo>
                    <a:pt x="915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2661550" y="1816100"/>
              <a:ext cx="116250" cy="43500"/>
            </a:xfrm>
            <a:custGeom>
              <a:avLst/>
              <a:gdLst/>
              <a:ahLst/>
              <a:cxnLst/>
              <a:rect l="l" t="t" r="r" b="b"/>
              <a:pathLst>
                <a:path w="4650" h="1740" extrusionOk="0">
                  <a:moveTo>
                    <a:pt x="386" y="1"/>
                  </a:moveTo>
                  <a:cubicBezTo>
                    <a:pt x="257" y="1"/>
                    <a:pt x="128" y="5"/>
                    <a:pt x="0" y="14"/>
                  </a:cubicBezTo>
                  <a:lnTo>
                    <a:pt x="4650" y="1739"/>
                  </a:lnTo>
                  <a:cubicBezTo>
                    <a:pt x="3531" y="643"/>
                    <a:pt x="1956" y="1"/>
                    <a:pt x="386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2661250" y="1809475"/>
              <a:ext cx="116875" cy="50725"/>
            </a:xfrm>
            <a:custGeom>
              <a:avLst/>
              <a:gdLst/>
              <a:ahLst/>
              <a:cxnLst/>
              <a:rect l="l" t="t" r="r" b="b"/>
              <a:pathLst>
                <a:path w="4675" h="2029" extrusionOk="0">
                  <a:moveTo>
                    <a:pt x="999" y="0"/>
                  </a:moveTo>
                  <a:cubicBezTo>
                    <a:pt x="884" y="6"/>
                    <a:pt x="769" y="19"/>
                    <a:pt x="660" y="37"/>
                  </a:cubicBezTo>
                  <a:cubicBezTo>
                    <a:pt x="545" y="49"/>
                    <a:pt x="430" y="79"/>
                    <a:pt x="327" y="109"/>
                  </a:cubicBezTo>
                  <a:cubicBezTo>
                    <a:pt x="218" y="158"/>
                    <a:pt x="115" y="194"/>
                    <a:pt x="6" y="249"/>
                  </a:cubicBezTo>
                  <a:lnTo>
                    <a:pt x="0" y="303"/>
                  </a:lnTo>
                  <a:cubicBezTo>
                    <a:pt x="103" y="345"/>
                    <a:pt x="212" y="376"/>
                    <a:pt x="315" y="406"/>
                  </a:cubicBezTo>
                  <a:cubicBezTo>
                    <a:pt x="424" y="442"/>
                    <a:pt x="527" y="473"/>
                    <a:pt x="624" y="497"/>
                  </a:cubicBezTo>
                  <a:cubicBezTo>
                    <a:pt x="733" y="527"/>
                    <a:pt x="830" y="557"/>
                    <a:pt x="926" y="582"/>
                  </a:cubicBezTo>
                  <a:cubicBezTo>
                    <a:pt x="1029" y="612"/>
                    <a:pt x="1126" y="636"/>
                    <a:pt x="1223" y="654"/>
                  </a:cubicBezTo>
                  <a:cubicBezTo>
                    <a:pt x="1326" y="685"/>
                    <a:pt x="1423" y="709"/>
                    <a:pt x="1520" y="727"/>
                  </a:cubicBezTo>
                  <a:cubicBezTo>
                    <a:pt x="1617" y="745"/>
                    <a:pt x="1720" y="763"/>
                    <a:pt x="1816" y="775"/>
                  </a:cubicBezTo>
                  <a:lnTo>
                    <a:pt x="2119" y="830"/>
                  </a:lnTo>
                  <a:cubicBezTo>
                    <a:pt x="2216" y="848"/>
                    <a:pt x="2313" y="878"/>
                    <a:pt x="2416" y="896"/>
                  </a:cubicBezTo>
                  <a:lnTo>
                    <a:pt x="2706" y="987"/>
                  </a:lnTo>
                  <a:lnTo>
                    <a:pt x="2997" y="1096"/>
                  </a:lnTo>
                  <a:lnTo>
                    <a:pt x="3282" y="1217"/>
                  </a:lnTo>
                  <a:lnTo>
                    <a:pt x="3566" y="1351"/>
                  </a:lnTo>
                  <a:cubicBezTo>
                    <a:pt x="3935" y="1544"/>
                    <a:pt x="4293" y="1768"/>
                    <a:pt x="4632" y="2029"/>
                  </a:cubicBezTo>
                  <a:lnTo>
                    <a:pt x="4674" y="1980"/>
                  </a:lnTo>
                  <a:cubicBezTo>
                    <a:pt x="4414" y="1641"/>
                    <a:pt x="4093" y="1338"/>
                    <a:pt x="3748" y="1072"/>
                  </a:cubicBezTo>
                  <a:lnTo>
                    <a:pt x="3481" y="884"/>
                  </a:lnTo>
                  <a:lnTo>
                    <a:pt x="3203" y="703"/>
                  </a:lnTo>
                  <a:lnTo>
                    <a:pt x="2912" y="545"/>
                  </a:lnTo>
                  <a:lnTo>
                    <a:pt x="2610" y="400"/>
                  </a:lnTo>
                  <a:cubicBezTo>
                    <a:pt x="2513" y="352"/>
                    <a:pt x="2404" y="309"/>
                    <a:pt x="2307" y="261"/>
                  </a:cubicBezTo>
                  <a:lnTo>
                    <a:pt x="1998" y="134"/>
                  </a:lnTo>
                  <a:cubicBezTo>
                    <a:pt x="1889" y="103"/>
                    <a:pt x="1780" y="67"/>
                    <a:pt x="1671" y="43"/>
                  </a:cubicBezTo>
                  <a:cubicBezTo>
                    <a:pt x="1568" y="19"/>
                    <a:pt x="1453" y="6"/>
                    <a:pt x="1338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2657000" y="1773900"/>
              <a:ext cx="85850" cy="52550"/>
            </a:xfrm>
            <a:custGeom>
              <a:avLst/>
              <a:gdLst/>
              <a:ahLst/>
              <a:cxnLst/>
              <a:rect l="l" t="t" r="r" b="b"/>
              <a:pathLst>
                <a:path w="3434" h="2102" extrusionOk="0">
                  <a:moveTo>
                    <a:pt x="3433" y="1"/>
                  </a:moveTo>
                  <a:lnTo>
                    <a:pt x="3433" y="1"/>
                  </a:lnTo>
                  <a:cubicBezTo>
                    <a:pt x="2107" y="334"/>
                    <a:pt x="897" y="1072"/>
                    <a:pt x="1" y="2101"/>
                  </a:cubicBezTo>
                  <a:lnTo>
                    <a:pt x="3433" y="1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2656550" y="1772850"/>
              <a:ext cx="86450" cy="54200"/>
            </a:xfrm>
            <a:custGeom>
              <a:avLst/>
              <a:gdLst/>
              <a:ahLst/>
              <a:cxnLst/>
              <a:rect l="l" t="t" r="r" b="b"/>
              <a:pathLst>
                <a:path w="3458" h="2168" extrusionOk="0">
                  <a:moveTo>
                    <a:pt x="3439" y="0"/>
                  </a:moveTo>
                  <a:cubicBezTo>
                    <a:pt x="3100" y="43"/>
                    <a:pt x="2761" y="109"/>
                    <a:pt x="2416" y="206"/>
                  </a:cubicBezTo>
                  <a:lnTo>
                    <a:pt x="2168" y="291"/>
                  </a:lnTo>
                  <a:lnTo>
                    <a:pt x="1920" y="382"/>
                  </a:lnTo>
                  <a:lnTo>
                    <a:pt x="1677" y="485"/>
                  </a:lnTo>
                  <a:lnTo>
                    <a:pt x="1435" y="600"/>
                  </a:lnTo>
                  <a:cubicBezTo>
                    <a:pt x="1351" y="648"/>
                    <a:pt x="1278" y="684"/>
                    <a:pt x="1193" y="721"/>
                  </a:cubicBezTo>
                  <a:lnTo>
                    <a:pt x="951" y="842"/>
                  </a:lnTo>
                  <a:cubicBezTo>
                    <a:pt x="866" y="890"/>
                    <a:pt x="793" y="933"/>
                    <a:pt x="721" y="987"/>
                  </a:cubicBezTo>
                  <a:cubicBezTo>
                    <a:pt x="654" y="1048"/>
                    <a:pt x="588" y="1108"/>
                    <a:pt x="527" y="1169"/>
                  </a:cubicBezTo>
                  <a:cubicBezTo>
                    <a:pt x="467" y="1235"/>
                    <a:pt x="406" y="1302"/>
                    <a:pt x="352" y="1369"/>
                  </a:cubicBezTo>
                  <a:cubicBezTo>
                    <a:pt x="297" y="1447"/>
                    <a:pt x="249" y="1520"/>
                    <a:pt x="200" y="1599"/>
                  </a:cubicBezTo>
                  <a:cubicBezTo>
                    <a:pt x="158" y="1683"/>
                    <a:pt x="121" y="1762"/>
                    <a:pt x="79" y="1847"/>
                  </a:cubicBezTo>
                  <a:cubicBezTo>
                    <a:pt x="49" y="1938"/>
                    <a:pt x="12" y="2022"/>
                    <a:pt x="0" y="2119"/>
                  </a:cubicBezTo>
                  <a:lnTo>
                    <a:pt x="49" y="2168"/>
                  </a:lnTo>
                  <a:cubicBezTo>
                    <a:pt x="140" y="2137"/>
                    <a:pt x="224" y="2101"/>
                    <a:pt x="309" y="2059"/>
                  </a:cubicBezTo>
                  <a:cubicBezTo>
                    <a:pt x="388" y="2022"/>
                    <a:pt x="467" y="1974"/>
                    <a:pt x="539" y="1938"/>
                  </a:cubicBezTo>
                  <a:cubicBezTo>
                    <a:pt x="618" y="1901"/>
                    <a:pt x="691" y="1865"/>
                    <a:pt x="763" y="1817"/>
                  </a:cubicBezTo>
                  <a:cubicBezTo>
                    <a:pt x="836" y="1780"/>
                    <a:pt x="902" y="1732"/>
                    <a:pt x="975" y="1689"/>
                  </a:cubicBezTo>
                  <a:cubicBezTo>
                    <a:pt x="1042" y="1647"/>
                    <a:pt x="1108" y="1599"/>
                    <a:pt x="1169" y="1544"/>
                  </a:cubicBezTo>
                  <a:cubicBezTo>
                    <a:pt x="1229" y="1502"/>
                    <a:pt x="1290" y="1447"/>
                    <a:pt x="1351" y="1387"/>
                  </a:cubicBezTo>
                  <a:lnTo>
                    <a:pt x="1532" y="1217"/>
                  </a:lnTo>
                  <a:cubicBezTo>
                    <a:pt x="1593" y="1169"/>
                    <a:pt x="1653" y="1114"/>
                    <a:pt x="1726" y="1060"/>
                  </a:cubicBezTo>
                  <a:lnTo>
                    <a:pt x="1920" y="914"/>
                  </a:lnTo>
                  <a:lnTo>
                    <a:pt x="2125" y="781"/>
                  </a:lnTo>
                  <a:lnTo>
                    <a:pt x="2337" y="642"/>
                  </a:lnTo>
                  <a:lnTo>
                    <a:pt x="2549" y="515"/>
                  </a:lnTo>
                  <a:cubicBezTo>
                    <a:pt x="2834" y="351"/>
                    <a:pt x="3137" y="206"/>
                    <a:pt x="3457" y="67"/>
                  </a:cubicBezTo>
                  <a:lnTo>
                    <a:pt x="3439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2666525" y="1735600"/>
              <a:ext cx="10925" cy="85700"/>
            </a:xfrm>
            <a:custGeom>
              <a:avLst/>
              <a:gdLst/>
              <a:ahLst/>
              <a:cxnLst/>
              <a:rect l="l" t="t" r="r" b="b"/>
              <a:pathLst>
                <a:path w="437" h="3428" extrusionOk="0">
                  <a:moveTo>
                    <a:pt x="304" y="1"/>
                  </a:moveTo>
                  <a:lnTo>
                    <a:pt x="1" y="3428"/>
                  </a:lnTo>
                  <a:cubicBezTo>
                    <a:pt x="334" y="2326"/>
                    <a:pt x="437" y="1145"/>
                    <a:pt x="304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2663350" y="1735450"/>
              <a:ext cx="18500" cy="86000"/>
            </a:xfrm>
            <a:custGeom>
              <a:avLst/>
              <a:gdLst/>
              <a:ahLst/>
              <a:cxnLst/>
              <a:rect l="l" t="t" r="r" b="b"/>
              <a:pathLst>
                <a:path w="740" h="3440" extrusionOk="0">
                  <a:moveTo>
                    <a:pt x="455" y="1"/>
                  </a:moveTo>
                  <a:lnTo>
                    <a:pt x="382" y="7"/>
                  </a:lnTo>
                  <a:cubicBezTo>
                    <a:pt x="370" y="304"/>
                    <a:pt x="346" y="588"/>
                    <a:pt x="310" y="873"/>
                  </a:cubicBezTo>
                  <a:lnTo>
                    <a:pt x="279" y="1085"/>
                  </a:lnTo>
                  <a:lnTo>
                    <a:pt x="249" y="1296"/>
                  </a:lnTo>
                  <a:lnTo>
                    <a:pt x="219" y="1508"/>
                  </a:lnTo>
                  <a:lnTo>
                    <a:pt x="182" y="1708"/>
                  </a:lnTo>
                  <a:cubicBezTo>
                    <a:pt x="164" y="1781"/>
                    <a:pt x="152" y="1847"/>
                    <a:pt x="128" y="1914"/>
                  </a:cubicBezTo>
                  <a:lnTo>
                    <a:pt x="67" y="2120"/>
                  </a:lnTo>
                  <a:cubicBezTo>
                    <a:pt x="31" y="2253"/>
                    <a:pt x="7" y="2386"/>
                    <a:pt x="1" y="2525"/>
                  </a:cubicBezTo>
                  <a:lnTo>
                    <a:pt x="1" y="2737"/>
                  </a:lnTo>
                  <a:cubicBezTo>
                    <a:pt x="1" y="2816"/>
                    <a:pt x="1" y="2883"/>
                    <a:pt x="7" y="2961"/>
                  </a:cubicBezTo>
                  <a:cubicBezTo>
                    <a:pt x="13" y="3034"/>
                    <a:pt x="19" y="3113"/>
                    <a:pt x="37" y="3185"/>
                  </a:cubicBezTo>
                  <a:cubicBezTo>
                    <a:pt x="49" y="3270"/>
                    <a:pt x="67" y="3343"/>
                    <a:pt x="98" y="3428"/>
                  </a:cubicBezTo>
                  <a:lnTo>
                    <a:pt x="164" y="3440"/>
                  </a:lnTo>
                  <a:cubicBezTo>
                    <a:pt x="304" y="3331"/>
                    <a:pt x="400" y="3198"/>
                    <a:pt x="485" y="3070"/>
                  </a:cubicBezTo>
                  <a:cubicBezTo>
                    <a:pt x="521" y="3004"/>
                    <a:pt x="558" y="2937"/>
                    <a:pt x="588" y="2865"/>
                  </a:cubicBezTo>
                  <a:cubicBezTo>
                    <a:pt x="618" y="2798"/>
                    <a:pt x="649" y="2725"/>
                    <a:pt x="673" y="2653"/>
                  </a:cubicBezTo>
                  <a:cubicBezTo>
                    <a:pt x="697" y="2580"/>
                    <a:pt x="709" y="2513"/>
                    <a:pt x="727" y="2435"/>
                  </a:cubicBezTo>
                  <a:cubicBezTo>
                    <a:pt x="733" y="2362"/>
                    <a:pt x="739" y="2283"/>
                    <a:pt x="739" y="2211"/>
                  </a:cubicBezTo>
                  <a:cubicBezTo>
                    <a:pt x="739" y="2059"/>
                    <a:pt x="727" y="1908"/>
                    <a:pt x="727" y="1757"/>
                  </a:cubicBezTo>
                  <a:lnTo>
                    <a:pt x="715" y="1526"/>
                  </a:lnTo>
                  <a:lnTo>
                    <a:pt x="703" y="1302"/>
                  </a:lnTo>
                  <a:lnTo>
                    <a:pt x="679" y="1085"/>
                  </a:lnTo>
                  <a:lnTo>
                    <a:pt x="649" y="861"/>
                  </a:lnTo>
                  <a:cubicBezTo>
                    <a:pt x="606" y="576"/>
                    <a:pt x="546" y="279"/>
                    <a:pt x="455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661550" y="1785825"/>
              <a:ext cx="144575" cy="47125"/>
            </a:xfrm>
            <a:custGeom>
              <a:avLst/>
              <a:gdLst/>
              <a:ahLst/>
              <a:cxnLst/>
              <a:rect l="l" t="t" r="r" b="b"/>
              <a:pathLst>
                <a:path w="5783" h="1885" extrusionOk="0">
                  <a:moveTo>
                    <a:pt x="2711" y="1"/>
                  </a:moveTo>
                  <a:cubicBezTo>
                    <a:pt x="2653" y="1"/>
                    <a:pt x="2595" y="2"/>
                    <a:pt x="2537" y="2"/>
                  </a:cubicBezTo>
                  <a:cubicBezTo>
                    <a:pt x="2392" y="14"/>
                    <a:pt x="2252" y="26"/>
                    <a:pt x="2107" y="50"/>
                  </a:cubicBezTo>
                  <a:cubicBezTo>
                    <a:pt x="1816" y="99"/>
                    <a:pt x="1538" y="190"/>
                    <a:pt x="1272" y="305"/>
                  </a:cubicBezTo>
                  <a:cubicBezTo>
                    <a:pt x="745" y="559"/>
                    <a:pt x="297" y="940"/>
                    <a:pt x="0" y="1413"/>
                  </a:cubicBezTo>
                  <a:lnTo>
                    <a:pt x="49" y="1528"/>
                  </a:lnTo>
                  <a:cubicBezTo>
                    <a:pt x="279" y="1358"/>
                    <a:pt x="515" y="1201"/>
                    <a:pt x="769" y="1055"/>
                  </a:cubicBezTo>
                  <a:cubicBezTo>
                    <a:pt x="1120" y="1346"/>
                    <a:pt x="1441" y="1649"/>
                    <a:pt x="1720" y="1885"/>
                  </a:cubicBezTo>
                  <a:cubicBezTo>
                    <a:pt x="1786" y="1867"/>
                    <a:pt x="1865" y="1861"/>
                    <a:pt x="1932" y="1842"/>
                  </a:cubicBezTo>
                  <a:cubicBezTo>
                    <a:pt x="1913" y="1812"/>
                    <a:pt x="1895" y="1794"/>
                    <a:pt x="1871" y="1758"/>
                  </a:cubicBezTo>
                  <a:lnTo>
                    <a:pt x="1738" y="1582"/>
                  </a:lnTo>
                  <a:cubicBezTo>
                    <a:pt x="1689" y="1515"/>
                    <a:pt x="1641" y="1455"/>
                    <a:pt x="1592" y="1400"/>
                  </a:cubicBezTo>
                  <a:cubicBezTo>
                    <a:pt x="1490" y="1279"/>
                    <a:pt x="1393" y="1164"/>
                    <a:pt x="1290" y="1043"/>
                  </a:cubicBezTo>
                  <a:lnTo>
                    <a:pt x="1296" y="1019"/>
                  </a:lnTo>
                  <a:cubicBezTo>
                    <a:pt x="1411" y="1104"/>
                    <a:pt x="1520" y="1195"/>
                    <a:pt x="1629" y="1285"/>
                  </a:cubicBezTo>
                  <a:cubicBezTo>
                    <a:pt x="1683" y="1328"/>
                    <a:pt x="1738" y="1376"/>
                    <a:pt x="1780" y="1431"/>
                  </a:cubicBezTo>
                  <a:cubicBezTo>
                    <a:pt x="1823" y="1473"/>
                    <a:pt x="1877" y="1528"/>
                    <a:pt x="1925" y="1582"/>
                  </a:cubicBezTo>
                  <a:cubicBezTo>
                    <a:pt x="1968" y="1631"/>
                    <a:pt x="2016" y="1679"/>
                    <a:pt x="2059" y="1733"/>
                  </a:cubicBezTo>
                  <a:cubicBezTo>
                    <a:pt x="2083" y="1752"/>
                    <a:pt x="2107" y="1782"/>
                    <a:pt x="2119" y="1812"/>
                  </a:cubicBezTo>
                  <a:lnTo>
                    <a:pt x="2210" y="1800"/>
                  </a:lnTo>
                  <a:cubicBezTo>
                    <a:pt x="2204" y="1794"/>
                    <a:pt x="2198" y="1776"/>
                    <a:pt x="2198" y="1770"/>
                  </a:cubicBezTo>
                  <a:cubicBezTo>
                    <a:pt x="2168" y="1715"/>
                    <a:pt x="2137" y="1673"/>
                    <a:pt x="2107" y="1618"/>
                  </a:cubicBezTo>
                  <a:cubicBezTo>
                    <a:pt x="2077" y="1564"/>
                    <a:pt x="2047" y="1522"/>
                    <a:pt x="2016" y="1467"/>
                  </a:cubicBezTo>
                  <a:cubicBezTo>
                    <a:pt x="1956" y="1370"/>
                    <a:pt x="1883" y="1261"/>
                    <a:pt x="1823" y="1158"/>
                  </a:cubicBezTo>
                  <a:lnTo>
                    <a:pt x="1835" y="1134"/>
                  </a:lnTo>
                  <a:cubicBezTo>
                    <a:pt x="1907" y="1201"/>
                    <a:pt x="1986" y="1285"/>
                    <a:pt x="2059" y="1352"/>
                  </a:cubicBezTo>
                  <a:cubicBezTo>
                    <a:pt x="2095" y="1388"/>
                    <a:pt x="2125" y="1431"/>
                    <a:pt x="2168" y="1467"/>
                  </a:cubicBezTo>
                  <a:cubicBezTo>
                    <a:pt x="2198" y="1503"/>
                    <a:pt x="2234" y="1552"/>
                    <a:pt x="2265" y="1588"/>
                  </a:cubicBezTo>
                  <a:cubicBezTo>
                    <a:pt x="2295" y="1624"/>
                    <a:pt x="2331" y="1661"/>
                    <a:pt x="2361" y="1703"/>
                  </a:cubicBezTo>
                  <a:cubicBezTo>
                    <a:pt x="2380" y="1721"/>
                    <a:pt x="2392" y="1740"/>
                    <a:pt x="2410" y="1764"/>
                  </a:cubicBezTo>
                  <a:cubicBezTo>
                    <a:pt x="2476" y="1752"/>
                    <a:pt x="2537" y="1746"/>
                    <a:pt x="2604" y="1740"/>
                  </a:cubicBezTo>
                  <a:lnTo>
                    <a:pt x="2803" y="1715"/>
                  </a:lnTo>
                  <a:lnTo>
                    <a:pt x="2803" y="1709"/>
                  </a:lnTo>
                  <a:cubicBezTo>
                    <a:pt x="2773" y="1600"/>
                    <a:pt x="2731" y="1497"/>
                    <a:pt x="2694" y="1388"/>
                  </a:cubicBezTo>
                  <a:cubicBezTo>
                    <a:pt x="2658" y="1285"/>
                    <a:pt x="2622" y="1176"/>
                    <a:pt x="2573" y="1080"/>
                  </a:cubicBezTo>
                  <a:cubicBezTo>
                    <a:pt x="2531" y="977"/>
                    <a:pt x="2489" y="874"/>
                    <a:pt x="2446" y="771"/>
                  </a:cubicBezTo>
                  <a:cubicBezTo>
                    <a:pt x="2398" y="662"/>
                    <a:pt x="2355" y="565"/>
                    <a:pt x="2301" y="456"/>
                  </a:cubicBezTo>
                  <a:cubicBezTo>
                    <a:pt x="2246" y="359"/>
                    <a:pt x="2198" y="256"/>
                    <a:pt x="2143" y="153"/>
                  </a:cubicBezTo>
                  <a:lnTo>
                    <a:pt x="2156" y="141"/>
                  </a:lnTo>
                  <a:cubicBezTo>
                    <a:pt x="2289" y="317"/>
                    <a:pt x="2410" y="504"/>
                    <a:pt x="2513" y="686"/>
                  </a:cubicBezTo>
                  <a:cubicBezTo>
                    <a:pt x="2567" y="777"/>
                    <a:pt x="2622" y="874"/>
                    <a:pt x="2664" y="971"/>
                  </a:cubicBezTo>
                  <a:cubicBezTo>
                    <a:pt x="2713" y="1074"/>
                    <a:pt x="2755" y="1170"/>
                    <a:pt x="2803" y="1261"/>
                  </a:cubicBezTo>
                  <a:cubicBezTo>
                    <a:pt x="2846" y="1358"/>
                    <a:pt x="2882" y="1455"/>
                    <a:pt x="2931" y="1546"/>
                  </a:cubicBezTo>
                  <a:cubicBezTo>
                    <a:pt x="2955" y="1594"/>
                    <a:pt x="2967" y="1649"/>
                    <a:pt x="2985" y="1697"/>
                  </a:cubicBezTo>
                  <a:cubicBezTo>
                    <a:pt x="3033" y="1691"/>
                    <a:pt x="3082" y="1691"/>
                    <a:pt x="3136" y="1685"/>
                  </a:cubicBezTo>
                  <a:cubicBezTo>
                    <a:pt x="3112" y="1606"/>
                    <a:pt x="3094" y="1534"/>
                    <a:pt x="3076" y="1455"/>
                  </a:cubicBezTo>
                  <a:cubicBezTo>
                    <a:pt x="3046" y="1358"/>
                    <a:pt x="3015" y="1267"/>
                    <a:pt x="2985" y="1176"/>
                  </a:cubicBezTo>
                  <a:cubicBezTo>
                    <a:pt x="2955" y="1080"/>
                    <a:pt x="2924" y="989"/>
                    <a:pt x="2882" y="892"/>
                  </a:cubicBezTo>
                  <a:cubicBezTo>
                    <a:pt x="2815" y="692"/>
                    <a:pt x="2749" y="504"/>
                    <a:pt x="2670" y="317"/>
                  </a:cubicBezTo>
                  <a:lnTo>
                    <a:pt x="2688" y="299"/>
                  </a:lnTo>
                  <a:cubicBezTo>
                    <a:pt x="2731" y="383"/>
                    <a:pt x="2785" y="468"/>
                    <a:pt x="2834" y="559"/>
                  </a:cubicBezTo>
                  <a:cubicBezTo>
                    <a:pt x="2876" y="638"/>
                    <a:pt x="2912" y="728"/>
                    <a:pt x="2961" y="813"/>
                  </a:cubicBezTo>
                  <a:cubicBezTo>
                    <a:pt x="3046" y="989"/>
                    <a:pt x="3118" y="1164"/>
                    <a:pt x="3185" y="1334"/>
                  </a:cubicBezTo>
                  <a:cubicBezTo>
                    <a:pt x="3227" y="1419"/>
                    <a:pt x="3257" y="1509"/>
                    <a:pt x="3294" y="1594"/>
                  </a:cubicBezTo>
                  <a:cubicBezTo>
                    <a:pt x="3300" y="1624"/>
                    <a:pt x="3318" y="1649"/>
                    <a:pt x="3324" y="1679"/>
                  </a:cubicBezTo>
                  <a:cubicBezTo>
                    <a:pt x="3403" y="1667"/>
                    <a:pt x="3475" y="1661"/>
                    <a:pt x="3560" y="1655"/>
                  </a:cubicBezTo>
                  <a:lnTo>
                    <a:pt x="3524" y="1485"/>
                  </a:lnTo>
                  <a:lnTo>
                    <a:pt x="3451" y="1213"/>
                  </a:lnTo>
                  <a:cubicBezTo>
                    <a:pt x="3409" y="1025"/>
                    <a:pt x="3354" y="843"/>
                    <a:pt x="3306" y="656"/>
                  </a:cubicBezTo>
                  <a:lnTo>
                    <a:pt x="3324" y="638"/>
                  </a:lnTo>
                  <a:cubicBezTo>
                    <a:pt x="3397" y="807"/>
                    <a:pt x="3469" y="971"/>
                    <a:pt x="3536" y="1140"/>
                  </a:cubicBezTo>
                  <a:cubicBezTo>
                    <a:pt x="3566" y="1225"/>
                    <a:pt x="3596" y="1304"/>
                    <a:pt x="3627" y="1394"/>
                  </a:cubicBezTo>
                  <a:cubicBezTo>
                    <a:pt x="3657" y="1479"/>
                    <a:pt x="3681" y="1564"/>
                    <a:pt x="3699" y="1649"/>
                  </a:cubicBezTo>
                  <a:cubicBezTo>
                    <a:pt x="3851" y="1631"/>
                    <a:pt x="3996" y="1618"/>
                    <a:pt x="4147" y="1600"/>
                  </a:cubicBezTo>
                  <a:cubicBezTo>
                    <a:pt x="4117" y="1419"/>
                    <a:pt x="4087" y="1231"/>
                    <a:pt x="4057" y="1049"/>
                  </a:cubicBezTo>
                  <a:cubicBezTo>
                    <a:pt x="4026" y="868"/>
                    <a:pt x="3990" y="686"/>
                    <a:pt x="3942" y="498"/>
                  </a:cubicBezTo>
                  <a:lnTo>
                    <a:pt x="3960" y="480"/>
                  </a:lnTo>
                  <a:cubicBezTo>
                    <a:pt x="4026" y="650"/>
                    <a:pt x="4087" y="819"/>
                    <a:pt x="4141" y="989"/>
                  </a:cubicBezTo>
                  <a:lnTo>
                    <a:pt x="4220" y="1255"/>
                  </a:lnTo>
                  <a:lnTo>
                    <a:pt x="4287" y="1515"/>
                  </a:lnTo>
                  <a:cubicBezTo>
                    <a:pt x="4293" y="1540"/>
                    <a:pt x="4293" y="1564"/>
                    <a:pt x="4299" y="1576"/>
                  </a:cubicBezTo>
                  <a:cubicBezTo>
                    <a:pt x="4329" y="1576"/>
                    <a:pt x="4359" y="1570"/>
                    <a:pt x="4390" y="1570"/>
                  </a:cubicBezTo>
                  <a:lnTo>
                    <a:pt x="4378" y="1425"/>
                  </a:lnTo>
                  <a:lnTo>
                    <a:pt x="4353" y="1195"/>
                  </a:lnTo>
                  <a:lnTo>
                    <a:pt x="4311" y="716"/>
                  </a:lnTo>
                  <a:lnTo>
                    <a:pt x="4323" y="698"/>
                  </a:lnTo>
                  <a:cubicBezTo>
                    <a:pt x="4371" y="837"/>
                    <a:pt x="4408" y="989"/>
                    <a:pt x="4438" y="1122"/>
                  </a:cubicBezTo>
                  <a:lnTo>
                    <a:pt x="4493" y="1334"/>
                  </a:lnTo>
                  <a:lnTo>
                    <a:pt x="4535" y="1540"/>
                  </a:lnTo>
                  <a:cubicBezTo>
                    <a:pt x="4626" y="1528"/>
                    <a:pt x="4717" y="1515"/>
                    <a:pt x="4813" y="1503"/>
                  </a:cubicBezTo>
                  <a:lnTo>
                    <a:pt x="4771" y="1195"/>
                  </a:lnTo>
                  <a:lnTo>
                    <a:pt x="4710" y="813"/>
                  </a:lnTo>
                  <a:lnTo>
                    <a:pt x="4723" y="801"/>
                  </a:lnTo>
                  <a:cubicBezTo>
                    <a:pt x="4771" y="904"/>
                    <a:pt x="4813" y="1013"/>
                    <a:pt x="4856" y="1116"/>
                  </a:cubicBezTo>
                  <a:lnTo>
                    <a:pt x="4916" y="1285"/>
                  </a:lnTo>
                  <a:lnTo>
                    <a:pt x="4965" y="1449"/>
                  </a:lnTo>
                  <a:lnTo>
                    <a:pt x="4977" y="1473"/>
                  </a:lnTo>
                  <a:cubicBezTo>
                    <a:pt x="5068" y="1455"/>
                    <a:pt x="5146" y="1449"/>
                    <a:pt x="5237" y="1437"/>
                  </a:cubicBezTo>
                  <a:lnTo>
                    <a:pt x="5237" y="1413"/>
                  </a:lnTo>
                  <a:lnTo>
                    <a:pt x="5219" y="1340"/>
                  </a:lnTo>
                  <a:cubicBezTo>
                    <a:pt x="5207" y="1249"/>
                    <a:pt x="5201" y="1164"/>
                    <a:pt x="5195" y="1074"/>
                  </a:cubicBezTo>
                  <a:lnTo>
                    <a:pt x="5207" y="1055"/>
                  </a:lnTo>
                  <a:cubicBezTo>
                    <a:pt x="5249" y="1128"/>
                    <a:pt x="5280" y="1195"/>
                    <a:pt x="5310" y="1261"/>
                  </a:cubicBezTo>
                  <a:lnTo>
                    <a:pt x="5352" y="1364"/>
                  </a:lnTo>
                  <a:lnTo>
                    <a:pt x="5383" y="1455"/>
                  </a:lnTo>
                  <a:cubicBezTo>
                    <a:pt x="5522" y="1437"/>
                    <a:pt x="5649" y="1413"/>
                    <a:pt x="5782" y="1382"/>
                  </a:cubicBezTo>
                  <a:cubicBezTo>
                    <a:pt x="5401" y="1013"/>
                    <a:pt x="4989" y="698"/>
                    <a:pt x="4523" y="456"/>
                  </a:cubicBezTo>
                  <a:cubicBezTo>
                    <a:pt x="4287" y="335"/>
                    <a:pt x="4045" y="238"/>
                    <a:pt x="3778" y="165"/>
                  </a:cubicBezTo>
                  <a:cubicBezTo>
                    <a:pt x="3651" y="129"/>
                    <a:pt x="3512" y="99"/>
                    <a:pt x="3379" y="68"/>
                  </a:cubicBezTo>
                  <a:cubicBezTo>
                    <a:pt x="3239" y="44"/>
                    <a:pt x="3106" y="20"/>
                    <a:pt x="2961" y="14"/>
                  </a:cubicBezTo>
                  <a:cubicBezTo>
                    <a:pt x="2881" y="3"/>
                    <a:pt x="2797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2510950" y="1753000"/>
              <a:ext cx="158800" cy="64375"/>
            </a:xfrm>
            <a:custGeom>
              <a:avLst/>
              <a:gdLst/>
              <a:ahLst/>
              <a:cxnLst/>
              <a:rect l="l" t="t" r="r" b="b"/>
              <a:pathLst>
                <a:path w="6352" h="2575" extrusionOk="0">
                  <a:moveTo>
                    <a:pt x="3014" y="0"/>
                  </a:moveTo>
                  <a:cubicBezTo>
                    <a:pt x="2451" y="0"/>
                    <a:pt x="1906" y="135"/>
                    <a:pt x="1423" y="364"/>
                  </a:cubicBezTo>
                  <a:cubicBezTo>
                    <a:pt x="842" y="637"/>
                    <a:pt x="357" y="1055"/>
                    <a:pt x="0" y="1539"/>
                  </a:cubicBezTo>
                  <a:cubicBezTo>
                    <a:pt x="85" y="1539"/>
                    <a:pt x="157" y="1533"/>
                    <a:pt x="236" y="1521"/>
                  </a:cubicBezTo>
                  <a:cubicBezTo>
                    <a:pt x="309" y="1515"/>
                    <a:pt x="388" y="1515"/>
                    <a:pt x="460" y="1509"/>
                  </a:cubicBezTo>
                  <a:lnTo>
                    <a:pt x="484" y="1412"/>
                  </a:lnTo>
                  <a:lnTo>
                    <a:pt x="521" y="1291"/>
                  </a:lnTo>
                  <a:cubicBezTo>
                    <a:pt x="545" y="1206"/>
                    <a:pt x="575" y="1139"/>
                    <a:pt x="612" y="1061"/>
                  </a:cubicBezTo>
                  <a:lnTo>
                    <a:pt x="636" y="1079"/>
                  </a:lnTo>
                  <a:cubicBezTo>
                    <a:pt x="630" y="1176"/>
                    <a:pt x="630" y="1260"/>
                    <a:pt x="630" y="1351"/>
                  </a:cubicBezTo>
                  <a:lnTo>
                    <a:pt x="624" y="1484"/>
                  </a:lnTo>
                  <a:lnTo>
                    <a:pt x="624" y="1509"/>
                  </a:lnTo>
                  <a:cubicBezTo>
                    <a:pt x="721" y="1497"/>
                    <a:pt x="817" y="1497"/>
                    <a:pt x="914" y="1497"/>
                  </a:cubicBezTo>
                  <a:lnTo>
                    <a:pt x="926" y="1478"/>
                  </a:lnTo>
                  <a:lnTo>
                    <a:pt x="969" y="1297"/>
                  </a:lnTo>
                  <a:cubicBezTo>
                    <a:pt x="987" y="1236"/>
                    <a:pt x="999" y="1182"/>
                    <a:pt x="1023" y="1121"/>
                  </a:cubicBezTo>
                  <a:cubicBezTo>
                    <a:pt x="1060" y="1006"/>
                    <a:pt x="1114" y="885"/>
                    <a:pt x="1169" y="782"/>
                  </a:cubicBezTo>
                  <a:lnTo>
                    <a:pt x="1187" y="794"/>
                  </a:lnTo>
                  <a:cubicBezTo>
                    <a:pt x="1169" y="921"/>
                    <a:pt x="1144" y="1055"/>
                    <a:pt x="1126" y="1182"/>
                  </a:cubicBezTo>
                  <a:cubicBezTo>
                    <a:pt x="1114" y="1285"/>
                    <a:pt x="1096" y="1394"/>
                    <a:pt x="1090" y="1497"/>
                  </a:cubicBezTo>
                  <a:cubicBezTo>
                    <a:pt x="1199" y="1497"/>
                    <a:pt x="1302" y="1497"/>
                    <a:pt x="1399" y="1509"/>
                  </a:cubicBezTo>
                  <a:cubicBezTo>
                    <a:pt x="1417" y="1430"/>
                    <a:pt x="1429" y="1363"/>
                    <a:pt x="1447" y="1297"/>
                  </a:cubicBezTo>
                  <a:cubicBezTo>
                    <a:pt x="1459" y="1218"/>
                    <a:pt x="1477" y="1151"/>
                    <a:pt x="1502" y="1073"/>
                  </a:cubicBezTo>
                  <a:cubicBezTo>
                    <a:pt x="1538" y="921"/>
                    <a:pt x="1580" y="782"/>
                    <a:pt x="1641" y="637"/>
                  </a:cubicBezTo>
                  <a:lnTo>
                    <a:pt x="1665" y="649"/>
                  </a:lnTo>
                  <a:cubicBezTo>
                    <a:pt x="1641" y="812"/>
                    <a:pt x="1623" y="970"/>
                    <a:pt x="1604" y="1127"/>
                  </a:cubicBezTo>
                  <a:cubicBezTo>
                    <a:pt x="1598" y="1206"/>
                    <a:pt x="1592" y="1285"/>
                    <a:pt x="1580" y="1363"/>
                  </a:cubicBezTo>
                  <a:lnTo>
                    <a:pt x="1568" y="1509"/>
                  </a:lnTo>
                  <a:lnTo>
                    <a:pt x="1665" y="1515"/>
                  </a:lnTo>
                  <a:cubicBezTo>
                    <a:pt x="1665" y="1490"/>
                    <a:pt x="1671" y="1466"/>
                    <a:pt x="1683" y="1448"/>
                  </a:cubicBezTo>
                  <a:cubicBezTo>
                    <a:pt x="1701" y="1363"/>
                    <a:pt x="1726" y="1273"/>
                    <a:pt x="1756" y="1182"/>
                  </a:cubicBezTo>
                  <a:cubicBezTo>
                    <a:pt x="1786" y="1091"/>
                    <a:pt x="1816" y="1000"/>
                    <a:pt x="1853" y="915"/>
                  </a:cubicBezTo>
                  <a:cubicBezTo>
                    <a:pt x="1931" y="752"/>
                    <a:pt x="2004" y="576"/>
                    <a:pt x="2107" y="407"/>
                  </a:cubicBezTo>
                  <a:lnTo>
                    <a:pt x="2125" y="425"/>
                  </a:lnTo>
                  <a:cubicBezTo>
                    <a:pt x="1998" y="788"/>
                    <a:pt x="1907" y="1157"/>
                    <a:pt x="1841" y="1527"/>
                  </a:cubicBezTo>
                  <a:cubicBezTo>
                    <a:pt x="2004" y="1545"/>
                    <a:pt x="2168" y="1557"/>
                    <a:pt x="2325" y="1581"/>
                  </a:cubicBezTo>
                  <a:cubicBezTo>
                    <a:pt x="2355" y="1497"/>
                    <a:pt x="2392" y="1418"/>
                    <a:pt x="2428" y="1333"/>
                  </a:cubicBezTo>
                  <a:cubicBezTo>
                    <a:pt x="2476" y="1248"/>
                    <a:pt x="2513" y="1176"/>
                    <a:pt x="2561" y="1091"/>
                  </a:cubicBezTo>
                  <a:cubicBezTo>
                    <a:pt x="2652" y="921"/>
                    <a:pt x="2749" y="764"/>
                    <a:pt x="2864" y="613"/>
                  </a:cubicBezTo>
                  <a:lnTo>
                    <a:pt x="2876" y="631"/>
                  </a:lnTo>
                  <a:cubicBezTo>
                    <a:pt x="2797" y="812"/>
                    <a:pt x="2712" y="982"/>
                    <a:pt x="2646" y="1164"/>
                  </a:cubicBezTo>
                  <a:cubicBezTo>
                    <a:pt x="2616" y="1254"/>
                    <a:pt x="2573" y="1345"/>
                    <a:pt x="2543" y="1436"/>
                  </a:cubicBezTo>
                  <a:lnTo>
                    <a:pt x="2494" y="1599"/>
                  </a:lnTo>
                  <a:lnTo>
                    <a:pt x="2743" y="1642"/>
                  </a:lnTo>
                  <a:cubicBezTo>
                    <a:pt x="2749" y="1618"/>
                    <a:pt x="2767" y="1587"/>
                    <a:pt x="2779" y="1569"/>
                  </a:cubicBezTo>
                  <a:cubicBezTo>
                    <a:pt x="2827" y="1484"/>
                    <a:pt x="2870" y="1406"/>
                    <a:pt x="2924" y="1327"/>
                  </a:cubicBezTo>
                  <a:cubicBezTo>
                    <a:pt x="3021" y="1157"/>
                    <a:pt x="3136" y="1000"/>
                    <a:pt x="3257" y="843"/>
                  </a:cubicBezTo>
                  <a:cubicBezTo>
                    <a:pt x="3378" y="691"/>
                    <a:pt x="3512" y="528"/>
                    <a:pt x="3657" y="389"/>
                  </a:cubicBezTo>
                  <a:lnTo>
                    <a:pt x="3675" y="407"/>
                  </a:lnTo>
                  <a:cubicBezTo>
                    <a:pt x="3554" y="582"/>
                    <a:pt x="3439" y="764"/>
                    <a:pt x="3330" y="940"/>
                  </a:cubicBezTo>
                  <a:cubicBezTo>
                    <a:pt x="3282" y="1024"/>
                    <a:pt x="3227" y="1115"/>
                    <a:pt x="3179" y="1206"/>
                  </a:cubicBezTo>
                  <a:cubicBezTo>
                    <a:pt x="3130" y="1297"/>
                    <a:pt x="3082" y="1375"/>
                    <a:pt x="3039" y="1466"/>
                  </a:cubicBezTo>
                  <a:cubicBezTo>
                    <a:pt x="3009" y="1539"/>
                    <a:pt x="2967" y="1606"/>
                    <a:pt x="2936" y="1678"/>
                  </a:cubicBezTo>
                  <a:cubicBezTo>
                    <a:pt x="2997" y="1690"/>
                    <a:pt x="3051" y="1702"/>
                    <a:pt x="3106" y="1721"/>
                  </a:cubicBezTo>
                  <a:cubicBezTo>
                    <a:pt x="3130" y="1672"/>
                    <a:pt x="3160" y="1630"/>
                    <a:pt x="3191" y="1581"/>
                  </a:cubicBezTo>
                  <a:cubicBezTo>
                    <a:pt x="3251" y="1490"/>
                    <a:pt x="3312" y="1406"/>
                    <a:pt x="3378" y="1315"/>
                  </a:cubicBezTo>
                  <a:cubicBezTo>
                    <a:pt x="3445" y="1224"/>
                    <a:pt x="3512" y="1145"/>
                    <a:pt x="3584" y="1061"/>
                  </a:cubicBezTo>
                  <a:cubicBezTo>
                    <a:pt x="3657" y="976"/>
                    <a:pt x="3736" y="891"/>
                    <a:pt x="3808" y="818"/>
                  </a:cubicBezTo>
                  <a:lnTo>
                    <a:pt x="4056" y="588"/>
                  </a:lnTo>
                  <a:cubicBezTo>
                    <a:pt x="4147" y="516"/>
                    <a:pt x="4238" y="449"/>
                    <a:pt x="4329" y="376"/>
                  </a:cubicBezTo>
                  <a:lnTo>
                    <a:pt x="4347" y="401"/>
                  </a:lnTo>
                  <a:cubicBezTo>
                    <a:pt x="4178" y="576"/>
                    <a:pt x="4020" y="740"/>
                    <a:pt x="3875" y="921"/>
                  </a:cubicBezTo>
                  <a:lnTo>
                    <a:pt x="3675" y="1194"/>
                  </a:lnTo>
                  <a:cubicBezTo>
                    <a:pt x="3602" y="1285"/>
                    <a:pt x="3542" y="1388"/>
                    <a:pt x="3481" y="1478"/>
                  </a:cubicBezTo>
                  <a:cubicBezTo>
                    <a:pt x="3421" y="1575"/>
                    <a:pt x="3372" y="1672"/>
                    <a:pt x="3318" y="1769"/>
                  </a:cubicBezTo>
                  <a:lnTo>
                    <a:pt x="3312" y="1781"/>
                  </a:lnTo>
                  <a:cubicBezTo>
                    <a:pt x="3378" y="1793"/>
                    <a:pt x="3451" y="1817"/>
                    <a:pt x="3524" y="1842"/>
                  </a:cubicBezTo>
                  <a:cubicBezTo>
                    <a:pt x="3596" y="1860"/>
                    <a:pt x="3663" y="1878"/>
                    <a:pt x="3730" y="1908"/>
                  </a:cubicBezTo>
                  <a:cubicBezTo>
                    <a:pt x="3754" y="1884"/>
                    <a:pt x="3772" y="1872"/>
                    <a:pt x="3790" y="1854"/>
                  </a:cubicBezTo>
                  <a:cubicBezTo>
                    <a:pt x="3839" y="1823"/>
                    <a:pt x="3875" y="1793"/>
                    <a:pt x="3923" y="1763"/>
                  </a:cubicBezTo>
                  <a:lnTo>
                    <a:pt x="4056" y="1672"/>
                  </a:lnTo>
                  <a:cubicBezTo>
                    <a:pt x="4105" y="1642"/>
                    <a:pt x="4147" y="1612"/>
                    <a:pt x="4196" y="1587"/>
                  </a:cubicBezTo>
                  <a:cubicBezTo>
                    <a:pt x="4287" y="1539"/>
                    <a:pt x="4383" y="1484"/>
                    <a:pt x="4486" y="1436"/>
                  </a:cubicBezTo>
                  <a:lnTo>
                    <a:pt x="4498" y="1460"/>
                  </a:lnTo>
                  <a:cubicBezTo>
                    <a:pt x="4396" y="1545"/>
                    <a:pt x="4305" y="1618"/>
                    <a:pt x="4214" y="1702"/>
                  </a:cubicBezTo>
                  <a:cubicBezTo>
                    <a:pt x="4172" y="1739"/>
                    <a:pt x="4135" y="1787"/>
                    <a:pt x="4087" y="1823"/>
                  </a:cubicBezTo>
                  <a:cubicBezTo>
                    <a:pt x="4044" y="1860"/>
                    <a:pt x="4002" y="1908"/>
                    <a:pt x="3960" y="1945"/>
                  </a:cubicBezTo>
                  <a:lnTo>
                    <a:pt x="3929" y="1975"/>
                  </a:lnTo>
                  <a:cubicBezTo>
                    <a:pt x="3966" y="1993"/>
                    <a:pt x="3996" y="1999"/>
                    <a:pt x="4026" y="2011"/>
                  </a:cubicBezTo>
                  <a:cubicBezTo>
                    <a:pt x="4056" y="1993"/>
                    <a:pt x="4087" y="1969"/>
                    <a:pt x="4117" y="1951"/>
                  </a:cubicBezTo>
                  <a:cubicBezTo>
                    <a:pt x="4178" y="1914"/>
                    <a:pt x="4238" y="1878"/>
                    <a:pt x="4299" y="1848"/>
                  </a:cubicBezTo>
                  <a:cubicBezTo>
                    <a:pt x="4359" y="1811"/>
                    <a:pt x="4420" y="1769"/>
                    <a:pt x="4486" y="1745"/>
                  </a:cubicBezTo>
                  <a:cubicBezTo>
                    <a:pt x="4547" y="1714"/>
                    <a:pt x="4620" y="1684"/>
                    <a:pt x="4686" y="1654"/>
                  </a:cubicBezTo>
                  <a:cubicBezTo>
                    <a:pt x="4819" y="1599"/>
                    <a:pt x="4959" y="1545"/>
                    <a:pt x="5110" y="1509"/>
                  </a:cubicBezTo>
                  <a:lnTo>
                    <a:pt x="5110" y="1533"/>
                  </a:lnTo>
                  <a:cubicBezTo>
                    <a:pt x="4965" y="1612"/>
                    <a:pt x="4819" y="1690"/>
                    <a:pt x="4692" y="1775"/>
                  </a:cubicBezTo>
                  <a:cubicBezTo>
                    <a:pt x="4626" y="1817"/>
                    <a:pt x="4559" y="1854"/>
                    <a:pt x="4498" y="1902"/>
                  </a:cubicBezTo>
                  <a:cubicBezTo>
                    <a:pt x="4426" y="1938"/>
                    <a:pt x="4365" y="1987"/>
                    <a:pt x="4305" y="2029"/>
                  </a:cubicBezTo>
                  <a:cubicBezTo>
                    <a:pt x="4274" y="2047"/>
                    <a:pt x="4256" y="2066"/>
                    <a:pt x="4226" y="2090"/>
                  </a:cubicBezTo>
                  <a:cubicBezTo>
                    <a:pt x="4299" y="2120"/>
                    <a:pt x="4365" y="2169"/>
                    <a:pt x="4444" y="2199"/>
                  </a:cubicBezTo>
                  <a:cubicBezTo>
                    <a:pt x="4801" y="2060"/>
                    <a:pt x="5213" y="1878"/>
                    <a:pt x="5667" y="1751"/>
                  </a:cubicBezTo>
                  <a:cubicBezTo>
                    <a:pt x="5897" y="1999"/>
                    <a:pt x="6103" y="2278"/>
                    <a:pt x="6266" y="2574"/>
                  </a:cubicBezTo>
                  <a:lnTo>
                    <a:pt x="6351" y="2483"/>
                  </a:lnTo>
                  <a:cubicBezTo>
                    <a:pt x="6212" y="1842"/>
                    <a:pt x="5818" y="1236"/>
                    <a:pt x="5286" y="794"/>
                  </a:cubicBezTo>
                  <a:cubicBezTo>
                    <a:pt x="4747" y="358"/>
                    <a:pt x="4075" y="80"/>
                    <a:pt x="3378" y="19"/>
                  </a:cubicBezTo>
                  <a:cubicBezTo>
                    <a:pt x="3256" y="6"/>
                    <a:pt x="3135" y="0"/>
                    <a:pt x="3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665925" y="1701850"/>
              <a:ext cx="115975" cy="113400"/>
            </a:xfrm>
            <a:custGeom>
              <a:avLst/>
              <a:gdLst/>
              <a:ahLst/>
              <a:cxnLst/>
              <a:rect l="l" t="t" r="r" b="b"/>
              <a:pathLst>
                <a:path w="4639" h="4536" extrusionOk="0">
                  <a:moveTo>
                    <a:pt x="4638" y="1"/>
                  </a:moveTo>
                  <a:lnTo>
                    <a:pt x="4638" y="1"/>
                  </a:lnTo>
                  <a:cubicBezTo>
                    <a:pt x="4081" y="31"/>
                    <a:pt x="3512" y="176"/>
                    <a:pt x="2986" y="412"/>
                  </a:cubicBezTo>
                  <a:cubicBezTo>
                    <a:pt x="2453" y="649"/>
                    <a:pt x="1962" y="982"/>
                    <a:pt x="1539" y="1387"/>
                  </a:cubicBezTo>
                  <a:cubicBezTo>
                    <a:pt x="1115" y="1799"/>
                    <a:pt x="758" y="2271"/>
                    <a:pt x="491" y="2804"/>
                  </a:cubicBezTo>
                  <a:cubicBezTo>
                    <a:pt x="231" y="3325"/>
                    <a:pt x="61" y="3894"/>
                    <a:pt x="1" y="4463"/>
                  </a:cubicBezTo>
                  <a:lnTo>
                    <a:pt x="79" y="4535"/>
                  </a:lnTo>
                  <a:lnTo>
                    <a:pt x="267" y="4118"/>
                  </a:lnTo>
                  <a:cubicBezTo>
                    <a:pt x="334" y="3984"/>
                    <a:pt x="394" y="3839"/>
                    <a:pt x="461" y="3706"/>
                  </a:cubicBezTo>
                  <a:cubicBezTo>
                    <a:pt x="673" y="3706"/>
                    <a:pt x="879" y="3694"/>
                    <a:pt x="1072" y="3688"/>
                  </a:cubicBezTo>
                  <a:cubicBezTo>
                    <a:pt x="1278" y="3682"/>
                    <a:pt x="1466" y="3664"/>
                    <a:pt x="1641" y="3627"/>
                  </a:cubicBezTo>
                  <a:cubicBezTo>
                    <a:pt x="1702" y="3561"/>
                    <a:pt x="1757" y="3482"/>
                    <a:pt x="1817" y="3415"/>
                  </a:cubicBezTo>
                  <a:cubicBezTo>
                    <a:pt x="1787" y="3409"/>
                    <a:pt x="1757" y="3409"/>
                    <a:pt x="1726" y="3409"/>
                  </a:cubicBezTo>
                  <a:lnTo>
                    <a:pt x="1520" y="3391"/>
                  </a:lnTo>
                  <a:lnTo>
                    <a:pt x="1308" y="3379"/>
                  </a:lnTo>
                  <a:cubicBezTo>
                    <a:pt x="1163" y="3361"/>
                    <a:pt x="1030" y="3355"/>
                    <a:pt x="885" y="3343"/>
                  </a:cubicBezTo>
                  <a:lnTo>
                    <a:pt x="879" y="3319"/>
                  </a:lnTo>
                  <a:cubicBezTo>
                    <a:pt x="1012" y="3294"/>
                    <a:pt x="1145" y="3282"/>
                    <a:pt x="1278" y="3264"/>
                  </a:cubicBezTo>
                  <a:lnTo>
                    <a:pt x="1478" y="3252"/>
                  </a:lnTo>
                  <a:lnTo>
                    <a:pt x="1672" y="3234"/>
                  </a:lnTo>
                  <a:cubicBezTo>
                    <a:pt x="1738" y="3228"/>
                    <a:pt x="1799" y="3228"/>
                    <a:pt x="1872" y="3222"/>
                  </a:cubicBezTo>
                  <a:lnTo>
                    <a:pt x="1968" y="3222"/>
                  </a:lnTo>
                  <a:lnTo>
                    <a:pt x="2035" y="3131"/>
                  </a:lnTo>
                  <a:cubicBezTo>
                    <a:pt x="2029" y="3131"/>
                    <a:pt x="2011" y="3119"/>
                    <a:pt x="2005" y="3119"/>
                  </a:cubicBezTo>
                  <a:lnTo>
                    <a:pt x="1847" y="3101"/>
                  </a:lnTo>
                  <a:lnTo>
                    <a:pt x="1690" y="3070"/>
                  </a:lnTo>
                  <a:cubicBezTo>
                    <a:pt x="1581" y="3046"/>
                    <a:pt x="1478" y="3028"/>
                    <a:pt x="1363" y="3010"/>
                  </a:cubicBezTo>
                  <a:lnTo>
                    <a:pt x="1357" y="2986"/>
                  </a:lnTo>
                  <a:cubicBezTo>
                    <a:pt x="1454" y="2967"/>
                    <a:pt x="1563" y="2961"/>
                    <a:pt x="1660" y="2955"/>
                  </a:cubicBezTo>
                  <a:lnTo>
                    <a:pt x="1811" y="2949"/>
                  </a:lnTo>
                  <a:lnTo>
                    <a:pt x="1962" y="2937"/>
                  </a:lnTo>
                  <a:cubicBezTo>
                    <a:pt x="2017" y="2937"/>
                    <a:pt x="2059" y="2931"/>
                    <a:pt x="2114" y="2931"/>
                  </a:cubicBezTo>
                  <a:lnTo>
                    <a:pt x="2186" y="2931"/>
                  </a:lnTo>
                  <a:cubicBezTo>
                    <a:pt x="2241" y="2870"/>
                    <a:pt x="2295" y="2804"/>
                    <a:pt x="2338" y="2743"/>
                  </a:cubicBezTo>
                  <a:lnTo>
                    <a:pt x="2489" y="2556"/>
                  </a:lnTo>
                  <a:lnTo>
                    <a:pt x="2483" y="2556"/>
                  </a:lnTo>
                  <a:cubicBezTo>
                    <a:pt x="2392" y="2513"/>
                    <a:pt x="2295" y="2483"/>
                    <a:pt x="2205" y="2453"/>
                  </a:cubicBezTo>
                  <a:cubicBezTo>
                    <a:pt x="2108" y="2422"/>
                    <a:pt x="2017" y="2392"/>
                    <a:pt x="1914" y="2362"/>
                  </a:cubicBezTo>
                  <a:cubicBezTo>
                    <a:pt x="1817" y="2332"/>
                    <a:pt x="1726" y="2301"/>
                    <a:pt x="1629" y="2283"/>
                  </a:cubicBezTo>
                  <a:cubicBezTo>
                    <a:pt x="1430" y="2223"/>
                    <a:pt x="1236" y="2174"/>
                    <a:pt x="1036" y="2120"/>
                  </a:cubicBezTo>
                  <a:lnTo>
                    <a:pt x="1036" y="2102"/>
                  </a:lnTo>
                  <a:cubicBezTo>
                    <a:pt x="1242" y="2114"/>
                    <a:pt x="1442" y="2144"/>
                    <a:pt x="1629" y="2174"/>
                  </a:cubicBezTo>
                  <a:cubicBezTo>
                    <a:pt x="1726" y="2192"/>
                    <a:pt x="1823" y="2205"/>
                    <a:pt x="1914" y="2229"/>
                  </a:cubicBezTo>
                  <a:cubicBezTo>
                    <a:pt x="2017" y="2253"/>
                    <a:pt x="2108" y="2265"/>
                    <a:pt x="2205" y="2289"/>
                  </a:cubicBezTo>
                  <a:cubicBezTo>
                    <a:pt x="2301" y="2313"/>
                    <a:pt x="2392" y="2332"/>
                    <a:pt x="2483" y="2350"/>
                  </a:cubicBezTo>
                  <a:cubicBezTo>
                    <a:pt x="2531" y="2362"/>
                    <a:pt x="2574" y="2374"/>
                    <a:pt x="2628" y="2386"/>
                  </a:cubicBezTo>
                  <a:lnTo>
                    <a:pt x="2743" y="2241"/>
                  </a:lnTo>
                  <a:cubicBezTo>
                    <a:pt x="2671" y="2223"/>
                    <a:pt x="2610" y="2192"/>
                    <a:pt x="2544" y="2168"/>
                  </a:cubicBezTo>
                  <a:lnTo>
                    <a:pt x="2289" y="2077"/>
                  </a:lnTo>
                  <a:cubicBezTo>
                    <a:pt x="2205" y="2047"/>
                    <a:pt x="2114" y="2017"/>
                    <a:pt x="2029" y="1987"/>
                  </a:cubicBezTo>
                  <a:cubicBezTo>
                    <a:pt x="1853" y="1926"/>
                    <a:pt x="1690" y="1865"/>
                    <a:pt x="1508" y="1805"/>
                  </a:cubicBezTo>
                  <a:lnTo>
                    <a:pt x="1508" y="1781"/>
                  </a:lnTo>
                  <a:lnTo>
                    <a:pt x="2029" y="1872"/>
                  </a:lnTo>
                  <a:cubicBezTo>
                    <a:pt x="2205" y="1908"/>
                    <a:pt x="2368" y="1950"/>
                    <a:pt x="2538" y="1987"/>
                  </a:cubicBezTo>
                  <a:cubicBezTo>
                    <a:pt x="2622" y="2011"/>
                    <a:pt x="2701" y="2023"/>
                    <a:pt x="2786" y="2047"/>
                  </a:cubicBezTo>
                  <a:cubicBezTo>
                    <a:pt x="2810" y="2053"/>
                    <a:pt x="2840" y="2059"/>
                    <a:pt x="2864" y="2071"/>
                  </a:cubicBezTo>
                  <a:cubicBezTo>
                    <a:pt x="2925" y="1999"/>
                    <a:pt x="2973" y="1932"/>
                    <a:pt x="3028" y="1859"/>
                  </a:cubicBezTo>
                  <a:lnTo>
                    <a:pt x="2895" y="1799"/>
                  </a:lnTo>
                  <a:lnTo>
                    <a:pt x="2659" y="1696"/>
                  </a:lnTo>
                  <a:cubicBezTo>
                    <a:pt x="2501" y="1629"/>
                    <a:pt x="2338" y="1569"/>
                    <a:pt x="2174" y="1502"/>
                  </a:cubicBezTo>
                  <a:lnTo>
                    <a:pt x="2174" y="1478"/>
                  </a:lnTo>
                  <a:cubicBezTo>
                    <a:pt x="2338" y="1508"/>
                    <a:pt x="2501" y="1545"/>
                    <a:pt x="2665" y="1593"/>
                  </a:cubicBezTo>
                  <a:cubicBezTo>
                    <a:pt x="2749" y="1617"/>
                    <a:pt x="2822" y="1635"/>
                    <a:pt x="2901" y="1660"/>
                  </a:cubicBezTo>
                  <a:lnTo>
                    <a:pt x="3137" y="1738"/>
                  </a:lnTo>
                  <a:cubicBezTo>
                    <a:pt x="3185" y="1678"/>
                    <a:pt x="3240" y="1605"/>
                    <a:pt x="3294" y="1539"/>
                  </a:cubicBezTo>
                  <a:cubicBezTo>
                    <a:pt x="3349" y="1478"/>
                    <a:pt x="3397" y="1411"/>
                    <a:pt x="3452" y="1351"/>
                  </a:cubicBezTo>
                  <a:cubicBezTo>
                    <a:pt x="3161" y="1193"/>
                    <a:pt x="2852" y="1042"/>
                    <a:pt x="2550" y="903"/>
                  </a:cubicBezTo>
                  <a:lnTo>
                    <a:pt x="2550" y="879"/>
                  </a:lnTo>
                  <a:cubicBezTo>
                    <a:pt x="2634" y="897"/>
                    <a:pt x="2707" y="921"/>
                    <a:pt x="2792" y="939"/>
                  </a:cubicBezTo>
                  <a:cubicBezTo>
                    <a:pt x="2877" y="963"/>
                    <a:pt x="2949" y="988"/>
                    <a:pt x="3034" y="1018"/>
                  </a:cubicBezTo>
                  <a:lnTo>
                    <a:pt x="3270" y="1103"/>
                  </a:lnTo>
                  <a:lnTo>
                    <a:pt x="3494" y="1193"/>
                  </a:lnTo>
                  <a:cubicBezTo>
                    <a:pt x="3512" y="1199"/>
                    <a:pt x="3537" y="1206"/>
                    <a:pt x="3549" y="1212"/>
                  </a:cubicBezTo>
                  <a:lnTo>
                    <a:pt x="3615" y="1139"/>
                  </a:lnTo>
                  <a:lnTo>
                    <a:pt x="3512" y="1072"/>
                  </a:lnTo>
                  <a:lnTo>
                    <a:pt x="3337" y="957"/>
                  </a:lnTo>
                  <a:cubicBezTo>
                    <a:pt x="3216" y="879"/>
                    <a:pt x="3101" y="806"/>
                    <a:pt x="2980" y="727"/>
                  </a:cubicBezTo>
                  <a:lnTo>
                    <a:pt x="2992" y="709"/>
                  </a:lnTo>
                  <a:cubicBezTo>
                    <a:pt x="3119" y="745"/>
                    <a:pt x="3246" y="800"/>
                    <a:pt x="3367" y="848"/>
                  </a:cubicBezTo>
                  <a:lnTo>
                    <a:pt x="3555" y="933"/>
                  </a:lnTo>
                  <a:lnTo>
                    <a:pt x="3730" y="1018"/>
                  </a:lnTo>
                  <a:cubicBezTo>
                    <a:pt x="3791" y="939"/>
                    <a:pt x="3857" y="866"/>
                    <a:pt x="3930" y="788"/>
                  </a:cubicBezTo>
                  <a:cubicBezTo>
                    <a:pt x="3845" y="745"/>
                    <a:pt x="3767" y="697"/>
                    <a:pt x="3688" y="649"/>
                  </a:cubicBezTo>
                  <a:cubicBezTo>
                    <a:pt x="3585" y="588"/>
                    <a:pt x="3482" y="533"/>
                    <a:pt x="3385" y="479"/>
                  </a:cubicBezTo>
                  <a:lnTo>
                    <a:pt x="3385" y="455"/>
                  </a:lnTo>
                  <a:cubicBezTo>
                    <a:pt x="3488" y="473"/>
                    <a:pt x="3597" y="503"/>
                    <a:pt x="3700" y="533"/>
                  </a:cubicBezTo>
                  <a:lnTo>
                    <a:pt x="3857" y="588"/>
                  </a:lnTo>
                  <a:lnTo>
                    <a:pt x="4009" y="649"/>
                  </a:lnTo>
                  <a:lnTo>
                    <a:pt x="4033" y="655"/>
                  </a:lnTo>
                  <a:cubicBezTo>
                    <a:pt x="4094" y="588"/>
                    <a:pt x="4154" y="509"/>
                    <a:pt x="4221" y="443"/>
                  </a:cubicBezTo>
                  <a:lnTo>
                    <a:pt x="4209" y="437"/>
                  </a:lnTo>
                  <a:lnTo>
                    <a:pt x="4136" y="382"/>
                  </a:lnTo>
                  <a:cubicBezTo>
                    <a:pt x="4063" y="334"/>
                    <a:pt x="4003" y="291"/>
                    <a:pt x="3936" y="243"/>
                  </a:cubicBezTo>
                  <a:lnTo>
                    <a:pt x="3942" y="225"/>
                  </a:lnTo>
                  <a:cubicBezTo>
                    <a:pt x="4021" y="231"/>
                    <a:pt x="4087" y="255"/>
                    <a:pt x="4166" y="267"/>
                  </a:cubicBezTo>
                  <a:lnTo>
                    <a:pt x="4269" y="297"/>
                  </a:lnTo>
                  <a:lnTo>
                    <a:pt x="4354" y="328"/>
                  </a:lnTo>
                  <a:cubicBezTo>
                    <a:pt x="4451" y="225"/>
                    <a:pt x="4542" y="116"/>
                    <a:pt x="4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2588275" y="1673550"/>
              <a:ext cx="86925" cy="141850"/>
            </a:xfrm>
            <a:custGeom>
              <a:avLst/>
              <a:gdLst/>
              <a:ahLst/>
              <a:cxnLst/>
              <a:rect l="l" t="t" r="r" b="b"/>
              <a:pathLst>
                <a:path w="3477" h="5674" extrusionOk="0">
                  <a:moveTo>
                    <a:pt x="1" y="1"/>
                  </a:moveTo>
                  <a:cubicBezTo>
                    <a:pt x="104" y="122"/>
                    <a:pt x="182" y="237"/>
                    <a:pt x="267" y="358"/>
                  </a:cubicBezTo>
                  <a:lnTo>
                    <a:pt x="358" y="334"/>
                  </a:lnTo>
                  <a:cubicBezTo>
                    <a:pt x="394" y="327"/>
                    <a:pt x="437" y="327"/>
                    <a:pt x="473" y="315"/>
                  </a:cubicBezTo>
                  <a:cubicBezTo>
                    <a:pt x="546" y="303"/>
                    <a:pt x="624" y="303"/>
                    <a:pt x="697" y="303"/>
                  </a:cubicBezTo>
                  <a:lnTo>
                    <a:pt x="697" y="327"/>
                  </a:lnTo>
                  <a:cubicBezTo>
                    <a:pt x="630" y="358"/>
                    <a:pt x="558" y="388"/>
                    <a:pt x="485" y="424"/>
                  </a:cubicBezTo>
                  <a:lnTo>
                    <a:pt x="364" y="436"/>
                  </a:lnTo>
                  <a:lnTo>
                    <a:pt x="352" y="449"/>
                  </a:lnTo>
                  <a:cubicBezTo>
                    <a:pt x="406" y="527"/>
                    <a:pt x="449" y="606"/>
                    <a:pt x="497" y="691"/>
                  </a:cubicBezTo>
                  <a:lnTo>
                    <a:pt x="515" y="679"/>
                  </a:lnTo>
                  <a:cubicBezTo>
                    <a:pt x="576" y="673"/>
                    <a:pt x="630" y="660"/>
                    <a:pt x="685" y="648"/>
                  </a:cubicBezTo>
                  <a:cubicBezTo>
                    <a:pt x="739" y="642"/>
                    <a:pt x="800" y="642"/>
                    <a:pt x="848" y="636"/>
                  </a:cubicBezTo>
                  <a:cubicBezTo>
                    <a:pt x="903" y="633"/>
                    <a:pt x="959" y="632"/>
                    <a:pt x="1015" y="632"/>
                  </a:cubicBezTo>
                  <a:cubicBezTo>
                    <a:pt x="1071" y="632"/>
                    <a:pt x="1127" y="633"/>
                    <a:pt x="1181" y="636"/>
                  </a:cubicBezTo>
                  <a:lnTo>
                    <a:pt x="1181" y="660"/>
                  </a:lnTo>
                  <a:cubicBezTo>
                    <a:pt x="1072" y="679"/>
                    <a:pt x="957" y="721"/>
                    <a:pt x="848" y="751"/>
                  </a:cubicBezTo>
                  <a:cubicBezTo>
                    <a:pt x="758" y="782"/>
                    <a:pt x="679" y="812"/>
                    <a:pt x="588" y="842"/>
                  </a:cubicBezTo>
                  <a:cubicBezTo>
                    <a:pt x="630" y="933"/>
                    <a:pt x="679" y="1012"/>
                    <a:pt x="721" y="1102"/>
                  </a:cubicBezTo>
                  <a:cubicBezTo>
                    <a:pt x="782" y="1090"/>
                    <a:pt x="842" y="1084"/>
                    <a:pt x="903" y="1066"/>
                  </a:cubicBezTo>
                  <a:cubicBezTo>
                    <a:pt x="963" y="1060"/>
                    <a:pt x="1030" y="1042"/>
                    <a:pt x="1103" y="1036"/>
                  </a:cubicBezTo>
                  <a:cubicBezTo>
                    <a:pt x="1236" y="1024"/>
                    <a:pt x="1375" y="1006"/>
                    <a:pt x="1508" y="1000"/>
                  </a:cubicBezTo>
                  <a:lnTo>
                    <a:pt x="1508" y="1024"/>
                  </a:lnTo>
                  <a:cubicBezTo>
                    <a:pt x="1363" y="1060"/>
                    <a:pt x="1236" y="1096"/>
                    <a:pt x="1103" y="1145"/>
                  </a:cubicBezTo>
                  <a:cubicBezTo>
                    <a:pt x="1042" y="1163"/>
                    <a:pt x="970" y="1187"/>
                    <a:pt x="903" y="1211"/>
                  </a:cubicBezTo>
                  <a:lnTo>
                    <a:pt x="782" y="1248"/>
                  </a:lnTo>
                  <a:lnTo>
                    <a:pt x="830" y="1339"/>
                  </a:lnTo>
                  <a:cubicBezTo>
                    <a:pt x="848" y="1339"/>
                    <a:pt x="867" y="1333"/>
                    <a:pt x="891" y="1333"/>
                  </a:cubicBezTo>
                  <a:cubicBezTo>
                    <a:pt x="970" y="1326"/>
                    <a:pt x="1054" y="1308"/>
                    <a:pt x="1139" y="1302"/>
                  </a:cubicBezTo>
                  <a:cubicBezTo>
                    <a:pt x="1224" y="1296"/>
                    <a:pt x="1303" y="1284"/>
                    <a:pt x="1387" y="1284"/>
                  </a:cubicBezTo>
                  <a:cubicBezTo>
                    <a:pt x="1557" y="1284"/>
                    <a:pt x="1726" y="1284"/>
                    <a:pt x="1896" y="1302"/>
                  </a:cubicBezTo>
                  <a:lnTo>
                    <a:pt x="1896" y="1326"/>
                  </a:lnTo>
                  <a:cubicBezTo>
                    <a:pt x="1563" y="1357"/>
                    <a:pt x="1224" y="1417"/>
                    <a:pt x="903" y="1490"/>
                  </a:cubicBezTo>
                  <a:cubicBezTo>
                    <a:pt x="970" y="1641"/>
                    <a:pt x="1030" y="1793"/>
                    <a:pt x="1091" y="1944"/>
                  </a:cubicBezTo>
                  <a:lnTo>
                    <a:pt x="1333" y="1944"/>
                  </a:lnTo>
                  <a:cubicBezTo>
                    <a:pt x="1418" y="1950"/>
                    <a:pt x="1502" y="1950"/>
                    <a:pt x="1587" y="1962"/>
                  </a:cubicBezTo>
                  <a:cubicBezTo>
                    <a:pt x="1751" y="1968"/>
                    <a:pt x="1920" y="1980"/>
                    <a:pt x="2084" y="2011"/>
                  </a:cubicBezTo>
                  <a:lnTo>
                    <a:pt x="2077" y="2035"/>
                  </a:lnTo>
                  <a:cubicBezTo>
                    <a:pt x="1896" y="2041"/>
                    <a:pt x="1726" y="2053"/>
                    <a:pt x="1557" y="2065"/>
                  </a:cubicBezTo>
                  <a:cubicBezTo>
                    <a:pt x="1466" y="2071"/>
                    <a:pt x="1381" y="2083"/>
                    <a:pt x="1296" y="2089"/>
                  </a:cubicBezTo>
                  <a:lnTo>
                    <a:pt x="1145" y="2101"/>
                  </a:lnTo>
                  <a:cubicBezTo>
                    <a:pt x="1181" y="2186"/>
                    <a:pt x="1212" y="2271"/>
                    <a:pt x="1242" y="2356"/>
                  </a:cubicBezTo>
                  <a:cubicBezTo>
                    <a:pt x="1272" y="2362"/>
                    <a:pt x="1296" y="2362"/>
                    <a:pt x="1327" y="2362"/>
                  </a:cubicBezTo>
                  <a:cubicBezTo>
                    <a:pt x="1412" y="2374"/>
                    <a:pt x="1502" y="2386"/>
                    <a:pt x="1587" y="2392"/>
                  </a:cubicBezTo>
                  <a:cubicBezTo>
                    <a:pt x="1757" y="2404"/>
                    <a:pt x="1932" y="2428"/>
                    <a:pt x="2108" y="2453"/>
                  </a:cubicBezTo>
                  <a:cubicBezTo>
                    <a:pt x="2283" y="2477"/>
                    <a:pt x="2465" y="2507"/>
                    <a:pt x="2635" y="2537"/>
                  </a:cubicBezTo>
                  <a:lnTo>
                    <a:pt x="2628" y="2555"/>
                  </a:lnTo>
                  <a:lnTo>
                    <a:pt x="1533" y="2555"/>
                  </a:lnTo>
                  <a:cubicBezTo>
                    <a:pt x="1466" y="2555"/>
                    <a:pt x="1387" y="2568"/>
                    <a:pt x="1321" y="2568"/>
                  </a:cubicBezTo>
                  <a:lnTo>
                    <a:pt x="1387" y="2737"/>
                  </a:lnTo>
                  <a:cubicBezTo>
                    <a:pt x="1436" y="2737"/>
                    <a:pt x="1484" y="2737"/>
                    <a:pt x="1533" y="2749"/>
                  </a:cubicBezTo>
                  <a:cubicBezTo>
                    <a:pt x="1623" y="2761"/>
                    <a:pt x="1720" y="2767"/>
                    <a:pt x="1817" y="2786"/>
                  </a:cubicBezTo>
                  <a:cubicBezTo>
                    <a:pt x="1920" y="2798"/>
                    <a:pt x="2017" y="2810"/>
                    <a:pt x="2114" y="2822"/>
                  </a:cubicBezTo>
                  <a:lnTo>
                    <a:pt x="2410" y="2870"/>
                  </a:lnTo>
                  <a:cubicBezTo>
                    <a:pt x="2598" y="2907"/>
                    <a:pt x="2798" y="2943"/>
                    <a:pt x="2992" y="2991"/>
                  </a:cubicBezTo>
                  <a:lnTo>
                    <a:pt x="2986" y="3010"/>
                  </a:lnTo>
                  <a:cubicBezTo>
                    <a:pt x="2780" y="3004"/>
                    <a:pt x="2574" y="2991"/>
                    <a:pt x="2374" y="2979"/>
                  </a:cubicBezTo>
                  <a:lnTo>
                    <a:pt x="2071" y="2967"/>
                  </a:lnTo>
                  <a:lnTo>
                    <a:pt x="1769" y="2961"/>
                  </a:lnTo>
                  <a:cubicBezTo>
                    <a:pt x="1734" y="2957"/>
                    <a:pt x="1700" y="2956"/>
                    <a:pt x="1666" y="2956"/>
                  </a:cubicBezTo>
                  <a:cubicBezTo>
                    <a:pt x="1598" y="2956"/>
                    <a:pt x="1531" y="2961"/>
                    <a:pt x="1466" y="2961"/>
                  </a:cubicBezTo>
                  <a:lnTo>
                    <a:pt x="1454" y="2961"/>
                  </a:lnTo>
                  <a:cubicBezTo>
                    <a:pt x="1508" y="3119"/>
                    <a:pt x="1569" y="3276"/>
                    <a:pt x="1629" y="3433"/>
                  </a:cubicBezTo>
                  <a:lnTo>
                    <a:pt x="1696" y="3458"/>
                  </a:lnTo>
                  <a:cubicBezTo>
                    <a:pt x="1745" y="3482"/>
                    <a:pt x="1787" y="3506"/>
                    <a:pt x="1835" y="3518"/>
                  </a:cubicBezTo>
                  <a:lnTo>
                    <a:pt x="1981" y="3573"/>
                  </a:lnTo>
                  <a:lnTo>
                    <a:pt x="2120" y="3633"/>
                  </a:lnTo>
                  <a:cubicBezTo>
                    <a:pt x="2223" y="3669"/>
                    <a:pt x="2320" y="3706"/>
                    <a:pt x="2410" y="3754"/>
                  </a:cubicBezTo>
                  <a:lnTo>
                    <a:pt x="2404" y="3778"/>
                  </a:lnTo>
                  <a:cubicBezTo>
                    <a:pt x="2295" y="3760"/>
                    <a:pt x="2180" y="3748"/>
                    <a:pt x="2077" y="3730"/>
                  </a:cubicBezTo>
                  <a:lnTo>
                    <a:pt x="1920" y="3706"/>
                  </a:lnTo>
                  <a:lnTo>
                    <a:pt x="1757" y="3676"/>
                  </a:lnTo>
                  <a:cubicBezTo>
                    <a:pt x="1745" y="3669"/>
                    <a:pt x="1738" y="3669"/>
                    <a:pt x="1720" y="3669"/>
                  </a:cubicBezTo>
                  <a:lnTo>
                    <a:pt x="1769" y="3785"/>
                  </a:lnTo>
                  <a:cubicBezTo>
                    <a:pt x="1805" y="3797"/>
                    <a:pt x="1835" y="3809"/>
                    <a:pt x="1866" y="3821"/>
                  </a:cubicBezTo>
                  <a:cubicBezTo>
                    <a:pt x="1932" y="3845"/>
                    <a:pt x="1993" y="3875"/>
                    <a:pt x="2053" y="3900"/>
                  </a:cubicBezTo>
                  <a:lnTo>
                    <a:pt x="2241" y="3966"/>
                  </a:lnTo>
                  <a:lnTo>
                    <a:pt x="2435" y="4039"/>
                  </a:lnTo>
                  <a:cubicBezTo>
                    <a:pt x="2562" y="4093"/>
                    <a:pt x="2683" y="4148"/>
                    <a:pt x="2810" y="4202"/>
                  </a:cubicBezTo>
                  <a:lnTo>
                    <a:pt x="2804" y="4220"/>
                  </a:lnTo>
                  <a:cubicBezTo>
                    <a:pt x="2659" y="4202"/>
                    <a:pt x="2526" y="4172"/>
                    <a:pt x="2380" y="4148"/>
                  </a:cubicBezTo>
                  <a:lnTo>
                    <a:pt x="2168" y="4099"/>
                  </a:lnTo>
                  <a:lnTo>
                    <a:pt x="1962" y="4057"/>
                  </a:lnTo>
                  <a:lnTo>
                    <a:pt x="1872" y="4033"/>
                  </a:lnTo>
                  <a:lnTo>
                    <a:pt x="1987" y="4305"/>
                  </a:lnTo>
                  <a:cubicBezTo>
                    <a:pt x="2162" y="4396"/>
                    <a:pt x="2344" y="4475"/>
                    <a:pt x="2538" y="4523"/>
                  </a:cubicBezTo>
                  <a:cubicBezTo>
                    <a:pt x="2737" y="4578"/>
                    <a:pt x="2931" y="4632"/>
                    <a:pt x="3137" y="4687"/>
                  </a:cubicBezTo>
                  <a:cubicBezTo>
                    <a:pt x="3210" y="5001"/>
                    <a:pt x="3270" y="5328"/>
                    <a:pt x="3252" y="5674"/>
                  </a:cubicBezTo>
                  <a:cubicBezTo>
                    <a:pt x="3288" y="5661"/>
                    <a:pt x="3319" y="5655"/>
                    <a:pt x="3355" y="5637"/>
                  </a:cubicBezTo>
                  <a:cubicBezTo>
                    <a:pt x="3464" y="5328"/>
                    <a:pt x="3476" y="4989"/>
                    <a:pt x="3458" y="4675"/>
                  </a:cubicBezTo>
                  <a:cubicBezTo>
                    <a:pt x="3446" y="4523"/>
                    <a:pt x="3422" y="4372"/>
                    <a:pt x="3403" y="4233"/>
                  </a:cubicBezTo>
                  <a:cubicBezTo>
                    <a:pt x="3379" y="4087"/>
                    <a:pt x="3355" y="3954"/>
                    <a:pt x="3325" y="3815"/>
                  </a:cubicBezTo>
                  <a:cubicBezTo>
                    <a:pt x="3210" y="3264"/>
                    <a:pt x="3028" y="2701"/>
                    <a:pt x="2756" y="2162"/>
                  </a:cubicBezTo>
                  <a:cubicBezTo>
                    <a:pt x="2616" y="1890"/>
                    <a:pt x="2453" y="1635"/>
                    <a:pt x="2265" y="1393"/>
                  </a:cubicBezTo>
                  <a:cubicBezTo>
                    <a:pt x="2077" y="1145"/>
                    <a:pt x="1860" y="921"/>
                    <a:pt x="1623" y="727"/>
                  </a:cubicBezTo>
                  <a:cubicBezTo>
                    <a:pt x="1381" y="539"/>
                    <a:pt x="1121" y="370"/>
                    <a:pt x="848" y="243"/>
                  </a:cubicBezTo>
                  <a:cubicBezTo>
                    <a:pt x="570" y="122"/>
                    <a:pt x="291" y="3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660475" y="1814475"/>
              <a:ext cx="116725" cy="177875"/>
            </a:xfrm>
            <a:custGeom>
              <a:avLst/>
              <a:gdLst/>
              <a:ahLst/>
              <a:cxnLst/>
              <a:rect l="l" t="t" r="r" b="b"/>
              <a:pathLst>
                <a:path w="4669" h="7115" extrusionOk="0">
                  <a:moveTo>
                    <a:pt x="86" y="0"/>
                  </a:moveTo>
                  <a:lnTo>
                    <a:pt x="1" y="91"/>
                  </a:lnTo>
                  <a:cubicBezTo>
                    <a:pt x="388" y="236"/>
                    <a:pt x="764" y="412"/>
                    <a:pt x="1133" y="606"/>
                  </a:cubicBezTo>
                  <a:cubicBezTo>
                    <a:pt x="1163" y="1108"/>
                    <a:pt x="1175" y="1599"/>
                    <a:pt x="1224" y="2041"/>
                  </a:cubicBezTo>
                  <a:cubicBezTo>
                    <a:pt x="1309" y="2119"/>
                    <a:pt x="1393" y="2198"/>
                    <a:pt x="1466" y="2283"/>
                  </a:cubicBezTo>
                  <a:cubicBezTo>
                    <a:pt x="1478" y="2240"/>
                    <a:pt x="1484" y="2204"/>
                    <a:pt x="1490" y="2174"/>
                  </a:cubicBezTo>
                  <a:cubicBezTo>
                    <a:pt x="1508" y="2089"/>
                    <a:pt x="1514" y="2016"/>
                    <a:pt x="1526" y="1932"/>
                  </a:cubicBezTo>
                  <a:cubicBezTo>
                    <a:pt x="1545" y="1847"/>
                    <a:pt x="1551" y="1768"/>
                    <a:pt x="1569" y="1683"/>
                  </a:cubicBezTo>
                  <a:cubicBezTo>
                    <a:pt x="1587" y="1514"/>
                    <a:pt x="1605" y="1350"/>
                    <a:pt x="1617" y="1175"/>
                  </a:cubicBezTo>
                  <a:lnTo>
                    <a:pt x="1648" y="1175"/>
                  </a:lnTo>
                  <a:cubicBezTo>
                    <a:pt x="1672" y="1344"/>
                    <a:pt x="1690" y="1508"/>
                    <a:pt x="1702" y="1665"/>
                  </a:cubicBezTo>
                  <a:cubicBezTo>
                    <a:pt x="1708" y="1750"/>
                    <a:pt x="1708" y="1829"/>
                    <a:pt x="1708" y="1907"/>
                  </a:cubicBezTo>
                  <a:lnTo>
                    <a:pt x="1708" y="2149"/>
                  </a:lnTo>
                  <a:lnTo>
                    <a:pt x="1708" y="2386"/>
                  </a:lnTo>
                  <a:cubicBezTo>
                    <a:pt x="1708" y="2422"/>
                    <a:pt x="1702" y="2464"/>
                    <a:pt x="1702" y="2507"/>
                  </a:cubicBezTo>
                  <a:cubicBezTo>
                    <a:pt x="1732" y="2543"/>
                    <a:pt x="1769" y="2573"/>
                    <a:pt x="1799" y="2616"/>
                  </a:cubicBezTo>
                  <a:cubicBezTo>
                    <a:pt x="1811" y="2598"/>
                    <a:pt x="1811" y="2591"/>
                    <a:pt x="1817" y="2573"/>
                  </a:cubicBezTo>
                  <a:cubicBezTo>
                    <a:pt x="1829" y="2513"/>
                    <a:pt x="1853" y="2452"/>
                    <a:pt x="1872" y="2392"/>
                  </a:cubicBezTo>
                  <a:lnTo>
                    <a:pt x="1920" y="2210"/>
                  </a:lnTo>
                  <a:cubicBezTo>
                    <a:pt x="1950" y="2089"/>
                    <a:pt x="1993" y="1962"/>
                    <a:pt x="2023" y="1841"/>
                  </a:cubicBezTo>
                  <a:lnTo>
                    <a:pt x="2053" y="1841"/>
                  </a:lnTo>
                  <a:cubicBezTo>
                    <a:pt x="2059" y="1962"/>
                    <a:pt x="2059" y="2089"/>
                    <a:pt x="2059" y="2210"/>
                  </a:cubicBezTo>
                  <a:cubicBezTo>
                    <a:pt x="2059" y="2271"/>
                    <a:pt x="2053" y="2331"/>
                    <a:pt x="2053" y="2392"/>
                  </a:cubicBezTo>
                  <a:lnTo>
                    <a:pt x="2035" y="2573"/>
                  </a:lnTo>
                  <a:cubicBezTo>
                    <a:pt x="2029" y="2634"/>
                    <a:pt x="2029" y="2694"/>
                    <a:pt x="2023" y="2755"/>
                  </a:cubicBezTo>
                  <a:cubicBezTo>
                    <a:pt x="2023" y="2785"/>
                    <a:pt x="2011" y="2815"/>
                    <a:pt x="2005" y="2846"/>
                  </a:cubicBezTo>
                  <a:cubicBezTo>
                    <a:pt x="2071" y="2924"/>
                    <a:pt x="2132" y="3009"/>
                    <a:pt x="2205" y="3082"/>
                  </a:cubicBezTo>
                  <a:cubicBezTo>
                    <a:pt x="2265" y="3167"/>
                    <a:pt x="2332" y="3239"/>
                    <a:pt x="2392" y="3324"/>
                  </a:cubicBezTo>
                  <a:lnTo>
                    <a:pt x="2398" y="3318"/>
                  </a:lnTo>
                  <a:cubicBezTo>
                    <a:pt x="2459" y="3221"/>
                    <a:pt x="2519" y="3118"/>
                    <a:pt x="2580" y="3015"/>
                  </a:cubicBezTo>
                  <a:lnTo>
                    <a:pt x="2737" y="2694"/>
                  </a:lnTo>
                  <a:cubicBezTo>
                    <a:pt x="2792" y="2591"/>
                    <a:pt x="2840" y="2482"/>
                    <a:pt x="2889" y="2373"/>
                  </a:cubicBezTo>
                  <a:cubicBezTo>
                    <a:pt x="2992" y="2149"/>
                    <a:pt x="3082" y="1925"/>
                    <a:pt x="3161" y="1695"/>
                  </a:cubicBezTo>
                  <a:lnTo>
                    <a:pt x="3191" y="1708"/>
                  </a:lnTo>
                  <a:cubicBezTo>
                    <a:pt x="3173" y="1829"/>
                    <a:pt x="3149" y="1950"/>
                    <a:pt x="3119" y="2059"/>
                  </a:cubicBezTo>
                  <a:cubicBezTo>
                    <a:pt x="3089" y="2180"/>
                    <a:pt x="3058" y="2295"/>
                    <a:pt x="3028" y="2410"/>
                  </a:cubicBezTo>
                  <a:cubicBezTo>
                    <a:pt x="2998" y="2525"/>
                    <a:pt x="2949" y="2634"/>
                    <a:pt x="2913" y="2749"/>
                  </a:cubicBezTo>
                  <a:cubicBezTo>
                    <a:pt x="2871" y="2864"/>
                    <a:pt x="2828" y="2967"/>
                    <a:pt x="2786" y="3076"/>
                  </a:cubicBezTo>
                  <a:lnTo>
                    <a:pt x="2647" y="3391"/>
                  </a:lnTo>
                  <a:cubicBezTo>
                    <a:pt x="2628" y="3445"/>
                    <a:pt x="2598" y="3500"/>
                    <a:pt x="2568" y="3542"/>
                  </a:cubicBezTo>
                  <a:cubicBezTo>
                    <a:pt x="2610" y="3603"/>
                    <a:pt x="2659" y="3663"/>
                    <a:pt x="2695" y="3736"/>
                  </a:cubicBezTo>
                  <a:cubicBezTo>
                    <a:pt x="2737" y="3663"/>
                    <a:pt x="2792" y="3596"/>
                    <a:pt x="2840" y="3530"/>
                  </a:cubicBezTo>
                  <a:cubicBezTo>
                    <a:pt x="2889" y="3439"/>
                    <a:pt x="2949" y="3354"/>
                    <a:pt x="3004" y="3257"/>
                  </a:cubicBezTo>
                  <a:cubicBezTo>
                    <a:pt x="3064" y="3167"/>
                    <a:pt x="3119" y="3076"/>
                    <a:pt x="3173" y="2985"/>
                  </a:cubicBezTo>
                  <a:cubicBezTo>
                    <a:pt x="3276" y="2803"/>
                    <a:pt x="3385" y="2604"/>
                    <a:pt x="3488" y="2416"/>
                  </a:cubicBezTo>
                  <a:lnTo>
                    <a:pt x="3518" y="2422"/>
                  </a:lnTo>
                  <a:cubicBezTo>
                    <a:pt x="3458" y="2634"/>
                    <a:pt x="3385" y="2840"/>
                    <a:pt x="3300" y="3039"/>
                  </a:cubicBezTo>
                  <a:cubicBezTo>
                    <a:pt x="3216" y="3233"/>
                    <a:pt x="3131" y="3421"/>
                    <a:pt x="3034" y="3603"/>
                  </a:cubicBezTo>
                  <a:lnTo>
                    <a:pt x="2901" y="3875"/>
                  </a:lnTo>
                  <a:cubicBezTo>
                    <a:pt x="2883" y="3905"/>
                    <a:pt x="2871" y="3929"/>
                    <a:pt x="2852" y="3960"/>
                  </a:cubicBezTo>
                  <a:cubicBezTo>
                    <a:pt x="2913" y="4051"/>
                    <a:pt x="2974" y="4147"/>
                    <a:pt x="3034" y="4250"/>
                  </a:cubicBezTo>
                  <a:lnTo>
                    <a:pt x="3149" y="4111"/>
                  </a:lnTo>
                  <a:cubicBezTo>
                    <a:pt x="3210" y="4038"/>
                    <a:pt x="3276" y="3954"/>
                    <a:pt x="3337" y="3875"/>
                  </a:cubicBezTo>
                  <a:cubicBezTo>
                    <a:pt x="3464" y="3718"/>
                    <a:pt x="3579" y="3554"/>
                    <a:pt x="3700" y="3385"/>
                  </a:cubicBezTo>
                  <a:lnTo>
                    <a:pt x="3724" y="3403"/>
                  </a:lnTo>
                  <a:cubicBezTo>
                    <a:pt x="3639" y="3590"/>
                    <a:pt x="3549" y="3772"/>
                    <a:pt x="3452" y="3948"/>
                  </a:cubicBezTo>
                  <a:cubicBezTo>
                    <a:pt x="3397" y="4026"/>
                    <a:pt x="3355" y="4117"/>
                    <a:pt x="3300" y="4202"/>
                  </a:cubicBezTo>
                  <a:cubicBezTo>
                    <a:pt x="3246" y="4287"/>
                    <a:pt x="3191" y="4359"/>
                    <a:pt x="3131" y="4438"/>
                  </a:cubicBezTo>
                  <a:cubicBezTo>
                    <a:pt x="3185" y="4529"/>
                    <a:pt x="3234" y="4620"/>
                    <a:pt x="3282" y="4710"/>
                  </a:cubicBezTo>
                  <a:cubicBezTo>
                    <a:pt x="3331" y="4801"/>
                    <a:pt x="3385" y="4898"/>
                    <a:pt x="3428" y="4989"/>
                  </a:cubicBezTo>
                  <a:cubicBezTo>
                    <a:pt x="3724" y="4735"/>
                    <a:pt x="4003" y="4450"/>
                    <a:pt x="4269" y="4141"/>
                  </a:cubicBezTo>
                  <a:lnTo>
                    <a:pt x="4293" y="4160"/>
                  </a:lnTo>
                  <a:cubicBezTo>
                    <a:pt x="4239" y="4250"/>
                    <a:pt x="4184" y="4341"/>
                    <a:pt x="4130" y="4420"/>
                  </a:cubicBezTo>
                  <a:cubicBezTo>
                    <a:pt x="4069" y="4505"/>
                    <a:pt x="4021" y="4589"/>
                    <a:pt x="3960" y="4674"/>
                  </a:cubicBezTo>
                  <a:cubicBezTo>
                    <a:pt x="3900" y="4753"/>
                    <a:pt x="3839" y="4832"/>
                    <a:pt x="3767" y="4904"/>
                  </a:cubicBezTo>
                  <a:cubicBezTo>
                    <a:pt x="3700" y="4983"/>
                    <a:pt x="3639" y="5056"/>
                    <a:pt x="3573" y="5128"/>
                  </a:cubicBezTo>
                  <a:lnTo>
                    <a:pt x="3518" y="5177"/>
                  </a:lnTo>
                  <a:lnTo>
                    <a:pt x="3573" y="5292"/>
                  </a:lnTo>
                  <a:lnTo>
                    <a:pt x="3694" y="5207"/>
                  </a:lnTo>
                  <a:cubicBezTo>
                    <a:pt x="3761" y="5165"/>
                    <a:pt x="3827" y="5110"/>
                    <a:pt x="3888" y="5068"/>
                  </a:cubicBezTo>
                  <a:cubicBezTo>
                    <a:pt x="4027" y="4965"/>
                    <a:pt x="4154" y="4868"/>
                    <a:pt x="4281" y="4765"/>
                  </a:cubicBezTo>
                  <a:lnTo>
                    <a:pt x="4305" y="4783"/>
                  </a:lnTo>
                  <a:cubicBezTo>
                    <a:pt x="4251" y="4856"/>
                    <a:pt x="4209" y="4916"/>
                    <a:pt x="4154" y="4977"/>
                  </a:cubicBezTo>
                  <a:cubicBezTo>
                    <a:pt x="4100" y="5037"/>
                    <a:pt x="4051" y="5098"/>
                    <a:pt x="3991" y="5159"/>
                  </a:cubicBezTo>
                  <a:cubicBezTo>
                    <a:pt x="3936" y="5219"/>
                    <a:pt x="3876" y="5267"/>
                    <a:pt x="3821" y="5328"/>
                  </a:cubicBezTo>
                  <a:cubicBezTo>
                    <a:pt x="3767" y="5383"/>
                    <a:pt x="3706" y="5437"/>
                    <a:pt x="3658" y="5479"/>
                  </a:cubicBezTo>
                  <a:cubicBezTo>
                    <a:pt x="3706" y="5594"/>
                    <a:pt x="3755" y="5716"/>
                    <a:pt x="3809" y="5837"/>
                  </a:cubicBezTo>
                  <a:cubicBezTo>
                    <a:pt x="3900" y="5776"/>
                    <a:pt x="3979" y="5709"/>
                    <a:pt x="4069" y="5643"/>
                  </a:cubicBezTo>
                  <a:cubicBezTo>
                    <a:pt x="4178" y="5558"/>
                    <a:pt x="4281" y="5467"/>
                    <a:pt x="4390" y="5376"/>
                  </a:cubicBezTo>
                  <a:lnTo>
                    <a:pt x="4414" y="5389"/>
                  </a:lnTo>
                  <a:cubicBezTo>
                    <a:pt x="4342" y="5510"/>
                    <a:pt x="4263" y="5619"/>
                    <a:pt x="4178" y="5722"/>
                  </a:cubicBezTo>
                  <a:cubicBezTo>
                    <a:pt x="4130" y="5776"/>
                    <a:pt x="4094" y="5831"/>
                    <a:pt x="4051" y="5873"/>
                  </a:cubicBezTo>
                  <a:lnTo>
                    <a:pt x="3906" y="6018"/>
                  </a:lnTo>
                  <a:lnTo>
                    <a:pt x="3882" y="6042"/>
                  </a:lnTo>
                  <a:cubicBezTo>
                    <a:pt x="3918" y="6157"/>
                    <a:pt x="3966" y="6266"/>
                    <a:pt x="4003" y="6388"/>
                  </a:cubicBezTo>
                  <a:lnTo>
                    <a:pt x="4027" y="6382"/>
                  </a:lnTo>
                  <a:lnTo>
                    <a:pt x="4118" y="6291"/>
                  </a:lnTo>
                  <a:cubicBezTo>
                    <a:pt x="4203" y="6248"/>
                    <a:pt x="4275" y="6200"/>
                    <a:pt x="4360" y="6145"/>
                  </a:cubicBezTo>
                  <a:lnTo>
                    <a:pt x="4384" y="6170"/>
                  </a:lnTo>
                  <a:cubicBezTo>
                    <a:pt x="4330" y="6248"/>
                    <a:pt x="4275" y="6321"/>
                    <a:pt x="4215" y="6388"/>
                  </a:cubicBezTo>
                  <a:lnTo>
                    <a:pt x="4124" y="6490"/>
                  </a:lnTo>
                  <a:lnTo>
                    <a:pt x="4039" y="6563"/>
                  </a:lnTo>
                  <a:cubicBezTo>
                    <a:pt x="4063" y="6654"/>
                    <a:pt x="4094" y="6745"/>
                    <a:pt x="4118" y="6836"/>
                  </a:cubicBezTo>
                  <a:cubicBezTo>
                    <a:pt x="4142" y="6926"/>
                    <a:pt x="4160" y="7017"/>
                    <a:pt x="4184" y="7114"/>
                  </a:cubicBezTo>
                  <a:cubicBezTo>
                    <a:pt x="4505" y="6460"/>
                    <a:pt x="4669" y="5679"/>
                    <a:pt x="4632" y="4892"/>
                  </a:cubicBezTo>
                  <a:cubicBezTo>
                    <a:pt x="4602" y="4099"/>
                    <a:pt x="4372" y="3294"/>
                    <a:pt x="3966" y="2573"/>
                  </a:cubicBezTo>
                  <a:cubicBezTo>
                    <a:pt x="3555" y="1859"/>
                    <a:pt x="2974" y="1235"/>
                    <a:pt x="2301" y="799"/>
                  </a:cubicBezTo>
                  <a:cubicBezTo>
                    <a:pt x="1629" y="351"/>
                    <a:pt x="848" y="73"/>
                    <a:pt x="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2511250" y="1801850"/>
              <a:ext cx="169225" cy="96650"/>
            </a:xfrm>
            <a:custGeom>
              <a:avLst/>
              <a:gdLst/>
              <a:ahLst/>
              <a:cxnLst/>
              <a:rect l="l" t="t" r="r" b="b"/>
              <a:pathLst>
                <a:path w="6769" h="3866" extrusionOk="0">
                  <a:moveTo>
                    <a:pt x="4411" y="0"/>
                  </a:moveTo>
                  <a:cubicBezTo>
                    <a:pt x="3741" y="0"/>
                    <a:pt x="3068" y="162"/>
                    <a:pt x="2452" y="457"/>
                  </a:cubicBezTo>
                  <a:cubicBezTo>
                    <a:pt x="1756" y="790"/>
                    <a:pt x="1163" y="1304"/>
                    <a:pt x="739" y="1898"/>
                  </a:cubicBezTo>
                  <a:cubicBezTo>
                    <a:pt x="315" y="2497"/>
                    <a:pt x="61" y="3193"/>
                    <a:pt x="0" y="3865"/>
                  </a:cubicBezTo>
                  <a:cubicBezTo>
                    <a:pt x="67" y="3805"/>
                    <a:pt x="127" y="3756"/>
                    <a:pt x="194" y="3696"/>
                  </a:cubicBezTo>
                  <a:cubicBezTo>
                    <a:pt x="254" y="3641"/>
                    <a:pt x="321" y="3581"/>
                    <a:pt x="394" y="3526"/>
                  </a:cubicBezTo>
                  <a:lnTo>
                    <a:pt x="363" y="3429"/>
                  </a:lnTo>
                  <a:lnTo>
                    <a:pt x="333" y="3302"/>
                  </a:lnTo>
                  <a:cubicBezTo>
                    <a:pt x="315" y="3211"/>
                    <a:pt x="297" y="3127"/>
                    <a:pt x="297" y="3036"/>
                  </a:cubicBezTo>
                  <a:lnTo>
                    <a:pt x="333" y="3036"/>
                  </a:lnTo>
                  <a:cubicBezTo>
                    <a:pt x="376" y="3121"/>
                    <a:pt x="412" y="3199"/>
                    <a:pt x="460" y="3278"/>
                  </a:cubicBezTo>
                  <a:lnTo>
                    <a:pt x="545" y="3369"/>
                  </a:lnTo>
                  <a:lnTo>
                    <a:pt x="551" y="3387"/>
                  </a:lnTo>
                  <a:cubicBezTo>
                    <a:pt x="642" y="3320"/>
                    <a:pt x="733" y="3254"/>
                    <a:pt x="824" y="3193"/>
                  </a:cubicBezTo>
                  <a:lnTo>
                    <a:pt x="817" y="3163"/>
                  </a:lnTo>
                  <a:cubicBezTo>
                    <a:pt x="799" y="3103"/>
                    <a:pt x="787" y="3036"/>
                    <a:pt x="769" y="2975"/>
                  </a:cubicBezTo>
                  <a:cubicBezTo>
                    <a:pt x="763" y="2915"/>
                    <a:pt x="745" y="2842"/>
                    <a:pt x="739" y="2782"/>
                  </a:cubicBezTo>
                  <a:cubicBezTo>
                    <a:pt x="727" y="2654"/>
                    <a:pt x="709" y="2521"/>
                    <a:pt x="709" y="2388"/>
                  </a:cubicBezTo>
                  <a:lnTo>
                    <a:pt x="739" y="2388"/>
                  </a:lnTo>
                  <a:cubicBezTo>
                    <a:pt x="787" y="2521"/>
                    <a:pt x="830" y="2642"/>
                    <a:pt x="878" y="2770"/>
                  </a:cubicBezTo>
                  <a:cubicBezTo>
                    <a:pt x="914" y="2872"/>
                    <a:pt x="951" y="2975"/>
                    <a:pt x="999" y="3072"/>
                  </a:cubicBezTo>
                  <a:cubicBezTo>
                    <a:pt x="1096" y="3012"/>
                    <a:pt x="1193" y="2945"/>
                    <a:pt x="1290" y="2885"/>
                  </a:cubicBezTo>
                  <a:cubicBezTo>
                    <a:pt x="1272" y="2812"/>
                    <a:pt x="1253" y="2739"/>
                    <a:pt x="1229" y="2673"/>
                  </a:cubicBezTo>
                  <a:cubicBezTo>
                    <a:pt x="1211" y="2594"/>
                    <a:pt x="1193" y="2521"/>
                    <a:pt x="1181" y="2443"/>
                  </a:cubicBezTo>
                  <a:cubicBezTo>
                    <a:pt x="1163" y="2370"/>
                    <a:pt x="1150" y="2285"/>
                    <a:pt x="1132" y="2206"/>
                  </a:cubicBezTo>
                  <a:cubicBezTo>
                    <a:pt x="1120" y="2134"/>
                    <a:pt x="1108" y="2055"/>
                    <a:pt x="1102" y="1976"/>
                  </a:cubicBezTo>
                  <a:lnTo>
                    <a:pt x="1126" y="1976"/>
                  </a:lnTo>
                  <a:cubicBezTo>
                    <a:pt x="1187" y="2134"/>
                    <a:pt x="1241" y="2285"/>
                    <a:pt x="1302" y="2437"/>
                  </a:cubicBezTo>
                  <a:lnTo>
                    <a:pt x="1393" y="2661"/>
                  </a:lnTo>
                  <a:lnTo>
                    <a:pt x="1441" y="2800"/>
                  </a:lnTo>
                  <a:lnTo>
                    <a:pt x="1544" y="2739"/>
                  </a:lnTo>
                  <a:lnTo>
                    <a:pt x="1526" y="2673"/>
                  </a:lnTo>
                  <a:cubicBezTo>
                    <a:pt x="1514" y="2570"/>
                    <a:pt x="1490" y="2479"/>
                    <a:pt x="1471" y="2382"/>
                  </a:cubicBezTo>
                  <a:cubicBezTo>
                    <a:pt x="1459" y="2291"/>
                    <a:pt x="1441" y="2194"/>
                    <a:pt x="1435" y="2097"/>
                  </a:cubicBezTo>
                  <a:cubicBezTo>
                    <a:pt x="1429" y="1995"/>
                    <a:pt x="1423" y="1898"/>
                    <a:pt x="1423" y="1801"/>
                  </a:cubicBezTo>
                  <a:cubicBezTo>
                    <a:pt x="1423" y="1704"/>
                    <a:pt x="1423" y="1601"/>
                    <a:pt x="1429" y="1504"/>
                  </a:cubicBezTo>
                  <a:lnTo>
                    <a:pt x="1459" y="1504"/>
                  </a:lnTo>
                  <a:cubicBezTo>
                    <a:pt x="1520" y="1898"/>
                    <a:pt x="1611" y="2285"/>
                    <a:pt x="1726" y="2648"/>
                  </a:cubicBezTo>
                  <a:cubicBezTo>
                    <a:pt x="1804" y="2594"/>
                    <a:pt x="1895" y="2558"/>
                    <a:pt x="1980" y="2509"/>
                  </a:cubicBezTo>
                  <a:cubicBezTo>
                    <a:pt x="2071" y="2473"/>
                    <a:pt x="2156" y="2430"/>
                    <a:pt x="2240" y="2388"/>
                  </a:cubicBezTo>
                  <a:cubicBezTo>
                    <a:pt x="2228" y="2297"/>
                    <a:pt x="2222" y="2206"/>
                    <a:pt x="2222" y="2110"/>
                  </a:cubicBezTo>
                  <a:cubicBezTo>
                    <a:pt x="2216" y="2013"/>
                    <a:pt x="2222" y="1922"/>
                    <a:pt x="2222" y="1825"/>
                  </a:cubicBezTo>
                  <a:cubicBezTo>
                    <a:pt x="2240" y="1631"/>
                    <a:pt x="2252" y="1438"/>
                    <a:pt x="2283" y="1238"/>
                  </a:cubicBezTo>
                  <a:lnTo>
                    <a:pt x="2307" y="1250"/>
                  </a:lnTo>
                  <a:cubicBezTo>
                    <a:pt x="2313" y="1450"/>
                    <a:pt x="2319" y="1649"/>
                    <a:pt x="2343" y="1843"/>
                  </a:cubicBezTo>
                  <a:cubicBezTo>
                    <a:pt x="2361" y="1946"/>
                    <a:pt x="2367" y="2043"/>
                    <a:pt x="2380" y="2140"/>
                  </a:cubicBezTo>
                  <a:lnTo>
                    <a:pt x="2404" y="2315"/>
                  </a:lnTo>
                  <a:cubicBezTo>
                    <a:pt x="2495" y="2279"/>
                    <a:pt x="2585" y="2237"/>
                    <a:pt x="2682" y="2200"/>
                  </a:cubicBezTo>
                  <a:lnTo>
                    <a:pt x="2682" y="2110"/>
                  </a:lnTo>
                  <a:cubicBezTo>
                    <a:pt x="2682" y="2013"/>
                    <a:pt x="2700" y="1916"/>
                    <a:pt x="2706" y="1813"/>
                  </a:cubicBezTo>
                  <a:cubicBezTo>
                    <a:pt x="2725" y="1613"/>
                    <a:pt x="2743" y="1413"/>
                    <a:pt x="2785" y="1207"/>
                  </a:cubicBezTo>
                  <a:cubicBezTo>
                    <a:pt x="2821" y="1008"/>
                    <a:pt x="2864" y="802"/>
                    <a:pt x="2924" y="596"/>
                  </a:cubicBezTo>
                  <a:lnTo>
                    <a:pt x="2955" y="602"/>
                  </a:lnTo>
                  <a:cubicBezTo>
                    <a:pt x="2937" y="826"/>
                    <a:pt x="2918" y="1038"/>
                    <a:pt x="2912" y="1250"/>
                  </a:cubicBezTo>
                  <a:cubicBezTo>
                    <a:pt x="2912" y="1353"/>
                    <a:pt x="2906" y="1462"/>
                    <a:pt x="2906" y="1565"/>
                  </a:cubicBezTo>
                  <a:lnTo>
                    <a:pt x="2906" y="1873"/>
                  </a:lnTo>
                  <a:cubicBezTo>
                    <a:pt x="2906" y="1952"/>
                    <a:pt x="2906" y="2037"/>
                    <a:pt x="2912" y="2116"/>
                  </a:cubicBezTo>
                  <a:cubicBezTo>
                    <a:pt x="2973" y="2097"/>
                    <a:pt x="3039" y="2073"/>
                    <a:pt x="3100" y="2049"/>
                  </a:cubicBezTo>
                  <a:cubicBezTo>
                    <a:pt x="3100" y="1995"/>
                    <a:pt x="3100" y="1934"/>
                    <a:pt x="3106" y="1886"/>
                  </a:cubicBezTo>
                  <a:cubicBezTo>
                    <a:pt x="3118" y="1771"/>
                    <a:pt x="3136" y="1662"/>
                    <a:pt x="3154" y="1553"/>
                  </a:cubicBezTo>
                  <a:cubicBezTo>
                    <a:pt x="3167" y="1438"/>
                    <a:pt x="3191" y="1329"/>
                    <a:pt x="3215" y="1220"/>
                  </a:cubicBezTo>
                  <a:cubicBezTo>
                    <a:pt x="3239" y="1111"/>
                    <a:pt x="3270" y="996"/>
                    <a:pt x="3300" y="887"/>
                  </a:cubicBezTo>
                  <a:cubicBezTo>
                    <a:pt x="3330" y="778"/>
                    <a:pt x="3366" y="663"/>
                    <a:pt x="3403" y="554"/>
                  </a:cubicBezTo>
                  <a:cubicBezTo>
                    <a:pt x="3439" y="439"/>
                    <a:pt x="3487" y="330"/>
                    <a:pt x="3530" y="221"/>
                  </a:cubicBezTo>
                  <a:lnTo>
                    <a:pt x="3554" y="227"/>
                  </a:lnTo>
                  <a:cubicBezTo>
                    <a:pt x="3494" y="469"/>
                    <a:pt x="3451" y="693"/>
                    <a:pt x="3409" y="929"/>
                  </a:cubicBezTo>
                  <a:cubicBezTo>
                    <a:pt x="3391" y="1050"/>
                    <a:pt x="3372" y="1165"/>
                    <a:pt x="3360" y="1280"/>
                  </a:cubicBezTo>
                  <a:cubicBezTo>
                    <a:pt x="3342" y="1401"/>
                    <a:pt x="3330" y="1510"/>
                    <a:pt x="3318" y="1625"/>
                  </a:cubicBezTo>
                  <a:cubicBezTo>
                    <a:pt x="3306" y="1746"/>
                    <a:pt x="3306" y="1861"/>
                    <a:pt x="3306" y="1976"/>
                  </a:cubicBezTo>
                  <a:lnTo>
                    <a:pt x="3306" y="1982"/>
                  </a:lnTo>
                  <a:cubicBezTo>
                    <a:pt x="3481" y="1928"/>
                    <a:pt x="3663" y="1886"/>
                    <a:pt x="3833" y="1837"/>
                  </a:cubicBezTo>
                  <a:cubicBezTo>
                    <a:pt x="3845" y="1819"/>
                    <a:pt x="3851" y="1789"/>
                    <a:pt x="3863" y="1764"/>
                  </a:cubicBezTo>
                  <a:cubicBezTo>
                    <a:pt x="3893" y="1710"/>
                    <a:pt x="3917" y="1668"/>
                    <a:pt x="3948" y="1613"/>
                  </a:cubicBezTo>
                  <a:lnTo>
                    <a:pt x="4032" y="1462"/>
                  </a:lnTo>
                  <a:cubicBezTo>
                    <a:pt x="4063" y="1407"/>
                    <a:pt x="4093" y="1353"/>
                    <a:pt x="4123" y="1310"/>
                  </a:cubicBezTo>
                  <a:cubicBezTo>
                    <a:pt x="4184" y="1214"/>
                    <a:pt x="4244" y="1105"/>
                    <a:pt x="4317" y="1014"/>
                  </a:cubicBezTo>
                  <a:lnTo>
                    <a:pt x="4341" y="1032"/>
                  </a:lnTo>
                  <a:cubicBezTo>
                    <a:pt x="4299" y="1159"/>
                    <a:pt x="4256" y="1274"/>
                    <a:pt x="4220" y="1395"/>
                  </a:cubicBezTo>
                  <a:cubicBezTo>
                    <a:pt x="4196" y="1444"/>
                    <a:pt x="4178" y="1504"/>
                    <a:pt x="4160" y="1565"/>
                  </a:cubicBezTo>
                  <a:cubicBezTo>
                    <a:pt x="4147" y="1619"/>
                    <a:pt x="4123" y="1680"/>
                    <a:pt x="4105" y="1740"/>
                  </a:cubicBezTo>
                  <a:cubicBezTo>
                    <a:pt x="4105" y="1758"/>
                    <a:pt x="4099" y="1764"/>
                    <a:pt x="4099" y="1777"/>
                  </a:cubicBezTo>
                  <a:cubicBezTo>
                    <a:pt x="4147" y="1764"/>
                    <a:pt x="4184" y="1758"/>
                    <a:pt x="4226" y="1746"/>
                  </a:cubicBezTo>
                  <a:cubicBezTo>
                    <a:pt x="4244" y="1716"/>
                    <a:pt x="4256" y="1680"/>
                    <a:pt x="4281" y="1649"/>
                  </a:cubicBezTo>
                  <a:cubicBezTo>
                    <a:pt x="4329" y="1589"/>
                    <a:pt x="4365" y="1528"/>
                    <a:pt x="4402" y="1462"/>
                  </a:cubicBezTo>
                  <a:cubicBezTo>
                    <a:pt x="4438" y="1395"/>
                    <a:pt x="4480" y="1335"/>
                    <a:pt x="4523" y="1262"/>
                  </a:cubicBezTo>
                  <a:cubicBezTo>
                    <a:pt x="4571" y="1201"/>
                    <a:pt x="4614" y="1135"/>
                    <a:pt x="4662" y="1074"/>
                  </a:cubicBezTo>
                  <a:cubicBezTo>
                    <a:pt x="4759" y="947"/>
                    <a:pt x="4856" y="826"/>
                    <a:pt x="4965" y="705"/>
                  </a:cubicBezTo>
                  <a:lnTo>
                    <a:pt x="4983" y="717"/>
                  </a:lnTo>
                  <a:cubicBezTo>
                    <a:pt x="4910" y="868"/>
                    <a:pt x="4826" y="1014"/>
                    <a:pt x="4759" y="1159"/>
                  </a:cubicBezTo>
                  <a:cubicBezTo>
                    <a:pt x="4723" y="1232"/>
                    <a:pt x="4680" y="1304"/>
                    <a:pt x="4650" y="1377"/>
                  </a:cubicBezTo>
                  <a:cubicBezTo>
                    <a:pt x="4620" y="1456"/>
                    <a:pt x="4583" y="1522"/>
                    <a:pt x="4553" y="1595"/>
                  </a:cubicBezTo>
                  <a:cubicBezTo>
                    <a:pt x="4541" y="1625"/>
                    <a:pt x="4529" y="1668"/>
                    <a:pt x="4517" y="1698"/>
                  </a:cubicBezTo>
                  <a:cubicBezTo>
                    <a:pt x="4614" y="1674"/>
                    <a:pt x="4723" y="1656"/>
                    <a:pt x="4819" y="1643"/>
                  </a:cubicBezTo>
                  <a:cubicBezTo>
                    <a:pt x="5086" y="1323"/>
                    <a:pt x="5346" y="929"/>
                    <a:pt x="5649" y="548"/>
                  </a:cubicBezTo>
                  <a:cubicBezTo>
                    <a:pt x="6030" y="596"/>
                    <a:pt x="6400" y="681"/>
                    <a:pt x="6769" y="790"/>
                  </a:cubicBezTo>
                  <a:lnTo>
                    <a:pt x="6763" y="657"/>
                  </a:lnTo>
                  <a:cubicBezTo>
                    <a:pt x="6157" y="275"/>
                    <a:pt x="5431" y="45"/>
                    <a:pt x="4674" y="9"/>
                  </a:cubicBezTo>
                  <a:cubicBezTo>
                    <a:pt x="4587" y="3"/>
                    <a:pt x="4499" y="0"/>
                    <a:pt x="4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2643950" y="1814825"/>
              <a:ext cx="32575" cy="31300"/>
            </a:xfrm>
            <a:custGeom>
              <a:avLst/>
              <a:gdLst/>
              <a:ahLst/>
              <a:cxnLst/>
              <a:rect l="l" t="t" r="r" b="b"/>
              <a:pathLst>
                <a:path w="1303" h="1252" extrusionOk="0">
                  <a:moveTo>
                    <a:pt x="1192" y="1"/>
                  </a:moveTo>
                  <a:cubicBezTo>
                    <a:pt x="1180" y="1"/>
                    <a:pt x="1168" y="4"/>
                    <a:pt x="1158" y="10"/>
                  </a:cubicBezTo>
                  <a:cubicBezTo>
                    <a:pt x="692" y="313"/>
                    <a:pt x="299" y="701"/>
                    <a:pt x="20" y="1185"/>
                  </a:cubicBezTo>
                  <a:cubicBezTo>
                    <a:pt x="0" y="1214"/>
                    <a:pt x="41" y="1252"/>
                    <a:pt x="73" y="1252"/>
                  </a:cubicBezTo>
                  <a:cubicBezTo>
                    <a:pt x="80" y="1252"/>
                    <a:pt x="87" y="1250"/>
                    <a:pt x="93" y="1245"/>
                  </a:cubicBezTo>
                  <a:cubicBezTo>
                    <a:pt x="571" y="925"/>
                    <a:pt x="916" y="549"/>
                    <a:pt x="1273" y="107"/>
                  </a:cubicBezTo>
                  <a:cubicBezTo>
                    <a:pt x="1303" y="58"/>
                    <a:pt x="1244" y="1"/>
                    <a:pt x="1192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2569975" y="1826925"/>
              <a:ext cx="92950" cy="148450"/>
            </a:xfrm>
            <a:custGeom>
              <a:avLst/>
              <a:gdLst/>
              <a:ahLst/>
              <a:cxnLst/>
              <a:rect l="l" t="t" r="r" b="b"/>
              <a:pathLst>
                <a:path w="3718" h="5938" extrusionOk="0">
                  <a:moveTo>
                    <a:pt x="3560" y="1"/>
                  </a:moveTo>
                  <a:cubicBezTo>
                    <a:pt x="3486" y="1"/>
                    <a:pt x="3413" y="4"/>
                    <a:pt x="3342" y="11"/>
                  </a:cubicBezTo>
                  <a:cubicBezTo>
                    <a:pt x="3221" y="29"/>
                    <a:pt x="3088" y="47"/>
                    <a:pt x="2967" y="77"/>
                  </a:cubicBezTo>
                  <a:cubicBezTo>
                    <a:pt x="2719" y="138"/>
                    <a:pt x="2495" y="241"/>
                    <a:pt x="2271" y="362"/>
                  </a:cubicBezTo>
                  <a:lnTo>
                    <a:pt x="2477" y="404"/>
                  </a:lnTo>
                  <a:cubicBezTo>
                    <a:pt x="2628" y="441"/>
                    <a:pt x="2773" y="489"/>
                    <a:pt x="2918" y="544"/>
                  </a:cubicBezTo>
                  <a:lnTo>
                    <a:pt x="2918" y="562"/>
                  </a:lnTo>
                  <a:cubicBezTo>
                    <a:pt x="2773" y="550"/>
                    <a:pt x="2628" y="531"/>
                    <a:pt x="2477" y="525"/>
                  </a:cubicBezTo>
                  <a:cubicBezTo>
                    <a:pt x="2404" y="519"/>
                    <a:pt x="2331" y="519"/>
                    <a:pt x="2259" y="519"/>
                  </a:cubicBezTo>
                  <a:lnTo>
                    <a:pt x="2010" y="519"/>
                  </a:lnTo>
                  <a:cubicBezTo>
                    <a:pt x="1926" y="580"/>
                    <a:pt x="1841" y="640"/>
                    <a:pt x="1768" y="707"/>
                  </a:cubicBezTo>
                  <a:lnTo>
                    <a:pt x="1829" y="713"/>
                  </a:lnTo>
                  <a:cubicBezTo>
                    <a:pt x="1907" y="731"/>
                    <a:pt x="1992" y="737"/>
                    <a:pt x="2077" y="755"/>
                  </a:cubicBezTo>
                  <a:cubicBezTo>
                    <a:pt x="2240" y="786"/>
                    <a:pt x="2404" y="822"/>
                    <a:pt x="2567" y="864"/>
                  </a:cubicBezTo>
                  <a:lnTo>
                    <a:pt x="2567" y="889"/>
                  </a:lnTo>
                  <a:cubicBezTo>
                    <a:pt x="2410" y="883"/>
                    <a:pt x="2252" y="877"/>
                    <a:pt x="2089" y="877"/>
                  </a:cubicBezTo>
                  <a:cubicBezTo>
                    <a:pt x="1932" y="877"/>
                    <a:pt x="1774" y="883"/>
                    <a:pt x="1617" y="889"/>
                  </a:cubicBezTo>
                  <a:cubicBezTo>
                    <a:pt x="1599" y="889"/>
                    <a:pt x="1574" y="889"/>
                    <a:pt x="1562" y="895"/>
                  </a:cubicBezTo>
                  <a:cubicBezTo>
                    <a:pt x="1502" y="955"/>
                    <a:pt x="1435" y="1028"/>
                    <a:pt x="1375" y="1094"/>
                  </a:cubicBezTo>
                  <a:lnTo>
                    <a:pt x="1441" y="1101"/>
                  </a:lnTo>
                  <a:cubicBezTo>
                    <a:pt x="1538" y="1107"/>
                    <a:pt x="1635" y="1125"/>
                    <a:pt x="1738" y="1137"/>
                  </a:cubicBezTo>
                  <a:lnTo>
                    <a:pt x="1744" y="1161"/>
                  </a:lnTo>
                  <a:cubicBezTo>
                    <a:pt x="1653" y="1179"/>
                    <a:pt x="1562" y="1197"/>
                    <a:pt x="1471" y="1222"/>
                  </a:cubicBezTo>
                  <a:lnTo>
                    <a:pt x="1211" y="1282"/>
                  </a:lnTo>
                  <a:cubicBezTo>
                    <a:pt x="1084" y="1434"/>
                    <a:pt x="981" y="1609"/>
                    <a:pt x="872" y="1773"/>
                  </a:cubicBezTo>
                  <a:cubicBezTo>
                    <a:pt x="830" y="1845"/>
                    <a:pt x="787" y="1918"/>
                    <a:pt x="751" y="1984"/>
                  </a:cubicBezTo>
                  <a:cubicBezTo>
                    <a:pt x="799" y="1978"/>
                    <a:pt x="842" y="1978"/>
                    <a:pt x="878" y="1972"/>
                  </a:cubicBezTo>
                  <a:cubicBezTo>
                    <a:pt x="963" y="1966"/>
                    <a:pt x="1048" y="1954"/>
                    <a:pt x="1138" y="1948"/>
                  </a:cubicBezTo>
                  <a:lnTo>
                    <a:pt x="1393" y="1936"/>
                  </a:lnTo>
                  <a:cubicBezTo>
                    <a:pt x="1493" y="1936"/>
                    <a:pt x="1591" y="1932"/>
                    <a:pt x="1688" y="1932"/>
                  </a:cubicBezTo>
                  <a:cubicBezTo>
                    <a:pt x="1760" y="1932"/>
                    <a:pt x="1831" y="1934"/>
                    <a:pt x="1901" y="1942"/>
                  </a:cubicBezTo>
                  <a:lnTo>
                    <a:pt x="1907" y="1966"/>
                  </a:lnTo>
                  <a:lnTo>
                    <a:pt x="1435" y="2057"/>
                  </a:lnTo>
                  <a:cubicBezTo>
                    <a:pt x="1350" y="2069"/>
                    <a:pt x="1272" y="2087"/>
                    <a:pt x="1193" y="2106"/>
                  </a:cubicBezTo>
                  <a:lnTo>
                    <a:pt x="951" y="2166"/>
                  </a:lnTo>
                  <a:cubicBezTo>
                    <a:pt x="866" y="2190"/>
                    <a:pt x="787" y="2215"/>
                    <a:pt x="715" y="2239"/>
                  </a:cubicBezTo>
                  <a:cubicBezTo>
                    <a:pt x="678" y="2251"/>
                    <a:pt x="636" y="2257"/>
                    <a:pt x="600" y="2269"/>
                  </a:cubicBezTo>
                  <a:cubicBezTo>
                    <a:pt x="563" y="2336"/>
                    <a:pt x="533" y="2408"/>
                    <a:pt x="503" y="2487"/>
                  </a:cubicBezTo>
                  <a:lnTo>
                    <a:pt x="515" y="2487"/>
                  </a:lnTo>
                  <a:lnTo>
                    <a:pt x="727" y="2433"/>
                  </a:lnTo>
                  <a:cubicBezTo>
                    <a:pt x="799" y="2420"/>
                    <a:pt x="872" y="2402"/>
                    <a:pt x="951" y="2390"/>
                  </a:cubicBezTo>
                  <a:cubicBezTo>
                    <a:pt x="1090" y="2366"/>
                    <a:pt x="1235" y="2336"/>
                    <a:pt x="1381" y="2317"/>
                  </a:cubicBezTo>
                  <a:lnTo>
                    <a:pt x="1393" y="2342"/>
                  </a:lnTo>
                  <a:lnTo>
                    <a:pt x="1011" y="2499"/>
                  </a:lnTo>
                  <a:cubicBezTo>
                    <a:pt x="939" y="2523"/>
                    <a:pt x="878" y="2554"/>
                    <a:pt x="818" y="2584"/>
                  </a:cubicBezTo>
                  <a:lnTo>
                    <a:pt x="630" y="2669"/>
                  </a:lnTo>
                  <a:cubicBezTo>
                    <a:pt x="563" y="2699"/>
                    <a:pt x="503" y="2729"/>
                    <a:pt x="442" y="2765"/>
                  </a:cubicBezTo>
                  <a:cubicBezTo>
                    <a:pt x="424" y="2772"/>
                    <a:pt x="412" y="2784"/>
                    <a:pt x="388" y="2790"/>
                  </a:cubicBezTo>
                  <a:cubicBezTo>
                    <a:pt x="333" y="2941"/>
                    <a:pt x="285" y="3092"/>
                    <a:pt x="236" y="3244"/>
                  </a:cubicBezTo>
                  <a:cubicBezTo>
                    <a:pt x="194" y="3395"/>
                    <a:pt x="164" y="3553"/>
                    <a:pt x="121" y="3704"/>
                  </a:cubicBezTo>
                  <a:cubicBezTo>
                    <a:pt x="206" y="3674"/>
                    <a:pt x="291" y="3637"/>
                    <a:pt x="376" y="3607"/>
                  </a:cubicBezTo>
                  <a:lnTo>
                    <a:pt x="666" y="3492"/>
                  </a:lnTo>
                  <a:cubicBezTo>
                    <a:pt x="866" y="3425"/>
                    <a:pt x="1060" y="3347"/>
                    <a:pt x="1260" y="3280"/>
                  </a:cubicBezTo>
                  <a:lnTo>
                    <a:pt x="1272" y="3304"/>
                  </a:lnTo>
                  <a:cubicBezTo>
                    <a:pt x="1108" y="3401"/>
                    <a:pt x="927" y="3498"/>
                    <a:pt x="751" y="3601"/>
                  </a:cubicBezTo>
                  <a:cubicBezTo>
                    <a:pt x="660" y="3649"/>
                    <a:pt x="569" y="3698"/>
                    <a:pt x="479" y="3752"/>
                  </a:cubicBezTo>
                  <a:cubicBezTo>
                    <a:pt x="388" y="3801"/>
                    <a:pt x="291" y="3849"/>
                    <a:pt x="200" y="3904"/>
                  </a:cubicBezTo>
                  <a:cubicBezTo>
                    <a:pt x="164" y="3922"/>
                    <a:pt x="115" y="3946"/>
                    <a:pt x="79" y="3970"/>
                  </a:cubicBezTo>
                  <a:cubicBezTo>
                    <a:pt x="61" y="4067"/>
                    <a:pt x="55" y="4158"/>
                    <a:pt x="43" y="4255"/>
                  </a:cubicBezTo>
                  <a:lnTo>
                    <a:pt x="43" y="4273"/>
                  </a:lnTo>
                  <a:cubicBezTo>
                    <a:pt x="61" y="4255"/>
                    <a:pt x="91" y="4249"/>
                    <a:pt x="115" y="4237"/>
                  </a:cubicBezTo>
                  <a:lnTo>
                    <a:pt x="291" y="4152"/>
                  </a:lnTo>
                  <a:cubicBezTo>
                    <a:pt x="351" y="4122"/>
                    <a:pt x="406" y="4097"/>
                    <a:pt x="466" y="4067"/>
                  </a:cubicBezTo>
                  <a:cubicBezTo>
                    <a:pt x="575" y="4013"/>
                    <a:pt x="690" y="3964"/>
                    <a:pt x="805" y="3904"/>
                  </a:cubicBezTo>
                  <a:lnTo>
                    <a:pt x="830" y="3916"/>
                  </a:lnTo>
                  <a:cubicBezTo>
                    <a:pt x="787" y="3964"/>
                    <a:pt x="745" y="4001"/>
                    <a:pt x="697" y="4043"/>
                  </a:cubicBezTo>
                  <a:cubicBezTo>
                    <a:pt x="654" y="4091"/>
                    <a:pt x="606" y="4128"/>
                    <a:pt x="563" y="4164"/>
                  </a:cubicBezTo>
                  <a:cubicBezTo>
                    <a:pt x="515" y="4206"/>
                    <a:pt x="466" y="4243"/>
                    <a:pt x="412" y="4279"/>
                  </a:cubicBezTo>
                  <a:lnTo>
                    <a:pt x="261" y="4394"/>
                  </a:lnTo>
                  <a:cubicBezTo>
                    <a:pt x="206" y="4430"/>
                    <a:pt x="164" y="4479"/>
                    <a:pt x="115" y="4515"/>
                  </a:cubicBezTo>
                  <a:lnTo>
                    <a:pt x="24" y="4582"/>
                  </a:lnTo>
                  <a:cubicBezTo>
                    <a:pt x="0" y="5042"/>
                    <a:pt x="79" y="5514"/>
                    <a:pt x="261" y="5938"/>
                  </a:cubicBezTo>
                  <a:cubicBezTo>
                    <a:pt x="327" y="5871"/>
                    <a:pt x="394" y="5799"/>
                    <a:pt x="454" y="5732"/>
                  </a:cubicBezTo>
                  <a:lnTo>
                    <a:pt x="460" y="5708"/>
                  </a:lnTo>
                  <a:cubicBezTo>
                    <a:pt x="479" y="5635"/>
                    <a:pt x="503" y="5557"/>
                    <a:pt x="515" y="5484"/>
                  </a:cubicBezTo>
                  <a:cubicBezTo>
                    <a:pt x="557" y="5333"/>
                    <a:pt x="588" y="5181"/>
                    <a:pt x="624" y="5036"/>
                  </a:cubicBezTo>
                  <a:lnTo>
                    <a:pt x="751" y="4600"/>
                  </a:lnTo>
                  <a:lnTo>
                    <a:pt x="781" y="4606"/>
                  </a:lnTo>
                  <a:cubicBezTo>
                    <a:pt x="781" y="4763"/>
                    <a:pt x="769" y="4915"/>
                    <a:pt x="757" y="5066"/>
                  </a:cubicBezTo>
                  <a:cubicBezTo>
                    <a:pt x="751" y="5145"/>
                    <a:pt x="751" y="5218"/>
                    <a:pt x="751" y="5296"/>
                  </a:cubicBezTo>
                  <a:lnTo>
                    <a:pt x="745" y="5454"/>
                  </a:lnTo>
                  <a:cubicBezTo>
                    <a:pt x="836" y="5357"/>
                    <a:pt x="921" y="5254"/>
                    <a:pt x="999" y="5157"/>
                  </a:cubicBezTo>
                  <a:cubicBezTo>
                    <a:pt x="1084" y="5060"/>
                    <a:pt x="1169" y="4963"/>
                    <a:pt x="1241" y="4860"/>
                  </a:cubicBezTo>
                  <a:cubicBezTo>
                    <a:pt x="1235" y="4824"/>
                    <a:pt x="1229" y="4782"/>
                    <a:pt x="1235" y="4739"/>
                  </a:cubicBezTo>
                  <a:cubicBezTo>
                    <a:pt x="1241" y="4697"/>
                    <a:pt x="1254" y="4648"/>
                    <a:pt x="1254" y="4600"/>
                  </a:cubicBezTo>
                  <a:lnTo>
                    <a:pt x="1254" y="4455"/>
                  </a:lnTo>
                  <a:lnTo>
                    <a:pt x="1260" y="4309"/>
                  </a:lnTo>
                  <a:cubicBezTo>
                    <a:pt x="1266" y="4212"/>
                    <a:pt x="1272" y="4122"/>
                    <a:pt x="1284" y="4025"/>
                  </a:cubicBezTo>
                  <a:lnTo>
                    <a:pt x="1314" y="4025"/>
                  </a:lnTo>
                  <a:cubicBezTo>
                    <a:pt x="1344" y="4122"/>
                    <a:pt x="1375" y="4219"/>
                    <a:pt x="1393" y="4315"/>
                  </a:cubicBezTo>
                  <a:lnTo>
                    <a:pt x="1435" y="4467"/>
                  </a:lnTo>
                  <a:lnTo>
                    <a:pt x="1465" y="4588"/>
                  </a:lnTo>
                  <a:cubicBezTo>
                    <a:pt x="1532" y="4509"/>
                    <a:pt x="1587" y="4424"/>
                    <a:pt x="1653" y="4340"/>
                  </a:cubicBezTo>
                  <a:lnTo>
                    <a:pt x="1629" y="4225"/>
                  </a:lnTo>
                  <a:cubicBezTo>
                    <a:pt x="1623" y="4146"/>
                    <a:pt x="1617" y="4061"/>
                    <a:pt x="1599" y="3976"/>
                  </a:cubicBezTo>
                  <a:cubicBezTo>
                    <a:pt x="1587" y="3892"/>
                    <a:pt x="1574" y="3813"/>
                    <a:pt x="1568" y="3722"/>
                  </a:cubicBezTo>
                  <a:lnTo>
                    <a:pt x="1544" y="3462"/>
                  </a:lnTo>
                  <a:cubicBezTo>
                    <a:pt x="1532" y="3286"/>
                    <a:pt x="1526" y="3117"/>
                    <a:pt x="1526" y="2935"/>
                  </a:cubicBezTo>
                  <a:lnTo>
                    <a:pt x="1556" y="2935"/>
                  </a:lnTo>
                  <a:cubicBezTo>
                    <a:pt x="1599" y="3117"/>
                    <a:pt x="1647" y="3286"/>
                    <a:pt x="1683" y="3462"/>
                  </a:cubicBezTo>
                  <a:lnTo>
                    <a:pt x="1750" y="3722"/>
                  </a:lnTo>
                  <a:lnTo>
                    <a:pt x="1817" y="3976"/>
                  </a:lnTo>
                  <a:cubicBezTo>
                    <a:pt x="1829" y="4007"/>
                    <a:pt x="1835" y="4037"/>
                    <a:pt x="1847" y="4061"/>
                  </a:cubicBezTo>
                  <a:cubicBezTo>
                    <a:pt x="2010" y="3831"/>
                    <a:pt x="2150" y="3601"/>
                    <a:pt x="2295" y="3365"/>
                  </a:cubicBezTo>
                  <a:lnTo>
                    <a:pt x="2252" y="3250"/>
                  </a:lnTo>
                  <a:cubicBezTo>
                    <a:pt x="2228" y="3189"/>
                    <a:pt x="2222" y="3129"/>
                    <a:pt x="2222" y="3068"/>
                  </a:cubicBezTo>
                  <a:lnTo>
                    <a:pt x="2222" y="2887"/>
                  </a:lnTo>
                  <a:lnTo>
                    <a:pt x="2210" y="2705"/>
                  </a:lnTo>
                  <a:lnTo>
                    <a:pt x="2210" y="2523"/>
                  </a:lnTo>
                  <a:cubicBezTo>
                    <a:pt x="2222" y="2402"/>
                    <a:pt x="2222" y="2275"/>
                    <a:pt x="2228" y="2154"/>
                  </a:cubicBezTo>
                  <a:lnTo>
                    <a:pt x="2259" y="2160"/>
                  </a:lnTo>
                  <a:lnTo>
                    <a:pt x="2349" y="2548"/>
                  </a:lnTo>
                  <a:lnTo>
                    <a:pt x="2392" y="2735"/>
                  </a:lnTo>
                  <a:cubicBezTo>
                    <a:pt x="2410" y="2796"/>
                    <a:pt x="2422" y="2862"/>
                    <a:pt x="2440" y="2923"/>
                  </a:cubicBezTo>
                  <a:cubicBezTo>
                    <a:pt x="2452" y="2971"/>
                    <a:pt x="2464" y="3014"/>
                    <a:pt x="2477" y="3062"/>
                  </a:cubicBezTo>
                  <a:cubicBezTo>
                    <a:pt x="2525" y="2977"/>
                    <a:pt x="2561" y="2893"/>
                    <a:pt x="2604" y="2814"/>
                  </a:cubicBezTo>
                  <a:cubicBezTo>
                    <a:pt x="2592" y="2735"/>
                    <a:pt x="2585" y="2663"/>
                    <a:pt x="2573" y="2578"/>
                  </a:cubicBezTo>
                  <a:cubicBezTo>
                    <a:pt x="2567" y="2487"/>
                    <a:pt x="2561" y="2396"/>
                    <a:pt x="2561" y="2299"/>
                  </a:cubicBezTo>
                  <a:cubicBezTo>
                    <a:pt x="2555" y="2208"/>
                    <a:pt x="2543" y="2106"/>
                    <a:pt x="2537" y="2009"/>
                  </a:cubicBezTo>
                  <a:cubicBezTo>
                    <a:pt x="2531" y="1912"/>
                    <a:pt x="2525" y="1815"/>
                    <a:pt x="2513" y="1724"/>
                  </a:cubicBezTo>
                  <a:cubicBezTo>
                    <a:pt x="2507" y="1530"/>
                    <a:pt x="2495" y="1331"/>
                    <a:pt x="2483" y="1125"/>
                  </a:cubicBezTo>
                  <a:lnTo>
                    <a:pt x="2507" y="1125"/>
                  </a:lnTo>
                  <a:cubicBezTo>
                    <a:pt x="2555" y="1331"/>
                    <a:pt x="2598" y="1530"/>
                    <a:pt x="2646" y="1730"/>
                  </a:cubicBezTo>
                  <a:cubicBezTo>
                    <a:pt x="2664" y="1827"/>
                    <a:pt x="2682" y="1924"/>
                    <a:pt x="2707" y="2027"/>
                  </a:cubicBezTo>
                  <a:cubicBezTo>
                    <a:pt x="2725" y="2124"/>
                    <a:pt x="2743" y="2221"/>
                    <a:pt x="2767" y="2311"/>
                  </a:cubicBezTo>
                  <a:cubicBezTo>
                    <a:pt x="2773" y="2348"/>
                    <a:pt x="2779" y="2378"/>
                    <a:pt x="2785" y="2420"/>
                  </a:cubicBezTo>
                  <a:cubicBezTo>
                    <a:pt x="2876" y="2239"/>
                    <a:pt x="2955" y="2039"/>
                    <a:pt x="3040" y="1851"/>
                  </a:cubicBezTo>
                  <a:cubicBezTo>
                    <a:pt x="3112" y="1651"/>
                    <a:pt x="3197" y="1464"/>
                    <a:pt x="3270" y="1258"/>
                  </a:cubicBezTo>
                  <a:cubicBezTo>
                    <a:pt x="3433" y="858"/>
                    <a:pt x="3566" y="435"/>
                    <a:pt x="3718" y="5"/>
                  </a:cubicBezTo>
                  <a:cubicBezTo>
                    <a:pt x="3665" y="2"/>
                    <a:pt x="3612" y="1"/>
                    <a:pt x="3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2649575" y="2189850"/>
              <a:ext cx="23650" cy="46325"/>
            </a:xfrm>
            <a:custGeom>
              <a:avLst/>
              <a:gdLst/>
              <a:ahLst/>
              <a:cxnLst/>
              <a:rect l="l" t="t" r="r" b="b"/>
              <a:pathLst>
                <a:path w="946" h="1853" extrusionOk="0">
                  <a:moveTo>
                    <a:pt x="352" y="0"/>
                  </a:moveTo>
                  <a:cubicBezTo>
                    <a:pt x="298" y="291"/>
                    <a:pt x="249" y="575"/>
                    <a:pt x="189" y="866"/>
                  </a:cubicBezTo>
                  <a:lnTo>
                    <a:pt x="98" y="1296"/>
                  </a:lnTo>
                  <a:cubicBezTo>
                    <a:pt x="74" y="1441"/>
                    <a:pt x="37" y="1586"/>
                    <a:pt x="1" y="1726"/>
                  </a:cubicBezTo>
                  <a:lnTo>
                    <a:pt x="655" y="1853"/>
                  </a:lnTo>
                  <a:cubicBezTo>
                    <a:pt x="679" y="1713"/>
                    <a:pt x="709" y="1562"/>
                    <a:pt x="733" y="1417"/>
                  </a:cubicBezTo>
                  <a:lnTo>
                    <a:pt x="806" y="975"/>
                  </a:lnTo>
                  <a:cubicBezTo>
                    <a:pt x="861" y="684"/>
                    <a:pt x="897" y="394"/>
                    <a:pt x="945" y="97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2660325" y="2191100"/>
              <a:ext cx="13050" cy="3150"/>
            </a:xfrm>
            <a:custGeom>
              <a:avLst/>
              <a:gdLst/>
              <a:ahLst/>
              <a:cxnLst/>
              <a:rect l="l" t="t" r="r" b="b"/>
              <a:pathLst>
                <a:path w="522" h="126" extrusionOk="0">
                  <a:moveTo>
                    <a:pt x="110" y="1"/>
                  </a:moveTo>
                  <a:cubicBezTo>
                    <a:pt x="75" y="1"/>
                    <a:pt x="40" y="2"/>
                    <a:pt x="7" y="5"/>
                  </a:cubicBezTo>
                  <a:cubicBezTo>
                    <a:pt x="1" y="5"/>
                    <a:pt x="1" y="11"/>
                    <a:pt x="7" y="23"/>
                  </a:cubicBezTo>
                  <a:cubicBezTo>
                    <a:pt x="170" y="59"/>
                    <a:pt x="340" y="120"/>
                    <a:pt x="515" y="126"/>
                  </a:cubicBezTo>
                  <a:cubicBezTo>
                    <a:pt x="515" y="120"/>
                    <a:pt x="521" y="101"/>
                    <a:pt x="515" y="95"/>
                  </a:cubicBezTo>
                  <a:cubicBezTo>
                    <a:pt x="395" y="23"/>
                    <a:pt x="247" y="1"/>
                    <a:pt x="11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2660325" y="2191100"/>
              <a:ext cx="13050" cy="3150"/>
            </a:xfrm>
            <a:custGeom>
              <a:avLst/>
              <a:gdLst/>
              <a:ahLst/>
              <a:cxnLst/>
              <a:rect l="l" t="t" r="r" b="b"/>
              <a:pathLst>
                <a:path w="522" h="126" extrusionOk="0">
                  <a:moveTo>
                    <a:pt x="110" y="1"/>
                  </a:moveTo>
                  <a:cubicBezTo>
                    <a:pt x="75" y="1"/>
                    <a:pt x="40" y="2"/>
                    <a:pt x="7" y="5"/>
                  </a:cubicBezTo>
                  <a:cubicBezTo>
                    <a:pt x="1" y="5"/>
                    <a:pt x="1" y="11"/>
                    <a:pt x="7" y="23"/>
                  </a:cubicBezTo>
                  <a:cubicBezTo>
                    <a:pt x="170" y="59"/>
                    <a:pt x="340" y="120"/>
                    <a:pt x="515" y="126"/>
                  </a:cubicBezTo>
                  <a:cubicBezTo>
                    <a:pt x="515" y="120"/>
                    <a:pt x="521" y="101"/>
                    <a:pt x="515" y="95"/>
                  </a:cubicBezTo>
                  <a:cubicBezTo>
                    <a:pt x="395" y="23"/>
                    <a:pt x="247" y="1"/>
                    <a:pt x="11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669400" y="2193625"/>
              <a:ext cx="3900" cy="21775"/>
            </a:xfrm>
            <a:custGeom>
              <a:avLst/>
              <a:gdLst/>
              <a:ahLst/>
              <a:cxnLst/>
              <a:rect l="l" t="t" r="r" b="b"/>
              <a:pathLst>
                <a:path w="156" h="871" extrusionOk="0">
                  <a:moveTo>
                    <a:pt x="148" y="0"/>
                  </a:moveTo>
                  <a:cubicBezTo>
                    <a:pt x="143" y="0"/>
                    <a:pt x="137" y="6"/>
                    <a:pt x="134" y="19"/>
                  </a:cubicBezTo>
                  <a:cubicBezTo>
                    <a:pt x="74" y="297"/>
                    <a:pt x="43" y="588"/>
                    <a:pt x="1" y="866"/>
                  </a:cubicBezTo>
                  <a:cubicBezTo>
                    <a:pt x="1" y="869"/>
                    <a:pt x="3" y="871"/>
                    <a:pt x="4" y="871"/>
                  </a:cubicBezTo>
                  <a:cubicBezTo>
                    <a:pt x="6" y="871"/>
                    <a:pt x="7" y="869"/>
                    <a:pt x="7" y="866"/>
                  </a:cubicBezTo>
                  <a:cubicBezTo>
                    <a:pt x="62" y="588"/>
                    <a:pt x="104" y="297"/>
                    <a:pt x="152" y="19"/>
                  </a:cubicBezTo>
                  <a:cubicBezTo>
                    <a:pt x="155" y="6"/>
                    <a:pt x="152" y="0"/>
                    <a:pt x="148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2669400" y="2193625"/>
              <a:ext cx="3900" cy="21775"/>
            </a:xfrm>
            <a:custGeom>
              <a:avLst/>
              <a:gdLst/>
              <a:ahLst/>
              <a:cxnLst/>
              <a:rect l="l" t="t" r="r" b="b"/>
              <a:pathLst>
                <a:path w="156" h="871" extrusionOk="0">
                  <a:moveTo>
                    <a:pt x="148" y="0"/>
                  </a:moveTo>
                  <a:cubicBezTo>
                    <a:pt x="143" y="0"/>
                    <a:pt x="137" y="6"/>
                    <a:pt x="134" y="19"/>
                  </a:cubicBezTo>
                  <a:cubicBezTo>
                    <a:pt x="74" y="297"/>
                    <a:pt x="43" y="588"/>
                    <a:pt x="1" y="866"/>
                  </a:cubicBezTo>
                  <a:cubicBezTo>
                    <a:pt x="1" y="869"/>
                    <a:pt x="3" y="871"/>
                    <a:pt x="4" y="871"/>
                  </a:cubicBezTo>
                  <a:cubicBezTo>
                    <a:pt x="6" y="871"/>
                    <a:pt x="7" y="869"/>
                    <a:pt x="7" y="866"/>
                  </a:cubicBezTo>
                  <a:cubicBezTo>
                    <a:pt x="62" y="588"/>
                    <a:pt x="104" y="297"/>
                    <a:pt x="152" y="19"/>
                  </a:cubicBezTo>
                  <a:cubicBezTo>
                    <a:pt x="155" y="6"/>
                    <a:pt x="152" y="0"/>
                    <a:pt x="148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658825" y="2197750"/>
              <a:ext cx="9550" cy="3000"/>
            </a:xfrm>
            <a:custGeom>
              <a:avLst/>
              <a:gdLst/>
              <a:ahLst/>
              <a:cxnLst/>
              <a:rect l="l" t="t" r="r" b="b"/>
              <a:pathLst>
                <a:path w="382" h="120" extrusionOk="0">
                  <a:moveTo>
                    <a:pt x="68" y="0"/>
                  </a:moveTo>
                  <a:cubicBezTo>
                    <a:pt x="45" y="0"/>
                    <a:pt x="22" y="5"/>
                    <a:pt x="0" y="17"/>
                  </a:cubicBezTo>
                  <a:cubicBezTo>
                    <a:pt x="61" y="59"/>
                    <a:pt x="133" y="47"/>
                    <a:pt x="200" y="65"/>
                  </a:cubicBezTo>
                  <a:cubicBezTo>
                    <a:pt x="261" y="78"/>
                    <a:pt x="321" y="96"/>
                    <a:pt x="382" y="120"/>
                  </a:cubicBezTo>
                  <a:lnTo>
                    <a:pt x="382" y="108"/>
                  </a:lnTo>
                  <a:cubicBezTo>
                    <a:pt x="321" y="72"/>
                    <a:pt x="261" y="47"/>
                    <a:pt x="200" y="35"/>
                  </a:cubicBezTo>
                  <a:cubicBezTo>
                    <a:pt x="160" y="19"/>
                    <a:pt x="114" y="0"/>
                    <a:pt x="68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658825" y="2197750"/>
              <a:ext cx="9550" cy="3000"/>
            </a:xfrm>
            <a:custGeom>
              <a:avLst/>
              <a:gdLst/>
              <a:ahLst/>
              <a:cxnLst/>
              <a:rect l="l" t="t" r="r" b="b"/>
              <a:pathLst>
                <a:path w="382" h="120" extrusionOk="0">
                  <a:moveTo>
                    <a:pt x="68" y="0"/>
                  </a:moveTo>
                  <a:cubicBezTo>
                    <a:pt x="45" y="0"/>
                    <a:pt x="22" y="5"/>
                    <a:pt x="0" y="17"/>
                  </a:cubicBezTo>
                  <a:cubicBezTo>
                    <a:pt x="61" y="59"/>
                    <a:pt x="133" y="47"/>
                    <a:pt x="200" y="65"/>
                  </a:cubicBezTo>
                  <a:cubicBezTo>
                    <a:pt x="261" y="78"/>
                    <a:pt x="321" y="96"/>
                    <a:pt x="382" y="120"/>
                  </a:cubicBezTo>
                  <a:lnTo>
                    <a:pt x="382" y="108"/>
                  </a:lnTo>
                  <a:cubicBezTo>
                    <a:pt x="321" y="72"/>
                    <a:pt x="261" y="47"/>
                    <a:pt x="200" y="35"/>
                  </a:cubicBezTo>
                  <a:cubicBezTo>
                    <a:pt x="160" y="19"/>
                    <a:pt x="114" y="0"/>
                    <a:pt x="68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655475" y="2217925"/>
              <a:ext cx="9125" cy="3425"/>
            </a:xfrm>
            <a:custGeom>
              <a:avLst/>
              <a:gdLst/>
              <a:ahLst/>
              <a:cxnLst/>
              <a:rect l="l" t="t" r="r" b="b"/>
              <a:pathLst>
                <a:path w="365" h="137" extrusionOk="0">
                  <a:moveTo>
                    <a:pt x="53" y="0"/>
                  </a:moveTo>
                  <a:cubicBezTo>
                    <a:pt x="36" y="0"/>
                    <a:pt x="18" y="3"/>
                    <a:pt x="1" y="9"/>
                  </a:cubicBezTo>
                  <a:cubicBezTo>
                    <a:pt x="49" y="46"/>
                    <a:pt x="104" y="40"/>
                    <a:pt x="152" y="52"/>
                  </a:cubicBezTo>
                  <a:cubicBezTo>
                    <a:pt x="225" y="70"/>
                    <a:pt x="292" y="100"/>
                    <a:pt x="358" y="136"/>
                  </a:cubicBezTo>
                  <a:cubicBezTo>
                    <a:pt x="364" y="136"/>
                    <a:pt x="364" y="130"/>
                    <a:pt x="358" y="130"/>
                  </a:cubicBezTo>
                  <a:cubicBezTo>
                    <a:pt x="304" y="82"/>
                    <a:pt x="243" y="58"/>
                    <a:pt x="183" y="40"/>
                  </a:cubicBezTo>
                  <a:cubicBezTo>
                    <a:pt x="147" y="22"/>
                    <a:pt x="101" y="0"/>
                    <a:pt x="53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655475" y="2217925"/>
              <a:ext cx="9125" cy="3425"/>
            </a:xfrm>
            <a:custGeom>
              <a:avLst/>
              <a:gdLst/>
              <a:ahLst/>
              <a:cxnLst/>
              <a:rect l="l" t="t" r="r" b="b"/>
              <a:pathLst>
                <a:path w="365" h="137" extrusionOk="0">
                  <a:moveTo>
                    <a:pt x="53" y="0"/>
                  </a:moveTo>
                  <a:cubicBezTo>
                    <a:pt x="36" y="0"/>
                    <a:pt x="18" y="3"/>
                    <a:pt x="1" y="9"/>
                  </a:cubicBezTo>
                  <a:cubicBezTo>
                    <a:pt x="49" y="46"/>
                    <a:pt x="104" y="40"/>
                    <a:pt x="152" y="52"/>
                  </a:cubicBezTo>
                  <a:cubicBezTo>
                    <a:pt x="225" y="70"/>
                    <a:pt x="292" y="100"/>
                    <a:pt x="358" y="136"/>
                  </a:cubicBezTo>
                  <a:cubicBezTo>
                    <a:pt x="364" y="136"/>
                    <a:pt x="364" y="130"/>
                    <a:pt x="358" y="130"/>
                  </a:cubicBezTo>
                  <a:cubicBezTo>
                    <a:pt x="304" y="82"/>
                    <a:pt x="243" y="58"/>
                    <a:pt x="183" y="40"/>
                  </a:cubicBezTo>
                  <a:cubicBezTo>
                    <a:pt x="147" y="22"/>
                    <a:pt x="101" y="0"/>
                    <a:pt x="53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660475" y="2203275"/>
              <a:ext cx="2900" cy="750"/>
            </a:xfrm>
            <a:custGeom>
              <a:avLst/>
              <a:gdLst/>
              <a:ahLst/>
              <a:cxnLst/>
              <a:rect l="l" t="t" r="r" b="b"/>
              <a:pathLst>
                <a:path w="116" h="30" extrusionOk="0">
                  <a:moveTo>
                    <a:pt x="50" y="1"/>
                  </a:moveTo>
                  <a:cubicBezTo>
                    <a:pt x="34" y="1"/>
                    <a:pt x="16" y="3"/>
                    <a:pt x="1" y="8"/>
                  </a:cubicBezTo>
                  <a:cubicBezTo>
                    <a:pt x="21" y="24"/>
                    <a:pt x="47" y="29"/>
                    <a:pt x="70" y="29"/>
                  </a:cubicBezTo>
                  <a:cubicBezTo>
                    <a:pt x="82" y="29"/>
                    <a:pt x="94" y="28"/>
                    <a:pt x="104" y="26"/>
                  </a:cubicBezTo>
                  <a:cubicBezTo>
                    <a:pt x="116" y="26"/>
                    <a:pt x="116" y="8"/>
                    <a:pt x="104" y="8"/>
                  </a:cubicBezTo>
                  <a:cubicBezTo>
                    <a:pt x="93" y="4"/>
                    <a:pt x="73" y="1"/>
                    <a:pt x="5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660475" y="2203275"/>
              <a:ext cx="2900" cy="750"/>
            </a:xfrm>
            <a:custGeom>
              <a:avLst/>
              <a:gdLst/>
              <a:ahLst/>
              <a:cxnLst/>
              <a:rect l="l" t="t" r="r" b="b"/>
              <a:pathLst>
                <a:path w="116" h="30" extrusionOk="0">
                  <a:moveTo>
                    <a:pt x="50" y="1"/>
                  </a:moveTo>
                  <a:cubicBezTo>
                    <a:pt x="34" y="1"/>
                    <a:pt x="16" y="3"/>
                    <a:pt x="1" y="8"/>
                  </a:cubicBezTo>
                  <a:cubicBezTo>
                    <a:pt x="21" y="24"/>
                    <a:pt x="47" y="29"/>
                    <a:pt x="70" y="29"/>
                  </a:cubicBezTo>
                  <a:cubicBezTo>
                    <a:pt x="82" y="29"/>
                    <a:pt x="94" y="28"/>
                    <a:pt x="104" y="26"/>
                  </a:cubicBezTo>
                  <a:cubicBezTo>
                    <a:pt x="116" y="26"/>
                    <a:pt x="116" y="8"/>
                    <a:pt x="104" y="8"/>
                  </a:cubicBezTo>
                  <a:cubicBezTo>
                    <a:pt x="93" y="4"/>
                    <a:pt x="73" y="1"/>
                    <a:pt x="5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2656700" y="2225225"/>
              <a:ext cx="3500" cy="1575"/>
            </a:xfrm>
            <a:custGeom>
              <a:avLst/>
              <a:gdLst/>
              <a:ahLst/>
              <a:cxnLst/>
              <a:rect l="l" t="t" r="r" b="b"/>
              <a:pathLst>
                <a:path w="140" h="63" extrusionOk="0">
                  <a:moveTo>
                    <a:pt x="57" y="1"/>
                  </a:moveTo>
                  <a:cubicBezTo>
                    <a:pt x="39" y="1"/>
                    <a:pt x="20" y="7"/>
                    <a:pt x="0" y="20"/>
                  </a:cubicBezTo>
                  <a:cubicBezTo>
                    <a:pt x="37" y="50"/>
                    <a:pt x="91" y="62"/>
                    <a:pt x="134" y="62"/>
                  </a:cubicBezTo>
                  <a:cubicBezTo>
                    <a:pt x="140" y="62"/>
                    <a:pt x="140" y="50"/>
                    <a:pt x="140" y="50"/>
                  </a:cubicBezTo>
                  <a:cubicBezTo>
                    <a:pt x="117" y="19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2656700" y="2225225"/>
              <a:ext cx="3500" cy="1575"/>
            </a:xfrm>
            <a:custGeom>
              <a:avLst/>
              <a:gdLst/>
              <a:ahLst/>
              <a:cxnLst/>
              <a:rect l="l" t="t" r="r" b="b"/>
              <a:pathLst>
                <a:path w="140" h="63" extrusionOk="0">
                  <a:moveTo>
                    <a:pt x="57" y="1"/>
                  </a:moveTo>
                  <a:cubicBezTo>
                    <a:pt x="39" y="1"/>
                    <a:pt x="20" y="7"/>
                    <a:pt x="0" y="20"/>
                  </a:cubicBezTo>
                  <a:cubicBezTo>
                    <a:pt x="37" y="50"/>
                    <a:pt x="91" y="62"/>
                    <a:pt x="134" y="62"/>
                  </a:cubicBezTo>
                  <a:cubicBezTo>
                    <a:pt x="140" y="62"/>
                    <a:pt x="140" y="50"/>
                    <a:pt x="140" y="50"/>
                  </a:cubicBezTo>
                  <a:cubicBezTo>
                    <a:pt x="117" y="19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638525" y="2232975"/>
              <a:ext cx="27425" cy="47400"/>
            </a:xfrm>
            <a:custGeom>
              <a:avLst/>
              <a:gdLst/>
              <a:ahLst/>
              <a:cxnLst/>
              <a:rect l="l" t="t" r="r" b="b"/>
              <a:pathLst>
                <a:path w="1097" h="1896" extrusionOk="0">
                  <a:moveTo>
                    <a:pt x="437" y="1"/>
                  </a:moveTo>
                  <a:cubicBezTo>
                    <a:pt x="407" y="146"/>
                    <a:pt x="370" y="279"/>
                    <a:pt x="340" y="424"/>
                  </a:cubicBezTo>
                  <a:cubicBezTo>
                    <a:pt x="310" y="570"/>
                    <a:pt x="273" y="709"/>
                    <a:pt x="237" y="848"/>
                  </a:cubicBezTo>
                  <a:cubicBezTo>
                    <a:pt x="201" y="987"/>
                    <a:pt x="158" y="1133"/>
                    <a:pt x="122" y="1266"/>
                  </a:cubicBezTo>
                  <a:cubicBezTo>
                    <a:pt x="86" y="1411"/>
                    <a:pt x="37" y="1544"/>
                    <a:pt x="1" y="1684"/>
                  </a:cubicBezTo>
                  <a:lnTo>
                    <a:pt x="709" y="1896"/>
                  </a:lnTo>
                  <a:cubicBezTo>
                    <a:pt x="752" y="1744"/>
                    <a:pt x="794" y="1599"/>
                    <a:pt x="824" y="1454"/>
                  </a:cubicBezTo>
                  <a:cubicBezTo>
                    <a:pt x="855" y="1308"/>
                    <a:pt x="891" y="1157"/>
                    <a:pt x="921" y="1018"/>
                  </a:cubicBezTo>
                  <a:cubicBezTo>
                    <a:pt x="951" y="872"/>
                    <a:pt x="982" y="721"/>
                    <a:pt x="1012" y="576"/>
                  </a:cubicBezTo>
                  <a:cubicBezTo>
                    <a:pt x="1042" y="430"/>
                    <a:pt x="1073" y="279"/>
                    <a:pt x="1097" y="140"/>
                  </a:cubicBezTo>
                  <a:lnTo>
                    <a:pt x="437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651700" y="2234500"/>
              <a:ext cx="14700" cy="3650"/>
            </a:xfrm>
            <a:custGeom>
              <a:avLst/>
              <a:gdLst/>
              <a:ahLst/>
              <a:cxnLst/>
              <a:rect l="l" t="t" r="r" b="b"/>
              <a:pathLst>
                <a:path w="588" h="146" extrusionOk="0">
                  <a:moveTo>
                    <a:pt x="13" y="0"/>
                  </a:moveTo>
                  <a:cubicBezTo>
                    <a:pt x="1" y="0"/>
                    <a:pt x="1" y="12"/>
                    <a:pt x="13" y="12"/>
                  </a:cubicBezTo>
                  <a:cubicBezTo>
                    <a:pt x="194" y="55"/>
                    <a:pt x="382" y="133"/>
                    <a:pt x="570" y="145"/>
                  </a:cubicBezTo>
                  <a:cubicBezTo>
                    <a:pt x="576" y="145"/>
                    <a:pt x="588" y="121"/>
                    <a:pt x="576" y="121"/>
                  </a:cubicBezTo>
                  <a:cubicBezTo>
                    <a:pt x="412" y="24"/>
                    <a:pt x="200" y="0"/>
                    <a:pt x="13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2651700" y="2234500"/>
              <a:ext cx="14700" cy="3650"/>
            </a:xfrm>
            <a:custGeom>
              <a:avLst/>
              <a:gdLst/>
              <a:ahLst/>
              <a:cxnLst/>
              <a:rect l="l" t="t" r="r" b="b"/>
              <a:pathLst>
                <a:path w="588" h="146" extrusionOk="0">
                  <a:moveTo>
                    <a:pt x="13" y="0"/>
                  </a:moveTo>
                  <a:cubicBezTo>
                    <a:pt x="1" y="0"/>
                    <a:pt x="1" y="12"/>
                    <a:pt x="13" y="12"/>
                  </a:cubicBezTo>
                  <a:cubicBezTo>
                    <a:pt x="194" y="55"/>
                    <a:pt x="382" y="133"/>
                    <a:pt x="570" y="145"/>
                  </a:cubicBezTo>
                  <a:cubicBezTo>
                    <a:pt x="576" y="145"/>
                    <a:pt x="588" y="121"/>
                    <a:pt x="576" y="121"/>
                  </a:cubicBezTo>
                  <a:cubicBezTo>
                    <a:pt x="412" y="24"/>
                    <a:pt x="200" y="0"/>
                    <a:pt x="13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2661250" y="2237575"/>
              <a:ext cx="5150" cy="21725"/>
            </a:xfrm>
            <a:custGeom>
              <a:avLst/>
              <a:gdLst/>
              <a:ahLst/>
              <a:cxnLst/>
              <a:rect l="l" t="t" r="r" b="b"/>
              <a:pathLst>
                <a:path w="206" h="869" extrusionOk="0">
                  <a:moveTo>
                    <a:pt x="192" y="0"/>
                  </a:moveTo>
                  <a:cubicBezTo>
                    <a:pt x="185" y="0"/>
                    <a:pt x="178" y="5"/>
                    <a:pt x="176" y="16"/>
                  </a:cubicBezTo>
                  <a:cubicBezTo>
                    <a:pt x="133" y="150"/>
                    <a:pt x="103" y="295"/>
                    <a:pt x="85" y="440"/>
                  </a:cubicBezTo>
                  <a:cubicBezTo>
                    <a:pt x="48" y="585"/>
                    <a:pt x="30" y="725"/>
                    <a:pt x="0" y="864"/>
                  </a:cubicBezTo>
                  <a:cubicBezTo>
                    <a:pt x="0" y="867"/>
                    <a:pt x="2" y="869"/>
                    <a:pt x="3" y="869"/>
                  </a:cubicBezTo>
                  <a:cubicBezTo>
                    <a:pt x="5" y="869"/>
                    <a:pt x="6" y="867"/>
                    <a:pt x="6" y="864"/>
                  </a:cubicBezTo>
                  <a:cubicBezTo>
                    <a:pt x="42" y="725"/>
                    <a:pt x="85" y="585"/>
                    <a:pt x="115" y="440"/>
                  </a:cubicBezTo>
                  <a:cubicBezTo>
                    <a:pt x="145" y="295"/>
                    <a:pt x="176" y="162"/>
                    <a:pt x="206" y="16"/>
                  </a:cubicBezTo>
                  <a:cubicBezTo>
                    <a:pt x="206" y="7"/>
                    <a:pt x="199" y="0"/>
                    <a:pt x="19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2645950" y="2238275"/>
              <a:ext cx="18200" cy="41500"/>
            </a:xfrm>
            <a:custGeom>
              <a:avLst/>
              <a:gdLst/>
              <a:ahLst/>
              <a:cxnLst/>
              <a:rect l="l" t="t" r="r" b="b"/>
              <a:pathLst>
                <a:path w="728" h="1660" extrusionOk="0">
                  <a:moveTo>
                    <a:pt x="412" y="0"/>
                  </a:moveTo>
                  <a:lnTo>
                    <a:pt x="376" y="152"/>
                  </a:lnTo>
                  <a:cubicBezTo>
                    <a:pt x="394" y="152"/>
                    <a:pt x="412" y="158"/>
                    <a:pt x="430" y="158"/>
                  </a:cubicBezTo>
                  <a:cubicBezTo>
                    <a:pt x="443" y="158"/>
                    <a:pt x="461" y="170"/>
                    <a:pt x="467" y="176"/>
                  </a:cubicBezTo>
                  <a:cubicBezTo>
                    <a:pt x="485" y="182"/>
                    <a:pt x="491" y="182"/>
                    <a:pt x="503" y="188"/>
                  </a:cubicBezTo>
                  <a:cubicBezTo>
                    <a:pt x="527" y="200"/>
                    <a:pt x="552" y="212"/>
                    <a:pt x="564" y="231"/>
                  </a:cubicBezTo>
                  <a:cubicBezTo>
                    <a:pt x="606" y="249"/>
                    <a:pt x="624" y="279"/>
                    <a:pt x="624" y="279"/>
                  </a:cubicBezTo>
                  <a:cubicBezTo>
                    <a:pt x="624" y="279"/>
                    <a:pt x="618" y="279"/>
                    <a:pt x="606" y="291"/>
                  </a:cubicBezTo>
                  <a:cubicBezTo>
                    <a:pt x="588" y="291"/>
                    <a:pt x="576" y="297"/>
                    <a:pt x="552" y="297"/>
                  </a:cubicBezTo>
                  <a:cubicBezTo>
                    <a:pt x="503" y="297"/>
                    <a:pt x="455" y="291"/>
                    <a:pt x="400" y="279"/>
                  </a:cubicBezTo>
                  <a:cubicBezTo>
                    <a:pt x="382" y="273"/>
                    <a:pt x="364" y="273"/>
                    <a:pt x="346" y="267"/>
                  </a:cubicBezTo>
                  <a:lnTo>
                    <a:pt x="321" y="364"/>
                  </a:lnTo>
                  <a:lnTo>
                    <a:pt x="352" y="364"/>
                  </a:lnTo>
                  <a:cubicBezTo>
                    <a:pt x="376" y="370"/>
                    <a:pt x="400" y="382"/>
                    <a:pt x="412" y="394"/>
                  </a:cubicBezTo>
                  <a:cubicBezTo>
                    <a:pt x="424" y="400"/>
                    <a:pt x="430" y="412"/>
                    <a:pt x="430" y="418"/>
                  </a:cubicBezTo>
                  <a:cubicBezTo>
                    <a:pt x="430" y="418"/>
                    <a:pt x="430" y="424"/>
                    <a:pt x="436" y="424"/>
                  </a:cubicBezTo>
                  <a:lnTo>
                    <a:pt x="430" y="430"/>
                  </a:lnTo>
                  <a:cubicBezTo>
                    <a:pt x="424" y="442"/>
                    <a:pt x="412" y="449"/>
                    <a:pt x="406" y="449"/>
                  </a:cubicBezTo>
                  <a:cubicBezTo>
                    <a:pt x="382" y="461"/>
                    <a:pt x="364" y="461"/>
                    <a:pt x="340" y="461"/>
                  </a:cubicBezTo>
                  <a:cubicBezTo>
                    <a:pt x="334" y="461"/>
                    <a:pt x="315" y="455"/>
                    <a:pt x="309" y="449"/>
                  </a:cubicBezTo>
                  <a:cubicBezTo>
                    <a:pt x="261" y="612"/>
                    <a:pt x="225" y="781"/>
                    <a:pt x="182" y="945"/>
                  </a:cubicBezTo>
                  <a:cubicBezTo>
                    <a:pt x="194" y="945"/>
                    <a:pt x="200" y="957"/>
                    <a:pt x="219" y="957"/>
                  </a:cubicBezTo>
                  <a:cubicBezTo>
                    <a:pt x="273" y="969"/>
                    <a:pt x="321" y="999"/>
                    <a:pt x="364" y="1024"/>
                  </a:cubicBezTo>
                  <a:cubicBezTo>
                    <a:pt x="376" y="1036"/>
                    <a:pt x="394" y="1054"/>
                    <a:pt x="406" y="1060"/>
                  </a:cubicBezTo>
                  <a:lnTo>
                    <a:pt x="424" y="1078"/>
                  </a:lnTo>
                  <a:cubicBezTo>
                    <a:pt x="424" y="1078"/>
                    <a:pt x="412" y="1078"/>
                    <a:pt x="400" y="1084"/>
                  </a:cubicBezTo>
                  <a:cubicBezTo>
                    <a:pt x="382" y="1084"/>
                    <a:pt x="370" y="1090"/>
                    <a:pt x="346" y="1090"/>
                  </a:cubicBezTo>
                  <a:cubicBezTo>
                    <a:pt x="303" y="1090"/>
                    <a:pt x="243" y="1084"/>
                    <a:pt x="188" y="1060"/>
                  </a:cubicBezTo>
                  <a:cubicBezTo>
                    <a:pt x="170" y="1054"/>
                    <a:pt x="164" y="1054"/>
                    <a:pt x="152" y="1048"/>
                  </a:cubicBezTo>
                  <a:lnTo>
                    <a:pt x="103" y="1199"/>
                  </a:lnTo>
                  <a:cubicBezTo>
                    <a:pt x="122" y="1199"/>
                    <a:pt x="128" y="1199"/>
                    <a:pt x="140" y="1205"/>
                  </a:cubicBezTo>
                  <a:cubicBezTo>
                    <a:pt x="164" y="1211"/>
                    <a:pt x="188" y="1230"/>
                    <a:pt x="200" y="1254"/>
                  </a:cubicBezTo>
                  <a:cubicBezTo>
                    <a:pt x="212" y="1260"/>
                    <a:pt x="219" y="1272"/>
                    <a:pt x="219" y="1278"/>
                  </a:cubicBezTo>
                  <a:lnTo>
                    <a:pt x="219" y="1290"/>
                  </a:lnTo>
                  <a:lnTo>
                    <a:pt x="212" y="1296"/>
                  </a:lnTo>
                  <a:cubicBezTo>
                    <a:pt x="200" y="1302"/>
                    <a:pt x="194" y="1302"/>
                    <a:pt x="182" y="1314"/>
                  </a:cubicBezTo>
                  <a:cubicBezTo>
                    <a:pt x="170" y="1317"/>
                    <a:pt x="156" y="1319"/>
                    <a:pt x="143" y="1319"/>
                  </a:cubicBezTo>
                  <a:cubicBezTo>
                    <a:pt x="129" y="1319"/>
                    <a:pt x="116" y="1317"/>
                    <a:pt x="103" y="1314"/>
                  </a:cubicBezTo>
                  <a:cubicBezTo>
                    <a:pt x="91" y="1302"/>
                    <a:pt x="79" y="1302"/>
                    <a:pt x="73" y="1296"/>
                  </a:cubicBezTo>
                  <a:lnTo>
                    <a:pt x="1" y="1556"/>
                  </a:lnTo>
                  <a:lnTo>
                    <a:pt x="370" y="1659"/>
                  </a:lnTo>
                  <a:cubicBezTo>
                    <a:pt x="400" y="1526"/>
                    <a:pt x="430" y="1393"/>
                    <a:pt x="461" y="1266"/>
                  </a:cubicBezTo>
                  <a:cubicBezTo>
                    <a:pt x="491" y="1127"/>
                    <a:pt x="521" y="999"/>
                    <a:pt x="552" y="872"/>
                  </a:cubicBezTo>
                  <a:cubicBezTo>
                    <a:pt x="582" y="733"/>
                    <a:pt x="606" y="606"/>
                    <a:pt x="636" y="479"/>
                  </a:cubicBezTo>
                  <a:cubicBezTo>
                    <a:pt x="667" y="352"/>
                    <a:pt x="697" y="212"/>
                    <a:pt x="727" y="85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2649875" y="2240825"/>
              <a:ext cx="10625" cy="3375"/>
            </a:xfrm>
            <a:custGeom>
              <a:avLst/>
              <a:gdLst/>
              <a:ahLst/>
              <a:cxnLst/>
              <a:rect l="l" t="t" r="r" b="b"/>
              <a:pathLst>
                <a:path w="425" h="135" extrusionOk="0">
                  <a:moveTo>
                    <a:pt x="69" y="1"/>
                  </a:moveTo>
                  <a:cubicBezTo>
                    <a:pt x="46" y="1"/>
                    <a:pt x="23" y="4"/>
                    <a:pt x="1" y="14"/>
                  </a:cubicBezTo>
                  <a:cubicBezTo>
                    <a:pt x="68" y="62"/>
                    <a:pt x="152" y="50"/>
                    <a:pt x="219" y="68"/>
                  </a:cubicBezTo>
                  <a:cubicBezTo>
                    <a:pt x="286" y="80"/>
                    <a:pt x="358" y="104"/>
                    <a:pt x="425" y="135"/>
                  </a:cubicBezTo>
                  <a:lnTo>
                    <a:pt x="425" y="129"/>
                  </a:lnTo>
                  <a:cubicBezTo>
                    <a:pt x="364" y="80"/>
                    <a:pt x="298" y="62"/>
                    <a:pt x="225" y="38"/>
                  </a:cubicBezTo>
                  <a:cubicBezTo>
                    <a:pt x="178" y="21"/>
                    <a:pt x="123" y="1"/>
                    <a:pt x="6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2649875" y="2240825"/>
              <a:ext cx="10625" cy="3375"/>
            </a:xfrm>
            <a:custGeom>
              <a:avLst/>
              <a:gdLst/>
              <a:ahLst/>
              <a:cxnLst/>
              <a:rect l="l" t="t" r="r" b="b"/>
              <a:pathLst>
                <a:path w="425" h="135" extrusionOk="0">
                  <a:moveTo>
                    <a:pt x="69" y="1"/>
                  </a:moveTo>
                  <a:cubicBezTo>
                    <a:pt x="46" y="1"/>
                    <a:pt x="23" y="4"/>
                    <a:pt x="1" y="14"/>
                  </a:cubicBezTo>
                  <a:cubicBezTo>
                    <a:pt x="68" y="62"/>
                    <a:pt x="152" y="50"/>
                    <a:pt x="219" y="68"/>
                  </a:cubicBezTo>
                  <a:cubicBezTo>
                    <a:pt x="286" y="80"/>
                    <a:pt x="358" y="104"/>
                    <a:pt x="425" y="135"/>
                  </a:cubicBezTo>
                  <a:lnTo>
                    <a:pt x="425" y="129"/>
                  </a:lnTo>
                  <a:cubicBezTo>
                    <a:pt x="364" y="80"/>
                    <a:pt x="298" y="62"/>
                    <a:pt x="225" y="38"/>
                  </a:cubicBezTo>
                  <a:cubicBezTo>
                    <a:pt x="178" y="21"/>
                    <a:pt x="123" y="1"/>
                    <a:pt x="6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2645800" y="2260650"/>
              <a:ext cx="10025" cy="4125"/>
            </a:xfrm>
            <a:custGeom>
              <a:avLst/>
              <a:gdLst/>
              <a:ahLst/>
              <a:cxnLst/>
              <a:rect l="l" t="t" r="r" b="b"/>
              <a:pathLst>
                <a:path w="401" h="165" extrusionOk="0">
                  <a:moveTo>
                    <a:pt x="45" y="0"/>
                  </a:moveTo>
                  <a:cubicBezTo>
                    <a:pt x="31" y="0"/>
                    <a:pt x="16" y="3"/>
                    <a:pt x="1" y="8"/>
                  </a:cubicBezTo>
                  <a:cubicBezTo>
                    <a:pt x="49" y="44"/>
                    <a:pt x="116" y="56"/>
                    <a:pt x="170" y="68"/>
                  </a:cubicBezTo>
                  <a:cubicBezTo>
                    <a:pt x="249" y="92"/>
                    <a:pt x="315" y="129"/>
                    <a:pt x="388" y="165"/>
                  </a:cubicBezTo>
                  <a:cubicBezTo>
                    <a:pt x="400" y="165"/>
                    <a:pt x="400" y="159"/>
                    <a:pt x="400" y="159"/>
                  </a:cubicBezTo>
                  <a:cubicBezTo>
                    <a:pt x="340" y="111"/>
                    <a:pt x="279" y="74"/>
                    <a:pt x="206" y="50"/>
                  </a:cubicBezTo>
                  <a:cubicBezTo>
                    <a:pt x="154" y="31"/>
                    <a:pt x="101" y="0"/>
                    <a:pt x="45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2645800" y="2260650"/>
              <a:ext cx="10025" cy="4125"/>
            </a:xfrm>
            <a:custGeom>
              <a:avLst/>
              <a:gdLst/>
              <a:ahLst/>
              <a:cxnLst/>
              <a:rect l="l" t="t" r="r" b="b"/>
              <a:pathLst>
                <a:path w="401" h="165" extrusionOk="0">
                  <a:moveTo>
                    <a:pt x="45" y="0"/>
                  </a:moveTo>
                  <a:cubicBezTo>
                    <a:pt x="31" y="0"/>
                    <a:pt x="16" y="3"/>
                    <a:pt x="1" y="8"/>
                  </a:cubicBezTo>
                  <a:cubicBezTo>
                    <a:pt x="49" y="44"/>
                    <a:pt x="116" y="56"/>
                    <a:pt x="170" y="68"/>
                  </a:cubicBezTo>
                  <a:cubicBezTo>
                    <a:pt x="249" y="92"/>
                    <a:pt x="315" y="129"/>
                    <a:pt x="388" y="165"/>
                  </a:cubicBezTo>
                  <a:cubicBezTo>
                    <a:pt x="400" y="165"/>
                    <a:pt x="400" y="159"/>
                    <a:pt x="400" y="159"/>
                  </a:cubicBezTo>
                  <a:cubicBezTo>
                    <a:pt x="340" y="111"/>
                    <a:pt x="279" y="74"/>
                    <a:pt x="206" y="50"/>
                  </a:cubicBezTo>
                  <a:cubicBezTo>
                    <a:pt x="154" y="31"/>
                    <a:pt x="101" y="0"/>
                    <a:pt x="45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2651700" y="2246475"/>
              <a:ext cx="3200" cy="825"/>
            </a:xfrm>
            <a:custGeom>
              <a:avLst/>
              <a:gdLst/>
              <a:ahLst/>
              <a:cxnLst/>
              <a:rect l="l" t="t" r="r" b="b"/>
              <a:pathLst>
                <a:path w="128" h="33" extrusionOk="0">
                  <a:moveTo>
                    <a:pt x="43" y="0"/>
                  </a:moveTo>
                  <a:cubicBezTo>
                    <a:pt x="30" y="0"/>
                    <a:pt x="16" y="2"/>
                    <a:pt x="1" y="5"/>
                  </a:cubicBezTo>
                  <a:cubicBezTo>
                    <a:pt x="22" y="26"/>
                    <a:pt x="51" y="33"/>
                    <a:pt x="81" y="33"/>
                  </a:cubicBezTo>
                  <a:cubicBezTo>
                    <a:pt x="95" y="33"/>
                    <a:pt x="109" y="32"/>
                    <a:pt x="122" y="30"/>
                  </a:cubicBezTo>
                  <a:cubicBezTo>
                    <a:pt x="128" y="30"/>
                    <a:pt x="128" y="12"/>
                    <a:pt x="122" y="12"/>
                  </a:cubicBezTo>
                  <a:cubicBezTo>
                    <a:pt x="97" y="7"/>
                    <a:pt x="72" y="0"/>
                    <a:pt x="43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2651700" y="2246475"/>
              <a:ext cx="3200" cy="825"/>
            </a:xfrm>
            <a:custGeom>
              <a:avLst/>
              <a:gdLst/>
              <a:ahLst/>
              <a:cxnLst/>
              <a:rect l="l" t="t" r="r" b="b"/>
              <a:pathLst>
                <a:path w="128" h="33" extrusionOk="0">
                  <a:moveTo>
                    <a:pt x="43" y="0"/>
                  </a:moveTo>
                  <a:cubicBezTo>
                    <a:pt x="30" y="0"/>
                    <a:pt x="16" y="2"/>
                    <a:pt x="1" y="5"/>
                  </a:cubicBezTo>
                  <a:cubicBezTo>
                    <a:pt x="22" y="26"/>
                    <a:pt x="51" y="33"/>
                    <a:pt x="81" y="33"/>
                  </a:cubicBezTo>
                  <a:cubicBezTo>
                    <a:pt x="95" y="33"/>
                    <a:pt x="109" y="32"/>
                    <a:pt x="122" y="30"/>
                  </a:cubicBezTo>
                  <a:cubicBezTo>
                    <a:pt x="128" y="30"/>
                    <a:pt x="128" y="12"/>
                    <a:pt x="122" y="12"/>
                  </a:cubicBezTo>
                  <a:cubicBezTo>
                    <a:pt x="97" y="7"/>
                    <a:pt x="72" y="0"/>
                    <a:pt x="43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2646700" y="2268150"/>
              <a:ext cx="3975" cy="1775"/>
            </a:xfrm>
            <a:custGeom>
              <a:avLst/>
              <a:gdLst/>
              <a:ahLst/>
              <a:cxnLst/>
              <a:rect l="l" t="t" r="r" b="b"/>
              <a:pathLst>
                <a:path w="159" h="71" extrusionOk="0">
                  <a:moveTo>
                    <a:pt x="48" y="1"/>
                  </a:moveTo>
                  <a:cubicBezTo>
                    <a:pt x="33" y="1"/>
                    <a:pt x="17" y="4"/>
                    <a:pt x="1" y="10"/>
                  </a:cubicBezTo>
                  <a:cubicBezTo>
                    <a:pt x="43" y="47"/>
                    <a:pt x="98" y="65"/>
                    <a:pt x="152" y="71"/>
                  </a:cubicBezTo>
                  <a:cubicBezTo>
                    <a:pt x="158" y="71"/>
                    <a:pt x="158" y="65"/>
                    <a:pt x="158" y="53"/>
                  </a:cubicBezTo>
                  <a:cubicBezTo>
                    <a:pt x="123" y="22"/>
                    <a:pt x="88" y="1"/>
                    <a:pt x="4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2646700" y="2268150"/>
              <a:ext cx="3975" cy="1775"/>
            </a:xfrm>
            <a:custGeom>
              <a:avLst/>
              <a:gdLst/>
              <a:ahLst/>
              <a:cxnLst/>
              <a:rect l="l" t="t" r="r" b="b"/>
              <a:pathLst>
                <a:path w="159" h="71" extrusionOk="0">
                  <a:moveTo>
                    <a:pt x="48" y="1"/>
                  </a:moveTo>
                  <a:cubicBezTo>
                    <a:pt x="33" y="1"/>
                    <a:pt x="17" y="4"/>
                    <a:pt x="1" y="10"/>
                  </a:cubicBezTo>
                  <a:cubicBezTo>
                    <a:pt x="43" y="47"/>
                    <a:pt x="98" y="65"/>
                    <a:pt x="152" y="71"/>
                  </a:cubicBezTo>
                  <a:cubicBezTo>
                    <a:pt x="158" y="71"/>
                    <a:pt x="158" y="65"/>
                    <a:pt x="158" y="53"/>
                  </a:cubicBezTo>
                  <a:cubicBezTo>
                    <a:pt x="123" y="22"/>
                    <a:pt x="88" y="1"/>
                    <a:pt x="4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623700" y="2275050"/>
              <a:ext cx="32875" cy="48000"/>
            </a:xfrm>
            <a:custGeom>
              <a:avLst/>
              <a:gdLst/>
              <a:ahLst/>
              <a:cxnLst/>
              <a:rect l="l" t="t" r="r" b="b"/>
              <a:pathLst>
                <a:path w="1315" h="1920" extrusionOk="0">
                  <a:moveTo>
                    <a:pt x="600" y="1"/>
                  </a:moveTo>
                  <a:lnTo>
                    <a:pt x="467" y="406"/>
                  </a:lnTo>
                  <a:lnTo>
                    <a:pt x="321" y="818"/>
                  </a:lnTo>
                  <a:lnTo>
                    <a:pt x="170" y="1218"/>
                  </a:lnTo>
                  <a:lnTo>
                    <a:pt x="1" y="1617"/>
                  </a:lnTo>
                  <a:lnTo>
                    <a:pt x="751" y="1920"/>
                  </a:lnTo>
                  <a:lnTo>
                    <a:pt x="909" y="1496"/>
                  </a:lnTo>
                  <a:lnTo>
                    <a:pt x="1054" y="1066"/>
                  </a:lnTo>
                  <a:lnTo>
                    <a:pt x="1193" y="636"/>
                  </a:lnTo>
                  <a:cubicBezTo>
                    <a:pt x="1230" y="491"/>
                    <a:pt x="1272" y="346"/>
                    <a:pt x="1314" y="207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2640800" y="2276725"/>
              <a:ext cx="15750" cy="5200"/>
            </a:xfrm>
            <a:custGeom>
              <a:avLst/>
              <a:gdLst/>
              <a:ahLst/>
              <a:cxnLst/>
              <a:rect l="l" t="t" r="r" b="b"/>
              <a:pathLst>
                <a:path w="630" h="208" extrusionOk="0">
                  <a:moveTo>
                    <a:pt x="7" y="0"/>
                  </a:moveTo>
                  <a:cubicBezTo>
                    <a:pt x="1" y="0"/>
                    <a:pt x="1" y="6"/>
                    <a:pt x="7" y="6"/>
                  </a:cubicBezTo>
                  <a:cubicBezTo>
                    <a:pt x="201" y="79"/>
                    <a:pt x="406" y="170"/>
                    <a:pt x="612" y="206"/>
                  </a:cubicBezTo>
                  <a:cubicBezTo>
                    <a:pt x="613" y="207"/>
                    <a:pt x="614" y="207"/>
                    <a:pt x="614" y="207"/>
                  </a:cubicBezTo>
                  <a:cubicBezTo>
                    <a:pt x="621" y="207"/>
                    <a:pt x="629" y="187"/>
                    <a:pt x="618" y="182"/>
                  </a:cubicBezTo>
                  <a:cubicBezTo>
                    <a:pt x="437" y="67"/>
                    <a:pt x="219" y="18"/>
                    <a:pt x="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2640800" y="2276725"/>
              <a:ext cx="15750" cy="5200"/>
            </a:xfrm>
            <a:custGeom>
              <a:avLst/>
              <a:gdLst/>
              <a:ahLst/>
              <a:cxnLst/>
              <a:rect l="l" t="t" r="r" b="b"/>
              <a:pathLst>
                <a:path w="630" h="208" extrusionOk="0">
                  <a:moveTo>
                    <a:pt x="7" y="0"/>
                  </a:moveTo>
                  <a:cubicBezTo>
                    <a:pt x="1" y="0"/>
                    <a:pt x="1" y="6"/>
                    <a:pt x="7" y="6"/>
                  </a:cubicBezTo>
                  <a:cubicBezTo>
                    <a:pt x="201" y="79"/>
                    <a:pt x="406" y="170"/>
                    <a:pt x="612" y="206"/>
                  </a:cubicBezTo>
                  <a:cubicBezTo>
                    <a:pt x="613" y="207"/>
                    <a:pt x="614" y="207"/>
                    <a:pt x="614" y="207"/>
                  </a:cubicBezTo>
                  <a:cubicBezTo>
                    <a:pt x="621" y="207"/>
                    <a:pt x="629" y="187"/>
                    <a:pt x="618" y="182"/>
                  </a:cubicBezTo>
                  <a:cubicBezTo>
                    <a:pt x="437" y="67"/>
                    <a:pt x="219" y="18"/>
                    <a:pt x="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649425" y="2281375"/>
              <a:ext cx="7150" cy="21475"/>
            </a:xfrm>
            <a:custGeom>
              <a:avLst/>
              <a:gdLst/>
              <a:ahLst/>
              <a:cxnLst/>
              <a:rect l="l" t="t" r="r" b="b"/>
              <a:pathLst>
                <a:path w="286" h="859" extrusionOk="0">
                  <a:moveTo>
                    <a:pt x="269" y="0"/>
                  </a:moveTo>
                  <a:cubicBezTo>
                    <a:pt x="263" y="0"/>
                    <a:pt x="258" y="3"/>
                    <a:pt x="255" y="8"/>
                  </a:cubicBezTo>
                  <a:cubicBezTo>
                    <a:pt x="201" y="147"/>
                    <a:pt x="158" y="287"/>
                    <a:pt x="122" y="426"/>
                  </a:cubicBezTo>
                  <a:cubicBezTo>
                    <a:pt x="86" y="571"/>
                    <a:pt x="43" y="710"/>
                    <a:pt x="1" y="850"/>
                  </a:cubicBezTo>
                  <a:cubicBezTo>
                    <a:pt x="1" y="856"/>
                    <a:pt x="2" y="859"/>
                    <a:pt x="4" y="859"/>
                  </a:cubicBezTo>
                  <a:cubicBezTo>
                    <a:pt x="5" y="859"/>
                    <a:pt x="7" y="856"/>
                    <a:pt x="7" y="850"/>
                  </a:cubicBezTo>
                  <a:cubicBezTo>
                    <a:pt x="61" y="716"/>
                    <a:pt x="110" y="577"/>
                    <a:pt x="152" y="438"/>
                  </a:cubicBezTo>
                  <a:cubicBezTo>
                    <a:pt x="201" y="299"/>
                    <a:pt x="237" y="153"/>
                    <a:pt x="285" y="20"/>
                  </a:cubicBezTo>
                  <a:cubicBezTo>
                    <a:pt x="285" y="6"/>
                    <a:pt x="277" y="0"/>
                    <a:pt x="269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649425" y="2281375"/>
              <a:ext cx="7150" cy="21475"/>
            </a:xfrm>
            <a:custGeom>
              <a:avLst/>
              <a:gdLst/>
              <a:ahLst/>
              <a:cxnLst/>
              <a:rect l="l" t="t" r="r" b="b"/>
              <a:pathLst>
                <a:path w="286" h="859" extrusionOk="0">
                  <a:moveTo>
                    <a:pt x="269" y="0"/>
                  </a:moveTo>
                  <a:cubicBezTo>
                    <a:pt x="263" y="0"/>
                    <a:pt x="258" y="3"/>
                    <a:pt x="255" y="8"/>
                  </a:cubicBezTo>
                  <a:cubicBezTo>
                    <a:pt x="201" y="147"/>
                    <a:pt x="158" y="287"/>
                    <a:pt x="122" y="426"/>
                  </a:cubicBezTo>
                  <a:cubicBezTo>
                    <a:pt x="86" y="571"/>
                    <a:pt x="43" y="710"/>
                    <a:pt x="1" y="850"/>
                  </a:cubicBezTo>
                  <a:cubicBezTo>
                    <a:pt x="1" y="856"/>
                    <a:pt x="2" y="859"/>
                    <a:pt x="4" y="859"/>
                  </a:cubicBezTo>
                  <a:cubicBezTo>
                    <a:pt x="5" y="859"/>
                    <a:pt x="7" y="856"/>
                    <a:pt x="7" y="850"/>
                  </a:cubicBezTo>
                  <a:cubicBezTo>
                    <a:pt x="61" y="716"/>
                    <a:pt x="110" y="577"/>
                    <a:pt x="152" y="438"/>
                  </a:cubicBezTo>
                  <a:cubicBezTo>
                    <a:pt x="201" y="299"/>
                    <a:pt x="237" y="153"/>
                    <a:pt x="285" y="20"/>
                  </a:cubicBezTo>
                  <a:cubicBezTo>
                    <a:pt x="285" y="6"/>
                    <a:pt x="277" y="0"/>
                    <a:pt x="269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2631875" y="2280800"/>
              <a:ext cx="21975" cy="41800"/>
            </a:xfrm>
            <a:custGeom>
              <a:avLst/>
              <a:gdLst/>
              <a:ahLst/>
              <a:cxnLst/>
              <a:rect l="l" t="t" r="r" b="b"/>
              <a:pathLst>
                <a:path w="879" h="1672" extrusionOk="0">
                  <a:moveTo>
                    <a:pt x="539" y="1"/>
                  </a:moveTo>
                  <a:lnTo>
                    <a:pt x="485" y="152"/>
                  </a:lnTo>
                  <a:cubicBezTo>
                    <a:pt x="509" y="164"/>
                    <a:pt x="521" y="164"/>
                    <a:pt x="545" y="170"/>
                  </a:cubicBezTo>
                  <a:cubicBezTo>
                    <a:pt x="558" y="176"/>
                    <a:pt x="576" y="176"/>
                    <a:pt x="588" y="182"/>
                  </a:cubicBezTo>
                  <a:cubicBezTo>
                    <a:pt x="606" y="195"/>
                    <a:pt x="618" y="201"/>
                    <a:pt x="630" y="207"/>
                  </a:cubicBezTo>
                  <a:lnTo>
                    <a:pt x="697" y="255"/>
                  </a:lnTo>
                  <a:cubicBezTo>
                    <a:pt x="733" y="285"/>
                    <a:pt x="757" y="316"/>
                    <a:pt x="757" y="316"/>
                  </a:cubicBezTo>
                  <a:lnTo>
                    <a:pt x="673" y="316"/>
                  </a:lnTo>
                  <a:cubicBezTo>
                    <a:pt x="630" y="316"/>
                    <a:pt x="570" y="297"/>
                    <a:pt x="515" y="285"/>
                  </a:cubicBezTo>
                  <a:cubicBezTo>
                    <a:pt x="491" y="273"/>
                    <a:pt x="479" y="267"/>
                    <a:pt x="455" y="261"/>
                  </a:cubicBezTo>
                  <a:cubicBezTo>
                    <a:pt x="449" y="291"/>
                    <a:pt x="430" y="322"/>
                    <a:pt x="424" y="352"/>
                  </a:cubicBezTo>
                  <a:cubicBezTo>
                    <a:pt x="430" y="352"/>
                    <a:pt x="449" y="352"/>
                    <a:pt x="455" y="358"/>
                  </a:cubicBezTo>
                  <a:cubicBezTo>
                    <a:pt x="479" y="370"/>
                    <a:pt x="497" y="382"/>
                    <a:pt x="515" y="400"/>
                  </a:cubicBezTo>
                  <a:cubicBezTo>
                    <a:pt x="521" y="406"/>
                    <a:pt x="527" y="412"/>
                    <a:pt x="527" y="419"/>
                  </a:cubicBezTo>
                  <a:cubicBezTo>
                    <a:pt x="527" y="419"/>
                    <a:pt x="527" y="431"/>
                    <a:pt x="539" y="431"/>
                  </a:cubicBezTo>
                  <a:lnTo>
                    <a:pt x="527" y="437"/>
                  </a:lnTo>
                  <a:cubicBezTo>
                    <a:pt x="521" y="443"/>
                    <a:pt x="515" y="443"/>
                    <a:pt x="497" y="449"/>
                  </a:cubicBezTo>
                  <a:cubicBezTo>
                    <a:pt x="484" y="458"/>
                    <a:pt x="464" y="463"/>
                    <a:pt x="445" y="463"/>
                  </a:cubicBezTo>
                  <a:cubicBezTo>
                    <a:pt x="438" y="463"/>
                    <a:pt x="431" y="463"/>
                    <a:pt x="424" y="461"/>
                  </a:cubicBezTo>
                  <a:cubicBezTo>
                    <a:pt x="418" y="461"/>
                    <a:pt x="400" y="449"/>
                    <a:pt x="394" y="443"/>
                  </a:cubicBezTo>
                  <a:cubicBezTo>
                    <a:pt x="340" y="600"/>
                    <a:pt x="279" y="770"/>
                    <a:pt x="218" y="927"/>
                  </a:cubicBezTo>
                  <a:cubicBezTo>
                    <a:pt x="237" y="933"/>
                    <a:pt x="249" y="933"/>
                    <a:pt x="267" y="945"/>
                  </a:cubicBezTo>
                  <a:cubicBezTo>
                    <a:pt x="327" y="963"/>
                    <a:pt x="376" y="1006"/>
                    <a:pt x="418" y="1036"/>
                  </a:cubicBezTo>
                  <a:cubicBezTo>
                    <a:pt x="436" y="1048"/>
                    <a:pt x="455" y="1066"/>
                    <a:pt x="461" y="1078"/>
                  </a:cubicBezTo>
                  <a:cubicBezTo>
                    <a:pt x="467" y="1097"/>
                    <a:pt x="479" y="1103"/>
                    <a:pt x="479" y="1103"/>
                  </a:cubicBezTo>
                  <a:lnTo>
                    <a:pt x="394" y="1103"/>
                  </a:lnTo>
                  <a:cubicBezTo>
                    <a:pt x="346" y="1097"/>
                    <a:pt x="279" y="1078"/>
                    <a:pt x="225" y="1054"/>
                  </a:cubicBezTo>
                  <a:cubicBezTo>
                    <a:pt x="212" y="1048"/>
                    <a:pt x="206" y="1042"/>
                    <a:pt x="188" y="1042"/>
                  </a:cubicBezTo>
                  <a:cubicBezTo>
                    <a:pt x="176" y="1097"/>
                    <a:pt x="152" y="1139"/>
                    <a:pt x="128" y="1193"/>
                  </a:cubicBezTo>
                  <a:cubicBezTo>
                    <a:pt x="146" y="1193"/>
                    <a:pt x="158" y="1200"/>
                    <a:pt x="164" y="1200"/>
                  </a:cubicBezTo>
                  <a:cubicBezTo>
                    <a:pt x="188" y="1206"/>
                    <a:pt x="212" y="1230"/>
                    <a:pt x="225" y="1254"/>
                  </a:cubicBezTo>
                  <a:cubicBezTo>
                    <a:pt x="237" y="1260"/>
                    <a:pt x="243" y="1278"/>
                    <a:pt x="243" y="1284"/>
                  </a:cubicBezTo>
                  <a:lnTo>
                    <a:pt x="243" y="1290"/>
                  </a:lnTo>
                  <a:lnTo>
                    <a:pt x="243" y="1296"/>
                  </a:lnTo>
                  <a:cubicBezTo>
                    <a:pt x="243" y="1296"/>
                    <a:pt x="237" y="1296"/>
                    <a:pt x="237" y="1309"/>
                  </a:cubicBezTo>
                  <a:cubicBezTo>
                    <a:pt x="225" y="1309"/>
                    <a:pt x="212" y="1315"/>
                    <a:pt x="206" y="1315"/>
                  </a:cubicBezTo>
                  <a:cubicBezTo>
                    <a:pt x="199" y="1316"/>
                    <a:pt x="192" y="1317"/>
                    <a:pt x="184" y="1317"/>
                  </a:cubicBezTo>
                  <a:cubicBezTo>
                    <a:pt x="165" y="1317"/>
                    <a:pt x="145" y="1313"/>
                    <a:pt x="128" y="1309"/>
                  </a:cubicBezTo>
                  <a:cubicBezTo>
                    <a:pt x="116" y="1296"/>
                    <a:pt x="103" y="1290"/>
                    <a:pt x="97" y="1284"/>
                  </a:cubicBezTo>
                  <a:lnTo>
                    <a:pt x="1" y="1533"/>
                  </a:lnTo>
                  <a:lnTo>
                    <a:pt x="370" y="1672"/>
                  </a:lnTo>
                  <a:lnTo>
                    <a:pt x="509" y="1284"/>
                  </a:lnTo>
                  <a:cubicBezTo>
                    <a:pt x="551" y="1151"/>
                    <a:pt x="588" y="1024"/>
                    <a:pt x="636" y="897"/>
                  </a:cubicBezTo>
                  <a:cubicBezTo>
                    <a:pt x="673" y="770"/>
                    <a:pt x="721" y="636"/>
                    <a:pt x="757" y="509"/>
                  </a:cubicBezTo>
                  <a:cubicBezTo>
                    <a:pt x="800" y="382"/>
                    <a:pt x="842" y="255"/>
                    <a:pt x="878" y="122"/>
                  </a:cubicBezTo>
                  <a:lnTo>
                    <a:pt x="539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38225" y="2283050"/>
              <a:ext cx="11850" cy="4450"/>
            </a:xfrm>
            <a:custGeom>
              <a:avLst/>
              <a:gdLst/>
              <a:ahLst/>
              <a:cxnLst/>
              <a:rect l="l" t="t" r="r" b="b"/>
              <a:pathLst>
                <a:path w="474" h="178" extrusionOk="0">
                  <a:moveTo>
                    <a:pt x="54" y="0"/>
                  </a:moveTo>
                  <a:cubicBezTo>
                    <a:pt x="36" y="0"/>
                    <a:pt x="18" y="3"/>
                    <a:pt x="1" y="8"/>
                  </a:cubicBezTo>
                  <a:cubicBezTo>
                    <a:pt x="73" y="56"/>
                    <a:pt x="164" y="56"/>
                    <a:pt x="249" y="86"/>
                  </a:cubicBezTo>
                  <a:cubicBezTo>
                    <a:pt x="322" y="111"/>
                    <a:pt x="388" y="141"/>
                    <a:pt x="467" y="177"/>
                  </a:cubicBezTo>
                  <a:cubicBezTo>
                    <a:pt x="467" y="177"/>
                    <a:pt x="473" y="171"/>
                    <a:pt x="467" y="171"/>
                  </a:cubicBezTo>
                  <a:cubicBezTo>
                    <a:pt x="400" y="117"/>
                    <a:pt x="328" y="86"/>
                    <a:pt x="255" y="56"/>
                  </a:cubicBezTo>
                  <a:cubicBezTo>
                    <a:pt x="193" y="32"/>
                    <a:pt x="123" y="0"/>
                    <a:pt x="54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638225" y="2283050"/>
              <a:ext cx="11850" cy="4450"/>
            </a:xfrm>
            <a:custGeom>
              <a:avLst/>
              <a:gdLst/>
              <a:ahLst/>
              <a:cxnLst/>
              <a:rect l="l" t="t" r="r" b="b"/>
              <a:pathLst>
                <a:path w="474" h="178" extrusionOk="0">
                  <a:moveTo>
                    <a:pt x="54" y="0"/>
                  </a:moveTo>
                  <a:cubicBezTo>
                    <a:pt x="36" y="0"/>
                    <a:pt x="18" y="3"/>
                    <a:pt x="1" y="8"/>
                  </a:cubicBezTo>
                  <a:cubicBezTo>
                    <a:pt x="73" y="56"/>
                    <a:pt x="164" y="56"/>
                    <a:pt x="249" y="86"/>
                  </a:cubicBezTo>
                  <a:cubicBezTo>
                    <a:pt x="322" y="111"/>
                    <a:pt x="388" y="141"/>
                    <a:pt x="467" y="177"/>
                  </a:cubicBezTo>
                  <a:cubicBezTo>
                    <a:pt x="467" y="177"/>
                    <a:pt x="473" y="171"/>
                    <a:pt x="467" y="171"/>
                  </a:cubicBezTo>
                  <a:cubicBezTo>
                    <a:pt x="400" y="117"/>
                    <a:pt x="328" y="86"/>
                    <a:pt x="255" y="56"/>
                  </a:cubicBezTo>
                  <a:cubicBezTo>
                    <a:pt x="193" y="32"/>
                    <a:pt x="123" y="0"/>
                    <a:pt x="54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632625" y="2302275"/>
              <a:ext cx="10175" cy="5350"/>
            </a:xfrm>
            <a:custGeom>
              <a:avLst/>
              <a:gdLst/>
              <a:ahLst/>
              <a:cxnLst/>
              <a:rect l="l" t="t" r="r" b="b"/>
              <a:pathLst>
                <a:path w="407" h="214" extrusionOk="0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43" y="44"/>
                    <a:pt x="116" y="62"/>
                    <a:pt x="176" y="86"/>
                  </a:cubicBezTo>
                  <a:cubicBezTo>
                    <a:pt x="255" y="117"/>
                    <a:pt x="334" y="165"/>
                    <a:pt x="400" y="213"/>
                  </a:cubicBezTo>
                  <a:cubicBezTo>
                    <a:pt x="406" y="213"/>
                    <a:pt x="406" y="207"/>
                    <a:pt x="406" y="207"/>
                  </a:cubicBezTo>
                  <a:cubicBezTo>
                    <a:pt x="346" y="153"/>
                    <a:pt x="279" y="104"/>
                    <a:pt x="213" y="74"/>
                  </a:cubicBezTo>
                  <a:cubicBezTo>
                    <a:pt x="150" y="40"/>
                    <a:pt x="83" y="1"/>
                    <a:pt x="1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632625" y="2302275"/>
              <a:ext cx="10175" cy="5350"/>
            </a:xfrm>
            <a:custGeom>
              <a:avLst/>
              <a:gdLst/>
              <a:ahLst/>
              <a:cxnLst/>
              <a:rect l="l" t="t" r="r" b="b"/>
              <a:pathLst>
                <a:path w="407" h="214" extrusionOk="0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43" y="44"/>
                    <a:pt x="116" y="62"/>
                    <a:pt x="176" y="86"/>
                  </a:cubicBezTo>
                  <a:cubicBezTo>
                    <a:pt x="255" y="117"/>
                    <a:pt x="334" y="165"/>
                    <a:pt x="400" y="213"/>
                  </a:cubicBezTo>
                  <a:cubicBezTo>
                    <a:pt x="406" y="213"/>
                    <a:pt x="406" y="207"/>
                    <a:pt x="406" y="207"/>
                  </a:cubicBezTo>
                  <a:cubicBezTo>
                    <a:pt x="346" y="153"/>
                    <a:pt x="279" y="104"/>
                    <a:pt x="213" y="74"/>
                  </a:cubicBezTo>
                  <a:cubicBezTo>
                    <a:pt x="150" y="40"/>
                    <a:pt x="83" y="1"/>
                    <a:pt x="1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2640050" y="2288875"/>
              <a:ext cx="3350" cy="1200"/>
            </a:xfrm>
            <a:custGeom>
              <a:avLst/>
              <a:gdLst/>
              <a:ahLst/>
              <a:cxnLst/>
              <a:rect l="l" t="t" r="r" b="b"/>
              <a:pathLst>
                <a:path w="134" h="48" extrusionOk="0">
                  <a:moveTo>
                    <a:pt x="30" y="1"/>
                  </a:moveTo>
                  <a:cubicBezTo>
                    <a:pt x="20" y="1"/>
                    <a:pt x="10" y="2"/>
                    <a:pt x="0" y="5"/>
                  </a:cubicBezTo>
                  <a:cubicBezTo>
                    <a:pt x="31" y="35"/>
                    <a:pt x="79" y="47"/>
                    <a:pt x="128" y="47"/>
                  </a:cubicBezTo>
                  <a:cubicBezTo>
                    <a:pt x="134" y="47"/>
                    <a:pt x="134" y="35"/>
                    <a:pt x="128" y="29"/>
                  </a:cubicBezTo>
                  <a:cubicBezTo>
                    <a:pt x="99" y="15"/>
                    <a:pt x="64" y="1"/>
                    <a:pt x="3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2640050" y="2288875"/>
              <a:ext cx="3350" cy="1200"/>
            </a:xfrm>
            <a:custGeom>
              <a:avLst/>
              <a:gdLst/>
              <a:ahLst/>
              <a:cxnLst/>
              <a:rect l="l" t="t" r="r" b="b"/>
              <a:pathLst>
                <a:path w="134" h="48" extrusionOk="0">
                  <a:moveTo>
                    <a:pt x="30" y="1"/>
                  </a:moveTo>
                  <a:cubicBezTo>
                    <a:pt x="20" y="1"/>
                    <a:pt x="10" y="2"/>
                    <a:pt x="0" y="5"/>
                  </a:cubicBezTo>
                  <a:cubicBezTo>
                    <a:pt x="31" y="35"/>
                    <a:pt x="79" y="47"/>
                    <a:pt x="128" y="47"/>
                  </a:cubicBezTo>
                  <a:cubicBezTo>
                    <a:pt x="134" y="47"/>
                    <a:pt x="134" y="35"/>
                    <a:pt x="128" y="29"/>
                  </a:cubicBezTo>
                  <a:cubicBezTo>
                    <a:pt x="99" y="15"/>
                    <a:pt x="64" y="1"/>
                    <a:pt x="3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2633075" y="2309950"/>
              <a:ext cx="4275" cy="1900"/>
            </a:xfrm>
            <a:custGeom>
              <a:avLst/>
              <a:gdLst/>
              <a:ahLst/>
              <a:cxnLst/>
              <a:rect l="l" t="t" r="r" b="b"/>
              <a:pathLst>
                <a:path w="171" h="76" extrusionOk="0">
                  <a:moveTo>
                    <a:pt x="26" y="1"/>
                  </a:moveTo>
                  <a:cubicBezTo>
                    <a:pt x="18" y="1"/>
                    <a:pt x="9" y="1"/>
                    <a:pt x="1" y="3"/>
                  </a:cubicBezTo>
                  <a:cubicBezTo>
                    <a:pt x="43" y="40"/>
                    <a:pt x="98" y="70"/>
                    <a:pt x="158" y="76"/>
                  </a:cubicBezTo>
                  <a:cubicBezTo>
                    <a:pt x="164" y="76"/>
                    <a:pt x="170" y="70"/>
                    <a:pt x="164" y="64"/>
                  </a:cubicBezTo>
                  <a:cubicBezTo>
                    <a:pt x="128" y="28"/>
                    <a:pt x="75" y="1"/>
                    <a:pt x="2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2633075" y="2309950"/>
              <a:ext cx="4275" cy="1900"/>
            </a:xfrm>
            <a:custGeom>
              <a:avLst/>
              <a:gdLst/>
              <a:ahLst/>
              <a:cxnLst/>
              <a:rect l="l" t="t" r="r" b="b"/>
              <a:pathLst>
                <a:path w="171" h="76" extrusionOk="0">
                  <a:moveTo>
                    <a:pt x="26" y="1"/>
                  </a:moveTo>
                  <a:cubicBezTo>
                    <a:pt x="18" y="1"/>
                    <a:pt x="9" y="1"/>
                    <a:pt x="1" y="3"/>
                  </a:cubicBezTo>
                  <a:cubicBezTo>
                    <a:pt x="43" y="40"/>
                    <a:pt x="98" y="70"/>
                    <a:pt x="158" y="76"/>
                  </a:cubicBezTo>
                  <a:cubicBezTo>
                    <a:pt x="164" y="76"/>
                    <a:pt x="170" y="70"/>
                    <a:pt x="164" y="64"/>
                  </a:cubicBezTo>
                  <a:cubicBezTo>
                    <a:pt x="128" y="28"/>
                    <a:pt x="75" y="1"/>
                    <a:pt x="2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2604775" y="2315475"/>
              <a:ext cx="37725" cy="49050"/>
            </a:xfrm>
            <a:custGeom>
              <a:avLst/>
              <a:gdLst/>
              <a:ahLst/>
              <a:cxnLst/>
              <a:rect l="l" t="t" r="r" b="b"/>
              <a:pathLst>
                <a:path w="1509" h="1962" extrusionOk="0">
                  <a:moveTo>
                    <a:pt x="758" y="0"/>
                  </a:moveTo>
                  <a:lnTo>
                    <a:pt x="582" y="394"/>
                  </a:lnTo>
                  <a:lnTo>
                    <a:pt x="406" y="787"/>
                  </a:lnTo>
                  <a:lnTo>
                    <a:pt x="207" y="1175"/>
                  </a:lnTo>
                  <a:lnTo>
                    <a:pt x="1" y="1562"/>
                  </a:lnTo>
                  <a:lnTo>
                    <a:pt x="788" y="1962"/>
                  </a:lnTo>
                  <a:lnTo>
                    <a:pt x="982" y="1556"/>
                  </a:lnTo>
                  <a:lnTo>
                    <a:pt x="1169" y="1144"/>
                  </a:lnTo>
                  <a:lnTo>
                    <a:pt x="1339" y="727"/>
                  </a:lnTo>
                  <a:lnTo>
                    <a:pt x="1508" y="303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2625975" y="2317425"/>
              <a:ext cx="16475" cy="7325"/>
            </a:xfrm>
            <a:custGeom>
              <a:avLst/>
              <a:gdLst/>
              <a:ahLst/>
              <a:cxnLst/>
              <a:rect l="l" t="t" r="r" b="b"/>
              <a:pathLst>
                <a:path w="659" h="293" extrusionOk="0">
                  <a:moveTo>
                    <a:pt x="12" y="1"/>
                  </a:moveTo>
                  <a:cubicBezTo>
                    <a:pt x="0" y="1"/>
                    <a:pt x="0" y="7"/>
                    <a:pt x="0" y="7"/>
                  </a:cubicBezTo>
                  <a:cubicBezTo>
                    <a:pt x="206" y="104"/>
                    <a:pt x="418" y="219"/>
                    <a:pt x="636" y="285"/>
                  </a:cubicBezTo>
                  <a:cubicBezTo>
                    <a:pt x="641" y="290"/>
                    <a:pt x="645" y="292"/>
                    <a:pt x="648" y="292"/>
                  </a:cubicBezTo>
                  <a:cubicBezTo>
                    <a:pt x="657" y="292"/>
                    <a:pt x="659" y="278"/>
                    <a:pt x="654" y="273"/>
                  </a:cubicBezTo>
                  <a:cubicBezTo>
                    <a:pt x="473" y="128"/>
                    <a:pt x="230" y="55"/>
                    <a:pt x="1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2625975" y="2317425"/>
              <a:ext cx="16475" cy="7325"/>
            </a:xfrm>
            <a:custGeom>
              <a:avLst/>
              <a:gdLst/>
              <a:ahLst/>
              <a:cxnLst/>
              <a:rect l="l" t="t" r="r" b="b"/>
              <a:pathLst>
                <a:path w="659" h="293" extrusionOk="0">
                  <a:moveTo>
                    <a:pt x="12" y="1"/>
                  </a:moveTo>
                  <a:cubicBezTo>
                    <a:pt x="0" y="1"/>
                    <a:pt x="0" y="7"/>
                    <a:pt x="0" y="7"/>
                  </a:cubicBezTo>
                  <a:cubicBezTo>
                    <a:pt x="206" y="104"/>
                    <a:pt x="418" y="219"/>
                    <a:pt x="636" y="285"/>
                  </a:cubicBezTo>
                  <a:cubicBezTo>
                    <a:pt x="641" y="290"/>
                    <a:pt x="645" y="292"/>
                    <a:pt x="648" y="292"/>
                  </a:cubicBezTo>
                  <a:cubicBezTo>
                    <a:pt x="657" y="292"/>
                    <a:pt x="659" y="278"/>
                    <a:pt x="654" y="273"/>
                  </a:cubicBezTo>
                  <a:cubicBezTo>
                    <a:pt x="473" y="128"/>
                    <a:pt x="230" y="55"/>
                    <a:pt x="1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2633225" y="2324325"/>
              <a:ext cx="9325" cy="20675"/>
            </a:xfrm>
            <a:custGeom>
              <a:avLst/>
              <a:gdLst/>
              <a:ahLst/>
              <a:cxnLst/>
              <a:rect l="l" t="t" r="r" b="b"/>
              <a:pathLst>
                <a:path w="373" h="827" extrusionOk="0">
                  <a:moveTo>
                    <a:pt x="351" y="1"/>
                  </a:moveTo>
                  <a:cubicBezTo>
                    <a:pt x="346" y="1"/>
                    <a:pt x="342" y="4"/>
                    <a:pt x="340" y="9"/>
                  </a:cubicBezTo>
                  <a:cubicBezTo>
                    <a:pt x="273" y="143"/>
                    <a:pt x="219" y="276"/>
                    <a:pt x="164" y="409"/>
                  </a:cubicBezTo>
                  <a:cubicBezTo>
                    <a:pt x="116" y="548"/>
                    <a:pt x="62" y="688"/>
                    <a:pt x="1" y="821"/>
                  </a:cubicBezTo>
                  <a:cubicBezTo>
                    <a:pt x="1" y="827"/>
                    <a:pt x="7" y="827"/>
                    <a:pt x="7" y="827"/>
                  </a:cubicBezTo>
                  <a:cubicBezTo>
                    <a:pt x="74" y="700"/>
                    <a:pt x="134" y="560"/>
                    <a:pt x="195" y="433"/>
                  </a:cubicBezTo>
                  <a:cubicBezTo>
                    <a:pt x="255" y="300"/>
                    <a:pt x="310" y="161"/>
                    <a:pt x="364" y="34"/>
                  </a:cubicBezTo>
                  <a:cubicBezTo>
                    <a:pt x="372" y="13"/>
                    <a:pt x="361" y="1"/>
                    <a:pt x="35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2633225" y="2324325"/>
              <a:ext cx="9325" cy="20675"/>
            </a:xfrm>
            <a:custGeom>
              <a:avLst/>
              <a:gdLst/>
              <a:ahLst/>
              <a:cxnLst/>
              <a:rect l="l" t="t" r="r" b="b"/>
              <a:pathLst>
                <a:path w="373" h="827" extrusionOk="0">
                  <a:moveTo>
                    <a:pt x="351" y="1"/>
                  </a:moveTo>
                  <a:cubicBezTo>
                    <a:pt x="346" y="1"/>
                    <a:pt x="342" y="4"/>
                    <a:pt x="340" y="9"/>
                  </a:cubicBezTo>
                  <a:cubicBezTo>
                    <a:pt x="273" y="143"/>
                    <a:pt x="219" y="276"/>
                    <a:pt x="164" y="409"/>
                  </a:cubicBezTo>
                  <a:cubicBezTo>
                    <a:pt x="116" y="548"/>
                    <a:pt x="62" y="688"/>
                    <a:pt x="1" y="821"/>
                  </a:cubicBezTo>
                  <a:cubicBezTo>
                    <a:pt x="1" y="827"/>
                    <a:pt x="7" y="827"/>
                    <a:pt x="7" y="827"/>
                  </a:cubicBezTo>
                  <a:cubicBezTo>
                    <a:pt x="74" y="700"/>
                    <a:pt x="134" y="560"/>
                    <a:pt x="195" y="433"/>
                  </a:cubicBezTo>
                  <a:cubicBezTo>
                    <a:pt x="255" y="300"/>
                    <a:pt x="310" y="161"/>
                    <a:pt x="364" y="34"/>
                  </a:cubicBezTo>
                  <a:cubicBezTo>
                    <a:pt x="372" y="13"/>
                    <a:pt x="361" y="1"/>
                    <a:pt x="35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2612200" y="2322575"/>
              <a:ext cx="27125" cy="41200"/>
            </a:xfrm>
            <a:custGeom>
              <a:avLst/>
              <a:gdLst/>
              <a:ahLst/>
              <a:cxnLst/>
              <a:rect l="l" t="t" r="r" b="b"/>
              <a:pathLst>
                <a:path w="1085" h="1648" extrusionOk="0">
                  <a:moveTo>
                    <a:pt x="727" y="1"/>
                  </a:moveTo>
                  <a:lnTo>
                    <a:pt x="660" y="140"/>
                  </a:lnTo>
                  <a:cubicBezTo>
                    <a:pt x="679" y="152"/>
                    <a:pt x="703" y="158"/>
                    <a:pt x="721" y="164"/>
                  </a:cubicBezTo>
                  <a:lnTo>
                    <a:pt x="763" y="188"/>
                  </a:lnTo>
                  <a:cubicBezTo>
                    <a:pt x="781" y="195"/>
                    <a:pt x="794" y="201"/>
                    <a:pt x="800" y="207"/>
                  </a:cubicBezTo>
                  <a:cubicBezTo>
                    <a:pt x="824" y="225"/>
                    <a:pt x="854" y="249"/>
                    <a:pt x="872" y="261"/>
                  </a:cubicBezTo>
                  <a:cubicBezTo>
                    <a:pt x="909" y="303"/>
                    <a:pt x="933" y="328"/>
                    <a:pt x="933" y="328"/>
                  </a:cubicBezTo>
                  <a:lnTo>
                    <a:pt x="909" y="328"/>
                  </a:lnTo>
                  <a:cubicBezTo>
                    <a:pt x="890" y="328"/>
                    <a:pt x="872" y="328"/>
                    <a:pt x="848" y="322"/>
                  </a:cubicBezTo>
                  <a:cubicBezTo>
                    <a:pt x="794" y="316"/>
                    <a:pt x="733" y="291"/>
                    <a:pt x="672" y="267"/>
                  </a:cubicBezTo>
                  <a:cubicBezTo>
                    <a:pt x="648" y="261"/>
                    <a:pt x="630" y="249"/>
                    <a:pt x="612" y="237"/>
                  </a:cubicBezTo>
                  <a:lnTo>
                    <a:pt x="570" y="328"/>
                  </a:lnTo>
                  <a:cubicBezTo>
                    <a:pt x="576" y="328"/>
                    <a:pt x="588" y="340"/>
                    <a:pt x="600" y="340"/>
                  </a:cubicBezTo>
                  <a:cubicBezTo>
                    <a:pt x="624" y="346"/>
                    <a:pt x="642" y="370"/>
                    <a:pt x="660" y="394"/>
                  </a:cubicBezTo>
                  <a:cubicBezTo>
                    <a:pt x="666" y="400"/>
                    <a:pt x="672" y="412"/>
                    <a:pt x="672" y="425"/>
                  </a:cubicBezTo>
                  <a:lnTo>
                    <a:pt x="672" y="431"/>
                  </a:lnTo>
                  <a:cubicBezTo>
                    <a:pt x="672" y="431"/>
                    <a:pt x="666" y="431"/>
                    <a:pt x="666" y="437"/>
                  </a:cubicBezTo>
                  <a:cubicBezTo>
                    <a:pt x="660" y="443"/>
                    <a:pt x="642" y="443"/>
                    <a:pt x="636" y="455"/>
                  </a:cubicBezTo>
                  <a:cubicBezTo>
                    <a:pt x="627" y="457"/>
                    <a:pt x="618" y="458"/>
                    <a:pt x="607" y="458"/>
                  </a:cubicBezTo>
                  <a:cubicBezTo>
                    <a:pt x="590" y="458"/>
                    <a:pt x="571" y="454"/>
                    <a:pt x="551" y="443"/>
                  </a:cubicBezTo>
                  <a:cubicBezTo>
                    <a:pt x="539" y="437"/>
                    <a:pt x="533" y="431"/>
                    <a:pt x="521" y="425"/>
                  </a:cubicBezTo>
                  <a:lnTo>
                    <a:pt x="412" y="655"/>
                  </a:lnTo>
                  <a:lnTo>
                    <a:pt x="297" y="885"/>
                  </a:lnTo>
                  <a:lnTo>
                    <a:pt x="339" y="909"/>
                  </a:lnTo>
                  <a:cubicBezTo>
                    <a:pt x="400" y="939"/>
                    <a:pt x="455" y="982"/>
                    <a:pt x="491" y="1018"/>
                  </a:cubicBezTo>
                  <a:cubicBezTo>
                    <a:pt x="515" y="1036"/>
                    <a:pt x="533" y="1060"/>
                    <a:pt x="539" y="1072"/>
                  </a:cubicBezTo>
                  <a:cubicBezTo>
                    <a:pt x="545" y="1091"/>
                    <a:pt x="551" y="1097"/>
                    <a:pt x="551" y="1097"/>
                  </a:cubicBezTo>
                  <a:lnTo>
                    <a:pt x="533" y="1097"/>
                  </a:lnTo>
                  <a:cubicBezTo>
                    <a:pt x="515" y="1097"/>
                    <a:pt x="491" y="1091"/>
                    <a:pt x="461" y="1091"/>
                  </a:cubicBezTo>
                  <a:cubicBezTo>
                    <a:pt x="406" y="1072"/>
                    <a:pt x="346" y="1048"/>
                    <a:pt x="285" y="1018"/>
                  </a:cubicBezTo>
                  <a:cubicBezTo>
                    <a:pt x="273" y="1012"/>
                    <a:pt x="255" y="1006"/>
                    <a:pt x="249" y="1000"/>
                  </a:cubicBezTo>
                  <a:cubicBezTo>
                    <a:pt x="230" y="1042"/>
                    <a:pt x="206" y="1091"/>
                    <a:pt x="176" y="1139"/>
                  </a:cubicBezTo>
                  <a:cubicBezTo>
                    <a:pt x="188" y="1139"/>
                    <a:pt x="206" y="1151"/>
                    <a:pt x="218" y="1157"/>
                  </a:cubicBezTo>
                  <a:cubicBezTo>
                    <a:pt x="243" y="1169"/>
                    <a:pt x="267" y="1193"/>
                    <a:pt x="279" y="1218"/>
                  </a:cubicBezTo>
                  <a:cubicBezTo>
                    <a:pt x="285" y="1230"/>
                    <a:pt x="285" y="1242"/>
                    <a:pt x="297" y="1248"/>
                  </a:cubicBezTo>
                  <a:lnTo>
                    <a:pt x="297" y="1254"/>
                  </a:lnTo>
                  <a:lnTo>
                    <a:pt x="297" y="1260"/>
                  </a:lnTo>
                  <a:lnTo>
                    <a:pt x="279" y="1260"/>
                  </a:lnTo>
                  <a:cubicBezTo>
                    <a:pt x="273" y="1260"/>
                    <a:pt x="261" y="1272"/>
                    <a:pt x="243" y="1272"/>
                  </a:cubicBezTo>
                  <a:cubicBezTo>
                    <a:pt x="212" y="1272"/>
                    <a:pt x="182" y="1260"/>
                    <a:pt x="158" y="1248"/>
                  </a:cubicBezTo>
                  <a:cubicBezTo>
                    <a:pt x="146" y="1242"/>
                    <a:pt x="140" y="1230"/>
                    <a:pt x="122" y="1224"/>
                  </a:cubicBezTo>
                  <a:lnTo>
                    <a:pt x="0" y="1460"/>
                  </a:lnTo>
                  <a:lnTo>
                    <a:pt x="430" y="1648"/>
                  </a:lnTo>
                  <a:lnTo>
                    <a:pt x="600" y="1278"/>
                  </a:lnTo>
                  <a:cubicBezTo>
                    <a:pt x="654" y="1151"/>
                    <a:pt x="703" y="1030"/>
                    <a:pt x="757" y="909"/>
                  </a:cubicBezTo>
                  <a:cubicBezTo>
                    <a:pt x="812" y="788"/>
                    <a:pt x="866" y="655"/>
                    <a:pt x="915" y="534"/>
                  </a:cubicBezTo>
                  <a:cubicBezTo>
                    <a:pt x="969" y="412"/>
                    <a:pt x="1024" y="285"/>
                    <a:pt x="1084" y="164"/>
                  </a:cubicBezTo>
                  <a:lnTo>
                    <a:pt x="727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2622800" y="2323750"/>
              <a:ext cx="12125" cy="5975"/>
            </a:xfrm>
            <a:custGeom>
              <a:avLst/>
              <a:gdLst/>
              <a:ahLst/>
              <a:cxnLst/>
              <a:rect l="l" t="t" r="r" b="b"/>
              <a:pathLst>
                <a:path w="485" h="239" extrusionOk="0">
                  <a:moveTo>
                    <a:pt x="28" y="0"/>
                  </a:moveTo>
                  <a:cubicBezTo>
                    <a:pt x="19" y="0"/>
                    <a:pt x="10" y="1"/>
                    <a:pt x="0" y="2"/>
                  </a:cubicBezTo>
                  <a:cubicBezTo>
                    <a:pt x="67" y="63"/>
                    <a:pt x="170" y="81"/>
                    <a:pt x="248" y="117"/>
                  </a:cubicBezTo>
                  <a:cubicBezTo>
                    <a:pt x="327" y="154"/>
                    <a:pt x="400" y="196"/>
                    <a:pt x="479" y="238"/>
                  </a:cubicBezTo>
                  <a:cubicBezTo>
                    <a:pt x="479" y="238"/>
                    <a:pt x="485" y="238"/>
                    <a:pt x="479" y="232"/>
                  </a:cubicBezTo>
                  <a:cubicBezTo>
                    <a:pt x="412" y="172"/>
                    <a:pt x="333" y="123"/>
                    <a:pt x="261" y="87"/>
                  </a:cubicBezTo>
                  <a:cubicBezTo>
                    <a:pt x="189" y="49"/>
                    <a:pt x="113" y="0"/>
                    <a:pt x="28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622800" y="2323750"/>
              <a:ext cx="12125" cy="5975"/>
            </a:xfrm>
            <a:custGeom>
              <a:avLst/>
              <a:gdLst/>
              <a:ahLst/>
              <a:cxnLst/>
              <a:rect l="l" t="t" r="r" b="b"/>
              <a:pathLst>
                <a:path w="485" h="239" extrusionOk="0">
                  <a:moveTo>
                    <a:pt x="28" y="0"/>
                  </a:moveTo>
                  <a:cubicBezTo>
                    <a:pt x="19" y="0"/>
                    <a:pt x="10" y="1"/>
                    <a:pt x="0" y="2"/>
                  </a:cubicBezTo>
                  <a:cubicBezTo>
                    <a:pt x="67" y="63"/>
                    <a:pt x="170" y="81"/>
                    <a:pt x="248" y="117"/>
                  </a:cubicBezTo>
                  <a:cubicBezTo>
                    <a:pt x="327" y="154"/>
                    <a:pt x="400" y="196"/>
                    <a:pt x="479" y="238"/>
                  </a:cubicBezTo>
                  <a:cubicBezTo>
                    <a:pt x="479" y="238"/>
                    <a:pt x="485" y="238"/>
                    <a:pt x="479" y="232"/>
                  </a:cubicBezTo>
                  <a:cubicBezTo>
                    <a:pt x="412" y="172"/>
                    <a:pt x="333" y="123"/>
                    <a:pt x="261" y="87"/>
                  </a:cubicBezTo>
                  <a:cubicBezTo>
                    <a:pt x="189" y="49"/>
                    <a:pt x="113" y="0"/>
                    <a:pt x="28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2615225" y="2342100"/>
              <a:ext cx="10625" cy="6700"/>
            </a:xfrm>
            <a:custGeom>
              <a:avLst/>
              <a:gdLst/>
              <a:ahLst/>
              <a:cxnLst/>
              <a:rect l="l" t="t" r="r" b="b"/>
              <a:pathLst>
                <a:path w="425" h="268" extrusionOk="0">
                  <a:moveTo>
                    <a:pt x="1" y="1"/>
                  </a:moveTo>
                  <a:cubicBezTo>
                    <a:pt x="49" y="55"/>
                    <a:pt x="122" y="79"/>
                    <a:pt x="182" y="110"/>
                  </a:cubicBezTo>
                  <a:cubicBezTo>
                    <a:pt x="267" y="152"/>
                    <a:pt x="340" y="207"/>
                    <a:pt x="418" y="267"/>
                  </a:cubicBezTo>
                  <a:cubicBezTo>
                    <a:pt x="424" y="267"/>
                    <a:pt x="424" y="261"/>
                    <a:pt x="424" y="261"/>
                  </a:cubicBezTo>
                  <a:cubicBezTo>
                    <a:pt x="364" y="195"/>
                    <a:pt x="297" y="146"/>
                    <a:pt x="218" y="104"/>
                  </a:cubicBezTo>
                  <a:cubicBezTo>
                    <a:pt x="158" y="55"/>
                    <a:pt x="85" y="1"/>
                    <a:pt x="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2615225" y="2342100"/>
              <a:ext cx="10625" cy="6700"/>
            </a:xfrm>
            <a:custGeom>
              <a:avLst/>
              <a:gdLst/>
              <a:ahLst/>
              <a:cxnLst/>
              <a:rect l="l" t="t" r="r" b="b"/>
              <a:pathLst>
                <a:path w="425" h="268" extrusionOk="0">
                  <a:moveTo>
                    <a:pt x="1" y="1"/>
                  </a:moveTo>
                  <a:cubicBezTo>
                    <a:pt x="49" y="55"/>
                    <a:pt x="122" y="79"/>
                    <a:pt x="182" y="110"/>
                  </a:cubicBezTo>
                  <a:cubicBezTo>
                    <a:pt x="267" y="152"/>
                    <a:pt x="340" y="207"/>
                    <a:pt x="418" y="267"/>
                  </a:cubicBezTo>
                  <a:cubicBezTo>
                    <a:pt x="424" y="267"/>
                    <a:pt x="424" y="261"/>
                    <a:pt x="424" y="261"/>
                  </a:cubicBezTo>
                  <a:cubicBezTo>
                    <a:pt x="364" y="195"/>
                    <a:pt x="297" y="146"/>
                    <a:pt x="218" y="104"/>
                  </a:cubicBezTo>
                  <a:cubicBezTo>
                    <a:pt x="158" y="55"/>
                    <a:pt x="85" y="1"/>
                    <a:pt x="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2624150" y="2329700"/>
              <a:ext cx="3500" cy="1525"/>
            </a:xfrm>
            <a:custGeom>
              <a:avLst/>
              <a:gdLst/>
              <a:ahLst/>
              <a:cxnLst/>
              <a:rect l="l" t="t" r="r" b="b"/>
              <a:pathLst>
                <a:path w="140" h="61" extrusionOk="0">
                  <a:moveTo>
                    <a:pt x="1" y="0"/>
                  </a:moveTo>
                  <a:cubicBezTo>
                    <a:pt x="31" y="37"/>
                    <a:pt x="79" y="55"/>
                    <a:pt x="134" y="61"/>
                  </a:cubicBezTo>
                  <a:cubicBezTo>
                    <a:pt x="140" y="61"/>
                    <a:pt x="140" y="55"/>
                    <a:pt x="140" y="43"/>
                  </a:cubicBezTo>
                  <a:cubicBezTo>
                    <a:pt x="104" y="25"/>
                    <a:pt x="55" y="0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2624150" y="2329700"/>
              <a:ext cx="3500" cy="1525"/>
            </a:xfrm>
            <a:custGeom>
              <a:avLst/>
              <a:gdLst/>
              <a:ahLst/>
              <a:cxnLst/>
              <a:rect l="l" t="t" r="r" b="b"/>
              <a:pathLst>
                <a:path w="140" h="61" extrusionOk="0">
                  <a:moveTo>
                    <a:pt x="1" y="0"/>
                  </a:moveTo>
                  <a:cubicBezTo>
                    <a:pt x="31" y="37"/>
                    <a:pt x="79" y="55"/>
                    <a:pt x="134" y="61"/>
                  </a:cubicBezTo>
                  <a:cubicBezTo>
                    <a:pt x="140" y="61"/>
                    <a:pt x="140" y="55"/>
                    <a:pt x="140" y="43"/>
                  </a:cubicBezTo>
                  <a:cubicBezTo>
                    <a:pt x="104" y="25"/>
                    <a:pt x="55" y="0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2615075" y="2349975"/>
              <a:ext cx="4575" cy="2450"/>
            </a:xfrm>
            <a:custGeom>
              <a:avLst/>
              <a:gdLst/>
              <a:ahLst/>
              <a:cxnLst/>
              <a:rect l="l" t="t" r="r" b="b"/>
              <a:pathLst>
                <a:path w="183" h="98" extrusionOk="0">
                  <a:moveTo>
                    <a:pt x="0" y="1"/>
                  </a:moveTo>
                  <a:cubicBezTo>
                    <a:pt x="43" y="43"/>
                    <a:pt x="103" y="73"/>
                    <a:pt x="164" y="97"/>
                  </a:cubicBezTo>
                  <a:cubicBezTo>
                    <a:pt x="170" y="97"/>
                    <a:pt x="182" y="91"/>
                    <a:pt x="170" y="79"/>
                  </a:cubicBezTo>
                  <a:cubicBezTo>
                    <a:pt x="134" y="31"/>
                    <a:pt x="73" y="1"/>
                    <a:pt x="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2615075" y="2349975"/>
              <a:ext cx="4575" cy="2450"/>
            </a:xfrm>
            <a:custGeom>
              <a:avLst/>
              <a:gdLst/>
              <a:ahLst/>
              <a:cxnLst/>
              <a:rect l="l" t="t" r="r" b="b"/>
              <a:pathLst>
                <a:path w="183" h="98" extrusionOk="0">
                  <a:moveTo>
                    <a:pt x="0" y="1"/>
                  </a:moveTo>
                  <a:cubicBezTo>
                    <a:pt x="43" y="43"/>
                    <a:pt x="103" y="73"/>
                    <a:pt x="164" y="97"/>
                  </a:cubicBezTo>
                  <a:cubicBezTo>
                    <a:pt x="170" y="97"/>
                    <a:pt x="182" y="91"/>
                    <a:pt x="170" y="79"/>
                  </a:cubicBezTo>
                  <a:cubicBezTo>
                    <a:pt x="134" y="31"/>
                    <a:pt x="73" y="1"/>
                    <a:pt x="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2582375" y="2354375"/>
              <a:ext cx="42100" cy="49350"/>
            </a:xfrm>
            <a:custGeom>
              <a:avLst/>
              <a:gdLst/>
              <a:ahLst/>
              <a:cxnLst/>
              <a:rect l="l" t="t" r="r" b="b"/>
              <a:pathLst>
                <a:path w="1684" h="1974" extrusionOk="0">
                  <a:moveTo>
                    <a:pt x="909" y="0"/>
                  </a:moveTo>
                  <a:cubicBezTo>
                    <a:pt x="836" y="121"/>
                    <a:pt x="770" y="248"/>
                    <a:pt x="697" y="370"/>
                  </a:cubicBezTo>
                  <a:cubicBezTo>
                    <a:pt x="618" y="491"/>
                    <a:pt x="546" y="618"/>
                    <a:pt x="467" y="739"/>
                  </a:cubicBezTo>
                  <a:lnTo>
                    <a:pt x="1" y="1490"/>
                  </a:lnTo>
                  <a:lnTo>
                    <a:pt x="818" y="1974"/>
                  </a:lnTo>
                  <a:lnTo>
                    <a:pt x="1254" y="1199"/>
                  </a:lnTo>
                  <a:cubicBezTo>
                    <a:pt x="1327" y="1072"/>
                    <a:pt x="1399" y="945"/>
                    <a:pt x="1472" y="805"/>
                  </a:cubicBezTo>
                  <a:cubicBezTo>
                    <a:pt x="1551" y="672"/>
                    <a:pt x="1617" y="533"/>
                    <a:pt x="1684" y="400"/>
                  </a:cubicBezTo>
                  <a:lnTo>
                    <a:pt x="909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2607350" y="2356800"/>
              <a:ext cx="16975" cy="9400"/>
            </a:xfrm>
            <a:custGeom>
              <a:avLst/>
              <a:gdLst/>
              <a:ahLst/>
              <a:cxnLst/>
              <a:rect l="l" t="t" r="r" b="b"/>
              <a:pathLst>
                <a:path w="679" h="376" extrusionOk="0">
                  <a:moveTo>
                    <a:pt x="7" y="0"/>
                  </a:moveTo>
                  <a:cubicBezTo>
                    <a:pt x="1" y="0"/>
                    <a:pt x="1" y="6"/>
                    <a:pt x="1" y="6"/>
                  </a:cubicBezTo>
                  <a:cubicBezTo>
                    <a:pt x="213" y="127"/>
                    <a:pt x="431" y="279"/>
                    <a:pt x="655" y="375"/>
                  </a:cubicBezTo>
                  <a:cubicBezTo>
                    <a:pt x="667" y="375"/>
                    <a:pt x="679" y="363"/>
                    <a:pt x="673" y="357"/>
                  </a:cubicBezTo>
                  <a:cubicBezTo>
                    <a:pt x="479" y="188"/>
                    <a:pt x="231" y="73"/>
                    <a:pt x="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607350" y="2356800"/>
              <a:ext cx="16975" cy="9400"/>
            </a:xfrm>
            <a:custGeom>
              <a:avLst/>
              <a:gdLst/>
              <a:ahLst/>
              <a:cxnLst/>
              <a:rect l="l" t="t" r="r" b="b"/>
              <a:pathLst>
                <a:path w="679" h="376" extrusionOk="0">
                  <a:moveTo>
                    <a:pt x="7" y="0"/>
                  </a:moveTo>
                  <a:cubicBezTo>
                    <a:pt x="1" y="0"/>
                    <a:pt x="1" y="6"/>
                    <a:pt x="1" y="6"/>
                  </a:cubicBezTo>
                  <a:cubicBezTo>
                    <a:pt x="213" y="127"/>
                    <a:pt x="431" y="279"/>
                    <a:pt x="655" y="375"/>
                  </a:cubicBezTo>
                  <a:cubicBezTo>
                    <a:pt x="667" y="375"/>
                    <a:pt x="679" y="363"/>
                    <a:pt x="673" y="357"/>
                  </a:cubicBezTo>
                  <a:cubicBezTo>
                    <a:pt x="479" y="188"/>
                    <a:pt x="231" y="73"/>
                    <a:pt x="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2612800" y="2365700"/>
              <a:ext cx="11475" cy="19925"/>
            </a:xfrm>
            <a:custGeom>
              <a:avLst/>
              <a:gdLst/>
              <a:ahLst/>
              <a:cxnLst/>
              <a:rect l="l" t="t" r="r" b="b"/>
              <a:pathLst>
                <a:path w="459" h="797" extrusionOk="0">
                  <a:moveTo>
                    <a:pt x="441" y="1"/>
                  </a:moveTo>
                  <a:cubicBezTo>
                    <a:pt x="435" y="1"/>
                    <a:pt x="429" y="5"/>
                    <a:pt x="424" y="13"/>
                  </a:cubicBezTo>
                  <a:cubicBezTo>
                    <a:pt x="346" y="134"/>
                    <a:pt x="279" y="274"/>
                    <a:pt x="206" y="401"/>
                  </a:cubicBezTo>
                  <a:lnTo>
                    <a:pt x="1" y="788"/>
                  </a:lnTo>
                  <a:cubicBezTo>
                    <a:pt x="1" y="793"/>
                    <a:pt x="4" y="797"/>
                    <a:pt x="5" y="797"/>
                  </a:cubicBezTo>
                  <a:cubicBezTo>
                    <a:pt x="6" y="797"/>
                    <a:pt x="7" y="796"/>
                    <a:pt x="7" y="794"/>
                  </a:cubicBezTo>
                  <a:cubicBezTo>
                    <a:pt x="79" y="673"/>
                    <a:pt x="158" y="552"/>
                    <a:pt x="231" y="425"/>
                  </a:cubicBezTo>
                  <a:cubicBezTo>
                    <a:pt x="309" y="292"/>
                    <a:pt x="376" y="165"/>
                    <a:pt x="443" y="38"/>
                  </a:cubicBezTo>
                  <a:cubicBezTo>
                    <a:pt x="458" y="14"/>
                    <a:pt x="451" y="1"/>
                    <a:pt x="44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2612800" y="2365700"/>
              <a:ext cx="11475" cy="19925"/>
            </a:xfrm>
            <a:custGeom>
              <a:avLst/>
              <a:gdLst/>
              <a:ahLst/>
              <a:cxnLst/>
              <a:rect l="l" t="t" r="r" b="b"/>
              <a:pathLst>
                <a:path w="459" h="797" extrusionOk="0">
                  <a:moveTo>
                    <a:pt x="441" y="1"/>
                  </a:moveTo>
                  <a:cubicBezTo>
                    <a:pt x="435" y="1"/>
                    <a:pt x="429" y="5"/>
                    <a:pt x="424" y="13"/>
                  </a:cubicBezTo>
                  <a:cubicBezTo>
                    <a:pt x="346" y="134"/>
                    <a:pt x="279" y="274"/>
                    <a:pt x="206" y="401"/>
                  </a:cubicBezTo>
                  <a:lnTo>
                    <a:pt x="1" y="788"/>
                  </a:lnTo>
                  <a:cubicBezTo>
                    <a:pt x="1" y="793"/>
                    <a:pt x="4" y="797"/>
                    <a:pt x="5" y="797"/>
                  </a:cubicBezTo>
                  <a:cubicBezTo>
                    <a:pt x="6" y="797"/>
                    <a:pt x="7" y="796"/>
                    <a:pt x="7" y="794"/>
                  </a:cubicBezTo>
                  <a:cubicBezTo>
                    <a:pt x="79" y="673"/>
                    <a:pt x="158" y="552"/>
                    <a:pt x="231" y="425"/>
                  </a:cubicBezTo>
                  <a:cubicBezTo>
                    <a:pt x="309" y="292"/>
                    <a:pt x="376" y="165"/>
                    <a:pt x="443" y="38"/>
                  </a:cubicBezTo>
                  <a:cubicBezTo>
                    <a:pt x="458" y="14"/>
                    <a:pt x="451" y="1"/>
                    <a:pt x="44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590550" y="2362075"/>
              <a:ext cx="30300" cy="40900"/>
            </a:xfrm>
            <a:custGeom>
              <a:avLst/>
              <a:gdLst/>
              <a:ahLst/>
              <a:cxnLst/>
              <a:rect l="l" t="t" r="r" b="b"/>
              <a:pathLst>
                <a:path w="1212" h="1636" extrusionOk="0">
                  <a:moveTo>
                    <a:pt x="848" y="1"/>
                  </a:moveTo>
                  <a:lnTo>
                    <a:pt x="776" y="134"/>
                  </a:lnTo>
                  <a:cubicBezTo>
                    <a:pt x="800" y="146"/>
                    <a:pt x="818" y="158"/>
                    <a:pt x="842" y="164"/>
                  </a:cubicBezTo>
                  <a:cubicBezTo>
                    <a:pt x="860" y="170"/>
                    <a:pt x="872" y="183"/>
                    <a:pt x="891" y="195"/>
                  </a:cubicBezTo>
                  <a:cubicBezTo>
                    <a:pt x="903" y="201"/>
                    <a:pt x="921" y="219"/>
                    <a:pt x="933" y="225"/>
                  </a:cubicBezTo>
                  <a:cubicBezTo>
                    <a:pt x="963" y="249"/>
                    <a:pt x="988" y="273"/>
                    <a:pt x="1000" y="286"/>
                  </a:cubicBezTo>
                  <a:cubicBezTo>
                    <a:pt x="1042" y="322"/>
                    <a:pt x="1054" y="364"/>
                    <a:pt x="1054" y="364"/>
                  </a:cubicBezTo>
                  <a:cubicBezTo>
                    <a:pt x="1054" y="364"/>
                    <a:pt x="1048" y="364"/>
                    <a:pt x="1036" y="352"/>
                  </a:cubicBezTo>
                  <a:cubicBezTo>
                    <a:pt x="1018" y="352"/>
                    <a:pt x="994" y="346"/>
                    <a:pt x="963" y="340"/>
                  </a:cubicBezTo>
                  <a:cubicBezTo>
                    <a:pt x="909" y="322"/>
                    <a:pt x="848" y="292"/>
                    <a:pt x="794" y="255"/>
                  </a:cubicBezTo>
                  <a:cubicBezTo>
                    <a:pt x="770" y="243"/>
                    <a:pt x="745" y="231"/>
                    <a:pt x="733" y="219"/>
                  </a:cubicBezTo>
                  <a:lnTo>
                    <a:pt x="679" y="304"/>
                  </a:lnTo>
                  <a:cubicBezTo>
                    <a:pt x="691" y="304"/>
                    <a:pt x="697" y="310"/>
                    <a:pt x="715" y="316"/>
                  </a:cubicBezTo>
                  <a:cubicBezTo>
                    <a:pt x="739" y="334"/>
                    <a:pt x="757" y="352"/>
                    <a:pt x="776" y="376"/>
                  </a:cubicBezTo>
                  <a:cubicBezTo>
                    <a:pt x="782" y="395"/>
                    <a:pt x="794" y="401"/>
                    <a:pt x="794" y="407"/>
                  </a:cubicBezTo>
                  <a:lnTo>
                    <a:pt x="794" y="413"/>
                  </a:lnTo>
                  <a:lnTo>
                    <a:pt x="794" y="425"/>
                  </a:lnTo>
                  <a:lnTo>
                    <a:pt x="782" y="425"/>
                  </a:lnTo>
                  <a:cubicBezTo>
                    <a:pt x="782" y="425"/>
                    <a:pt x="776" y="425"/>
                    <a:pt x="776" y="431"/>
                  </a:cubicBezTo>
                  <a:cubicBezTo>
                    <a:pt x="770" y="431"/>
                    <a:pt x="751" y="437"/>
                    <a:pt x="739" y="437"/>
                  </a:cubicBezTo>
                  <a:cubicBezTo>
                    <a:pt x="709" y="437"/>
                    <a:pt x="679" y="437"/>
                    <a:pt x="655" y="425"/>
                  </a:cubicBezTo>
                  <a:cubicBezTo>
                    <a:pt x="642" y="413"/>
                    <a:pt x="630" y="407"/>
                    <a:pt x="624" y="401"/>
                  </a:cubicBezTo>
                  <a:cubicBezTo>
                    <a:pt x="582" y="473"/>
                    <a:pt x="533" y="546"/>
                    <a:pt x="491" y="619"/>
                  </a:cubicBezTo>
                  <a:lnTo>
                    <a:pt x="352" y="836"/>
                  </a:lnTo>
                  <a:cubicBezTo>
                    <a:pt x="370" y="849"/>
                    <a:pt x="382" y="855"/>
                    <a:pt x="400" y="867"/>
                  </a:cubicBezTo>
                  <a:cubicBezTo>
                    <a:pt x="461" y="909"/>
                    <a:pt x="521" y="958"/>
                    <a:pt x="558" y="1006"/>
                  </a:cubicBezTo>
                  <a:cubicBezTo>
                    <a:pt x="582" y="1030"/>
                    <a:pt x="594" y="1042"/>
                    <a:pt x="600" y="1060"/>
                  </a:cubicBezTo>
                  <a:cubicBezTo>
                    <a:pt x="606" y="1073"/>
                    <a:pt x="618" y="1079"/>
                    <a:pt x="618" y="1079"/>
                  </a:cubicBezTo>
                  <a:cubicBezTo>
                    <a:pt x="618" y="1079"/>
                    <a:pt x="612" y="1079"/>
                    <a:pt x="588" y="1073"/>
                  </a:cubicBezTo>
                  <a:cubicBezTo>
                    <a:pt x="570" y="1073"/>
                    <a:pt x="546" y="1067"/>
                    <a:pt x="515" y="1048"/>
                  </a:cubicBezTo>
                  <a:cubicBezTo>
                    <a:pt x="467" y="1030"/>
                    <a:pt x="394" y="1000"/>
                    <a:pt x="334" y="958"/>
                  </a:cubicBezTo>
                  <a:cubicBezTo>
                    <a:pt x="322" y="952"/>
                    <a:pt x="303" y="939"/>
                    <a:pt x="297" y="927"/>
                  </a:cubicBezTo>
                  <a:lnTo>
                    <a:pt x="213" y="1067"/>
                  </a:lnTo>
                  <a:lnTo>
                    <a:pt x="261" y="1091"/>
                  </a:lnTo>
                  <a:cubicBezTo>
                    <a:pt x="291" y="1103"/>
                    <a:pt x="303" y="1133"/>
                    <a:pt x="322" y="1157"/>
                  </a:cubicBezTo>
                  <a:cubicBezTo>
                    <a:pt x="328" y="1169"/>
                    <a:pt x="328" y="1182"/>
                    <a:pt x="334" y="1194"/>
                  </a:cubicBezTo>
                  <a:lnTo>
                    <a:pt x="334" y="1212"/>
                  </a:lnTo>
                  <a:lnTo>
                    <a:pt x="334" y="1218"/>
                  </a:lnTo>
                  <a:lnTo>
                    <a:pt x="273" y="1218"/>
                  </a:lnTo>
                  <a:cubicBezTo>
                    <a:pt x="243" y="1218"/>
                    <a:pt x="213" y="1200"/>
                    <a:pt x="182" y="1188"/>
                  </a:cubicBezTo>
                  <a:cubicBezTo>
                    <a:pt x="170" y="1182"/>
                    <a:pt x="164" y="1163"/>
                    <a:pt x="146" y="1157"/>
                  </a:cubicBezTo>
                  <a:lnTo>
                    <a:pt x="1" y="1381"/>
                  </a:lnTo>
                  <a:lnTo>
                    <a:pt x="431" y="1636"/>
                  </a:lnTo>
                  <a:lnTo>
                    <a:pt x="812" y="933"/>
                  </a:lnTo>
                  <a:cubicBezTo>
                    <a:pt x="885" y="812"/>
                    <a:pt x="945" y="697"/>
                    <a:pt x="1012" y="576"/>
                  </a:cubicBezTo>
                  <a:cubicBezTo>
                    <a:pt x="1078" y="455"/>
                    <a:pt x="1145" y="340"/>
                    <a:pt x="1212" y="219"/>
                  </a:cubicBezTo>
                  <a:lnTo>
                    <a:pt x="848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603275" y="2362400"/>
              <a:ext cx="12575" cy="7575"/>
            </a:xfrm>
            <a:custGeom>
              <a:avLst/>
              <a:gdLst/>
              <a:ahLst/>
              <a:cxnLst/>
              <a:rect l="l" t="t" r="r" b="b"/>
              <a:pathLst>
                <a:path w="503" h="303" extrusionOk="0">
                  <a:moveTo>
                    <a:pt x="0" y="0"/>
                  </a:moveTo>
                  <a:lnTo>
                    <a:pt x="0" y="0"/>
                  </a:lnTo>
                  <a:cubicBezTo>
                    <a:pt x="73" y="73"/>
                    <a:pt x="176" y="109"/>
                    <a:pt x="261" y="151"/>
                  </a:cubicBezTo>
                  <a:cubicBezTo>
                    <a:pt x="339" y="200"/>
                    <a:pt x="418" y="254"/>
                    <a:pt x="491" y="303"/>
                  </a:cubicBezTo>
                  <a:cubicBezTo>
                    <a:pt x="491" y="303"/>
                    <a:pt x="503" y="303"/>
                    <a:pt x="491" y="297"/>
                  </a:cubicBezTo>
                  <a:cubicBezTo>
                    <a:pt x="424" y="230"/>
                    <a:pt x="351" y="170"/>
                    <a:pt x="273" y="121"/>
                  </a:cubicBezTo>
                  <a:cubicBezTo>
                    <a:pt x="200" y="79"/>
                    <a:pt x="109" y="12"/>
                    <a:pt x="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2603275" y="2362400"/>
              <a:ext cx="12575" cy="7575"/>
            </a:xfrm>
            <a:custGeom>
              <a:avLst/>
              <a:gdLst/>
              <a:ahLst/>
              <a:cxnLst/>
              <a:rect l="l" t="t" r="r" b="b"/>
              <a:pathLst>
                <a:path w="503" h="303" extrusionOk="0">
                  <a:moveTo>
                    <a:pt x="0" y="0"/>
                  </a:moveTo>
                  <a:lnTo>
                    <a:pt x="0" y="0"/>
                  </a:lnTo>
                  <a:cubicBezTo>
                    <a:pt x="73" y="73"/>
                    <a:pt x="176" y="109"/>
                    <a:pt x="261" y="151"/>
                  </a:cubicBezTo>
                  <a:cubicBezTo>
                    <a:pt x="339" y="200"/>
                    <a:pt x="418" y="254"/>
                    <a:pt x="491" y="303"/>
                  </a:cubicBezTo>
                  <a:cubicBezTo>
                    <a:pt x="491" y="303"/>
                    <a:pt x="503" y="303"/>
                    <a:pt x="491" y="297"/>
                  </a:cubicBezTo>
                  <a:cubicBezTo>
                    <a:pt x="424" y="230"/>
                    <a:pt x="351" y="170"/>
                    <a:pt x="273" y="121"/>
                  </a:cubicBezTo>
                  <a:cubicBezTo>
                    <a:pt x="200" y="79"/>
                    <a:pt x="109" y="12"/>
                    <a:pt x="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2594025" y="2380250"/>
              <a:ext cx="11200" cy="8250"/>
            </a:xfrm>
            <a:custGeom>
              <a:avLst/>
              <a:gdLst/>
              <a:ahLst/>
              <a:cxnLst/>
              <a:rect l="l" t="t" r="r" b="b"/>
              <a:pathLst>
                <a:path w="448" h="330" extrusionOk="0">
                  <a:moveTo>
                    <a:pt x="1" y="0"/>
                  </a:moveTo>
                  <a:lnTo>
                    <a:pt x="1" y="0"/>
                  </a:lnTo>
                  <a:cubicBezTo>
                    <a:pt x="49" y="61"/>
                    <a:pt x="122" y="91"/>
                    <a:pt x="189" y="128"/>
                  </a:cubicBezTo>
                  <a:cubicBezTo>
                    <a:pt x="279" y="182"/>
                    <a:pt x="358" y="249"/>
                    <a:pt x="431" y="327"/>
                  </a:cubicBezTo>
                  <a:cubicBezTo>
                    <a:pt x="434" y="329"/>
                    <a:pt x="437" y="330"/>
                    <a:pt x="439" y="330"/>
                  </a:cubicBezTo>
                  <a:cubicBezTo>
                    <a:pt x="445" y="330"/>
                    <a:pt x="447" y="324"/>
                    <a:pt x="443" y="315"/>
                  </a:cubicBezTo>
                  <a:cubicBezTo>
                    <a:pt x="382" y="243"/>
                    <a:pt x="310" y="182"/>
                    <a:pt x="237" y="128"/>
                  </a:cubicBezTo>
                  <a:cubicBezTo>
                    <a:pt x="170" y="73"/>
                    <a:pt x="92" y="7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2594025" y="2380250"/>
              <a:ext cx="11200" cy="8250"/>
            </a:xfrm>
            <a:custGeom>
              <a:avLst/>
              <a:gdLst/>
              <a:ahLst/>
              <a:cxnLst/>
              <a:rect l="l" t="t" r="r" b="b"/>
              <a:pathLst>
                <a:path w="448" h="330" extrusionOk="0">
                  <a:moveTo>
                    <a:pt x="1" y="0"/>
                  </a:moveTo>
                  <a:lnTo>
                    <a:pt x="1" y="0"/>
                  </a:lnTo>
                  <a:cubicBezTo>
                    <a:pt x="49" y="61"/>
                    <a:pt x="122" y="91"/>
                    <a:pt x="189" y="128"/>
                  </a:cubicBezTo>
                  <a:cubicBezTo>
                    <a:pt x="279" y="182"/>
                    <a:pt x="358" y="249"/>
                    <a:pt x="431" y="327"/>
                  </a:cubicBezTo>
                  <a:cubicBezTo>
                    <a:pt x="434" y="329"/>
                    <a:pt x="437" y="330"/>
                    <a:pt x="439" y="330"/>
                  </a:cubicBezTo>
                  <a:cubicBezTo>
                    <a:pt x="445" y="330"/>
                    <a:pt x="447" y="324"/>
                    <a:pt x="443" y="315"/>
                  </a:cubicBezTo>
                  <a:cubicBezTo>
                    <a:pt x="382" y="243"/>
                    <a:pt x="310" y="182"/>
                    <a:pt x="237" y="128"/>
                  </a:cubicBezTo>
                  <a:cubicBezTo>
                    <a:pt x="170" y="73"/>
                    <a:pt x="92" y="7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2604475" y="2368750"/>
              <a:ext cx="3500" cy="1850"/>
            </a:xfrm>
            <a:custGeom>
              <a:avLst/>
              <a:gdLst/>
              <a:ahLst/>
              <a:cxnLst/>
              <a:rect l="l" t="t" r="r" b="b"/>
              <a:pathLst>
                <a:path w="140" h="74" extrusionOk="0">
                  <a:moveTo>
                    <a:pt x="1" y="0"/>
                  </a:moveTo>
                  <a:cubicBezTo>
                    <a:pt x="31" y="37"/>
                    <a:pt x="91" y="67"/>
                    <a:pt x="134" y="73"/>
                  </a:cubicBezTo>
                  <a:cubicBezTo>
                    <a:pt x="140" y="73"/>
                    <a:pt x="140" y="67"/>
                    <a:pt x="140" y="55"/>
                  </a:cubicBezTo>
                  <a:cubicBezTo>
                    <a:pt x="104" y="37"/>
                    <a:pt x="55" y="6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2604475" y="2368750"/>
              <a:ext cx="3500" cy="1850"/>
            </a:xfrm>
            <a:custGeom>
              <a:avLst/>
              <a:gdLst/>
              <a:ahLst/>
              <a:cxnLst/>
              <a:rect l="l" t="t" r="r" b="b"/>
              <a:pathLst>
                <a:path w="140" h="74" extrusionOk="0">
                  <a:moveTo>
                    <a:pt x="1" y="0"/>
                  </a:moveTo>
                  <a:cubicBezTo>
                    <a:pt x="31" y="37"/>
                    <a:pt x="91" y="67"/>
                    <a:pt x="134" y="73"/>
                  </a:cubicBezTo>
                  <a:cubicBezTo>
                    <a:pt x="140" y="73"/>
                    <a:pt x="140" y="67"/>
                    <a:pt x="140" y="55"/>
                  </a:cubicBezTo>
                  <a:cubicBezTo>
                    <a:pt x="104" y="37"/>
                    <a:pt x="55" y="6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2593425" y="2388125"/>
              <a:ext cx="4575" cy="3050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1" y="0"/>
                  </a:moveTo>
                  <a:cubicBezTo>
                    <a:pt x="49" y="55"/>
                    <a:pt x="110" y="91"/>
                    <a:pt x="170" y="121"/>
                  </a:cubicBezTo>
                  <a:cubicBezTo>
                    <a:pt x="176" y="121"/>
                    <a:pt x="182" y="115"/>
                    <a:pt x="176" y="109"/>
                  </a:cubicBezTo>
                  <a:cubicBezTo>
                    <a:pt x="140" y="49"/>
                    <a:pt x="79" y="0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2593425" y="2388125"/>
              <a:ext cx="4575" cy="3050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1" y="0"/>
                  </a:moveTo>
                  <a:cubicBezTo>
                    <a:pt x="49" y="55"/>
                    <a:pt x="110" y="91"/>
                    <a:pt x="170" y="121"/>
                  </a:cubicBezTo>
                  <a:cubicBezTo>
                    <a:pt x="176" y="121"/>
                    <a:pt x="182" y="115"/>
                    <a:pt x="176" y="109"/>
                  </a:cubicBezTo>
                  <a:cubicBezTo>
                    <a:pt x="140" y="49"/>
                    <a:pt x="79" y="0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2560125" y="2391450"/>
              <a:ext cx="42875" cy="50125"/>
            </a:xfrm>
            <a:custGeom>
              <a:avLst/>
              <a:gdLst/>
              <a:ahLst/>
              <a:cxnLst/>
              <a:rect l="l" t="t" r="r" b="b"/>
              <a:pathLst>
                <a:path w="1715" h="2005" extrusionOk="0">
                  <a:moveTo>
                    <a:pt x="897" y="1"/>
                  </a:moveTo>
                  <a:cubicBezTo>
                    <a:pt x="818" y="128"/>
                    <a:pt x="739" y="255"/>
                    <a:pt x="661" y="382"/>
                  </a:cubicBezTo>
                  <a:cubicBezTo>
                    <a:pt x="576" y="515"/>
                    <a:pt x="503" y="642"/>
                    <a:pt x="425" y="775"/>
                  </a:cubicBezTo>
                  <a:cubicBezTo>
                    <a:pt x="352" y="915"/>
                    <a:pt x="285" y="1048"/>
                    <a:pt x="207" y="1187"/>
                  </a:cubicBezTo>
                  <a:cubicBezTo>
                    <a:pt x="140" y="1332"/>
                    <a:pt x="61" y="1466"/>
                    <a:pt x="1" y="1617"/>
                  </a:cubicBezTo>
                  <a:lnTo>
                    <a:pt x="957" y="2005"/>
                  </a:lnTo>
                  <a:cubicBezTo>
                    <a:pt x="1000" y="1871"/>
                    <a:pt x="1060" y="1756"/>
                    <a:pt x="1115" y="1623"/>
                  </a:cubicBezTo>
                  <a:cubicBezTo>
                    <a:pt x="1169" y="1496"/>
                    <a:pt x="1230" y="1375"/>
                    <a:pt x="1296" y="1248"/>
                  </a:cubicBezTo>
                  <a:cubicBezTo>
                    <a:pt x="1363" y="1115"/>
                    <a:pt x="1430" y="999"/>
                    <a:pt x="1502" y="866"/>
                  </a:cubicBezTo>
                  <a:cubicBezTo>
                    <a:pt x="1569" y="739"/>
                    <a:pt x="1635" y="618"/>
                    <a:pt x="1714" y="491"/>
                  </a:cubicBezTo>
                  <a:lnTo>
                    <a:pt x="897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2584500" y="2394175"/>
              <a:ext cx="18000" cy="11275"/>
            </a:xfrm>
            <a:custGeom>
              <a:avLst/>
              <a:gdLst/>
              <a:ahLst/>
              <a:cxnLst/>
              <a:rect l="l" t="t" r="r" b="b"/>
              <a:pathLst>
                <a:path w="720" h="451" extrusionOk="0">
                  <a:moveTo>
                    <a:pt x="19" y="1"/>
                  </a:moveTo>
                  <a:cubicBezTo>
                    <a:pt x="13" y="1"/>
                    <a:pt x="0" y="13"/>
                    <a:pt x="13" y="13"/>
                  </a:cubicBezTo>
                  <a:cubicBezTo>
                    <a:pt x="237" y="152"/>
                    <a:pt x="461" y="327"/>
                    <a:pt x="697" y="449"/>
                  </a:cubicBezTo>
                  <a:cubicBezTo>
                    <a:pt x="699" y="450"/>
                    <a:pt x="701" y="450"/>
                    <a:pt x="703" y="450"/>
                  </a:cubicBezTo>
                  <a:cubicBezTo>
                    <a:pt x="713" y="450"/>
                    <a:pt x="720" y="439"/>
                    <a:pt x="715" y="424"/>
                  </a:cubicBezTo>
                  <a:cubicBezTo>
                    <a:pt x="521" y="237"/>
                    <a:pt x="261" y="103"/>
                    <a:pt x="1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2584500" y="2394175"/>
              <a:ext cx="18000" cy="11275"/>
            </a:xfrm>
            <a:custGeom>
              <a:avLst/>
              <a:gdLst/>
              <a:ahLst/>
              <a:cxnLst/>
              <a:rect l="l" t="t" r="r" b="b"/>
              <a:pathLst>
                <a:path w="720" h="451" extrusionOk="0">
                  <a:moveTo>
                    <a:pt x="19" y="1"/>
                  </a:moveTo>
                  <a:cubicBezTo>
                    <a:pt x="13" y="1"/>
                    <a:pt x="0" y="13"/>
                    <a:pt x="13" y="13"/>
                  </a:cubicBezTo>
                  <a:cubicBezTo>
                    <a:pt x="237" y="152"/>
                    <a:pt x="461" y="327"/>
                    <a:pt x="697" y="449"/>
                  </a:cubicBezTo>
                  <a:cubicBezTo>
                    <a:pt x="699" y="450"/>
                    <a:pt x="701" y="450"/>
                    <a:pt x="703" y="450"/>
                  </a:cubicBezTo>
                  <a:cubicBezTo>
                    <a:pt x="713" y="450"/>
                    <a:pt x="720" y="439"/>
                    <a:pt x="715" y="424"/>
                  </a:cubicBezTo>
                  <a:cubicBezTo>
                    <a:pt x="521" y="237"/>
                    <a:pt x="261" y="103"/>
                    <a:pt x="1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2591450" y="2404925"/>
              <a:ext cx="10975" cy="18650"/>
            </a:xfrm>
            <a:custGeom>
              <a:avLst/>
              <a:gdLst/>
              <a:ahLst/>
              <a:cxnLst/>
              <a:rect l="l" t="t" r="r" b="b"/>
              <a:pathLst>
                <a:path w="439" h="746" extrusionOk="0">
                  <a:moveTo>
                    <a:pt x="424" y="1"/>
                  </a:moveTo>
                  <a:cubicBezTo>
                    <a:pt x="419" y="1"/>
                    <a:pt x="413" y="4"/>
                    <a:pt x="407" y="12"/>
                  </a:cubicBezTo>
                  <a:cubicBezTo>
                    <a:pt x="322" y="128"/>
                    <a:pt x="255" y="249"/>
                    <a:pt x="189" y="370"/>
                  </a:cubicBezTo>
                  <a:cubicBezTo>
                    <a:pt x="116" y="491"/>
                    <a:pt x="68" y="618"/>
                    <a:pt x="1" y="739"/>
                  </a:cubicBezTo>
                  <a:cubicBezTo>
                    <a:pt x="1" y="745"/>
                    <a:pt x="7" y="745"/>
                    <a:pt x="7" y="745"/>
                  </a:cubicBezTo>
                  <a:cubicBezTo>
                    <a:pt x="80" y="630"/>
                    <a:pt x="140" y="509"/>
                    <a:pt x="219" y="388"/>
                  </a:cubicBezTo>
                  <a:cubicBezTo>
                    <a:pt x="286" y="267"/>
                    <a:pt x="358" y="146"/>
                    <a:pt x="431" y="25"/>
                  </a:cubicBezTo>
                  <a:cubicBezTo>
                    <a:pt x="439" y="13"/>
                    <a:pt x="434" y="1"/>
                    <a:pt x="424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2591450" y="2404925"/>
              <a:ext cx="10975" cy="18650"/>
            </a:xfrm>
            <a:custGeom>
              <a:avLst/>
              <a:gdLst/>
              <a:ahLst/>
              <a:cxnLst/>
              <a:rect l="l" t="t" r="r" b="b"/>
              <a:pathLst>
                <a:path w="439" h="746" extrusionOk="0">
                  <a:moveTo>
                    <a:pt x="424" y="1"/>
                  </a:moveTo>
                  <a:cubicBezTo>
                    <a:pt x="419" y="1"/>
                    <a:pt x="413" y="4"/>
                    <a:pt x="407" y="12"/>
                  </a:cubicBezTo>
                  <a:cubicBezTo>
                    <a:pt x="322" y="128"/>
                    <a:pt x="255" y="249"/>
                    <a:pt x="189" y="370"/>
                  </a:cubicBezTo>
                  <a:cubicBezTo>
                    <a:pt x="116" y="491"/>
                    <a:pt x="68" y="618"/>
                    <a:pt x="1" y="739"/>
                  </a:cubicBezTo>
                  <a:cubicBezTo>
                    <a:pt x="1" y="745"/>
                    <a:pt x="7" y="745"/>
                    <a:pt x="7" y="745"/>
                  </a:cubicBezTo>
                  <a:cubicBezTo>
                    <a:pt x="80" y="630"/>
                    <a:pt x="140" y="509"/>
                    <a:pt x="219" y="388"/>
                  </a:cubicBezTo>
                  <a:cubicBezTo>
                    <a:pt x="286" y="267"/>
                    <a:pt x="358" y="146"/>
                    <a:pt x="431" y="25"/>
                  </a:cubicBezTo>
                  <a:cubicBezTo>
                    <a:pt x="439" y="13"/>
                    <a:pt x="434" y="1"/>
                    <a:pt x="424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2569200" y="2400075"/>
              <a:ext cx="29850" cy="40900"/>
            </a:xfrm>
            <a:custGeom>
              <a:avLst/>
              <a:gdLst/>
              <a:ahLst/>
              <a:cxnLst/>
              <a:rect l="l" t="t" r="r" b="b"/>
              <a:pathLst>
                <a:path w="1194" h="1636" extrusionOk="0">
                  <a:moveTo>
                    <a:pt x="806" y="1"/>
                  </a:moveTo>
                  <a:lnTo>
                    <a:pt x="721" y="140"/>
                  </a:lnTo>
                  <a:cubicBezTo>
                    <a:pt x="746" y="146"/>
                    <a:pt x="770" y="158"/>
                    <a:pt x="788" y="176"/>
                  </a:cubicBezTo>
                  <a:cubicBezTo>
                    <a:pt x="806" y="182"/>
                    <a:pt x="818" y="194"/>
                    <a:pt x="836" y="206"/>
                  </a:cubicBezTo>
                  <a:cubicBezTo>
                    <a:pt x="849" y="213"/>
                    <a:pt x="867" y="225"/>
                    <a:pt x="879" y="237"/>
                  </a:cubicBezTo>
                  <a:cubicBezTo>
                    <a:pt x="909" y="255"/>
                    <a:pt x="933" y="279"/>
                    <a:pt x="958" y="303"/>
                  </a:cubicBezTo>
                  <a:cubicBezTo>
                    <a:pt x="994" y="346"/>
                    <a:pt x="1018" y="388"/>
                    <a:pt x="1018" y="388"/>
                  </a:cubicBezTo>
                  <a:cubicBezTo>
                    <a:pt x="1018" y="388"/>
                    <a:pt x="1012" y="388"/>
                    <a:pt x="988" y="376"/>
                  </a:cubicBezTo>
                  <a:cubicBezTo>
                    <a:pt x="970" y="370"/>
                    <a:pt x="945" y="370"/>
                    <a:pt x="915" y="358"/>
                  </a:cubicBezTo>
                  <a:cubicBezTo>
                    <a:pt x="867" y="334"/>
                    <a:pt x="794" y="303"/>
                    <a:pt x="728" y="267"/>
                  </a:cubicBezTo>
                  <a:lnTo>
                    <a:pt x="661" y="219"/>
                  </a:lnTo>
                  <a:lnTo>
                    <a:pt x="606" y="303"/>
                  </a:lnTo>
                  <a:cubicBezTo>
                    <a:pt x="625" y="303"/>
                    <a:pt x="631" y="309"/>
                    <a:pt x="643" y="315"/>
                  </a:cubicBezTo>
                  <a:cubicBezTo>
                    <a:pt x="673" y="334"/>
                    <a:pt x="697" y="358"/>
                    <a:pt x="715" y="376"/>
                  </a:cubicBezTo>
                  <a:cubicBezTo>
                    <a:pt x="721" y="394"/>
                    <a:pt x="728" y="400"/>
                    <a:pt x="728" y="406"/>
                  </a:cubicBezTo>
                  <a:cubicBezTo>
                    <a:pt x="728" y="418"/>
                    <a:pt x="728" y="418"/>
                    <a:pt x="734" y="418"/>
                  </a:cubicBezTo>
                  <a:lnTo>
                    <a:pt x="734" y="424"/>
                  </a:lnTo>
                  <a:lnTo>
                    <a:pt x="721" y="424"/>
                  </a:lnTo>
                  <a:cubicBezTo>
                    <a:pt x="715" y="424"/>
                    <a:pt x="697" y="430"/>
                    <a:pt x="685" y="430"/>
                  </a:cubicBezTo>
                  <a:cubicBezTo>
                    <a:pt x="655" y="430"/>
                    <a:pt x="625" y="424"/>
                    <a:pt x="594" y="412"/>
                  </a:cubicBezTo>
                  <a:cubicBezTo>
                    <a:pt x="576" y="400"/>
                    <a:pt x="570" y="394"/>
                    <a:pt x="552" y="388"/>
                  </a:cubicBezTo>
                  <a:cubicBezTo>
                    <a:pt x="461" y="539"/>
                    <a:pt x="382" y="685"/>
                    <a:pt x="298" y="842"/>
                  </a:cubicBezTo>
                  <a:cubicBezTo>
                    <a:pt x="310" y="848"/>
                    <a:pt x="328" y="854"/>
                    <a:pt x="352" y="872"/>
                  </a:cubicBezTo>
                  <a:cubicBezTo>
                    <a:pt x="419" y="909"/>
                    <a:pt x="485" y="963"/>
                    <a:pt x="534" y="1000"/>
                  </a:cubicBezTo>
                  <a:lnTo>
                    <a:pt x="588" y="1054"/>
                  </a:lnTo>
                  <a:cubicBezTo>
                    <a:pt x="600" y="1066"/>
                    <a:pt x="600" y="1078"/>
                    <a:pt x="600" y="1078"/>
                  </a:cubicBezTo>
                  <a:cubicBezTo>
                    <a:pt x="600" y="1078"/>
                    <a:pt x="594" y="1078"/>
                    <a:pt x="570" y="1066"/>
                  </a:cubicBezTo>
                  <a:cubicBezTo>
                    <a:pt x="552" y="1066"/>
                    <a:pt x="528" y="1060"/>
                    <a:pt x="491" y="1054"/>
                  </a:cubicBezTo>
                  <a:cubicBezTo>
                    <a:pt x="437" y="1036"/>
                    <a:pt x="358" y="1006"/>
                    <a:pt x="292" y="969"/>
                  </a:cubicBezTo>
                  <a:cubicBezTo>
                    <a:pt x="273" y="963"/>
                    <a:pt x="261" y="951"/>
                    <a:pt x="243" y="939"/>
                  </a:cubicBezTo>
                  <a:cubicBezTo>
                    <a:pt x="225" y="987"/>
                    <a:pt x="201" y="1036"/>
                    <a:pt x="170" y="1084"/>
                  </a:cubicBezTo>
                  <a:cubicBezTo>
                    <a:pt x="183" y="1090"/>
                    <a:pt x="201" y="1090"/>
                    <a:pt x="213" y="1096"/>
                  </a:cubicBezTo>
                  <a:cubicBezTo>
                    <a:pt x="243" y="1115"/>
                    <a:pt x="273" y="1139"/>
                    <a:pt x="292" y="1169"/>
                  </a:cubicBezTo>
                  <a:cubicBezTo>
                    <a:pt x="298" y="1181"/>
                    <a:pt x="304" y="1187"/>
                    <a:pt x="304" y="1199"/>
                  </a:cubicBezTo>
                  <a:cubicBezTo>
                    <a:pt x="304" y="1205"/>
                    <a:pt x="304" y="1205"/>
                    <a:pt x="310" y="1205"/>
                  </a:cubicBezTo>
                  <a:lnTo>
                    <a:pt x="310" y="1212"/>
                  </a:lnTo>
                  <a:lnTo>
                    <a:pt x="292" y="1212"/>
                  </a:lnTo>
                  <a:cubicBezTo>
                    <a:pt x="286" y="1212"/>
                    <a:pt x="267" y="1218"/>
                    <a:pt x="249" y="1218"/>
                  </a:cubicBezTo>
                  <a:cubicBezTo>
                    <a:pt x="219" y="1218"/>
                    <a:pt x="183" y="1212"/>
                    <a:pt x="152" y="1199"/>
                  </a:cubicBezTo>
                  <a:cubicBezTo>
                    <a:pt x="140" y="1187"/>
                    <a:pt x="122" y="1181"/>
                    <a:pt x="116" y="1169"/>
                  </a:cubicBezTo>
                  <a:lnTo>
                    <a:pt x="55" y="1290"/>
                  </a:lnTo>
                  <a:lnTo>
                    <a:pt x="1" y="1417"/>
                  </a:lnTo>
                  <a:lnTo>
                    <a:pt x="510" y="1635"/>
                  </a:lnTo>
                  <a:cubicBezTo>
                    <a:pt x="546" y="1514"/>
                    <a:pt x="600" y="1399"/>
                    <a:pt x="643" y="1278"/>
                  </a:cubicBezTo>
                  <a:cubicBezTo>
                    <a:pt x="691" y="1157"/>
                    <a:pt x="752" y="1048"/>
                    <a:pt x="806" y="933"/>
                  </a:cubicBezTo>
                  <a:cubicBezTo>
                    <a:pt x="867" y="818"/>
                    <a:pt x="915" y="703"/>
                    <a:pt x="988" y="582"/>
                  </a:cubicBezTo>
                  <a:cubicBezTo>
                    <a:pt x="1054" y="467"/>
                    <a:pt x="1115" y="358"/>
                    <a:pt x="1194" y="249"/>
                  </a:cubicBezTo>
                  <a:lnTo>
                    <a:pt x="806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2580425" y="2400075"/>
              <a:ext cx="13175" cy="8500"/>
            </a:xfrm>
            <a:custGeom>
              <a:avLst/>
              <a:gdLst/>
              <a:ahLst/>
              <a:cxnLst/>
              <a:rect l="l" t="t" r="r" b="b"/>
              <a:pathLst>
                <a:path w="527" h="340" extrusionOk="0">
                  <a:moveTo>
                    <a:pt x="0" y="1"/>
                  </a:moveTo>
                  <a:cubicBezTo>
                    <a:pt x="79" y="79"/>
                    <a:pt x="182" y="116"/>
                    <a:pt x="272" y="176"/>
                  </a:cubicBezTo>
                  <a:cubicBezTo>
                    <a:pt x="357" y="231"/>
                    <a:pt x="442" y="279"/>
                    <a:pt x="521" y="340"/>
                  </a:cubicBezTo>
                  <a:cubicBezTo>
                    <a:pt x="521" y="340"/>
                    <a:pt x="527" y="340"/>
                    <a:pt x="521" y="334"/>
                  </a:cubicBezTo>
                  <a:cubicBezTo>
                    <a:pt x="454" y="261"/>
                    <a:pt x="369" y="200"/>
                    <a:pt x="291" y="146"/>
                  </a:cubicBezTo>
                  <a:cubicBezTo>
                    <a:pt x="206" y="85"/>
                    <a:pt x="109" y="1"/>
                    <a:pt x="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2580425" y="2400075"/>
              <a:ext cx="13175" cy="8500"/>
            </a:xfrm>
            <a:custGeom>
              <a:avLst/>
              <a:gdLst/>
              <a:ahLst/>
              <a:cxnLst/>
              <a:rect l="l" t="t" r="r" b="b"/>
              <a:pathLst>
                <a:path w="527" h="340" extrusionOk="0">
                  <a:moveTo>
                    <a:pt x="0" y="1"/>
                  </a:moveTo>
                  <a:cubicBezTo>
                    <a:pt x="79" y="79"/>
                    <a:pt x="182" y="116"/>
                    <a:pt x="272" y="176"/>
                  </a:cubicBezTo>
                  <a:cubicBezTo>
                    <a:pt x="357" y="231"/>
                    <a:pt x="442" y="279"/>
                    <a:pt x="521" y="340"/>
                  </a:cubicBezTo>
                  <a:cubicBezTo>
                    <a:pt x="521" y="340"/>
                    <a:pt x="527" y="340"/>
                    <a:pt x="521" y="334"/>
                  </a:cubicBezTo>
                  <a:cubicBezTo>
                    <a:pt x="454" y="261"/>
                    <a:pt x="369" y="200"/>
                    <a:pt x="291" y="146"/>
                  </a:cubicBezTo>
                  <a:cubicBezTo>
                    <a:pt x="206" y="85"/>
                    <a:pt x="109" y="1"/>
                    <a:pt x="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571175" y="2418700"/>
              <a:ext cx="12400" cy="7800"/>
            </a:xfrm>
            <a:custGeom>
              <a:avLst/>
              <a:gdLst/>
              <a:ahLst/>
              <a:cxnLst/>
              <a:rect l="l" t="t" r="r" b="b"/>
              <a:pathLst>
                <a:path w="496" h="312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61"/>
                    <a:pt x="134" y="91"/>
                    <a:pt x="213" y="127"/>
                  </a:cubicBezTo>
                  <a:cubicBezTo>
                    <a:pt x="309" y="182"/>
                    <a:pt x="394" y="249"/>
                    <a:pt x="485" y="309"/>
                  </a:cubicBezTo>
                  <a:cubicBezTo>
                    <a:pt x="487" y="311"/>
                    <a:pt x="489" y="312"/>
                    <a:pt x="490" y="312"/>
                  </a:cubicBezTo>
                  <a:cubicBezTo>
                    <a:pt x="494" y="312"/>
                    <a:pt x="495" y="307"/>
                    <a:pt x="491" y="303"/>
                  </a:cubicBezTo>
                  <a:cubicBezTo>
                    <a:pt x="424" y="230"/>
                    <a:pt x="340" y="170"/>
                    <a:pt x="255" y="121"/>
                  </a:cubicBezTo>
                  <a:cubicBezTo>
                    <a:pt x="182" y="73"/>
                    <a:pt x="98" y="6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571175" y="2418700"/>
              <a:ext cx="12400" cy="7800"/>
            </a:xfrm>
            <a:custGeom>
              <a:avLst/>
              <a:gdLst/>
              <a:ahLst/>
              <a:cxnLst/>
              <a:rect l="l" t="t" r="r" b="b"/>
              <a:pathLst>
                <a:path w="496" h="312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61"/>
                    <a:pt x="134" y="91"/>
                    <a:pt x="213" y="127"/>
                  </a:cubicBezTo>
                  <a:cubicBezTo>
                    <a:pt x="309" y="182"/>
                    <a:pt x="394" y="249"/>
                    <a:pt x="485" y="309"/>
                  </a:cubicBezTo>
                  <a:cubicBezTo>
                    <a:pt x="487" y="311"/>
                    <a:pt x="489" y="312"/>
                    <a:pt x="490" y="312"/>
                  </a:cubicBezTo>
                  <a:cubicBezTo>
                    <a:pt x="494" y="312"/>
                    <a:pt x="495" y="307"/>
                    <a:pt x="491" y="303"/>
                  </a:cubicBezTo>
                  <a:cubicBezTo>
                    <a:pt x="424" y="230"/>
                    <a:pt x="340" y="170"/>
                    <a:pt x="255" y="121"/>
                  </a:cubicBezTo>
                  <a:cubicBezTo>
                    <a:pt x="182" y="73"/>
                    <a:pt x="98" y="6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581475" y="2406575"/>
              <a:ext cx="4100" cy="2000"/>
            </a:xfrm>
            <a:custGeom>
              <a:avLst/>
              <a:gdLst/>
              <a:ahLst/>
              <a:cxnLst/>
              <a:rect l="l" t="t" r="r" b="b"/>
              <a:pathLst>
                <a:path w="164" h="80" extrusionOk="0">
                  <a:moveTo>
                    <a:pt x="0" y="1"/>
                  </a:moveTo>
                  <a:cubicBezTo>
                    <a:pt x="43" y="43"/>
                    <a:pt x="103" y="68"/>
                    <a:pt x="152" y="80"/>
                  </a:cubicBezTo>
                  <a:cubicBezTo>
                    <a:pt x="164" y="80"/>
                    <a:pt x="164" y="74"/>
                    <a:pt x="164" y="68"/>
                  </a:cubicBezTo>
                  <a:cubicBezTo>
                    <a:pt x="115" y="37"/>
                    <a:pt x="67" y="7"/>
                    <a:pt x="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581475" y="2406575"/>
              <a:ext cx="4100" cy="2000"/>
            </a:xfrm>
            <a:custGeom>
              <a:avLst/>
              <a:gdLst/>
              <a:ahLst/>
              <a:cxnLst/>
              <a:rect l="l" t="t" r="r" b="b"/>
              <a:pathLst>
                <a:path w="164" h="80" extrusionOk="0">
                  <a:moveTo>
                    <a:pt x="0" y="1"/>
                  </a:moveTo>
                  <a:cubicBezTo>
                    <a:pt x="43" y="43"/>
                    <a:pt x="103" y="68"/>
                    <a:pt x="152" y="80"/>
                  </a:cubicBezTo>
                  <a:cubicBezTo>
                    <a:pt x="164" y="80"/>
                    <a:pt x="164" y="74"/>
                    <a:pt x="164" y="68"/>
                  </a:cubicBezTo>
                  <a:cubicBezTo>
                    <a:pt x="115" y="37"/>
                    <a:pt x="67" y="7"/>
                    <a:pt x="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2571325" y="2427025"/>
              <a:ext cx="5175" cy="2600"/>
            </a:xfrm>
            <a:custGeom>
              <a:avLst/>
              <a:gdLst/>
              <a:ahLst/>
              <a:cxnLst/>
              <a:rect l="l" t="t" r="r" b="b"/>
              <a:pathLst>
                <a:path w="207" h="104" extrusionOk="0">
                  <a:moveTo>
                    <a:pt x="1" y="0"/>
                  </a:moveTo>
                  <a:cubicBezTo>
                    <a:pt x="55" y="49"/>
                    <a:pt x="122" y="79"/>
                    <a:pt x="188" y="103"/>
                  </a:cubicBezTo>
                  <a:cubicBezTo>
                    <a:pt x="201" y="103"/>
                    <a:pt x="207" y="97"/>
                    <a:pt x="201" y="91"/>
                  </a:cubicBezTo>
                  <a:cubicBezTo>
                    <a:pt x="152" y="37"/>
                    <a:pt x="79" y="0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571325" y="2427025"/>
              <a:ext cx="5175" cy="2600"/>
            </a:xfrm>
            <a:custGeom>
              <a:avLst/>
              <a:gdLst/>
              <a:ahLst/>
              <a:cxnLst/>
              <a:rect l="l" t="t" r="r" b="b"/>
              <a:pathLst>
                <a:path w="207" h="104" extrusionOk="0">
                  <a:moveTo>
                    <a:pt x="1" y="0"/>
                  </a:moveTo>
                  <a:cubicBezTo>
                    <a:pt x="55" y="49"/>
                    <a:pt x="122" y="79"/>
                    <a:pt x="188" y="103"/>
                  </a:cubicBezTo>
                  <a:cubicBezTo>
                    <a:pt x="201" y="103"/>
                    <a:pt x="207" y="97"/>
                    <a:pt x="201" y="91"/>
                  </a:cubicBezTo>
                  <a:cubicBezTo>
                    <a:pt x="152" y="37"/>
                    <a:pt x="79" y="0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2549525" y="2432025"/>
              <a:ext cx="34400" cy="48450"/>
            </a:xfrm>
            <a:custGeom>
              <a:avLst/>
              <a:gdLst/>
              <a:ahLst/>
              <a:cxnLst/>
              <a:rect l="l" t="t" r="r" b="b"/>
              <a:pathLst>
                <a:path w="1376" h="1938" extrusionOk="0">
                  <a:moveTo>
                    <a:pt x="425" y="0"/>
                  </a:moveTo>
                  <a:cubicBezTo>
                    <a:pt x="394" y="73"/>
                    <a:pt x="364" y="145"/>
                    <a:pt x="334" y="224"/>
                  </a:cubicBezTo>
                  <a:lnTo>
                    <a:pt x="255" y="448"/>
                  </a:lnTo>
                  <a:cubicBezTo>
                    <a:pt x="219" y="527"/>
                    <a:pt x="201" y="606"/>
                    <a:pt x="176" y="684"/>
                  </a:cubicBezTo>
                  <a:cubicBezTo>
                    <a:pt x="164" y="769"/>
                    <a:pt x="134" y="842"/>
                    <a:pt x="116" y="926"/>
                  </a:cubicBezTo>
                  <a:lnTo>
                    <a:pt x="61" y="1175"/>
                  </a:lnTo>
                  <a:cubicBezTo>
                    <a:pt x="49" y="1259"/>
                    <a:pt x="37" y="1338"/>
                    <a:pt x="31" y="1423"/>
                  </a:cubicBezTo>
                  <a:lnTo>
                    <a:pt x="19" y="1556"/>
                  </a:lnTo>
                  <a:cubicBezTo>
                    <a:pt x="13" y="1598"/>
                    <a:pt x="13" y="1635"/>
                    <a:pt x="13" y="1683"/>
                  </a:cubicBezTo>
                  <a:lnTo>
                    <a:pt x="1" y="1938"/>
                  </a:lnTo>
                  <a:lnTo>
                    <a:pt x="1" y="1938"/>
                  </a:lnTo>
                  <a:lnTo>
                    <a:pt x="1091" y="1889"/>
                  </a:lnTo>
                  <a:lnTo>
                    <a:pt x="1091" y="1707"/>
                  </a:lnTo>
                  <a:lnTo>
                    <a:pt x="1091" y="1617"/>
                  </a:lnTo>
                  <a:lnTo>
                    <a:pt x="1097" y="1526"/>
                  </a:lnTo>
                  <a:cubicBezTo>
                    <a:pt x="1109" y="1465"/>
                    <a:pt x="1109" y="1393"/>
                    <a:pt x="1115" y="1332"/>
                  </a:cubicBezTo>
                  <a:lnTo>
                    <a:pt x="1145" y="1144"/>
                  </a:lnTo>
                  <a:cubicBezTo>
                    <a:pt x="1151" y="1084"/>
                    <a:pt x="1175" y="1017"/>
                    <a:pt x="1188" y="957"/>
                  </a:cubicBezTo>
                  <a:cubicBezTo>
                    <a:pt x="1212" y="896"/>
                    <a:pt x="1224" y="830"/>
                    <a:pt x="1242" y="769"/>
                  </a:cubicBezTo>
                  <a:lnTo>
                    <a:pt x="1303" y="575"/>
                  </a:lnTo>
                  <a:cubicBezTo>
                    <a:pt x="1321" y="515"/>
                    <a:pt x="1351" y="448"/>
                    <a:pt x="1375" y="388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9"/>
            <p:cNvSpPr/>
            <p:nvPr/>
          </p:nvSpPr>
          <p:spPr>
            <a:xfrm>
              <a:off x="2562850" y="2434275"/>
              <a:ext cx="21075" cy="9125"/>
            </a:xfrm>
            <a:custGeom>
              <a:avLst/>
              <a:gdLst/>
              <a:ahLst/>
              <a:cxnLst/>
              <a:rect l="l" t="t" r="r" b="b"/>
              <a:pathLst>
                <a:path w="843" h="365" extrusionOk="0">
                  <a:moveTo>
                    <a:pt x="13" y="1"/>
                  </a:moveTo>
                  <a:cubicBezTo>
                    <a:pt x="7" y="1"/>
                    <a:pt x="1" y="13"/>
                    <a:pt x="7" y="19"/>
                  </a:cubicBezTo>
                  <a:cubicBezTo>
                    <a:pt x="273" y="140"/>
                    <a:pt x="540" y="273"/>
                    <a:pt x="806" y="364"/>
                  </a:cubicBezTo>
                  <a:cubicBezTo>
                    <a:pt x="824" y="358"/>
                    <a:pt x="842" y="346"/>
                    <a:pt x="824" y="334"/>
                  </a:cubicBezTo>
                  <a:cubicBezTo>
                    <a:pt x="582" y="176"/>
                    <a:pt x="285" y="74"/>
                    <a:pt x="1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562850" y="2434275"/>
              <a:ext cx="21075" cy="9125"/>
            </a:xfrm>
            <a:custGeom>
              <a:avLst/>
              <a:gdLst/>
              <a:ahLst/>
              <a:cxnLst/>
              <a:rect l="l" t="t" r="r" b="b"/>
              <a:pathLst>
                <a:path w="843" h="365" extrusionOk="0">
                  <a:moveTo>
                    <a:pt x="13" y="1"/>
                  </a:moveTo>
                  <a:cubicBezTo>
                    <a:pt x="7" y="1"/>
                    <a:pt x="1" y="13"/>
                    <a:pt x="7" y="19"/>
                  </a:cubicBezTo>
                  <a:cubicBezTo>
                    <a:pt x="273" y="140"/>
                    <a:pt x="540" y="273"/>
                    <a:pt x="806" y="364"/>
                  </a:cubicBezTo>
                  <a:cubicBezTo>
                    <a:pt x="824" y="358"/>
                    <a:pt x="842" y="346"/>
                    <a:pt x="824" y="334"/>
                  </a:cubicBezTo>
                  <a:cubicBezTo>
                    <a:pt x="582" y="176"/>
                    <a:pt x="285" y="74"/>
                    <a:pt x="1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577225" y="2442775"/>
              <a:ext cx="6525" cy="18750"/>
            </a:xfrm>
            <a:custGeom>
              <a:avLst/>
              <a:gdLst/>
              <a:ahLst/>
              <a:cxnLst/>
              <a:rect l="l" t="t" r="r" b="b"/>
              <a:pathLst>
                <a:path w="261" h="750" extrusionOk="0">
                  <a:moveTo>
                    <a:pt x="242" y="0"/>
                  </a:moveTo>
                  <a:cubicBezTo>
                    <a:pt x="236" y="0"/>
                    <a:pt x="229" y="3"/>
                    <a:pt x="225" y="12"/>
                  </a:cubicBezTo>
                  <a:lnTo>
                    <a:pt x="182" y="103"/>
                  </a:lnTo>
                  <a:cubicBezTo>
                    <a:pt x="164" y="133"/>
                    <a:pt x="158" y="163"/>
                    <a:pt x="146" y="194"/>
                  </a:cubicBezTo>
                  <a:cubicBezTo>
                    <a:pt x="122" y="254"/>
                    <a:pt x="98" y="315"/>
                    <a:pt x="86" y="375"/>
                  </a:cubicBezTo>
                  <a:cubicBezTo>
                    <a:pt x="67" y="436"/>
                    <a:pt x="55" y="496"/>
                    <a:pt x="37" y="563"/>
                  </a:cubicBezTo>
                  <a:lnTo>
                    <a:pt x="13" y="654"/>
                  </a:lnTo>
                  <a:lnTo>
                    <a:pt x="1" y="745"/>
                  </a:lnTo>
                  <a:cubicBezTo>
                    <a:pt x="1" y="748"/>
                    <a:pt x="2" y="749"/>
                    <a:pt x="5" y="749"/>
                  </a:cubicBezTo>
                  <a:cubicBezTo>
                    <a:pt x="7" y="749"/>
                    <a:pt x="10" y="748"/>
                    <a:pt x="13" y="745"/>
                  </a:cubicBezTo>
                  <a:lnTo>
                    <a:pt x="37" y="654"/>
                  </a:lnTo>
                  <a:lnTo>
                    <a:pt x="67" y="563"/>
                  </a:lnTo>
                  <a:lnTo>
                    <a:pt x="122" y="381"/>
                  </a:lnTo>
                  <a:lnTo>
                    <a:pt x="182" y="200"/>
                  </a:lnTo>
                  <a:lnTo>
                    <a:pt x="213" y="109"/>
                  </a:lnTo>
                  <a:lnTo>
                    <a:pt x="249" y="18"/>
                  </a:lnTo>
                  <a:cubicBezTo>
                    <a:pt x="261" y="10"/>
                    <a:pt x="252" y="0"/>
                    <a:pt x="24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2577225" y="2442775"/>
              <a:ext cx="6525" cy="18750"/>
            </a:xfrm>
            <a:custGeom>
              <a:avLst/>
              <a:gdLst/>
              <a:ahLst/>
              <a:cxnLst/>
              <a:rect l="l" t="t" r="r" b="b"/>
              <a:pathLst>
                <a:path w="261" h="750" extrusionOk="0">
                  <a:moveTo>
                    <a:pt x="242" y="0"/>
                  </a:moveTo>
                  <a:cubicBezTo>
                    <a:pt x="236" y="0"/>
                    <a:pt x="229" y="3"/>
                    <a:pt x="225" y="12"/>
                  </a:cubicBezTo>
                  <a:lnTo>
                    <a:pt x="182" y="103"/>
                  </a:lnTo>
                  <a:cubicBezTo>
                    <a:pt x="164" y="133"/>
                    <a:pt x="158" y="163"/>
                    <a:pt x="146" y="194"/>
                  </a:cubicBezTo>
                  <a:cubicBezTo>
                    <a:pt x="122" y="254"/>
                    <a:pt x="98" y="315"/>
                    <a:pt x="86" y="375"/>
                  </a:cubicBezTo>
                  <a:cubicBezTo>
                    <a:pt x="67" y="436"/>
                    <a:pt x="55" y="496"/>
                    <a:pt x="37" y="563"/>
                  </a:cubicBezTo>
                  <a:lnTo>
                    <a:pt x="13" y="654"/>
                  </a:lnTo>
                  <a:lnTo>
                    <a:pt x="1" y="745"/>
                  </a:lnTo>
                  <a:cubicBezTo>
                    <a:pt x="1" y="748"/>
                    <a:pt x="2" y="749"/>
                    <a:pt x="5" y="749"/>
                  </a:cubicBezTo>
                  <a:cubicBezTo>
                    <a:pt x="7" y="749"/>
                    <a:pt x="10" y="748"/>
                    <a:pt x="13" y="745"/>
                  </a:cubicBezTo>
                  <a:lnTo>
                    <a:pt x="37" y="654"/>
                  </a:lnTo>
                  <a:lnTo>
                    <a:pt x="67" y="563"/>
                  </a:lnTo>
                  <a:lnTo>
                    <a:pt x="122" y="381"/>
                  </a:lnTo>
                  <a:lnTo>
                    <a:pt x="182" y="200"/>
                  </a:lnTo>
                  <a:lnTo>
                    <a:pt x="213" y="109"/>
                  </a:lnTo>
                  <a:lnTo>
                    <a:pt x="249" y="18"/>
                  </a:lnTo>
                  <a:cubicBezTo>
                    <a:pt x="261" y="10"/>
                    <a:pt x="252" y="0"/>
                    <a:pt x="24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2559675" y="2441050"/>
              <a:ext cx="15625" cy="6125"/>
            </a:xfrm>
            <a:custGeom>
              <a:avLst/>
              <a:gdLst/>
              <a:ahLst/>
              <a:cxnLst/>
              <a:rect l="l" t="t" r="r" b="b"/>
              <a:pathLst>
                <a:path w="625" h="245" extrusionOk="0">
                  <a:moveTo>
                    <a:pt x="31" y="1"/>
                  </a:moveTo>
                  <a:cubicBezTo>
                    <a:pt x="21" y="1"/>
                    <a:pt x="11" y="1"/>
                    <a:pt x="1" y="2"/>
                  </a:cubicBezTo>
                  <a:cubicBezTo>
                    <a:pt x="91" y="63"/>
                    <a:pt x="219" y="87"/>
                    <a:pt x="321" y="123"/>
                  </a:cubicBezTo>
                  <a:cubicBezTo>
                    <a:pt x="418" y="166"/>
                    <a:pt x="521" y="202"/>
                    <a:pt x="618" y="245"/>
                  </a:cubicBezTo>
                  <a:cubicBezTo>
                    <a:pt x="618" y="245"/>
                    <a:pt x="624" y="245"/>
                    <a:pt x="618" y="238"/>
                  </a:cubicBezTo>
                  <a:cubicBezTo>
                    <a:pt x="527" y="178"/>
                    <a:pt x="430" y="136"/>
                    <a:pt x="334" y="87"/>
                  </a:cubicBezTo>
                  <a:cubicBezTo>
                    <a:pt x="240" y="54"/>
                    <a:pt x="136" y="1"/>
                    <a:pt x="3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2559675" y="2441050"/>
              <a:ext cx="15625" cy="6125"/>
            </a:xfrm>
            <a:custGeom>
              <a:avLst/>
              <a:gdLst/>
              <a:ahLst/>
              <a:cxnLst/>
              <a:rect l="l" t="t" r="r" b="b"/>
              <a:pathLst>
                <a:path w="625" h="245" extrusionOk="0">
                  <a:moveTo>
                    <a:pt x="31" y="1"/>
                  </a:moveTo>
                  <a:cubicBezTo>
                    <a:pt x="21" y="1"/>
                    <a:pt x="11" y="1"/>
                    <a:pt x="1" y="2"/>
                  </a:cubicBezTo>
                  <a:cubicBezTo>
                    <a:pt x="91" y="63"/>
                    <a:pt x="219" y="87"/>
                    <a:pt x="321" y="123"/>
                  </a:cubicBezTo>
                  <a:cubicBezTo>
                    <a:pt x="418" y="166"/>
                    <a:pt x="521" y="202"/>
                    <a:pt x="618" y="245"/>
                  </a:cubicBezTo>
                  <a:cubicBezTo>
                    <a:pt x="618" y="245"/>
                    <a:pt x="624" y="245"/>
                    <a:pt x="618" y="238"/>
                  </a:cubicBezTo>
                  <a:cubicBezTo>
                    <a:pt x="527" y="178"/>
                    <a:pt x="430" y="136"/>
                    <a:pt x="334" y="87"/>
                  </a:cubicBezTo>
                  <a:cubicBezTo>
                    <a:pt x="240" y="54"/>
                    <a:pt x="136" y="1"/>
                    <a:pt x="3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2555275" y="2462550"/>
              <a:ext cx="15325" cy="3850"/>
            </a:xfrm>
            <a:custGeom>
              <a:avLst/>
              <a:gdLst/>
              <a:ahLst/>
              <a:cxnLst/>
              <a:rect l="l" t="t" r="r" b="b"/>
              <a:pathLst>
                <a:path w="613" h="154" extrusionOk="0">
                  <a:moveTo>
                    <a:pt x="70" y="0"/>
                  </a:moveTo>
                  <a:cubicBezTo>
                    <a:pt x="47" y="0"/>
                    <a:pt x="23" y="3"/>
                    <a:pt x="1" y="8"/>
                  </a:cubicBezTo>
                  <a:cubicBezTo>
                    <a:pt x="74" y="51"/>
                    <a:pt x="177" y="44"/>
                    <a:pt x="255" y="63"/>
                  </a:cubicBezTo>
                  <a:cubicBezTo>
                    <a:pt x="376" y="81"/>
                    <a:pt x="485" y="111"/>
                    <a:pt x="606" y="153"/>
                  </a:cubicBezTo>
                  <a:cubicBezTo>
                    <a:pt x="612" y="153"/>
                    <a:pt x="612" y="141"/>
                    <a:pt x="612" y="141"/>
                  </a:cubicBezTo>
                  <a:cubicBezTo>
                    <a:pt x="516" y="99"/>
                    <a:pt x="407" y="69"/>
                    <a:pt x="310" y="44"/>
                  </a:cubicBezTo>
                  <a:cubicBezTo>
                    <a:pt x="231" y="26"/>
                    <a:pt x="148" y="0"/>
                    <a:pt x="7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2555275" y="2462550"/>
              <a:ext cx="15325" cy="3850"/>
            </a:xfrm>
            <a:custGeom>
              <a:avLst/>
              <a:gdLst/>
              <a:ahLst/>
              <a:cxnLst/>
              <a:rect l="l" t="t" r="r" b="b"/>
              <a:pathLst>
                <a:path w="613" h="154" extrusionOk="0">
                  <a:moveTo>
                    <a:pt x="70" y="0"/>
                  </a:moveTo>
                  <a:cubicBezTo>
                    <a:pt x="47" y="0"/>
                    <a:pt x="23" y="3"/>
                    <a:pt x="1" y="8"/>
                  </a:cubicBezTo>
                  <a:cubicBezTo>
                    <a:pt x="74" y="51"/>
                    <a:pt x="177" y="44"/>
                    <a:pt x="255" y="63"/>
                  </a:cubicBezTo>
                  <a:cubicBezTo>
                    <a:pt x="376" y="81"/>
                    <a:pt x="485" y="111"/>
                    <a:pt x="606" y="153"/>
                  </a:cubicBezTo>
                  <a:cubicBezTo>
                    <a:pt x="612" y="153"/>
                    <a:pt x="612" y="141"/>
                    <a:pt x="612" y="141"/>
                  </a:cubicBezTo>
                  <a:cubicBezTo>
                    <a:pt x="516" y="99"/>
                    <a:pt x="407" y="69"/>
                    <a:pt x="310" y="44"/>
                  </a:cubicBezTo>
                  <a:cubicBezTo>
                    <a:pt x="231" y="26"/>
                    <a:pt x="148" y="0"/>
                    <a:pt x="7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2562250" y="2447575"/>
              <a:ext cx="4575" cy="1425"/>
            </a:xfrm>
            <a:custGeom>
              <a:avLst/>
              <a:gdLst/>
              <a:ahLst/>
              <a:cxnLst/>
              <a:rect l="l" t="t" r="r" b="b"/>
              <a:pathLst>
                <a:path w="183" h="57" extrusionOk="0">
                  <a:moveTo>
                    <a:pt x="25" y="1"/>
                  </a:moveTo>
                  <a:cubicBezTo>
                    <a:pt x="16" y="1"/>
                    <a:pt x="8" y="1"/>
                    <a:pt x="0" y="2"/>
                  </a:cubicBezTo>
                  <a:cubicBezTo>
                    <a:pt x="49" y="38"/>
                    <a:pt x="116" y="56"/>
                    <a:pt x="176" y="56"/>
                  </a:cubicBezTo>
                  <a:cubicBezTo>
                    <a:pt x="182" y="56"/>
                    <a:pt x="182" y="44"/>
                    <a:pt x="176" y="38"/>
                  </a:cubicBezTo>
                  <a:cubicBezTo>
                    <a:pt x="134" y="17"/>
                    <a:pt x="78" y="1"/>
                    <a:pt x="2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2562250" y="2447575"/>
              <a:ext cx="4575" cy="1425"/>
            </a:xfrm>
            <a:custGeom>
              <a:avLst/>
              <a:gdLst/>
              <a:ahLst/>
              <a:cxnLst/>
              <a:rect l="l" t="t" r="r" b="b"/>
              <a:pathLst>
                <a:path w="183" h="57" extrusionOk="0">
                  <a:moveTo>
                    <a:pt x="25" y="1"/>
                  </a:moveTo>
                  <a:cubicBezTo>
                    <a:pt x="16" y="1"/>
                    <a:pt x="8" y="1"/>
                    <a:pt x="0" y="2"/>
                  </a:cubicBezTo>
                  <a:cubicBezTo>
                    <a:pt x="49" y="38"/>
                    <a:pt x="116" y="56"/>
                    <a:pt x="176" y="56"/>
                  </a:cubicBezTo>
                  <a:cubicBezTo>
                    <a:pt x="182" y="56"/>
                    <a:pt x="182" y="44"/>
                    <a:pt x="176" y="38"/>
                  </a:cubicBezTo>
                  <a:cubicBezTo>
                    <a:pt x="134" y="17"/>
                    <a:pt x="78" y="1"/>
                    <a:pt x="2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9"/>
            <p:cNvSpPr/>
            <p:nvPr/>
          </p:nvSpPr>
          <p:spPr>
            <a:xfrm>
              <a:off x="2558475" y="2470475"/>
              <a:ext cx="6225" cy="1275"/>
            </a:xfrm>
            <a:custGeom>
              <a:avLst/>
              <a:gdLst/>
              <a:ahLst/>
              <a:cxnLst/>
              <a:rect l="l" t="t" r="r" b="b"/>
              <a:pathLst>
                <a:path w="249" h="51" extrusionOk="0">
                  <a:moveTo>
                    <a:pt x="98" y="1"/>
                  </a:moveTo>
                  <a:cubicBezTo>
                    <a:pt x="65" y="1"/>
                    <a:pt x="32" y="6"/>
                    <a:pt x="0" y="18"/>
                  </a:cubicBezTo>
                  <a:cubicBezTo>
                    <a:pt x="61" y="42"/>
                    <a:pt x="119" y="50"/>
                    <a:pt x="181" y="50"/>
                  </a:cubicBezTo>
                  <a:cubicBezTo>
                    <a:pt x="199" y="50"/>
                    <a:pt x="217" y="50"/>
                    <a:pt x="236" y="48"/>
                  </a:cubicBezTo>
                  <a:cubicBezTo>
                    <a:pt x="242" y="48"/>
                    <a:pt x="248" y="30"/>
                    <a:pt x="242" y="30"/>
                  </a:cubicBezTo>
                  <a:cubicBezTo>
                    <a:pt x="195" y="12"/>
                    <a:pt x="146" y="1"/>
                    <a:pt x="9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9"/>
            <p:cNvSpPr/>
            <p:nvPr/>
          </p:nvSpPr>
          <p:spPr>
            <a:xfrm>
              <a:off x="2558475" y="2470475"/>
              <a:ext cx="6225" cy="1275"/>
            </a:xfrm>
            <a:custGeom>
              <a:avLst/>
              <a:gdLst/>
              <a:ahLst/>
              <a:cxnLst/>
              <a:rect l="l" t="t" r="r" b="b"/>
              <a:pathLst>
                <a:path w="249" h="51" extrusionOk="0">
                  <a:moveTo>
                    <a:pt x="98" y="1"/>
                  </a:moveTo>
                  <a:cubicBezTo>
                    <a:pt x="65" y="1"/>
                    <a:pt x="32" y="6"/>
                    <a:pt x="0" y="18"/>
                  </a:cubicBezTo>
                  <a:cubicBezTo>
                    <a:pt x="61" y="42"/>
                    <a:pt x="119" y="50"/>
                    <a:pt x="181" y="50"/>
                  </a:cubicBezTo>
                  <a:cubicBezTo>
                    <a:pt x="199" y="50"/>
                    <a:pt x="217" y="50"/>
                    <a:pt x="236" y="48"/>
                  </a:cubicBezTo>
                  <a:cubicBezTo>
                    <a:pt x="242" y="48"/>
                    <a:pt x="248" y="30"/>
                    <a:pt x="242" y="30"/>
                  </a:cubicBezTo>
                  <a:cubicBezTo>
                    <a:pt x="195" y="12"/>
                    <a:pt x="146" y="1"/>
                    <a:pt x="9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2667600" y="2181500"/>
              <a:ext cx="66475" cy="13650"/>
            </a:xfrm>
            <a:custGeom>
              <a:avLst/>
              <a:gdLst/>
              <a:ahLst/>
              <a:cxnLst/>
              <a:rect l="l" t="t" r="r" b="b"/>
              <a:pathLst>
                <a:path w="2659" h="546" extrusionOk="0">
                  <a:moveTo>
                    <a:pt x="1546" y="1"/>
                  </a:moveTo>
                  <a:cubicBezTo>
                    <a:pt x="1453" y="1"/>
                    <a:pt x="1360" y="5"/>
                    <a:pt x="1266" y="13"/>
                  </a:cubicBezTo>
                  <a:cubicBezTo>
                    <a:pt x="806" y="56"/>
                    <a:pt x="333" y="225"/>
                    <a:pt x="0" y="546"/>
                  </a:cubicBezTo>
                  <a:lnTo>
                    <a:pt x="2658" y="146"/>
                  </a:lnTo>
                  <a:cubicBezTo>
                    <a:pt x="2290" y="64"/>
                    <a:pt x="1921" y="1"/>
                    <a:pt x="1546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2667150" y="2176200"/>
              <a:ext cx="66925" cy="19125"/>
            </a:xfrm>
            <a:custGeom>
              <a:avLst/>
              <a:gdLst/>
              <a:ahLst/>
              <a:cxnLst/>
              <a:rect l="l" t="t" r="r" b="b"/>
              <a:pathLst>
                <a:path w="2677" h="765" extrusionOk="0">
                  <a:moveTo>
                    <a:pt x="1107" y="0"/>
                  </a:moveTo>
                  <a:cubicBezTo>
                    <a:pt x="1030" y="0"/>
                    <a:pt x="952" y="2"/>
                    <a:pt x="872" y="13"/>
                  </a:cubicBezTo>
                  <a:cubicBezTo>
                    <a:pt x="739" y="19"/>
                    <a:pt x="612" y="56"/>
                    <a:pt x="497" y="122"/>
                  </a:cubicBezTo>
                  <a:cubicBezTo>
                    <a:pt x="382" y="195"/>
                    <a:pt x="279" y="274"/>
                    <a:pt x="188" y="377"/>
                  </a:cubicBezTo>
                  <a:cubicBezTo>
                    <a:pt x="103" y="479"/>
                    <a:pt x="30" y="601"/>
                    <a:pt x="0" y="734"/>
                  </a:cubicBezTo>
                  <a:lnTo>
                    <a:pt x="24" y="764"/>
                  </a:lnTo>
                  <a:cubicBezTo>
                    <a:pt x="164" y="746"/>
                    <a:pt x="279" y="716"/>
                    <a:pt x="382" y="691"/>
                  </a:cubicBezTo>
                  <a:lnTo>
                    <a:pt x="690" y="625"/>
                  </a:lnTo>
                  <a:cubicBezTo>
                    <a:pt x="799" y="595"/>
                    <a:pt x="890" y="564"/>
                    <a:pt x="987" y="522"/>
                  </a:cubicBezTo>
                  <a:cubicBezTo>
                    <a:pt x="1084" y="486"/>
                    <a:pt x="1187" y="449"/>
                    <a:pt x="1290" y="425"/>
                  </a:cubicBezTo>
                  <a:cubicBezTo>
                    <a:pt x="1399" y="401"/>
                    <a:pt x="1502" y="389"/>
                    <a:pt x="1617" y="383"/>
                  </a:cubicBezTo>
                  <a:cubicBezTo>
                    <a:pt x="1732" y="364"/>
                    <a:pt x="1841" y="358"/>
                    <a:pt x="1956" y="358"/>
                  </a:cubicBezTo>
                  <a:cubicBezTo>
                    <a:pt x="1999" y="357"/>
                    <a:pt x="2042" y="357"/>
                    <a:pt x="2086" y="357"/>
                  </a:cubicBezTo>
                  <a:cubicBezTo>
                    <a:pt x="2278" y="357"/>
                    <a:pt x="2470" y="367"/>
                    <a:pt x="2658" y="377"/>
                  </a:cubicBezTo>
                  <a:lnTo>
                    <a:pt x="2676" y="322"/>
                  </a:lnTo>
                  <a:cubicBezTo>
                    <a:pt x="2458" y="231"/>
                    <a:pt x="2228" y="153"/>
                    <a:pt x="1992" y="92"/>
                  </a:cubicBezTo>
                  <a:cubicBezTo>
                    <a:pt x="1871" y="74"/>
                    <a:pt x="1750" y="44"/>
                    <a:pt x="1629" y="25"/>
                  </a:cubicBezTo>
                  <a:cubicBezTo>
                    <a:pt x="1508" y="13"/>
                    <a:pt x="1387" y="1"/>
                    <a:pt x="1259" y="1"/>
                  </a:cubicBezTo>
                  <a:cubicBezTo>
                    <a:pt x="1209" y="1"/>
                    <a:pt x="1158" y="0"/>
                    <a:pt x="1107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9"/>
            <p:cNvSpPr/>
            <p:nvPr/>
          </p:nvSpPr>
          <p:spPr>
            <a:xfrm>
              <a:off x="2644125" y="2151700"/>
              <a:ext cx="27275" cy="37850"/>
            </a:xfrm>
            <a:custGeom>
              <a:avLst/>
              <a:gdLst/>
              <a:ahLst/>
              <a:cxnLst/>
              <a:rect l="l" t="t" r="r" b="b"/>
              <a:pathLst>
                <a:path w="1091" h="1514" extrusionOk="0">
                  <a:moveTo>
                    <a:pt x="43" y="0"/>
                  </a:moveTo>
                  <a:lnTo>
                    <a:pt x="1" y="37"/>
                  </a:lnTo>
                  <a:cubicBezTo>
                    <a:pt x="86" y="176"/>
                    <a:pt x="164" y="303"/>
                    <a:pt x="231" y="430"/>
                  </a:cubicBezTo>
                  <a:cubicBezTo>
                    <a:pt x="267" y="497"/>
                    <a:pt x="298" y="557"/>
                    <a:pt x="328" y="630"/>
                  </a:cubicBezTo>
                  <a:cubicBezTo>
                    <a:pt x="358" y="697"/>
                    <a:pt x="388" y="757"/>
                    <a:pt x="419" y="824"/>
                  </a:cubicBezTo>
                  <a:cubicBezTo>
                    <a:pt x="449" y="884"/>
                    <a:pt x="467" y="963"/>
                    <a:pt x="485" y="1030"/>
                  </a:cubicBezTo>
                  <a:cubicBezTo>
                    <a:pt x="509" y="1096"/>
                    <a:pt x="540" y="1157"/>
                    <a:pt x="588" y="1211"/>
                  </a:cubicBezTo>
                  <a:cubicBezTo>
                    <a:pt x="631" y="1272"/>
                    <a:pt x="685" y="1314"/>
                    <a:pt x="746" y="1369"/>
                  </a:cubicBezTo>
                  <a:cubicBezTo>
                    <a:pt x="812" y="1423"/>
                    <a:pt x="879" y="1466"/>
                    <a:pt x="976" y="1514"/>
                  </a:cubicBezTo>
                  <a:lnTo>
                    <a:pt x="1024" y="1490"/>
                  </a:lnTo>
                  <a:cubicBezTo>
                    <a:pt x="1073" y="1393"/>
                    <a:pt x="1085" y="1308"/>
                    <a:pt x="1091" y="1217"/>
                  </a:cubicBezTo>
                  <a:cubicBezTo>
                    <a:pt x="1091" y="1126"/>
                    <a:pt x="1085" y="1042"/>
                    <a:pt x="1060" y="969"/>
                  </a:cubicBezTo>
                  <a:cubicBezTo>
                    <a:pt x="1048" y="884"/>
                    <a:pt x="1000" y="818"/>
                    <a:pt x="951" y="757"/>
                  </a:cubicBezTo>
                  <a:cubicBezTo>
                    <a:pt x="897" y="697"/>
                    <a:pt x="836" y="642"/>
                    <a:pt x="782" y="582"/>
                  </a:cubicBezTo>
                  <a:cubicBezTo>
                    <a:pt x="727" y="521"/>
                    <a:pt x="667" y="460"/>
                    <a:pt x="618" y="406"/>
                  </a:cubicBezTo>
                  <a:cubicBezTo>
                    <a:pt x="558" y="352"/>
                    <a:pt x="497" y="309"/>
                    <a:pt x="437" y="255"/>
                  </a:cubicBezTo>
                  <a:cubicBezTo>
                    <a:pt x="316" y="158"/>
                    <a:pt x="176" y="67"/>
                    <a:pt x="43" y="0"/>
                  </a:cubicBezTo>
                  <a:close/>
                </a:path>
              </a:pathLst>
            </a:custGeom>
            <a:solidFill>
              <a:srgbClr val="77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9"/>
            <p:cNvSpPr/>
            <p:nvPr/>
          </p:nvSpPr>
          <p:spPr>
            <a:xfrm>
              <a:off x="2644125" y="2151700"/>
              <a:ext cx="27275" cy="37850"/>
            </a:xfrm>
            <a:custGeom>
              <a:avLst/>
              <a:gdLst/>
              <a:ahLst/>
              <a:cxnLst/>
              <a:rect l="l" t="t" r="r" b="b"/>
              <a:pathLst>
                <a:path w="1091" h="1514" extrusionOk="0">
                  <a:moveTo>
                    <a:pt x="43" y="0"/>
                  </a:moveTo>
                  <a:lnTo>
                    <a:pt x="1" y="37"/>
                  </a:lnTo>
                  <a:cubicBezTo>
                    <a:pt x="86" y="176"/>
                    <a:pt x="164" y="303"/>
                    <a:pt x="231" y="430"/>
                  </a:cubicBezTo>
                  <a:cubicBezTo>
                    <a:pt x="267" y="497"/>
                    <a:pt x="298" y="557"/>
                    <a:pt x="328" y="630"/>
                  </a:cubicBezTo>
                  <a:cubicBezTo>
                    <a:pt x="358" y="697"/>
                    <a:pt x="388" y="757"/>
                    <a:pt x="419" y="824"/>
                  </a:cubicBezTo>
                  <a:cubicBezTo>
                    <a:pt x="449" y="884"/>
                    <a:pt x="467" y="963"/>
                    <a:pt x="485" y="1030"/>
                  </a:cubicBezTo>
                  <a:cubicBezTo>
                    <a:pt x="509" y="1096"/>
                    <a:pt x="540" y="1157"/>
                    <a:pt x="588" y="1211"/>
                  </a:cubicBezTo>
                  <a:cubicBezTo>
                    <a:pt x="631" y="1272"/>
                    <a:pt x="685" y="1314"/>
                    <a:pt x="746" y="1369"/>
                  </a:cubicBezTo>
                  <a:cubicBezTo>
                    <a:pt x="812" y="1423"/>
                    <a:pt x="879" y="1466"/>
                    <a:pt x="976" y="1514"/>
                  </a:cubicBezTo>
                  <a:lnTo>
                    <a:pt x="1024" y="1490"/>
                  </a:lnTo>
                  <a:cubicBezTo>
                    <a:pt x="1073" y="1393"/>
                    <a:pt x="1085" y="1308"/>
                    <a:pt x="1091" y="1217"/>
                  </a:cubicBezTo>
                  <a:cubicBezTo>
                    <a:pt x="1091" y="1126"/>
                    <a:pt x="1085" y="1042"/>
                    <a:pt x="1060" y="969"/>
                  </a:cubicBezTo>
                  <a:cubicBezTo>
                    <a:pt x="1048" y="884"/>
                    <a:pt x="1000" y="818"/>
                    <a:pt x="951" y="757"/>
                  </a:cubicBezTo>
                  <a:cubicBezTo>
                    <a:pt x="897" y="697"/>
                    <a:pt x="836" y="642"/>
                    <a:pt x="782" y="582"/>
                  </a:cubicBezTo>
                  <a:cubicBezTo>
                    <a:pt x="727" y="521"/>
                    <a:pt x="667" y="460"/>
                    <a:pt x="618" y="406"/>
                  </a:cubicBezTo>
                  <a:cubicBezTo>
                    <a:pt x="558" y="352"/>
                    <a:pt x="497" y="309"/>
                    <a:pt x="437" y="255"/>
                  </a:cubicBezTo>
                  <a:cubicBezTo>
                    <a:pt x="316" y="158"/>
                    <a:pt x="176" y="67"/>
                    <a:pt x="43" y="0"/>
                  </a:cubicBezTo>
                  <a:close/>
                </a:path>
              </a:pathLst>
            </a:custGeom>
            <a:solidFill>
              <a:srgbClr val="77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2669875" y="2193925"/>
              <a:ext cx="62525" cy="66175"/>
            </a:xfrm>
            <a:custGeom>
              <a:avLst/>
              <a:gdLst/>
              <a:ahLst/>
              <a:cxnLst/>
              <a:rect l="l" t="t" r="r" b="b"/>
              <a:pathLst>
                <a:path w="2501" h="2647" extrusionOk="0">
                  <a:moveTo>
                    <a:pt x="0" y="1"/>
                  </a:moveTo>
                  <a:lnTo>
                    <a:pt x="2501" y="2646"/>
                  </a:lnTo>
                  <a:cubicBezTo>
                    <a:pt x="2119" y="1454"/>
                    <a:pt x="1175" y="443"/>
                    <a:pt x="0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2669725" y="2193250"/>
              <a:ext cx="63575" cy="66850"/>
            </a:xfrm>
            <a:custGeom>
              <a:avLst/>
              <a:gdLst/>
              <a:ahLst/>
              <a:cxnLst/>
              <a:rect l="l" t="t" r="r" b="b"/>
              <a:pathLst>
                <a:path w="2543" h="2674" extrusionOk="0">
                  <a:moveTo>
                    <a:pt x="113" y="1"/>
                  </a:moveTo>
                  <a:cubicBezTo>
                    <a:pt x="84" y="1"/>
                    <a:pt x="55" y="1"/>
                    <a:pt x="24" y="3"/>
                  </a:cubicBezTo>
                  <a:lnTo>
                    <a:pt x="0" y="34"/>
                  </a:lnTo>
                  <a:cubicBezTo>
                    <a:pt x="55" y="100"/>
                    <a:pt x="115" y="161"/>
                    <a:pt x="176" y="215"/>
                  </a:cubicBezTo>
                  <a:cubicBezTo>
                    <a:pt x="236" y="270"/>
                    <a:pt x="285" y="318"/>
                    <a:pt x="345" y="373"/>
                  </a:cubicBezTo>
                  <a:cubicBezTo>
                    <a:pt x="406" y="427"/>
                    <a:pt x="460" y="482"/>
                    <a:pt x="521" y="524"/>
                  </a:cubicBezTo>
                  <a:cubicBezTo>
                    <a:pt x="575" y="578"/>
                    <a:pt x="630" y="621"/>
                    <a:pt x="690" y="669"/>
                  </a:cubicBezTo>
                  <a:cubicBezTo>
                    <a:pt x="751" y="712"/>
                    <a:pt x="799" y="760"/>
                    <a:pt x="860" y="803"/>
                  </a:cubicBezTo>
                  <a:cubicBezTo>
                    <a:pt x="920" y="851"/>
                    <a:pt x="981" y="893"/>
                    <a:pt x="1041" y="936"/>
                  </a:cubicBezTo>
                  <a:lnTo>
                    <a:pt x="1223" y="1063"/>
                  </a:lnTo>
                  <a:cubicBezTo>
                    <a:pt x="1284" y="1105"/>
                    <a:pt x="1338" y="1160"/>
                    <a:pt x="1399" y="1208"/>
                  </a:cubicBezTo>
                  <a:lnTo>
                    <a:pt x="1568" y="1360"/>
                  </a:lnTo>
                  <a:lnTo>
                    <a:pt x="1720" y="1523"/>
                  </a:lnTo>
                  <a:lnTo>
                    <a:pt x="1871" y="1699"/>
                  </a:lnTo>
                  <a:lnTo>
                    <a:pt x="2016" y="1880"/>
                  </a:lnTo>
                  <a:cubicBezTo>
                    <a:pt x="2192" y="2122"/>
                    <a:pt x="2355" y="2395"/>
                    <a:pt x="2488" y="2673"/>
                  </a:cubicBezTo>
                  <a:lnTo>
                    <a:pt x="2543" y="2661"/>
                  </a:lnTo>
                  <a:cubicBezTo>
                    <a:pt x="2488" y="2346"/>
                    <a:pt x="2386" y="2038"/>
                    <a:pt x="2246" y="1741"/>
                  </a:cubicBezTo>
                  <a:lnTo>
                    <a:pt x="2137" y="1523"/>
                  </a:lnTo>
                  <a:lnTo>
                    <a:pt x="2016" y="1311"/>
                  </a:lnTo>
                  <a:lnTo>
                    <a:pt x="1877" y="1105"/>
                  </a:lnTo>
                  <a:lnTo>
                    <a:pt x="1726" y="911"/>
                  </a:lnTo>
                  <a:cubicBezTo>
                    <a:pt x="1671" y="851"/>
                    <a:pt x="1623" y="790"/>
                    <a:pt x="1568" y="724"/>
                  </a:cubicBezTo>
                  <a:lnTo>
                    <a:pt x="1399" y="530"/>
                  </a:lnTo>
                  <a:cubicBezTo>
                    <a:pt x="1338" y="482"/>
                    <a:pt x="1278" y="421"/>
                    <a:pt x="1211" y="367"/>
                  </a:cubicBezTo>
                  <a:cubicBezTo>
                    <a:pt x="1144" y="318"/>
                    <a:pt x="1078" y="276"/>
                    <a:pt x="999" y="227"/>
                  </a:cubicBezTo>
                  <a:cubicBezTo>
                    <a:pt x="926" y="191"/>
                    <a:pt x="848" y="155"/>
                    <a:pt x="775" y="124"/>
                  </a:cubicBezTo>
                  <a:cubicBezTo>
                    <a:pt x="690" y="100"/>
                    <a:pt x="612" y="70"/>
                    <a:pt x="533" y="46"/>
                  </a:cubicBezTo>
                  <a:cubicBezTo>
                    <a:pt x="448" y="34"/>
                    <a:pt x="363" y="9"/>
                    <a:pt x="279" y="3"/>
                  </a:cubicBezTo>
                  <a:cubicBezTo>
                    <a:pt x="226" y="3"/>
                    <a:pt x="171" y="1"/>
                    <a:pt x="113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9"/>
            <p:cNvSpPr/>
            <p:nvPr/>
          </p:nvSpPr>
          <p:spPr>
            <a:xfrm>
              <a:off x="2635800" y="2195600"/>
              <a:ext cx="38925" cy="50875"/>
            </a:xfrm>
            <a:custGeom>
              <a:avLst/>
              <a:gdLst/>
              <a:ahLst/>
              <a:cxnLst/>
              <a:rect l="l" t="t" r="r" b="b"/>
              <a:pathLst>
                <a:path w="1557" h="2035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81" y="43"/>
                    <a:pt x="1236" y="164"/>
                    <a:pt x="1103" y="285"/>
                  </a:cubicBezTo>
                  <a:cubicBezTo>
                    <a:pt x="600" y="763"/>
                    <a:pt x="285" y="1399"/>
                    <a:pt x="1" y="2034"/>
                  </a:cubicBezTo>
                  <a:lnTo>
                    <a:pt x="1557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2634900" y="2194550"/>
              <a:ext cx="39975" cy="52525"/>
            </a:xfrm>
            <a:custGeom>
              <a:avLst/>
              <a:gdLst/>
              <a:ahLst/>
              <a:cxnLst/>
              <a:rect l="l" t="t" r="r" b="b"/>
              <a:pathLst>
                <a:path w="1599" h="2101" extrusionOk="0">
                  <a:moveTo>
                    <a:pt x="1421" y="0"/>
                  </a:moveTo>
                  <a:cubicBezTo>
                    <a:pt x="1339" y="0"/>
                    <a:pt x="1255" y="19"/>
                    <a:pt x="1181" y="48"/>
                  </a:cubicBezTo>
                  <a:cubicBezTo>
                    <a:pt x="1054" y="97"/>
                    <a:pt x="945" y="151"/>
                    <a:pt x="854" y="230"/>
                  </a:cubicBezTo>
                  <a:cubicBezTo>
                    <a:pt x="757" y="296"/>
                    <a:pt x="685" y="387"/>
                    <a:pt x="624" y="496"/>
                  </a:cubicBezTo>
                  <a:cubicBezTo>
                    <a:pt x="564" y="593"/>
                    <a:pt x="509" y="708"/>
                    <a:pt x="455" y="805"/>
                  </a:cubicBezTo>
                  <a:cubicBezTo>
                    <a:pt x="400" y="908"/>
                    <a:pt x="346" y="1011"/>
                    <a:pt x="303" y="1114"/>
                  </a:cubicBezTo>
                  <a:cubicBezTo>
                    <a:pt x="261" y="1223"/>
                    <a:pt x="219" y="1326"/>
                    <a:pt x="182" y="1435"/>
                  </a:cubicBezTo>
                  <a:cubicBezTo>
                    <a:pt x="116" y="1647"/>
                    <a:pt x="55" y="1858"/>
                    <a:pt x="1" y="2076"/>
                  </a:cubicBezTo>
                  <a:lnTo>
                    <a:pt x="55" y="2101"/>
                  </a:lnTo>
                  <a:cubicBezTo>
                    <a:pt x="182" y="1919"/>
                    <a:pt x="303" y="1737"/>
                    <a:pt x="430" y="1562"/>
                  </a:cubicBezTo>
                  <a:cubicBezTo>
                    <a:pt x="491" y="1477"/>
                    <a:pt x="552" y="1386"/>
                    <a:pt x="624" y="1308"/>
                  </a:cubicBezTo>
                  <a:cubicBezTo>
                    <a:pt x="685" y="1217"/>
                    <a:pt x="751" y="1138"/>
                    <a:pt x="818" y="1053"/>
                  </a:cubicBezTo>
                  <a:cubicBezTo>
                    <a:pt x="885" y="975"/>
                    <a:pt x="969" y="902"/>
                    <a:pt x="1042" y="835"/>
                  </a:cubicBezTo>
                  <a:cubicBezTo>
                    <a:pt x="1127" y="769"/>
                    <a:pt x="1187" y="690"/>
                    <a:pt x="1248" y="611"/>
                  </a:cubicBezTo>
                  <a:cubicBezTo>
                    <a:pt x="1308" y="526"/>
                    <a:pt x="1363" y="436"/>
                    <a:pt x="1417" y="351"/>
                  </a:cubicBezTo>
                  <a:cubicBezTo>
                    <a:pt x="1472" y="260"/>
                    <a:pt x="1520" y="175"/>
                    <a:pt x="1599" y="72"/>
                  </a:cubicBezTo>
                  <a:lnTo>
                    <a:pt x="1575" y="24"/>
                  </a:lnTo>
                  <a:cubicBezTo>
                    <a:pt x="1525" y="8"/>
                    <a:pt x="1473" y="0"/>
                    <a:pt x="1421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2666850" y="2195600"/>
              <a:ext cx="3050" cy="75400"/>
            </a:xfrm>
            <a:custGeom>
              <a:avLst/>
              <a:gdLst/>
              <a:ahLst/>
              <a:cxnLst/>
              <a:rect l="l" t="t" r="r" b="b"/>
              <a:pathLst>
                <a:path w="122" h="3016" extrusionOk="0">
                  <a:moveTo>
                    <a:pt x="85" y="0"/>
                  </a:moveTo>
                  <a:lnTo>
                    <a:pt x="85" y="0"/>
                  </a:lnTo>
                  <a:cubicBezTo>
                    <a:pt x="0" y="1005"/>
                    <a:pt x="12" y="2022"/>
                    <a:pt x="121" y="3015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2660175" y="2195125"/>
              <a:ext cx="14700" cy="75875"/>
            </a:xfrm>
            <a:custGeom>
              <a:avLst/>
              <a:gdLst/>
              <a:ahLst/>
              <a:cxnLst/>
              <a:rect l="l" t="t" r="r" b="b"/>
              <a:pathLst>
                <a:path w="588" h="3035" extrusionOk="0">
                  <a:moveTo>
                    <a:pt x="316" y="1"/>
                  </a:moveTo>
                  <a:cubicBezTo>
                    <a:pt x="231" y="122"/>
                    <a:pt x="170" y="243"/>
                    <a:pt x="122" y="370"/>
                  </a:cubicBezTo>
                  <a:cubicBezTo>
                    <a:pt x="79" y="491"/>
                    <a:pt x="49" y="625"/>
                    <a:pt x="25" y="752"/>
                  </a:cubicBezTo>
                  <a:cubicBezTo>
                    <a:pt x="1" y="879"/>
                    <a:pt x="1" y="1006"/>
                    <a:pt x="19" y="1139"/>
                  </a:cubicBezTo>
                  <a:cubicBezTo>
                    <a:pt x="31" y="1266"/>
                    <a:pt x="55" y="1393"/>
                    <a:pt x="73" y="1521"/>
                  </a:cubicBezTo>
                  <a:lnTo>
                    <a:pt x="116" y="1908"/>
                  </a:lnTo>
                  <a:cubicBezTo>
                    <a:pt x="134" y="2041"/>
                    <a:pt x="152" y="2156"/>
                    <a:pt x="176" y="2290"/>
                  </a:cubicBezTo>
                  <a:cubicBezTo>
                    <a:pt x="225" y="2538"/>
                    <a:pt x="285" y="2786"/>
                    <a:pt x="352" y="3034"/>
                  </a:cubicBezTo>
                  <a:lnTo>
                    <a:pt x="406" y="3028"/>
                  </a:lnTo>
                  <a:cubicBezTo>
                    <a:pt x="418" y="2780"/>
                    <a:pt x="437" y="2520"/>
                    <a:pt x="449" y="2271"/>
                  </a:cubicBezTo>
                  <a:cubicBezTo>
                    <a:pt x="455" y="2144"/>
                    <a:pt x="467" y="2023"/>
                    <a:pt x="473" y="1896"/>
                  </a:cubicBezTo>
                  <a:cubicBezTo>
                    <a:pt x="479" y="1775"/>
                    <a:pt x="497" y="1642"/>
                    <a:pt x="503" y="1521"/>
                  </a:cubicBezTo>
                  <a:cubicBezTo>
                    <a:pt x="515" y="1400"/>
                    <a:pt x="533" y="1272"/>
                    <a:pt x="558" y="1151"/>
                  </a:cubicBezTo>
                  <a:cubicBezTo>
                    <a:pt x="576" y="1030"/>
                    <a:pt x="588" y="903"/>
                    <a:pt x="570" y="782"/>
                  </a:cubicBezTo>
                  <a:cubicBezTo>
                    <a:pt x="564" y="655"/>
                    <a:pt x="540" y="534"/>
                    <a:pt x="509" y="407"/>
                  </a:cubicBezTo>
                  <a:cubicBezTo>
                    <a:pt x="479" y="273"/>
                    <a:pt x="443" y="146"/>
                    <a:pt x="376" y="19"/>
                  </a:cubicBezTo>
                  <a:lnTo>
                    <a:pt x="316" y="1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2578300" y="2189125"/>
              <a:ext cx="97800" cy="17400"/>
            </a:xfrm>
            <a:custGeom>
              <a:avLst/>
              <a:gdLst/>
              <a:ahLst/>
              <a:cxnLst/>
              <a:rect l="l" t="t" r="r" b="b"/>
              <a:pathLst>
                <a:path w="3912" h="696" extrusionOk="0">
                  <a:moveTo>
                    <a:pt x="2522" y="0"/>
                  </a:moveTo>
                  <a:cubicBezTo>
                    <a:pt x="1640" y="0"/>
                    <a:pt x="754" y="237"/>
                    <a:pt x="0" y="695"/>
                  </a:cubicBezTo>
                  <a:lnTo>
                    <a:pt x="3911" y="205"/>
                  </a:lnTo>
                  <a:cubicBezTo>
                    <a:pt x="3463" y="68"/>
                    <a:pt x="2993" y="0"/>
                    <a:pt x="2522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2577700" y="2182125"/>
              <a:ext cx="98400" cy="25150"/>
            </a:xfrm>
            <a:custGeom>
              <a:avLst/>
              <a:gdLst/>
              <a:ahLst/>
              <a:cxnLst/>
              <a:rect l="l" t="t" r="r" b="b"/>
              <a:pathLst>
                <a:path w="3936" h="1006" extrusionOk="0">
                  <a:moveTo>
                    <a:pt x="2688" y="0"/>
                  </a:moveTo>
                  <a:cubicBezTo>
                    <a:pt x="2603" y="0"/>
                    <a:pt x="2513" y="6"/>
                    <a:pt x="2422" y="18"/>
                  </a:cubicBezTo>
                  <a:lnTo>
                    <a:pt x="2161" y="55"/>
                  </a:lnTo>
                  <a:cubicBezTo>
                    <a:pt x="2071" y="79"/>
                    <a:pt x="1986" y="91"/>
                    <a:pt x="1895" y="109"/>
                  </a:cubicBezTo>
                  <a:lnTo>
                    <a:pt x="1635" y="170"/>
                  </a:lnTo>
                  <a:lnTo>
                    <a:pt x="1380" y="236"/>
                  </a:lnTo>
                  <a:lnTo>
                    <a:pt x="1132" y="327"/>
                  </a:lnTo>
                  <a:lnTo>
                    <a:pt x="890" y="424"/>
                  </a:lnTo>
                  <a:cubicBezTo>
                    <a:pt x="569" y="575"/>
                    <a:pt x="272" y="751"/>
                    <a:pt x="0" y="963"/>
                  </a:cubicBezTo>
                  <a:lnTo>
                    <a:pt x="30" y="1005"/>
                  </a:lnTo>
                  <a:cubicBezTo>
                    <a:pt x="345" y="872"/>
                    <a:pt x="654" y="757"/>
                    <a:pt x="981" y="684"/>
                  </a:cubicBezTo>
                  <a:lnTo>
                    <a:pt x="1223" y="630"/>
                  </a:lnTo>
                  <a:lnTo>
                    <a:pt x="1465" y="594"/>
                  </a:lnTo>
                  <a:lnTo>
                    <a:pt x="1707" y="563"/>
                  </a:lnTo>
                  <a:lnTo>
                    <a:pt x="1950" y="545"/>
                  </a:lnTo>
                  <a:lnTo>
                    <a:pt x="2192" y="545"/>
                  </a:lnTo>
                  <a:lnTo>
                    <a:pt x="2434" y="563"/>
                  </a:lnTo>
                  <a:cubicBezTo>
                    <a:pt x="2519" y="569"/>
                    <a:pt x="2591" y="575"/>
                    <a:pt x="2676" y="575"/>
                  </a:cubicBezTo>
                  <a:lnTo>
                    <a:pt x="2918" y="575"/>
                  </a:lnTo>
                  <a:cubicBezTo>
                    <a:pt x="3003" y="575"/>
                    <a:pt x="3076" y="575"/>
                    <a:pt x="3160" y="569"/>
                  </a:cubicBezTo>
                  <a:cubicBezTo>
                    <a:pt x="3239" y="569"/>
                    <a:pt x="3324" y="569"/>
                    <a:pt x="3409" y="563"/>
                  </a:cubicBezTo>
                  <a:cubicBezTo>
                    <a:pt x="3493" y="563"/>
                    <a:pt x="3584" y="551"/>
                    <a:pt x="3669" y="545"/>
                  </a:cubicBezTo>
                  <a:cubicBezTo>
                    <a:pt x="3748" y="539"/>
                    <a:pt x="3839" y="533"/>
                    <a:pt x="3929" y="515"/>
                  </a:cubicBezTo>
                  <a:lnTo>
                    <a:pt x="3935" y="454"/>
                  </a:lnTo>
                  <a:cubicBezTo>
                    <a:pt x="3869" y="394"/>
                    <a:pt x="3796" y="345"/>
                    <a:pt x="3717" y="297"/>
                  </a:cubicBezTo>
                  <a:cubicBezTo>
                    <a:pt x="3645" y="249"/>
                    <a:pt x="3560" y="212"/>
                    <a:pt x="3475" y="176"/>
                  </a:cubicBezTo>
                  <a:cubicBezTo>
                    <a:pt x="3390" y="133"/>
                    <a:pt x="3300" y="115"/>
                    <a:pt x="3221" y="85"/>
                  </a:cubicBezTo>
                  <a:cubicBezTo>
                    <a:pt x="3130" y="61"/>
                    <a:pt x="3045" y="37"/>
                    <a:pt x="2955" y="25"/>
                  </a:cubicBezTo>
                  <a:cubicBezTo>
                    <a:pt x="2870" y="18"/>
                    <a:pt x="2779" y="6"/>
                    <a:pt x="2688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9"/>
            <p:cNvSpPr/>
            <p:nvPr/>
          </p:nvSpPr>
          <p:spPr>
            <a:xfrm>
              <a:off x="2620975" y="2146400"/>
              <a:ext cx="56775" cy="56325"/>
            </a:xfrm>
            <a:custGeom>
              <a:avLst/>
              <a:gdLst/>
              <a:ahLst/>
              <a:cxnLst/>
              <a:rect l="l" t="t" r="r" b="b"/>
              <a:pathLst>
                <a:path w="2271" h="2253" extrusionOk="0">
                  <a:moveTo>
                    <a:pt x="1" y="0"/>
                  </a:moveTo>
                  <a:lnTo>
                    <a:pt x="2271" y="2253"/>
                  </a:lnTo>
                  <a:cubicBezTo>
                    <a:pt x="1762" y="1296"/>
                    <a:pt x="957" y="497"/>
                    <a:pt x="1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9"/>
            <p:cNvSpPr/>
            <p:nvPr/>
          </p:nvSpPr>
          <p:spPr>
            <a:xfrm>
              <a:off x="2620675" y="2145650"/>
              <a:ext cx="57850" cy="57525"/>
            </a:xfrm>
            <a:custGeom>
              <a:avLst/>
              <a:gdLst/>
              <a:ahLst/>
              <a:cxnLst/>
              <a:rect l="l" t="t" r="r" b="b"/>
              <a:pathLst>
                <a:path w="2314" h="2301" extrusionOk="0">
                  <a:moveTo>
                    <a:pt x="25" y="0"/>
                  </a:moveTo>
                  <a:lnTo>
                    <a:pt x="0" y="43"/>
                  </a:lnTo>
                  <a:cubicBezTo>
                    <a:pt x="218" y="212"/>
                    <a:pt x="424" y="376"/>
                    <a:pt x="624" y="557"/>
                  </a:cubicBezTo>
                  <a:lnTo>
                    <a:pt x="763" y="696"/>
                  </a:lnTo>
                  <a:lnTo>
                    <a:pt x="903" y="842"/>
                  </a:lnTo>
                  <a:lnTo>
                    <a:pt x="1036" y="981"/>
                  </a:lnTo>
                  <a:lnTo>
                    <a:pt x="1169" y="1132"/>
                  </a:lnTo>
                  <a:cubicBezTo>
                    <a:pt x="1211" y="1187"/>
                    <a:pt x="1248" y="1241"/>
                    <a:pt x="1290" y="1296"/>
                  </a:cubicBezTo>
                  <a:lnTo>
                    <a:pt x="1393" y="1459"/>
                  </a:lnTo>
                  <a:cubicBezTo>
                    <a:pt x="1429" y="1514"/>
                    <a:pt x="1472" y="1574"/>
                    <a:pt x="1508" y="1617"/>
                  </a:cubicBezTo>
                  <a:cubicBezTo>
                    <a:pt x="1544" y="1671"/>
                    <a:pt x="1593" y="1720"/>
                    <a:pt x="1635" y="1762"/>
                  </a:cubicBezTo>
                  <a:lnTo>
                    <a:pt x="1774" y="1901"/>
                  </a:lnTo>
                  <a:cubicBezTo>
                    <a:pt x="1817" y="1944"/>
                    <a:pt x="1865" y="1986"/>
                    <a:pt x="1914" y="2034"/>
                  </a:cubicBezTo>
                  <a:cubicBezTo>
                    <a:pt x="1962" y="2077"/>
                    <a:pt x="2017" y="2125"/>
                    <a:pt x="2077" y="2168"/>
                  </a:cubicBezTo>
                  <a:cubicBezTo>
                    <a:pt x="2126" y="2216"/>
                    <a:pt x="2186" y="2258"/>
                    <a:pt x="2259" y="2301"/>
                  </a:cubicBezTo>
                  <a:lnTo>
                    <a:pt x="2313" y="2252"/>
                  </a:lnTo>
                  <a:cubicBezTo>
                    <a:pt x="2313" y="2180"/>
                    <a:pt x="2301" y="2101"/>
                    <a:pt x="2295" y="2028"/>
                  </a:cubicBezTo>
                  <a:cubicBezTo>
                    <a:pt x="2277" y="1956"/>
                    <a:pt x="2265" y="1883"/>
                    <a:pt x="2241" y="1817"/>
                  </a:cubicBezTo>
                  <a:cubicBezTo>
                    <a:pt x="2216" y="1744"/>
                    <a:pt x="2198" y="1677"/>
                    <a:pt x="2168" y="1611"/>
                  </a:cubicBezTo>
                  <a:cubicBezTo>
                    <a:pt x="2138" y="1550"/>
                    <a:pt x="2107" y="1484"/>
                    <a:pt x="2065" y="1423"/>
                  </a:cubicBezTo>
                  <a:cubicBezTo>
                    <a:pt x="2029" y="1362"/>
                    <a:pt x="1992" y="1302"/>
                    <a:pt x="1950" y="1247"/>
                  </a:cubicBezTo>
                  <a:cubicBezTo>
                    <a:pt x="1902" y="1193"/>
                    <a:pt x="1859" y="1151"/>
                    <a:pt x="1805" y="1096"/>
                  </a:cubicBezTo>
                  <a:lnTo>
                    <a:pt x="1635" y="963"/>
                  </a:lnTo>
                  <a:cubicBezTo>
                    <a:pt x="1575" y="914"/>
                    <a:pt x="1520" y="872"/>
                    <a:pt x="1472" y="824"/>
                  </a:cubicBezTo>
                  <a:lnTo>
                    <a:pt x="1302" y="690"/>
                  </a:lnTo>
                  <a:lnTo>
                    <a:pt x="1139" y="557"/>
                  </a:lnTo>
                  <a:lnTo>
                    <a:pt x="963" y="448"/>
                  </a:lnTo>
                  <a:lnTo>
                    <a:pt x="781" y="339"/>
                  </a:lnTo>
                  <a:cubicBezTo>
                    <a:pt x="539" y="206"/>
                    <a:pt x="291" y="91"/>
                    <a:pt x="25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2670025" y="2129300"/>
              <a:ext cx="11225" cy="67825"/>
            </a:xfrm>
            <a:custGeom>
              <a:avLst/>
              <a:gdLst/>
              <a:ahLst/>
              <a:cxnLst/>
              <a:rect l="l" t="t" r="r" b="b"/>
              <a:pathLst>
                <a:path w="449" h="2713" extrusionOk="0">
                  <a:moveTo>
                    <a:pt x="448" y="0"/>
                  </a:moveTo>
                  <a:lnTo>
                    <a:pt x="448" y="0"/>
                  </a:lnTo>
                  <a:cubicBezTo>
                    <a:pt x="133" y="866"/>
                    <a:pt x="0" y="1798"/>
                    <a:pt x="55" y="2713"/>
                  </a:cubicBezTo>
                  <a:lnTo>
                    <a:pt x="448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2664275" y="2129300"/>
              <a:ext cx="17725" cy="67975"/>
            </a:xfrm>
            <a:custGeom>
              <a:avLst/>
              <a:gdLst/>
              <a:ahLst/>
              <a:cxnLst/>
              <a:rect l="l" t="t" r="r" b="b"/>
              <a:pathLst>
                <a:path w="709" h="2719" extrusionOk="0">
                  <a:moveTo>
                    <a:pt x="654" y="0"/>
                  </a:moveTo>
                  <a:cubicBezTo>
                    <a:pt x="533" y="206"/>
                    <a:pt x="436" y="418"/>
                    <a:pt x="345" y="636"/>
                  </a:cubicBezTo>
                  <a:cubicBezTo>
                    <a:pt x="303" y="745"/>
                    <a:pt x="267" y="860"/>
                    <a:pt x="224" y="969"/>
                  </a:cubicBezTo>
                  <a:cubicBezTo>
                    <a:pt x="188" y="1084"/>
                    <a:pt x="158" y="1199"/>
                    <a:pt x="127" y="1314"/>
                  </a:cubicBezTo>
                  <a:cubicBezTo>
                    <a:pt x="115" y="1375"/>
                    <a:pt x="97" y="1423"/>
                    <a:pt x="85" y="1484"/>
                  </a:cubicBezTo>
                  <a:lnTo>
                    <a:pt x="36" y="1659"/>
                  </a:lnTo>
                  <a:cubicBezTo>
                    <a:pt x="24" y="1714"/>
                    <a:pt x="12" y="1774"/>
                    <a:pt x="6" y="1835"/>
                  </a:cubicBezTo>
                  <a:cubicBezTo>
                    <a:pt x="0" y="1895"/>
                    <a:pt x="0" y="1956"/>
                    <a:pt x="6" y="2016"/>
                  </a:cubicBezTo>
                  <a:cubicBezTo>
                    <a:pt x="24" y="2138"/>
                    <a:pt x="43" y="2253"/>
                    <a:pt x="85" y="2374"/>
                  </a:cubicBezTo>
                  <a:cubicBezTo>
                    <a:pt x="121" y="2495"/>
                    <a:pt x="176" y="2604"/>
                    <a:pt x="254" y="2719"/>
                  </a:cubicBezTo>
                  <a:lnTo>
                    <a:pt x="315" y="2713"/>
                  </a:lnTo>
                  <a:cubicBezTo>
                    <a:pt x="357" y="2652"/>
                    <a:pt x="388" y="2598"/>
                    <a:pt x="406" y="2537"/>
                  </a:cubicBezTo>
                  <a:cubicBezTo>
                    <a:pt x="430" y="2483"/>
                    <a:pt x="454" y="2422"/>
                    <a:pt x="466" y="2374"/>
                  </a:cubicBezTo>
                  <a:cubicBezTo>
                    <a:pt x="509" y="2259"/>
                    <a:pt x="527" y="2144"/>
                    <a:pt x="551" y="2041"/>
                  </a:cubicBezTo>
                  <a:cubicBezTo>
                    <a:pt x="575" y="1926"/>
                    <a:pt x="581" y="1817"/>
                    <a:pt x="575" y="1708"/>
                  </a:cubicBezTo>
                  <a:cubicBezTo>
                    <a:pt x="563" y="1599"/>
                    <a:pt x="551" y="1484"/>
                    <a:pt x="557" y="1375"/>
                  </a:cubicBezTo>
                  <a:cubicBezTo>
                    <a:pt x="563" y="1266"/>
                    <a:pt x="575" y="1151"/>
                    <a:pt x="581" y="1042"/>
                  </a:cubicBezTo>
                  <a:cubicBezTo>
                    <a:pt x="587" y="927"/>
                    <a:pt x="593" y="812"/>
                    <a:pt x="612" y="697"/>
                  </a:cubicBezTo>
                  <a:cubicBezTo>
                    <a:pt x="636" y="473"/>
                    <a:pt x="672" y="242"/>
                    <a:pt x="709" y="18"/>
                  </a:cubicBezTo>
                  <a:lnTo>
                    <a:pt x="654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2535750" y="2150975"/>
              <a:ext cx="137475" cy="52050"/>
            </a:xfrm>
            <a:custGeom>
              <a:avLst/>
              <a:gdLst/>
              <a:ahLst/>
              <a:cxnLst/>
              <a:rect l="l" t="t" r="r" b="b"/>
              <a:pathLst>
                <a:path w="5499" h="2082" extrusionOk="0">
                  <a:moveTo>
                    <a:pt x="2329" y="0"/>
                  </a:moveTo>
                  <a:cubicBezTo>
                    <a:pt x="1980" y="0"/>
                    <a:pt x="1635" y="49"/>
                    <a:pt x="1309" y="138"/>
                  </a:cubicBezTo>
                  <a:cubicBezTo>
                    <a:pt x="824" y="290"/>
                    <a:pt x="388" y="544"/>
                    <a:pt x="1" y="883"/>
                  </a:cubicBezTo>
                  <a:cubicBezTo>
                    <a:pt x="213" y="956"/>
                    <a:pt x="419" y="1016"/>
                    <a:pt x="631" y="1071"/>
                  </a:cubicBezTo>
                  <a:lnTo>
                    <a:pt x="643" y="1047"/>
                  </a:lnTo>
                  <a:lnTo>
                    <a:pt x="746" y="895"/>
                  </a:lnTo>
                  <a:lnTo>
                    <a:pt x="843" y="744"/>
                  </a:lnTo>
                  <a:lnTo>
                    <a:pt x="1048" y="453"/>
                  </a:lnTo>
                  <a:lnTo>
                    <a:pt x="1060" y="465"/>
                  </a:lnTo>
                  <a:cubicBezTo>
                    <a:pt x="1024" y="586"/>
                    <a:pt x="970" y="701"/>
                    <a:pt x="927" y="816"/>
                  </a:cubicBezTo>
                  <a:lnTo>
                    <a:pt x="855" y="986"/>
                  </a:lnTo>
                  <a:lnTo>
                    <a:pt x="794" y="1125"/>
                  </a:lnTo>
                  <a:lnTo>
                    <a:pt x="909" y="1155"/>
                  </a:lnTo>
                  <a:cubicBezTo>
                    <a:pt x="939" y="1107"/>
                    <a:pt x="964" y="1071"/>
                    <a:pt x="994" y="1028"/>
                  </a:cubicBezTo>
                  <a:lnTo>
                    <a:pt x="1115" y="847"/>
                  </a:lnTo>
                  <a:lnTo>
                    <a:pt x="1236" y="665"/>
                  </a:lnTo>
                  <a:cubicBezTo>
                    <a:pt x="1321" y="544"/>
                    <a:pt x="1400" y="423"/>
                    <a:pt x="1490" y="308"/>
                  </a:cubicBezTo>
                  <a:lnTo>
                    <a:pt x="1508" y="320"/>
                  </a:lnTo>
                  <a:cubicBezTo>
                    <a:pt x="1442" y="459"/>
                    <a:pt x="1381" y="592"/>
                    <a:pt x="1309" y="732"/>
                  </a:cubicBezTo>
                  <a:lnTo>
                    <a:pt x="1212" y="938"/>
                  </a:lnTo>
                  <a:lnTo>
                    <a:pt x="1115" y="1131"/>
                  </a:lnTo>
                  <a:cubicBezTo>
                    <a:pt x="1109" y="1155"/>
                    <a:pt x="1091" y="1180"/>
                    <a:pt x="1085" y="1198"/>
                  </a:cubicBezTo>
                  <a:cubicBezTo>
                    <a:pt x="1218" y="1228"/>
                    <a:pt x="1351" y="1258"/>
                    <a:pt x="1478" y="1283"/>
                  </a:cubicBezTo>
                  <a:cubicBezTo>
                    <a:pt x="1490" y="1252"/>
                    <a:pt x="1508" y="1222"/>
                    <a:pt x="1533" y="1198"/>
                  </a:cubicBezTo>
                  <a:cubicBezTo>
                    <a:pt x="1575" y="1149"/>
                    <a:pt x="1624" y="1089"/>
                    <a:pt x="1666" y="1028"/>
                  </a:cubicBezTo>
                  <a:lnTo>
                    <a:pt x="1793" y="847"/>
                  </a:lnTo>
                  <a:lnTo>
                    <a:pt x="1932" y="671"/>
                  </a:lnTo>
                  <a:lnTo>
                    <a:pt x="2229" y="332"/>
                  </a:lnTo>
                  <a:lnTo>
                    <a:pt x="2241" y="344"/>
                  </a:lnTo>
                  <a:cubicBezTo>
                    <a:pt x="2156" y="471"/>
                    <a:pt x="2084" y="611"/>
                    <a:pt x="2005" y="738"/>
                  </a:cubicBezTo>
                  <a:lnTo>
                    <a:pt x="1896" y="938"/>
                  </a:lnTo>
                  <a:lnTo>
                    <a:pt x="1781" y="1131"/>
                  </a:lnTo>
                  <a:cubicBezTo>
                    <a:pt x="1745" y="1192"/>
                    <a:pt x="1714" y="1258"/>
                    <a:pt x="1684" y="1319"/>
                  </a:cubicBezTo>
                  <a:lnTo>
                    <a:pt x="1817" y="1349"/>
                  </a:lnTo>
                  <a:cubicBezTo>
                    <a:pt x="1823" y="1331"/>
                    <a:pt x="1841" y="1307"/>
                    <a:pt x="1854" y="1283"/>
                  </a:cubicBezTo>
                  <a:cubicBezTo>
                    <a:pt x="1908" y="1210"/>
                    <a:pt x="1963" y="1125"/>
                    <a:pt x="2017" y="1047"/>
                  </a:cubicBezTo>
                  <a:lnTo>
                    <a:pt x="2174" y="816"/>
                  </a:lnTo>
                  <a:cubicBezTo>
                    <a:pt x="2229" y="732"/>
                    <a:pt x="2290" y="653"/>
                    <a:pt x="2338" y="580"/>
                  </a:cubicBezTo>
                  <a:cubicBezTo>
                    <a:pt x="2459" y="429"/>
                    <a:pt x="2574" y="278"/>
                    <a:pt x="2701" y="132"/>
                  </a:cubicBezTo>
                  <a:lnTo>
                    <a:pt x="2719" y="150"/>
                  </a:lnTo>
                  <a:lnTo>
                    <a:pt x="2423" y="647"/>
                  </a:lnTo>
                  <a:lnTo>
                    <a:pt x="2277" y="895"/>
                  </a:lnTo>
                  <a:lnTo>
                    <a:pt x="2144" y="1149"/>
                  </a:lnTo>
                  <a:cubicBezTo>
                    <a:pt x="2096" y="1222"/>
                    <a:pt x="2059" y="1307"/>
                    <a:pt x="2023" y="1379"/>
                  </a:cubicBezTo>
                  <a:cubicBezTo>
                    <a:pt x="2108" y="1398"/>
                    <a:pt x="2187" y="1422"/>
                    <a:pt x="2271" y="1434"/>
                  </a:cubicBezTo>
                  <a:cubicBezTo>
                    <a:pt x="2308" y="1379"/>
                    <a:pt x="2350" y="1319"/>
                    <a:pt x="2386" y="1258"/>
                  </a:cubicBezTo>
                  <a:lnTo>
                    <a:pt x="2507" y="1071"/>
                  </a:lnTo>
                  <a:lnTo>
                    <a:pt x="2635" y="883"/>
                  </a:lnTo>
                  <a:cubicBezTo>
                    <a:pt x="2725" y="762"/>
                    <a:pt x="2816" y="635"/>
                    <a:pt x="2913" y="520"/>
                  </a:cubicBezTo>
                  <a:lnTo>
                    <a:pt x="2931" y="532"/>
                  </a:lnTo>
                  <a:cubicBezTo>
                    <a:pt x="2853" y="677"/>
                    <a:pt x="2780" y="816"/>
                    <a:pt x="2713" y="950"/>
                  </a:cubicBezTo>
                  <a:lnTo>
                    <a:pt x="2604" y="1155"/>
                  </a:lnTo>
                  <a:lnTo>
                    <a:pt x="2495" y="1361"/>
                  </a:lnTo>
                  <a:cubicBezTo>
                    <a:pt x="2483" y="1398"/>
                    <a:pt x="2459" y="1440"/>
                    <a:pt x="2447" y="1482"/>
                  </a:cubicBezTo>
                  <a:lnTo>
                    <a:pt x="2574" y="1513"/>
                  </a:lnTo>
                  <a:cubicBezTo>
                    <a:pt x="2604" y="1470"/>
                    <a:pt x="2629" y="1434"/>
                    <a:pt x="2647" y="1398"/>
                  </a:cubicBezTo>
                  <a:cubicBezTo>
                    <a:pt x="2701" y="1313"/>
                    <a:pt x="2762" y="1222"/>
                    <a:pt x="2816" y="1137"/>
                  </a:cubicBezTo>
                  <a:cubicBezTo>
                    <a:pt x="2871" y="1047"/>
                    <a:pt x="2931" y="968"/>
                    <a:pt x="2992" y="883"/>
                  </a:cubicBezTo>
                  <a:cubicBezTo>
                    <a:pt x="3113" y="714"/>
                    <a:pt x="3234" y="550"/>
                    <a:pt x="3361" y="381"/>
                  </a:cubicBezTo>
                  <a:lnTo>
                    <a:pt x="3379" y="399"/>
                  </a:lnTo>
                  <a:cubicBezTo>
                    <a:pt x="3270" y="580"/>
                    <a:pt x="3173" y="768"/>
                    <a:pt x="3064" y="950"/>
                  </a:cubicBezTo>
                  <a:lnTo>
                    <a:pt x="2913" y="1222"/>
                  </a:lnTo>
                  <a:lnTo>
                    <a:pt x="2762" y="1495"/>
                  </a:lnTo>
                  <a:lnTo>
                    <a:pt x="2731" y="1549"/>
                  </a:lnTo>
                  <a:cubicBezTo>
                    <a:pt x="2804" y="1561"/>
                    <a:pt x="2871" y="1585"/>
                    <a:pt x="2937" y="1604"/>
                  </a:cubicBezTo>
                  <a:cubicBezTo>
                    <a:pt x="2986" y="1543"/>
                    <a:pt x="3034" y="1482"/>
                    <a:pt x="3083" y="1422"/>
                  </a:cubicBezTo>
                  <a:cubicBezTo>
                    <a:pt x="3137" y="1361"/>
                    <a:pt x="3180" y="1307"/>
                    <a:pt x="3234" y="1246"/>
                  </a:cubicBezTo>
                  <a:cubicBezTo>
                    <a:pt x="3337" y="1131"/>
                    <a:pt x="3446" y="1016"/>
                    <a:pt x="3561" y="913"/>
                  </a:cubicBezTo>
                  <a:lnTo>
                    <a:pt x="3573" y="925"/>
                  </a:lnTo>
                  <a:lnTo>
                    <a:pt x="3301" y="1313"/>
                  </a:lnTo>
                  <a:lnTo>
                    <a:pt x="3173" y="1513"/>
                  </a:lnTo>
                  <a:lnTo>
                    <a:pt x="3089" y="1634"/>
                  </a:lnTo>
                  <a:lnTo>
                    <a:pt x="3204" y="1664"/>
                  </a:lnTo>
                  <a:lnTo>
                    <a:pt x="3210" y="1652"/>
                  </a:lnTo>
                  <a:cubicBezTo>
                    <a:pt x="3264" y="1604"/>
                    <a:pt x="3307" y="1549"/>
                    <a:pt x="3361" y="1488"/>
                  </a:cubicBezTo>
                  <a:cubicBezTo>
                    <a:pt x="3410" y="1434"/>
                    <a:pt x="3458" y="1373"/>
                    <a:pt x="3513" y="1319"/>
                  </a:cubicBezTo>
                  <a:cubicBezTo>
                    <a:pt x="3567" y="1271"/>
                    <a:pt x="3628" y="1216"/>
                    <a:pt x="3682" y="1162"/>
                  </a:cubicBezTo>
                  <a:cubicBezTo>
                    <a:pt x="3791" y="1059"/>
                    <a:pt x="3906" y="956"/>
                    <a:pt x="4033" y="865"/>
                  </a:cubicBezTo>
                  <a:lnTo>
                    <a:pt x="4051" y="883"/>
                  </a:lnTo>
                  <a:cubicBezTo>
                    <a:pt x="3942" y="998"/>
                    <a:pt x="3846" y="1119"/>
                    <a:pt x="3749" y="1240"/>
                  </a:cubicBezTo>
                  <a:cubicBezTo>
                    <a:pt x="3652" y="1361"/>
                    <a:pt x="3561" y="1482"/>
                    <a:pt x="3470" y="1604"/>
                  </a:cubicBezTo>
                  <a:cubicBezTo>
                    <a:pt x="3440" y="1634"/>
                    <a:pt x="3416" y="1670"/>
                    <a:pt x="3391" y="1706"/>
                  </a:cubicBezTo>
                  <a:cubicBezTo>
                    <a:pt x="3452" y="1725"/>
                    <a:pt x="3519" y="1743"/>
                    <a:pt x="3579" y="1761"/>
                  </a:cubicBezTo>
                  <a:lnTo>
                    <a:pt x="3597" y="1743"/>
                  </a:lnTo>
                  <a:cubicBezTo>
                    <a:pt x="3652" y="1700"/>
                    <a:pt x="3712" y="1646"/>
                    <a:pt x="3773" y="1591"/>
                  </a:cubicBezTo>
                  <a:cubicBezTo>
                    <a:pt x="3833" y="1543"/>
                    <a:pt x="3894" y="1495"/>
                    <a:pt x="3954" y="1440"/>
                  </a:cubicBezTo>
                  <a:cubicBezTo>
                    <a:pt x="4015" y="1392"/>
                    <a:pt x="4082" y="1343"/>
                    <a:pt x="4142" y="1301"/>
                  </a:cubicBezTo>
                  <a:cubicBezTo>
                    <a:pt x="4269" y="1210"/>
                    <a:pt x="4396" y="1125"/>
                    <a:pt x="4542" y="1040"/>
                  </a:cubicBezTo>
                  <a:lnTo>
                    <a:pt x="4548" y="1059"/>
                  </a:lnTo>
                  <a:cubicBezTo>
                    <a:pt x="4427" y="1168"/>
                    <a:pt x="4300" y="1277"/>
                    <a:pt x="4185" y="1392"/>
                  </a:cubicBezTo>
                  <a:cubicBezTo>
                    <a:pt x="4124" y="1440"/>
                    <a:pt x="4076" y="1495"/>
                    <a:pt x="4015" y="1555"/>
                  </a:cubicBezTo>
                  <a:cubicBezTo>
                    <a:pt x="3961" y="1616"/>
                    <a:pt x="3900" y="1670"/>
                    <a:pt x="3846" y="1731"/>
                  </a:cubicBezTo>
                  <a:cubicBezTo>
                    <a:pt x="3815" y="1761"/>
                    <a:pt x="3791" y="1785"/>
                    <a:pt x="3773" y="1815"/>
                  </a:cubicBezTo>
                  <a:cubicBezTo>
                    <a:pt x="3900" y="1846"/>
                    <a:pt x="4027" y="1876"/>
                    <a:pt x="4154" y="1894"/>
                  </a:cubicBezTo>
                  <a:cubicBezTo>
                    <a:pt x="4318" y="1779"/>
                    <a:pt x="4469" y="1658"/>
                    <a:pt x="4627" y="1537"/>
                  </a:cubicBezTo>
                  <a:cubicBezTo>
                    <a:pt x="4881" y="1700"/>
                    <a:pt x="5135" y="1882"/>
                    <a:pt x="5365" y="2082"/>
                  </a:cubicBezTo>
                  <a:lnTo>
                    <a:pt x="5498" y="1967"/>
                  </a:lnTo>
                  <a:cubicBezTo>
                    <a:pt x="5256" y="1495"/>
                    <a:pt x="4881" y="1040"/>
                    <a:pt x="4421" y="695"/>
                  </a:cubicBezTo>
                  <a:cubicBezTo>
                    <a:pt x="4185" y="520"/>
                    <a:pt x="3930" y="374"/>
                    <a:pt x="3664" y="265"/>
                  </a:cubicBezTo>
                  <a:cubicBezTo>
                    <a:pt x="3391" y="157"/>
                    <a:pt x="3119" y="84"/>
                    <a:pt x="2840" y="35"/>
                  </a:cubicBezTo>
                  <a:cubicBezTo>
                    <a:pt x="2670" y="12"/>
                    <a:pt x="2499" y="0"/>
                    <a:pt x="2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2671825" y="2155625"/>
              <a:ext cx="119450" cy="53925"/>
            </a:xfrm>
            <a:custGeom>
              <a:avLst/>
              <a:gdLst/>
              <a:ahLst/>
              <a:cxnLst/>
              <a:rect l="l" t="t" r="r" b="b"/>
              <a:pathLst>
                <a:path w="4778" h="2157" extrusionOk="0">
                  <a:moveTo>
                    <a:pt x="2410" y="1"/>
                  </a:moveTo>
                  <a:cubicBezTo>
                    <a:pt x="2259" y="1"/>
                    <a:pt x="2108" y="13"/>
                    <a:pt x="1962" y="37"/>
                  </a:cubicBezTo>
                  <a:cubicBezTo>
                    <a:pt x="1666" y="92"/>
                    <a:pt x="1375" y="188"/>
                    <a:pt x="1121" y="334"/>
                  </a:cubicBezTo>
                  <a:cubicBezTo>
                    <a:pt x="606" y="612"/>
                    <a:pt x="195" y="1066"/>
                    <a:pt x="1" y="1551"/>
                  </a:cubicBezTo>
                  <a:lnTo>
                    <a:pt x="134" y="1660"/>
                  </a:lnTo>
                  <a:cubicBezTo>
                    <a:pt x="346" y="1460"/>
                    <a:pt x="582" y="1290"/>
                    <a:pt x="842" y="1151"/>
                  </a:cubicBezTo>
                  <a:cubicBezTo>
                    <a:pt x="982" y="1284"/>
                    <a:pt x="1121" y="1424"/>
                    <a:pt x="1254" y="1557"/>
                  </a:cubicBezTo>
                  <a:cubicBezTo>
                    <a:pt x="1369" y="1551"/>
                    <a:pt x="1490" y="1551"/>
                    <a:pt x="1599" y="1539"/>
                  </a:cubicBezTo>
                  <a:cubicBezTo>
                    <a:pt x="1581" y="1508"/>
                    <a:pt x="1557" y="1478"/>
                    <a:pt x="1539" y="1448"/>
                  </a:cubicBezTo>
                  <a:cubicBezTo>
                    <a:pt x="1490" y="1381"/>
                    <a:pt x="1448" y="1315"/>
                    <a:pt x="1399" y="1248"/>
                  </a:cubicBezTo>
                  <a:cubicBezTo>
                    <a:pt x="1357" y="1181"/>
                    <a:pt x="1303" y="1121"/>
                    <a:pt x="1254" y="1060"/>
                  </a:cubicBezTo>
                  <a:cubicBezTo>
                    <a:pt x="1157" y="933"/>
                    <a:pt x="1054" y="812"/>
                    <a:pt x="939" y="691"/>
                  </a:cubicBezTo>
                  <a:lnTo>
                    <a:pt x="951" y="673"/>
                  </a:lnTo>
                  <a:cubicBezTo>
                    <a:pt x="1085" y="770"/>
                    <a:pt x="1206" y="873"/>
                    <a:pt x="1315" y="982"/>
                  </a:cubicBezTo>
                  <a:cubicBezTo>
                    <a:pt x="1369" y="1036"/>
                    <a:pt x="1424" y="1097"/>
                    <a:pt x="1478" y="1157"/>
                  </a:cubicBezTo>
                  <a:cubicBezTo>
                    <a:pt x="1527" y="1218"/>
                    <a:pt x="1575" y="1278"/>
                    <a:pt x="1617" y="1339"/>
                  </a:cubicBezTo>
                  <a:lnTo>
                    <a:pt x="1757" y="1520"/>
                  </a:lnTo>
                  <a:lnTo>
                    <a:pt x="1763" y="1539"/>
                  </a:lnTo>
                  <a:cubicBezTo>
                    <a:pt x="1817" y="1539"/>
                    <a:pt x="1878" y="1526"/>
                    <a:pt x="1932" y="1526"/>
                  </a:cubicBezTo>
                  <a:cubicBezTo>
                    <a:pt x="1914" y="1490"/>
                    <a:pt x="1902" y="1448"/>
                    <a:pt x="1884" y="1405"/>
                  </a:cubicBezTo>
                  <a:cubicBezTo>
                    <a:pt x="1823" y="1266"/>
                    <a:pt x="1757" y="1127"/>
                    <a:pt x="1690" y="994"/>
                  </a:cubicBezTo>
                  <a:cubicBezTo>
                    <a:pt x="1617" y="854"/>
                    <a:pt x="1539" y="721"/>
                    <a:pt x="1454" y="588"/>
                  </a:cubicBezTo>
                  <a:lnTo>
                    <a:pt x="1466" y="576"/>
                  </a:lnTo>
                  <a:cubicBezTo>
                    <a:pt x="1575" y="679"/>
                    <a:pt x="1672" y="812"/>
                    <a:pt x="1757" y="933"/>
                  </a:cubicBezTo>
                  <a:cubicBezTo>
                    <a:pt x="1799" y="994"/>
                    <a:pt x="1841" y="1060"/>
                    <a:pt x="1878" y="1121"/>
                  </a:cubicBezTo>
                  <a:cubicBezTo>
                    <a:pt x="1914" y="1187"/>
                    <a:pt x="1950" y="1248"/>
                    <a:pt x="1981" y="1315"/>
                  </a:cubicBezTo>
                  <a:cubicBezTo>
                    <a:pt x="2011" y="1387"/>
                    <a:pt x="2053" y="1454"/>
                    <a:pt x="2084" y="1520"/>
                  </a:cubicBezTo>
                  <a:lnTo>
                    <a:pt x="2084" y="1533"/>
                  </a:lnTo>
                  <a:lnTo>
                    <a:pt x="2180" y="1533"/>
                  </a:lnTo>
                  <a:lnTo>
                    <a:pt x="2132" y="1393"/>
                  </a:lnTo>
                  <a:cubicBezTo>
                    <a:pt x="2114" y="1321"/>
                    <a:pt x="2090" y="1242"/>
                    <a:pt x="2059" y="1175"/>
                  </a:cubicBezTo>
                  <a:cubicBezTo>
                    <a:pt x="2005" y="1030"/>
                    <a:pt x="1944" y="879"/>
                    <a:pt x="1884" y="733"/>
                  </a:cubicBezTo>
                  <a:lnTo>
                    <a:pt x="1902" y="721"/>
                  </a:lnTo>
                  <a:cubicBezTo>
                    <a:pt x="1993" y="848"/>
                    <a:pt x="2059" y="976"/>
                    <a:pt x="2126" y="1115"/>
                  </a:cubicBezTo>
                  <a:cubicBezTo>
                    <a:pt x="2156" y="1181"/>
                    <a:pt x="2193" y="1248"/>
                    <a:pt x="2217" y="1321"/>
                  </a:cubicBezTo>
                  <a:cubicBezTo>
                    <a:pt x="2247" y="1387"/>
                    <a:pt x="2271" y="1454"/>
                    <a:pt x="2295" y="1533"/>
                  </a:cubicBezTo>
                  <a:lnTo>
                    <a:pt x="2459" y="1533"/>
                  </a:lnTo>
                  <a:lnTo>
                    <a:pt x="2453" y="1472"/>
                  </a:lnTo>
                  <a:cubicBezTo>
                    <a:pt x="2435" y="1369"/>
                    <a:pt x="2417" y="1266"/>
                    <a:pt x="2398" y="1169"/>
                  </a:cubicBezTo>
                  <a:cubicBezTo>
                    <a:pt x="2374" y="1060"/>
                    <a:pt x="2356" y="963"/>
                    <a:pt x="2332" y="867"/>
                  </a:cubicBezTo>
                  <a:cubicBezTo>
                    <a:pt x="2283" y="661"/>
                    <a:pt x="2235" y="455"/>
                    <a:pt x="2180" y="249"/>
                  </a:cubicBezTo>
                  <a:lnTo>
                    <a:pt x="2205" y="243"/>
                  </a:lnTo>
                  <a:cubicBezTo>
                    <a:pt x="2283" y="443"/>
                    <a:pt x="2362" y="630"/>
                    <a:pt x="2423" y="824"/>
                  </a:cubicBezTo>
                  <a:cubicBezTo>
                    <a:pt x="2453" y="927"/>
                    <a:pt x="2483" y="1024"/>
                    <a:pt x="2507" y="1121"/>
                  </a:cubicBezTo>
                  <a:lnTo>
                    <a:pt x="2574" y="1418"/>
                  </a:lnTo>
                  <a:cubicBezTo>
                    <a:pt x="2580" y="1460"/>
                    <a:pt x="2586" y="1502"/>
                    <a:pt x="2598" y="1545"/>
                  </a:cubicBezTo>
                  <a:cubicBezTo>
                    <a:pt x="2635" y="1545"/>
                    <a:pt x="2671" y="1551"/>
                    <a:pt x="2701" y="1551"/>
                  </a:cubicBezTo>
                  <a:cubicBezTo>
                    <a:pt x="2701" y="1508"/>
                    <a:pt x="2701" y="1460"/>
                    <a:pt x="2695" y="1424"/>
                  </a:cubicBezTo>
                  <a:lnTo>
                    <a:pt x="2671" y="1200"/>
                  </a:lnTo>
                  <a:cubicBezTo>
                    <a:pt x="2665" y="1121"/>
                    <a:pt x="2659" y="1048"/>
                    <a:pt x="2641" y="969"/>
                  </a:cubicBezTo>
                  <a:cubicBezTo>
                    <a:pt x="2628" y="818"/>
                    <a:pt x="2598" y="661"/>
                    <a:pt x="2568" y="509"/>
                  </a:cubicBezTo>
                  <a:lnTo>
                    <a:pt x="2586" y="503"/>
                  </a:lnTo>
                  <a:cubicBezTo>
                    <a:pt x="2647" y="643"/>
                    <a:pt x="2695" y="788"/>
                    <a:pt x="2731" y="933"/>
                  </a:cubicBezTo>
                  <a:cubicBezTo>
                    <a:pt x="2750" y="1006"/>
                    <a:pt x="2768" y="1078"/>
                    <a:pt x="2786" y="1151"/>
                  </a:cubicBezTo>
                  <a:cubicBezTo>
                    <a:pt x="2798" y="1230"/>
                    <a:pt x="2810" y="1296"/>
                    <a:pt x="2822" y="1369"/>
                  </a:cubicBezTo>
                  <a:cubicBezTo>
                    <a:pt x="2828" y="1442"/>
                    <a:pt x="2840" y="1508"/>
                    <a:pt x="2852" y="1575"/>
                  </a:cubicBezTo>
                  <a:cubicBezTo>
                    <a:pt x="2919" y="1581"/>
                    <a:pt x="2998" y="1599"/>
                    <a:pt x="3064" y="1611"/>
                  </a:cubicBezTo>
                  <a:lnTo>
                    <a:pt x="3064" y="1357"/>
                  </a:lnTo>
                  <a:cubicBezTo>
                    <a:pt x="3058" y="1266"/>
                    <a:pt x="3052" y="1169"/>
                    <a:pt x="3040" y="1066"/>
                  </a:cubicBezTo>
                  <a:cubicBezTo>
                    <a:pt x="3034" y="969"/>
                    <a:pt x="3022" y="879"/>
                    <a:pt x="3010" y="782"/>
                  </a:cubicBezTo>
                  <a:cubicBezTo>
                    <a:pt x="2992" y="594"/>
                    <a:pt x="2949" y="394"/>
                    <a:pt x="2907" y="207"/>
                  </a:cubicBezTo>
                  <a:lnTo>
                    <a:pt x="2931" y="201"/>
                  </a:lnTo>
                  <a:cubicBezTo>
                    <a:pt x="3004" y="382"/>
                    <a:pt x="3058" y="564"/>
                    <a:pt x="3101" y="745"/>
                  </a:cubicBezTo>
                  <a:cubicBezTo>
                    <a:pt x="3125" y="836"/>
                    <a:pt x="3143" y="927"/>
                    <a:pt x="3161" y="1024"/>
                  </a:cubicBezTo>
                  <a:cubicBezTo>
                    <a:pt x="3179" y="1115"/>
                    <a:pt x="3192" y="1206"/>
                    <a:pt x="3204" y="1302"/>
                  </a:cubicBezTo>
                  <a:cubicBezTo>
                    <a:pt x="3210" y="1393"/>
                    <a:pt x="3222" y="1484"/>
                    <a:pt x="3234" y="1575"/>
                  </a:cubicBezTo>
                  <a:lnTo>
                    <a:pt x="3234" y="1654"/>
                  </a:lnTo>
                  <a:cubicBezTo>
                    <a:pt x="3270" y="1660"/>
                    <a:pt x="3307" y="1666"/>
                    <a:pt x="3343" y="1684"/>
                  </a:cubicBezTo>
                  <a:cubicBezTo>
                    <a:pt x="3355" y="1611"/>
                    <a:pt x="3355" y="1545"/>
                    <a:pt x="3355" y="1478"/>
                  </a:cubicBezTo>
                  <a:cubicBezTo>
                    <a:pt x="3355" y="1399"/>
                    <a:pt x="3355" y="1333"/>
                    <a:pt x="3343" y="1260"/>
                  </a:cubicBezTo>
                  <a:cubicBezTo>
                    <a:pt x="3343" y="1181"/>
                    <a:pt x="3337" y="1109"/>
                    <a:pt x="3331" y="1030"/>
                  </a:cubicBezTo>
                  <a:cubicBezTo>
                    <a:pt x="3325" y="879"/>
                    <a:pt x="3307" y="727"/>
                    <a:pt x="3282" y="576"/>
                  </a:cubicBezTo>
                  <a:lnTo>
                    <a:pt x="3307" y="570"/>
                  </a:lnTo>
                  <a:cubicBezTo>
                    <a:pt x="3361" y="715"/>
                    <a:pt x="3397" y="854"/>
                    <a:pt x="3428" y="1000"/>
                  </a:cubicBezTo>
                  <a:cubicBezTo>
                    <a:pt x="3446" y="1078"/>
                    <a:pt x="3458" y="1145"/>
                    <a:pt x="3464" y="1212"/>
                  </a:cubicBezTo>
                  <a:cubicBezTo>
                    <a:pt x="3476" y="1278"/>
                    <a:pt x="3482" y="1357"/>
                    <a:pt x="3488" y="1424"/>
                  </a:cubicBezTo>
                  <a:cubicBezTo>
                    <a:pt x="3494" y="1490"/>
                    <a:pt x="3506" y="1569"/>
                    <a:pt x="3512" y="1635"/>
                  </a:cubicBezTo>
                  <a:lnTo>
                    <a:pt x="3512" y="1726"/>
                  </a:lnTo>
                  <a:cubicBezTo>
                    <a:pt x="3615" y="1757"/>
                    <a:pt x="3724" y="1793"/>
                    <a:pt x="3839" y="1835"/>
                  </a:cubicBezTo>
                  <a:cubicBezTo>
                    <a:pt x="3845" y="1811"/>
                    <a:pt x="3845" y="1787"/>
                    <a:pt x="3851" y="1763"/>
                  </a:cubicBezTo>
                  <a:cubicBezTo>
                    <a:pt x="3870" y="1696"/>
                    <a:pt x="3876" y="1623"/>
                    <a:pt x="3882" y="1545"/>
                  </a:cubicBezTo>
                  <a:cubicBezTo>
                    <a:pt x="3888" y="1472"/>
                    <a:pt x="3906" y="1399"/>
                    <a:pt x="3912" y="1327"/>
                  </a:cubicBezTo>
                  <a:cubicBezTo>
                    <a:pt x="3930" y="1181"/>
                    <a:pt x="3942" y="1030"/>
                    <a:pt x="3948" y="879"/>
                  </a:cubicBezTo>
                  <a:lnTo>
                    <a:pt x="3973" y="873"/>
                  </a:lnTo>
                  <a:cubicBezTo>
                    <a:pt x="3997" y="1018"/>
                    <a:pt x="4003" y="1157"/>
                    <a:pt x="4009" y="1302"/>
                  </a:cubicBezTo>
                  <a:lnTo>
                    <a:pt x="4009" y="1514"/>
                  </a:lnTo>
                  <a:cubicBezTo>
                    <a:pt x="4009" y="1581"/>
                    <a:pt x="4003" y="1660"/>
                    <a:pt x="4003" y="1726"/>
                  </a:cubicBezTo>
                  <a:cubicBezTo>
                    <a:pt x="4003" y="1781"/>
                    <a:pt x="3997" y="1823"/>
                    <a:pt x="3997" y="1872"/>
                  </a:cubicBezTo>
                  <a:cubicBezTo>
                    <a:pt x="4027" y="1878"/>
                    <a:pt x="4057" y="1896"/>
                    <a:pt x="4094" y="1908"/>
                  </a:cubicBezTo>
                  <a:lnTo>
                    <a:pt x="4130" y="1763"/>
                  </a:lnTo>
                  <a:lnTo>
                    <a:pt x="4178" y="1581"/>
                  </a:lnTo>
                  <a:cubicBezTo>
                    <a:pt x="4209" y="1460"/>
                    <a:pt x="4233" y="1339"/>
                    <a:pt x="4263" y="1218"/>
                  </a:cubicBezTo>
                  <a:lnTo>
                    <a:pt x="4281" y="1218"/>
                  </a:lnTo>
                  <a:cubicBezTo>
                    <a:pt x="4293" y="1339"/>
                    <a:pt x="4281" y="1454"/>
                    <a:pt x="4275" y="1575"/>
                  </a:cubicBezTo>
                  <a:cubicBezTo>
                    <a:pt x="4269" y="1635"/>
                    <a:pt x="4269" y="1696"/>
                    <a:pt x="4263" y="1750"/>
                  </a:cubicBezTo>
                  <a:cubicBezTo>
                    <a:pt x="4251" y="1811"/>
                    <a:pt x="4245" y="1866"/>
                    <a:pt x="4239" y="1926"/>
                  </a:cubicBezTo>
                  <a:lnTo>
                    <a:pt x="4239" y="1956"/>
                  </a:lnTo>
                  <a:cubicBezTo>
                    <a:pt x="4415" y="2023"/>
                    <a:pt x="4596" y="2090"/>
                    <a:pt x="4778" y="2156"/>
                  </a:cubicBezTo>
                  <a:cubicBezTo>
                    <a:pt x="4760" y="1672"/>
                    <a:pt x="4566" y="1200"/>
                    <a:pt x="4221" y="818"/>
                  </a:cubicBezTo>
                  <a:cubicBezTo>
                    <a:pt x="3888" y="425"/>
                    <a:pt x="3397" y="140"/>
                    <a:pt x="2852" y="37"/>
                  </a:cubicBezTo>
                  <a:cubicBezTo>
                    <a:pt x="2710" y="13"/>
                    <a:pt x="2560" y="1"/>
                    <a:pt x="24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2599775" y="2089300"/>
              <a:ext cx="72850" cy="103450"/>
            </a:xfrm>
            <a:custGeom>
              <a:avLst/>
              <a:gdLst/>
              <a:ahLst/>
              <a:cxnLst/>
              <a:rect l="l" t="t" r="r" b="b"/>
              <a:pathLst>
                <a:path w="2914" h="4138" extrusionOk="0">
                  <a:moveTo>
                    <a:pt x="92" y="0"/>
                  </a:moveTo>
                  <a:cubicBezTo>
                    <a:pt x="62" y="0"/>
                    <a:pt x="31" y="1"/>
                    <a:pt x="1" y="2"/>
                  </a:cubicBezTo>
                  <a:cubicBezTo>
                    <a:pt x="49" y="87"/>
                    <a:pt x="98" y="171"/>
                    <a:pt x="152" y="250"/>
                  </a:cubicBezTo>
                  <a:cubicBezTo>
                    <a:pt x="201" y="323"/>
                    <a:pt x="249" y="408"/>
                    <a:pt x="304" y="480"/>
                  </a:cubicBezTo>
                  <a:lnTo>
                    <a:pt x="322" y="474"/>
                  </a:lnTo>
                  <a:cubicBezTo>
                    <a:pt x="376" y="456"/>
                    <a:pt x="425" y="444"/>
                    <a:pt x="473" y="426"/>
                  </a:cubicBezTo>
                  <a:lnTo>
                    <a:pt x="625" y="389"/>
                  </a:lnTo>
                  <a:cubicBezTo>
                    <a:pt x="727" y="371"/>
                    <a:pt x="830" y="347"/>
                    <a:pt x="939" y="329"/>
                  </a:cubicBezTo>
                  <a:lnTo>
                    <a:pt x="945" y="347"/>
                  </a:lnTo>
                  <a:cubicBezTo>
                    <a:pt x="836" y="389"/>
                    <a:pt x="740" y="432"/>
                    <a:pt x="643" y="474"/>
                  </a:cubicBezTo>
                  <a:lnTo>
                    <a:pt x="491" y="535"/>
                  </a:lnTo>
                  <a:lnTo>
                    <a:pt x="370" y="589"/>
                  </a:lnTo>
                  <a:lnTo>
                    <a:pt x="425" y="674"/>
                  </a:lnTo>
                  <a:cubicBezTo>
                    <a:pt x="461" y="656"/>
                    <a:pt x="503" y="650"/>
                    <a:pt x="552" y="644"/>
                  </a:cubicBezTo>
                  <a:cubicBezTo>
                    <a:pt x="619" y="626"/>
                    <a:pt x="679" y="620"/>
                    <a:pt x="740" y="601"/>
                  </a:cubicBezTo>
                  <a:lnTo>
                    <a:pt x="927" y="571"/>
                  </a:lnTo>
                  <a:cubicBezTo>
                    <a:pt x="1048" y="559"/>
                    <a:pt x="1182" y="535"/>
                    <a:pt x="1309" y="529"/>
                  </a:cubicBezTo>
                  <a:lnTo>
                    <a:pt x="1309" y="553"/>
                  </a:lnTo>
                  <a:cubicBezTo>
                    <a:pt x="1188" y="589"/>
                    <a:pt x="1060" y="626"/>
                    <a:pt x="939" y="674"/>
                  </a:cubicBezTo>
                  <a:lnTo>
                    <a:pt x="758" y="735"/>
                  </a:lnTo>
                  <a:lnTo>
                    <a:pt x="576" y="795"/>
                  </a:lnTo>
                  <a:cubicBezTo>
                    <a:pt x="552" y="801"/>
                    <a:pt x="534" y="807"/>
                    <a:pt x="516" y="813"/>
                  </a:cubicBezTo>
                  <a:cubicBezTo>
                    <a:pt x="576" y="922"/>
                    <a:pt x="643" y="1013"/>
                    <a:pt x="703" y="1110"/>
                  </a:cubicBezTo>
                  <a:cubicBezTo>
                    <a:pt x="734" y="1104"/>
                    <a:pt x="758" y="1092"/>
                    <a:pt x="788" y="1092"/>
                  </a:cubicBezTo>
                  <a:cubicBezTo>
                    <a:pt x="849" y="1086"/>
                    <a:pt x="909" y="1080"/>
                    <a:pt x="976" y="1074"/>
                  </a:cubicBezTo>
                  <a:cubicBezTo>
                    <a:pt x="1042" y="1068"/>
                    <a:pt x="1109" y="1055"/>
                    <a:pt x="1169" y="1049"/>
                  </a:cubicBezTo>
                  <a:lnTo>
                    <a:pt x="1369" y="1031"/>
                  </a:lnTo>
                  <a:cubicBezTo>
                    <a:pt x="1496" y="1025"/>
                    <a:pt x="1636" y="1025"/>
                    <a:pt x="1763" y="1025"/>
                  </a:cubicBezTo>
                  <a:lnTo>
                    <a:pt x="1763" y="1049"/>
                  </a:lnTo>
                  <a:cubicBezTo>
                    <a:pt x="1636" y="1080"/>
                    <a:pt x="1496" y="1104"/>
                    <a:pt x="1369" y="1134"/>
                  </a:cubicBezTo>
                  <a:lnTo>
                    <a:pt x="1169" y="1177"/>
                  </a:lnTo>
                  <a:lnTo>
                    <a:pt x="982" y="1225"/>
                  </a:lnTo>
                  <a:cubicBezTo>
                    <a:pt x="927" y="1231"/>
                    <a:pt x="867" y="1255"/>
                    <a:pt x="806" y="1267"/>
                  </a:cubicBezTo>
                  <a:cubicBezTo>
                    <a:pt x="830" y="1310"/>
                    <a:pt x="849" y="1334"/>
                    <a:pt x="867" y="1376"/>
                  </a:cubicBezTo>
                  <a:cubicBezTo>
                    <a:pt x="891" y="1364"/>
                    <a:pt x="915" y="1364"/>
                    <a:pt x="939" y="1358"/>
                  </a:cubicBezTo>
                  <a:cubicBezTo>
                    <a:pt x="1018" y="1346"/>
                    <a:pt x="1097" y="1334"/>
                    <a:pt x="1182" y="1322"/>
                  </a:cubicBezTo>
                  <a:cubicBezTo>
                    <a:pt x="1254" y="1304"/>
                    <a:pt x="1339" y="1292"/>
                    <a:pt x="1424" y="1285"/>
                  </a:cubicBezTo>
                  <a:lnTo>
                    <a:pt x="1672" y="1261"/>
                  </a:lnTo>
                  <a:cubicBezTo>
                    <a:pt x="1829" y="1255"/>
                    <a:pt x="2005" y="1237"/>
                    <a:pt x="2168" y="1237"/>
                  </a:cubicBezTo>
                  <a:lnTo>
                    <a:pt x="2168" y="1261"/>
                  </a:lnTo>
                  <a:cubicBezTo>
                    <a:pt x="2005" y="1292"/>
                    <a:pt x="1835" y="1322"/>
                    <a:pt x="1672" y="1358"/>
                  </a:cubicBezTo>
                  <a:lnTo>
                    <a:pt x="1424" y="1413"/>
                  </a:lnTo>
                  <a:lnTo>
                    <a:pt x="1182" y="1467"/>
                  </a:lnTo>
                  <a:cubicBezTo>
                    <a:pt x="1103" y="1479"/>
                    <a:pt x="1036" y="1503"/>
                    <a:pt x="958" y="1528"/>
                  </a:cubicBezTo>
                  <a:cubicBezTo>
                    <a:pt x="1006" y="1588"/>
                    <a:pt x="1042" y="1655"/>
                    <a:pt x="1079" y="1721"/>
                  </a:cubicBezTo>
                  <a:cubicBezTo>
                    <a:pt x="1139" y="1715"/>
                    <a:pt x="1200" y="1703"/>
                    <a:pt x="1260" y="1691"/>
                  </a:cubicBezTo>
                  <a:cubicBezTo>
                    <a:pt x="1333" y="1685"/>
                    <a:pt x="1387" y="1673"/>
                    <a:pt x="1460" y="1661"/>
                  </a:cubicBezTo>
                  <a:lnTo>
                    <a:pt x="1654" y="1643"/>
                  </a:lnTo>
                  <a:cubicBezTo>
                    <a:pt x="1793" y="1625"/>
                    <a:pt x="1920" y="1618"/>
                    <a:pt x="2053" y="1612"/>
                  </a:cubicBezTo>
                  <a:lnTo>
                    <a:pt x="2053" y="1625"/>
                  </a:lnTo>
                  <a:cubicBezTo>
                    <a:pt x="1926" y="1661"/>
                    <a:pt x="1793" y="1691"/>
                    <a:pt x="1660" y="1734"/>
                  </a:cubicBezTo>
                  <a:lnTo>
                    <a:pt x="1466" y="1782"/>
                  </a:lnTo>
                  <a:lnTo>
                    <a:pt x="1272" y="1836"/>
                  </a:lnTo>
                  <a:cubicBezTo>
                    <a:pt x="1236" y="1855"/>
                    <a:pt x="1200" y="1861"/>
                    <a:pt x="1163" y="1873"/>
                  </a:cubicBezTo>
                  <a:lnTo>
                    <a:pt x="1224" y="1982"/>
                  </a:lnTo>
                  <a:cubicBezTo>
                    <a:pt x="1260" y="1982"/>
                    <a:pt x="1297" y="1976"/>
                    <a:pt x="1339" y="1964"/>
                  </a:cubicBezTo>
                  <a:cubicBezTo>
                    <a:pt x="1430" y="1958"/>
                    <a:pt x="1509" y="1945"/>
                    <a:pt x="1599" y="1927"/>
                  </a:cubicBezTo>
                  <a:cubicBezTo>
                    <a:pt x="1690" y="1915"/>
                    <a:pt x="1775" y="1903"/>
                    <a:pt x="1866" y="1891"/>
                  </a:cubicBezTo>
                  <a:cubicBezTo>
                    <a:pt x="2047" y="1867"/>
                    <a:pt x="2229" y="1842"/>
                    <a:pt x="2411" y="1830"/>
                  </a:cubicBezTo>
                  <a:lnTo>
                    <a:pt x="2411" y="1855"/>
                  </a:lnTo>
                  <a:cubicBezTo>
                    <a:pt x="2229" y="1897"/>
                    <a:pt x="2059" y="1933"/>
                    <a:pt x="1878" y="1982"/>
                  </a:cubicBezTo>
                  <a:lnTo>
                    <a:pt x="1611" y="2042"/>
                  </a:lnTo>
                  <a:lnTo>
                    <a:pt x="1345" y="2103"/>
                  </a:lnTo>
                  <a:lnTo>
                    <a:pt x="1291" y="2115"/>
                  </a:lnTo>
                  <a:cubicBezTo>
                    <a:pt x="1321" y="2175"/>
                    <a:pt x="1351" y="2230"/>
                    <a:pt x="1381" y="2291"/>
                  </a:cubicBezTo>
                  <a:cubicBezTo>
                    <a:pt x="1442" y="2291"/>
                    <a:pt x="1509" y="2284"/>
                    <a:pt x="1581" y="2284"/>
                  </a:cubicBezTo>
                  <a:lnTo>
                    <a:pt x="1775" y="2284"/>
                  </a:lnTo>
                  <a:cubicBezTo>
                    <a:pt x="1914" y="2284"/>
                    <a:pt x="2047" y="2284"/>
                    <a:pt x="2187" y="2291"/>
                  </a:cubicBezTo>
                  <a:lnTo>
                    <a:pt x="2187" y="2309"/>
                  </a:lnTo>
                  <a:cubicBezTo>
                    <a:pt x="2047" y="2327"/>
                    <a:pt x="1914" y="2345"/>
                    <a:pt x="1775" y="2369"/>
                  </a:cubicBezTo>
                  <a:lnTo>
                    <a:pt x="1569" y="2399"/>
                  </a:lnTo>
                  <a:lnTo>
                    <a:pt x="1442" y="2418"/>
                  </a:lnTo>
                  <a:lnTo>
                    <a:pt x="1496" y="2521"/>
                  </a:lnTo>
                  <a:lnTo>
                    <a:pt x="1502" y="2521"/>
                  </a:lnTo>
                  <a:cubicBezTo>
                    <a:pt x="1563" y="2508"/>
                    <a:pt x="1630" y="2508"/>
                    <a:pt x="1702" y="2508"/>
                  </a:cubicBezTo>
                  <a:lnTo>
                    <a:pt x="1896" y="2508"/>
                  </a:lnTo>
                  <a:lnTo>
                    <a:pt x="2096" y="2521"/>
                  </a:lnTo>
                  <a:cubicBezTo>
                    <a:pt x="2229" y="2527"/>
                    <a:pt x="2368" y="2533"/>
                    <a:pt x="2495" y="2557"/>
                  </a:cubicBezTo>
                  <a:lnTo>
                    <a:pt x="2495" y="2569"/>
                  </a:lnTo>
                  <a:cubicBezTo>
                    <a:pt x="2356" y="2581"/>
                    <a:pt x="2223" y="2587"/>
                    <a:pt x="2084" y="2599"/>
                  </a:cubicBezTo>
                  <a:cubicBezTo>
                    <a:pt x="1950" y="2617"/>
                    <a:pt x="1823" y="2630"/>
                    <a:pt x="1684" y="2648"/>
                  </a:cubicBezTo>
                  <a:cubicBezTo>
                    <a:pt x="1648" y="2648"/>
                    <a:pt x="1611" y="2654"/>
                    <a:pt x="1569" y="2660"/>
                  </a:cubicBezTo>
                  <a:lnTo>
                    <a:pt x="1660" y="2823"/>
                  </a:lnTo>
                  <a:lnTo>
                    <a:pt x="1678" y="2823"/>
                  </a:lnTo>
                  <a:lnTo>
                    <a:pt x="1884" y="2841"/>
                  </a:lnTo>
                  <a:lnTo>
                    <a:pt x="2084" y="2866"/>
                  </a:lnTo>
                  <a:lnTo>
                    <a:pt x="2290" y="2896"/>
                  </a:lnTo>
                  <a:cubicBezTo>
                    <a:pt x="2429" y="2920"/>
                    <a:pt x="2562" y="2944"/>
                    <a:pt x="2701" y="2975"/>
                  </a:cubicBezTo>
                  <a:lnTo>
                    <a:pt x="2689" y="2987"/>
                  </a:lnTo>
                  <a:cubicBezTo>
                    <a:pt x="2550" y="2987"/>
                    <a:pt x="2411" y="2981"/>
                    <a:pt x="2265" y="2981"/>
                  </a:cubicBezTo>
                  <a:lnTo>
                    <a:pt x="1745" y="2981"/>
                  </a:lnTo>
                  <a:cubicBezTo>
                    <a:pt x="1805" y="3084"/>
                    <a:pt x="1878" y="3187"/>
                    <a:pt x="1950" y="3289"/>
                  </a:cubicBezTo>
                  <a:cubicBezTo>
                    <a:pt x="2126" y="3314"/>
                    <a:pt x="2290" y="3326"/>
                    <a:pt x="2465" y="3338"/>
                  </a:cubicBezTo>
                  <a:cubicBezTo>
                    <a:pt x="2550" y="3598"/>
                    <a:pt x="2610" y="3871"/>
                    <a:pt x="2683" y="4137"/>
                  </a:cubicBezTo>
                  <a:lnTo>
                    <a:pt x="2834" y="4125"/>
                  </a:lnTo>
                  <a:cubicBezTo>
                    <a:pt x="2907" y="3659"/>
                    <a:pt x="2913" y="3162"/>
                    <a:pt x="2828" y="2672"/>
                  </a:cubicBezTo>
                  <a:cubicBezTo>
                    <a:pt x="2744" y="2175"/>
                    <a:pt x="2562" y="1691"/>
                    <a:pt x="2283" y="1279"/>
                  </a:cubicBezTo>
                  <a:cubicBezTo>
                    <a:pt x="2017" y="880"/>
                    <a:pt x="1666" y="553"/>
                    <a:pt x="1303" y="323"/>
                  </a:cubicBezTo>
                  <a:cubicBezTo>
                    <a:pt x="919" y="114"/>
                    <a:pt x="504" y="0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2675925" y="2096600"/>
              <a:ext cx="82675" cy="96450"/>
            </a:xfrm>
            <a:custGeom>
              <a:avLst/>
              <a:gdLst/>
              <a:ahLst/>
              <a:cxnLst/>
              <a:rect l="l" t="t" r="r" b="b"/>
              <a:pathLst>
                <a:path w="3307" h="3858" extrusionOk="0">
                  <a:moveTo>
                    <a:pt x="2804" y="1"/>
                  </a:moveTo>
                  <a:cubicBezTo>
                    <a:pt x="2719" y="7"/>
                    <a:pt x="2646" y="25"/>
                    <a:pt x="2561" y="43"/>
                  </a:cubicBezTo>
                  <a:lnTo>
                    <a:pt x="2555" y="67"/>
                  </a:lnTo>
                  <a:lnTo>
                    <a:pt x="2531" y="206"/>
                  </a:lnTo>
                  <a:lnTo>
                    <a:pt x="2507" y="340"/>
                  </a:lnTo>
                  <a:cubicBezTo>
                    <a:pt x="2495" y="424"/>
                    <a:pt x="2483" y="515"/>
                    <a:pt x="2471" y="600"/>
                  </a:cubicBezTo>
                  <a:lnTo>
                    <a:pt x="2452" y="588"/>
                  </a:lnTo>
                  <a:cubicBezTo>
                    <a:pt x="2446" y="497"/>
                    <a:pt x="2434" y="406"/>
                    <a:pt x="2422" y="315"/>
                  </a:cubicBezTo>
                  <a:cubicBezTo>
                    <a:pt x="2416" y="243"/>
                    <a:pt x="2410" y="164"/>
                    <a:pt x="2410" y="91"/>
                  </a:cubicBezTo>
                  <a:cubicBezTo>
                    <a:pt x="2319" y="116"/>
                    <a:pt x="2234" y="146"/>
                    <a:pt x="2150" y="182"/>
                  </a:cubicBezTo>
                  <a:cubicBezTo>
                    <a:pt x="2150" y="225"/>
                    <a:pt x="2162" y="279"/>
                    <a:pt x="2162" y="334"/>
                  </a:cubicBezTo>
                  <a:cubicBezTo>
                    <a:pt x="2168" y="394"/>
                    <a:pt x="2168" y="449"/>
                    <a:pt x="2174" y="497"/>
                  </a:cubicBezTo>
                  <a:cubicBezTo>
                    <a:pt x="2180" y="606"/>
                    <a:pt x="2198" y="709"/>
                    <a:pt x="2210" y="818"/>
                  </a:cubicBezTo>
                  <a:lnTo>
                    <a:pt x="2198" y="818"/>
                  </a:lnTo>
                  <a:cubicBezTo>
                    <a:pt x="2162" y="709"/>
                    <a:pt x="2119" y="606"/>
                    <a:pt x="2089" y="497"/>
                  </a:cubicBezTo>
                  <a:lnTo>
                    <a:pt x="2047" y="340"/>
                  </a:lnTo>
                  <a:lnTo>
                    <a:pt x="2023" y="243"/>
                  </a:lnTo>
                  <a:cubicBezTo>
                    <a:pt x="1992" y="249"/>
                    <a:pt x="1968" y="267"/>
                    <a:pt x="1938" y="279"/>
                  </a:cubicBezTo>
                  <a:lnTo>
                    <a:pt x="1938" y="334"/>
                  </a:lnTo>
                  <a:lnTo>
                    <a:pt x="1962" y="539"/>
                  </a:lnTo>
                  <a:lnTo>
                    <a:pt x="1986" y="739"/>
                  </a:lnTo>
                  <a:cubicBezTo>
                    <a:pt x="1998" y="878"/>
                    <a:pt x="2023" y="1006"/>
                    <a:pt x="2047" y="1133"/>
                  </a:cubicBezTo>
                  <a:lnTo>
                    <a:pt x="2029" y="1133"/>
                  </a:lnTo>
                  <a:cubicBezTo>
                    <a:pt x="1938" y="885"/>
                    <a:pt x="1865" y="630"/>
                    <a:pt x="1805" y="364"/>
                  </a:cubicBezTo>
                  <a:cubicBezTo>
                    <a:pt x="1665" y="436"/>
                    <a:pt x="1538" y="527"/>
                    <a:pt x="1411" y="618"/>
                  </a:cubicBezTo>
                  <a:cubicBezTo>
                    <a:pt x="1423" y="691"/>
                    <a:pt x="1435" y="751"/>
                    <a:pt x="1447" y="818"/>
                  </a:cubicBezTo>
                  <a:cubicBezTo>
                    <a:pt x="1453" y="885"/>
                    <a:pt x="1472" y="945"/>
                    <a:pt x="1484" y="1012"/>
                  </a:cubicBezTo>
                  <a:cubicBezTo>
                    <a:pt x="1514" y="1145"/>
                    <a:pt x="1556" y="1272"/>
                    <a:pt x="1587" y="1399"/>
                  </a:cubicBezTo>
                  <a:lnTo>
                    <a:pt x="1568" y="1399"/>
                  </a:lnTo>
                  <a:cubicBezTo>
                    <a:pt x="1508" y="1278"/>
                    <a:pt x="1453" y="1151"/>
                    <a:pt x="1405" y="1024"/>
                  </a:cubicBezTo>
                  <a:cubicBezTo>
                    <a:pt x="1375" y="951"/>
                    <a:pt x="1350" y="891"/>
                    <a:pt x="1326" y="824"/>
                  </a:cubicBezTo>
                  <a:lnTo>
                    <a:pt x="1290" y="703"/>
                  </a:lnTo>
                  <a:cubicBezTo>
                    <a:pt x="1223" y="757"/>
                    <a:pt x="1151" y="812"/>
                    <a:pt x="1090" y="872"/>
                  </a:cubicBezTo>
                  <a:cubicBezTo>
                    <a:pt x="1102" y="891"/>
                    <a:pt x="1102" y="915"/>
                    <a:pt x="1108" y="939"/>
                  </a:cubicBezTo>
                  <a:cubicBezTo>
                    <a:pt x="1114" y="1006"/>
                    <a:pt x="1133" y="1072"/>
                    <a:pt x="1151" y="1145"/>
                  </a:cubicBezTo>
                  <a:cubicBezTo>
                    <a:pt x="1193" y="1278"/>
                    <a:pt x="1235" y="1417"/>
                    <a:pt x="1284" y="1544"/>
                  </a:cubicBezTo>
                  <a:cubicBezTo>
                    <a:pt x="1326" y="1678"/>
                    <a:pt x="1381" y="1811"/>
                    <a:pt x="1435" y="1938"/>
                  </a:cubicBezTo>
                  <a:lnTo>
                    <a:pt x="1417" y="1944"/>
                  </a:lnTo>
                  <a:cubicBezTo>
                    <a:pt x="1344" y="1823"/>
                    <a:pt x="1266" y="1696"/>
                    <a:pt x="1199" y="1569"/>
                  </a:cubicBezTo>
                  <a:lnTo>
                    <a:pt x="1102" y="1369"/>
                  </a:lnTo>
                  <a:lnTo>
                    <a:pt x="1011" y="1175"/>
                  </a:lnTo>
                  <a:lnTo>
                    <a:pt x="939" y="1012"/>
                  </a:lnTo>
                  <a:cubicBezTo>
                    <a:pt x="896" y="1060"/>
                    <a:pt x="860" y="1096"/>
                    <a:pt x="818" y="1145"/>
                  </a:cubicBezTo>
                  <a:cubicBezTo>
                    <a:pt x="830" y="1181"/>
                    <a:pt x="842" y="1217"/>
                    <a:pt x="860" y="1254"/>
                  </a:cubicBezTo>
                  <a:cubicBezTo>
                    <a:pt x="878" y="1333"/>
                    <a:pt x="902" y="1405"/>
                    <a:pt x="933" y="1484"/>
                  </a:cubicBezTo>
                  <a:lnTo>
                    <a:pt x="1024" y="1702"/>
                  </a:lnTo>
                  <a:lnTo>
                    <a:pt x="1114" y="1920"/>
                  </a:lnTo>
                  <a:cubicBezTo>
                    <a:pt x="1175" y="2065"/>
                    <a:pt x="1241" y="2210"/>
                    <a:pt x="1302" y="2356"/>
                  </a:cubicBezTo>
                  <a:lnTo>
                    <a:pt x="1290" y="2362"/>
                  </a:lnTo>
                  <a:cubicBezTo>
                    <a:pt x="1199" y="2223"/>
                    <a:pt x="1114" y="2089"/>
                    <a:pt x="1030" y="1950"/>
                  </a:cubicBezTo>
                  <a:lnTo>
                    <a:pt x="908" y="1738"/>
                  </a:lnTo>
                  <a:lnTo>
                    <a:pt x="800" y="1526"/>
                  </a:lnTo>
                  <a:cubicBezTo>
                    <a:pt x="757" y="1460"/>
                    <a:pt x="721" y="1393"/>
                    <a:pt x="684" y="1314"/>
                  </a:cubicBezTo>
                  <a:lnTo>
                    <a:pt x="684" y="1308"/>
                  </a:lnTo>
                  <a:cubicBezTo>
                    <a:pt x="588" y="1429"/>
                    <a:pt x="485" y="1550"/>
                    <a:pt x="406" y="1672"/>
                  </a:cubicBezTo>
                  <a:cubicBezTo>
                    <a:pt x="412" y="1696"/>
                    <a:pt x="418" y="1708"/>
                    <a:pt x="418" y="1732"/>
                  </a:cubicBezTo>
                  <a:cubicBezTo>
                    <a:pt x="424" y="1768"/>
                    <a:pt x="436" y="1817"/>
                    <a:pt x="442" y="1853"/>
                  </a:cubicBezTo>
                  <a:lnTo>
                    <a:pt x="473" y="1974"/>
                  </a:lnTo>
                  <a:lnTo>
                    <a:pt x="503" y="2095"/>
                  </a:lnTo>
                  <a:cubicBezTo>
                    <a:pt x="527" y="2180"/>
                    <a:pt x="539" y="2253"/>
                    <a:pt x="563" y="2338"/>
                  </a:cubicBezTo>
                  <a:lnTo>
                    <a:pt x="545" y="2338"/>
                  </a:lnTo>
                  <a:cubicBezTo>
                    <a:pt x="503" y="2265"/>
                    <a:pt x="454" y="2186"/>
                    <a:pt x="418" y="2114"/>
                  </a:cubicBezTo>
                  <a:lnTo>
                    <a:pt x="358" y="1999"/>
                  </a:lnTo>
                  <a:lnTo>
                    <a:pt x="303" y="1877"/>
                  </a:lnTo>
                  <a:cubicBezTo>
                    <a:pt x="297" y="1871"/>
                    <a:pt x="297" y="1859"/>
                    <a:pt x="291" y="1853"/>
                  </a:cubicBezTo>
                  <a:lnTo>
                    <a:pt x="236" y="1944"/>
                  </a:lnTo>
                  <a:cubicBezTo>
                    <a:pt x="243" y="1974"/>
                    <a:pt x="255" y="1999"/>
                    <a:pt x="261" y="2029"/>
                  </a:cubicBezTo>
                  <a:cubicBezTo>
                    <a:pt x="273" y="2083"/>
                    <a:pt x="285" y="2132"/>
                    <a:pt x="297" y="2186"/>
                  </a:cubicBezTo>
                  <a:lnTo>
                    <a:pt x="345" y="2344"/>
                  </a:lnTo>
                  <a:lnTo>
                    <a:pt x="388" y="2507"/>
                  </a:lnTo>
                  <a:cubicBezTo>
                    <a:pt x="418" y="2604"/>
                    <a:pt x="448" y="2707"/>
                    <a:pt x="479" y="2816"/>
                  </a:cubicBezTo>
                  <a:lnTo>
                    <a:pt x="467" y="2816"/>
                  </a:lnTo>
                  <a:cubicBezTo>
                    <a:pt x="406" y="2719"/>
                    <a:pt x="351" y="2610"/>
                    <a:pt x="297" y="2513"/>
                  </a:cubicBezTo>
                  <a:lnTo>
                    <a:pt x="224" y="2362"/>
                  </a:lnTo>
                  <a:lnTo>
                    <a:pt x="152" y="2210"/>
                  </a:lnTo>
                  <a:cubicBezTo>
                    <a:pt x="146" y="2186"/>
                    <a:pt x="127" y="2162"/>
                    <a:pt x="121" y="2144"/>
                  </a:cubicBezTo>
                  <a:cubicBezTo>
                    <a:pt x="79" y="2210"/>
                    <a:pt x="43" y="2283"/>
                    <a:pt x="0" y="2356"/>
                  </a:cubicBezTo>
                  <a:cubicBezTo>
                    <a:pt x="31" y="2507"/>
                    <a:pt x="79" y="2658"/>
                    <a:pt x="140" y="2810"/>
                  </a:cubicBezTo>
                  <a:cubicBezTo>
                    <a:pt x="200" y="2961"/>
                    <a:pt x="273" y="3113"/>
                    <a:pt x="358" y="3246"/>
                  </a:cubicBezTo>
                  <a:cubicBezTo>
                    <a:pt x="230" y="3446"/>
                    <a:pt x="134" y="3645"/>
                    <a:pt x="91" y="3857"/>
                  </a:cubicBezTo>
                  <a:lnTo>
                    <a:pt x="176" y="3851"/>
                  </a:lnTo>
                  <a:cubicBezTo>
                    <a:pt x="279" y="3694"/>
                    <a:pt x="406" y="3554"/>
                    <a:pt x="539" y="3415"/>
                  </a:cubicBezTo>
                  <a:cubicBezTo>
                    <a:pt x="606" y="3337"/>
                    <a:pt x="684" y="3264"/>
                    <a:pt x="751" y="3185"/>
                  </a:cubicBezTo>
                  <a:cubicBezTo>
                    <a:pt x="824" y="3100"/>
                    <a:pt x="902" y="3022"/>
                    <a:pt x="969" y="2937"/>
                  </a:cubicBezTo>
                  <a:cubicBezTo>
                    <a:pt x="1248" y="2604"/>
                    <a:pt x="1502" y="2253"/>
                    <a:pt x="1738" y="1920"/>
                  </a:cubicBezTo>
                  <a:cubicBezTo>
                    <a:pt x="1968" y="1587"/>
                    <a:pt x="2192" y="1266"/>
                    <a:pt x="2440" y="939"/>
                  </a:cubicBezTo>
                  <a:cubicBezTo>
                    <a:pt x="2688" y="618"/>
                    <a:pt x="2961" y="303"/>
                    <a:pt x="3306" y="7"/>
                  </a:cubicBezTo>
                  <a:cubicBezTo>
                    <a:pt x="3249" y="7"/>
                    <a:pt x="3188" y="5"/>
                    <a:pt x="3127" y="5"/>
                  </a:cubicBezTo>
                  <a:cubicBezTo>
                    <a:pt x="3067" y="5"/>
                    <a:pt x="3006" y="7"/>
                    <a:pt x="2949" y="13"/>
                  </a:cubicBezTo>
                  <a:lnTo>
                    <a:pt x="2925" y="85"/>
                  </a:lnTo>
                  <a:lnTo>
                    <a:pt x="2894" y="164"/>
                  </a:lnTo>
                  <a:cubicBezTo>
                    <a:pt x="2870" y="231"/>
                    <a:pt x="2852" y="279"/>
                    <a:pt x="2834" y="334"/>
                  </a:cubicBezTo>
                  <a:lnTo>
                    <a:pt x="2816" y="328"/>
                  </a:lnTo>
                  <a:cubicBezTo>
                    <a:pt x="2810" y="267"/>
                    <a:pt x="2810" y="194"/>
                    <a:pt x="2810" y="134"/>
                  </a:cubicBezTo>
                  <a:lnTo>
                    <a:pt x="2804" y="13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2562400" y="2193850"/>
              <a:ext cx="114900" cy="119075"/>
            </a:xfrm>
            <a:custGeom>
              <a:avLst/>
              <a:gdLst/>
              <a:ahLst/>
              <a:cxnLst/>
              <a:rect l="l" t="t" r="r" b="b"/>
              <a:pathLst>
                <a:path w="4596" h="4763" extrusionOk="0">
                  <a:moveTo>
                    <a:pt x="3926" y="1"/>
                  </a:moveTo>
                  <a:cubicBezTo>
                    <a:pt x="3500" y="1"/>
                    <a:pt x="3059" y="63"/>
                    <a:pt x="2628" y="197"/>
                  </a:cubicBezTo>
                  <a:cubicBezTo>
                    <a:pt x="1968" y="403"/>
                    <a:pt x="1339" y="785"/>
                    <a:pt x="878" y="1323"/>
                  </a:cubicBezTo>
                  <a:cubicBezTo>
                    <a:pt x="449" y="1832"/>
                    <a:pt x="158" y="2450"/>
                    <a:pt x="85" y="3073"/>
                  </a:cubicBezTo>
                  <a:cubicBezTo>
                    <a:pt x="1" y="3685"/>
                    <a:pt x="122" y="4290"/>
                    <a:pt x="412" y="4762"/>
                  </a:cubicBezTo>
                  <a:cubicBezTo>
                    <a:pt x="515" y="4544"/>
                    <a:pt x="612" y="4332"/>
                    <a:pt x="727" y="4121"/>
                  </a:cubicBezTo>
                  <a:lnTo>
                    <a:pt x="703" y="4096"/>
                  </a:lnTo>
                  <a:cubicBezTo>
                    <a:pt x="667" y="4048"/>
                    <a:pt x="624" y="3999"/>
                    <a:pt x="582" y="3951"/>
                  </a:cubicBezTo>
                  <a:cubicBezTo>
                    <a:pt x="545" y="3897"/>
                    <a:pt x="509" y="3854"/>
                    <a:pt x="473" y="3800"/>
                  </a:cubicBezTo>
                  <a:cubicBezTo>
                    <a:pt x="394" y="3703"/>
                    <a:pt x="327" y="3594"/>
                    <a:pt x="261" y="3485"/>
                  </a:cubicBezTo>
                  <a:lnTo>
                    <a:pt x="273" y="3467"/>
                  </a:lnTo>
                  <a:cubicBezTo>
                    <a:pt x="370" y="3557"/>
                    <a:pt x="461" y="3648"/>
                    <a:pt x="551" y="3733"/>
                  </a:cubicBezTo>
                  <a:cubicBezTo>
                    <a:pt x="600" y="3775"/>
                    <a:pt x="654" y="3818"/>
                    <a:pt x="697" y="3860"/>
                  </a:cubicBezTo>
                  <a:lnTo>
                    <a:pt x="812" y="3957"/>
                  </a:lnTo>
                  <a:cubicBezTo>
                    <a:pt x="836" y="3921"/>
                    <a:pt x="848" y="3884"/>
                    <a:pt x="872" y="3848"/>
                  </a:cubicBezTo>
                  <a:cubicBezTo>
                    <a:pt x="842" y="3800"/>
                    <a:pt x="812" y="3763"/>
                    <a:pt x="782" y="3715"/>
                  </a:cubicBezTo>
                  <a:cubicBezTo>
                    <a:pt x="733" y="3654"/>
                    <a:pt x="691" y="3594"/>
                    <a:pt x="654" y="3533"/>
                  </a:cubicBezTo>
                  <a:cubicBezTo>
                    <a:pt x="606" y="3467"/>
                    <a:pt x="570" y="3406"/>
                    <a:pt x="533" y="3340"/>
                  </a:cubicBezTo>
                  <a:cubicBezTo>
                    <a:pt x="455" y="3200"/>
                    <a:pt x="382" y="3067"/>
                    <a:pt x="321" y="2922"/>
                  </a:cubicBezTo>
                  <a:lnTo>
                    <a:pt x="340" y="2910"/>
                  </a:lnTo>
                  <a:cubicBezTo>
                    <a:pt x="430" y="3031"/>
                    <a:pt x="533" y="3158"/>
                    <a:pt x="630" y="3273"/>
                  </a:cubicBezTo>
                  <a:cubicBezTo>
                    <a:pt x="673" y="3333"/>
                    <a:pt x="721" y="3382"/>
                    <a:pt x="775" y="3442"/>
                  </a:cubicBezTo>
                  <a:cubicBezTo>
                    <a:pt x="824" y="3497"/>
                    <a:pt x="872" y="3557"/>
                    <a:pt x="927" y="3612"/>
                  </a:cubicBezTo>
                  <a:cubicBezTo>
                    <a:pt x="945" y="3624"/>
                    <a:pt x="963" y="3648"/>
                    <a:pt x="975" y="3666"/>
                  </a:cubicBezTo>
                  <a:cubicBezTo>
                    <a:pt x="1054" y="3533"/>
                    <a:pt x="1127" y="3412"/>
                    <a:pt x="1211" y="3291"/>
                  </a:cubicBezTo>
                  <a:cubicBezTo>
                    <a:pt x="1187" y="3273"/>
                    <a:pt x="1175" y="3243"/>
                    <a:pt x="1157" y="3212"/>
                  </a:cubicBezTo>
                  <a:cubicBezTo>
                    <a:pt x="1121" y="3140"/>
                    <a:pt x="1096" y="3073"/>
                    <a:pt x="1060" y="3007"/>
                  </a:cubicBezTo>
                  <a:cubicBezTo>
                    <a:pt x="1024" y="2940"/>
                    <a:pt x="993" y="2861"/>
                    <a:pt x="963" y="2795"/>
                  </a:cubicBezTo>
                  <a:cubicBezTo>
                    <a:pt x="933" y="2716"/>
                    <a:pt x="909" y="2649"/>
                    <a:pt x="878" y="2577"/>
                  </a:cubicBezTo>
                  <a:cubicBezTo>
                    <a:pt x="824" y="2425"/>
                    <a:pt x="782" y="2274"/>
                    <a:pt x="745" y="2110"/>
                  </a:cubicBezTo>
                  <a:lnTo>
                    <a:pt x="763" y="2104"/>
                  </a:lnTo>
                  <a:cubicBezTo>
                    <a:pt x="836" y="2244"/>
                    <a:pt x="909" y="2383"/>
                    <a:pt x="987" y="2522"/>
                  </a:cubicBezTo>
                  <a:cubicBezTo>
                    <a:pt x="1018" y="2589"/>
                    <a:pt x="1060" y="2655"/>
                    <a:pt x="1102" y="2728"/>
                  </a:cubicBezTo>
                  <a:cubicBezTo>
                    <a:pt x="1139" y="2795"/>
                    <a:pt x="1181" y="2855"/>
                    <a:pt x="1217" y="2922"/>
                  </a:cubicBezTo>
                  <a:cubicBezTo>
                    <a:pt x="1260" y="2982"/>
                    <a:pt x="1296" y="3037"/>
                    <a:pt x="1339" y="3097"/>
                  </a:cubicBezTo>
                  <a:cubicBezTo>
                    <a:pt x="1369" y="3061"/>
                    <a:pt x="1399" y="3013"/>
                    <a:pt x="1429" y="2976"/>
                  </a:cubicBezTo>
                  <a:cubicBezTo>
                    <a:pt x="1417" y="2952"/>
                    <a:pt x="1411" y="2928"/>
                    <a:pt x="1393" y="2910"/>
                  </a:cubicBezTo>
                  <a:cubicBezTo>
                    <a:pt x="1351" y="2825"/>
                    <a:pt x="1308" y="2740"/>
                    <a:pt x="1266" y="2649"/>
                  </a:cubicBezTo>
                  <a:cubicBezTo>
                    <a:pt x="1230" y="2565"/>
                    <a:pt x="1181" y="2474"/>
                    <a:pt x="1145" y="2383"/>
                  </a:cubicBezTo>
                  <a:cubicBezTo>
                    <a:pt x="1108" y="2292"/>
                    <a:pt x="1078" y="2201"/>
                    <a:pt x="1036" y="2104"/>
                  </a:cubicBezTo>
                  <a:cubicBezTo>
                    <a:pt x="969" y="1923"/>
                    <a:pt x="909" y="1729"/>
                    <a:pt x="872" y="1523"/>
                  </a:cubicBezTo>
                  <a:lnTo>
                    <a:pt x="897" y="1517"/>
                  </a:lnTo>
                  <a:cubicBezTo>
                    <a:pt x="969" y="1699"/>
                    <a:pt x="1054" y="1880"/>
                    <a:pt x="1145" y="2062"/>
                  </a:cubicBezTo>
                  <a:cubicBezTo>
                    <a:pt x="1187" y="2153"/>
                    <a:pt x="1236" y="2232"/>
                    <a:pt x="1278" y="2322"/>
                  </a:cubicBezTo>
                  <a:cubicBezTo>
                    <a:pt x="1326" y="2413"/>
                    <a:pt x="1381" y="2498"/>
                    <a:pt x="1423" y="2583"/>
                  </a:cubicBezTo>
                  <a:cubicBezTo>
                    <a:pt x="1472" y="2655"/>
                    <a:pt x="1514" y="2734"/>
                    <a:pt x="1569" y="2807"/>
                  </a:cubicBezTo>
                  <a:lnTo>
                    <a:pt x="1659" y="2698"/>
                  </a:lnTo>
                  <a:cubicBezTo>
                    <a:pt x="1690" y="2655"/>
                    <a:pt x="1726" y="2625"/>
                    <a:pt x="1756" y="2589"/>
                  </a:cubicBezTo>
                  <a:cubicBezTo>
                    <a:pt x="1726" y="2528"/>
                    <a:pt x="1696" y="2462"/>
                    <a:pt x="1665" y="2401"/>
                  </a:cubicBezTo>
                  <a:cubicBezTo>
                    <a:pt x="1629" y="2334"/>
                    <a:pt x="1599" y="2262"/>
                    <a:pt x="1569" y="2189"/>
                  </a:cubicBezTo>
                  <a:cubicBezTo>
                    <a:pt x="1538" y="2123"/>
                    <a:pt x="1514" y="2044"/>
                    <a:pt x="1484" y="1971"/>
                  </a:cubicBezTo>
                  <a:cubicBezTo>
                    <a:pt x="1441" y="1820"/>
                    <a:pt x="1393" y="1668"/>
                    <a:pt x="1357" y="1505"/>
                  </a:cubicBezTo>
                  <a:lnTo>
                    <a:pt x="1381" y="1499"/>
                  </a:lnTo>
                  <a:cubicBezTo>
                    <a:pt x="1448" y="1644"/>
                    <a:pt x="1514" y="1790"/>
                    <a:pt x="1593" y="1923"/>
                  </a:cubicBezTo>
                  <a:lnTo>
                    <a:pt x="1702" y="2129"/>
                  </a:lnTo>
                  <a:cubicBezTo>
                    <a:pt x="1750" y="2195"/>
                    <a:pt x="1787" y="2262"/>
                    <a:pt x="1823" y="2334"/>
                  </a:cubicBezTo>
                  <a:lnTo>
                    <a:pt x="1896" y="2443"/>
                  </a:lnTo>
                  <a:cubicBezTo>
                    <a:pt x="1932" y="2407"/>
                    <a:pt x="1962" y="2371"/>
                    <a:pt x="1998" y="2341"/>
                  </a:cubicBezTo>
                  <a:cubicBezTo>
                    <a:pt x="1986" y="2292"/>
                    <a:pt x="1962" y="2256"/>
                    <a:pt x="1944" y="2213"/>
                  </a:cubicBezTo>
                  <a:lnTo>
                    <a:pt x="1835" y="1917"/>
                  </a:lnTo>
                  <a:cubicBezTo>
                    <a:pt x="1805" y="1820"/>
                    <a:pt x="1768" y="1711"/>
                    <a:pt x="1732" y="1614"/>
                  </a:cubicBezTo>
                  <a:cubicBezTo>
                    <a:pt x="1665" y="1408"/>
                    <a:pt x="1605" y="1202"/>
                    <a:pt x="1563" y="990"/>
                  </a:cubicBezTo>
                  <a:lnTo>
                    <a:pt x="1581" y="984"/>
                  </a:lnTo>
                  <a:cubicBezTo>
                    <a:pt x="1665" y="1184"/>
                    <a:pt x="1750" y="1378"/>
                    <a:pt x="1841" y="1578"/>
                  </a:cubicBezTo>
                  <a:cubicBezTo>
                    <a:pt x="1877" y="1675"/>
                    <a:pt x="1926" y="1765"/>
                    <a:pt x="1968" y="1862"/>
                  </a:cubicBezTo>
                  <a:cubicBezTo>
                    <a:pt x="2017" y="1959"/>
                    <a:pt x="2059" y="2050"/>
                    <a:pt x="2107" y="2147"/>
                  </a:cubicBezTo>
                  <a:lnTo>
                    <a:pt x="2138" y="2201"/>
                  </a:lnTo>
                  <a:lnTo>
                    <a:pt x="2229" y="2123"/>
                  </a:lnTo>
                  <a:lnTo>
                    <a:pt x="2319" y="2038"/>
                  </a:lnTo>
                  <a:cubicBezTo>
                    <a:pt x="2301" y="1959"/>
                    <a:pt x="2283" y="1886"/>
                    <a:pt x="2265" y="1808"/>
                  </a:cubicBezTo>
                  <a:cubicBezTo>
                    <a:pt x="2253" y="1735"/>
                    <a:pt x="2235" y="1650"/>
                    <a:pt x="2222" y="1572"/>
                  </a:cubicBezTo>
                  <a:cubicBezTo>
                    <a:pt x="2198" y="1414"/>
                    <a:pt x="2180" y="1257"/>
                    <a:pt x="2174" y="1087"/>
                  </a:cubicBezTo>
                  <a:lnTo>
                    <a:pt x="2198" y="1081"/>
                  </a:lnTo>
                  <a:cubicBezTo>
                    <a:pt x="2241" y="1233"/>
                    <a:pt x="2289" y="1390"/>
                    <a:pt x="2331" y="1541"/>
                  </a:cubicBezTo>
                  <a:cubicBezTo>
                    <a:pt x="2356" y="1620"/>
                    <a:pt x="2386" y="1693"/>
                    <a:pt x="2410" y="1771"/>
                  </a:cubicBezTo>
                  <a:lnTo>
                    <a:pt x="2453" y="1917"/>
                  </a:lnTo>
                  <a:cubicBezTo>
                    <a:pt x="2483" y="1886"/>
                    <a:pt x="2525" y="1856"/>
                    <a:pt x="2562" y="1826"/>
                  </a:cubicBezTo>
                  <a:lnTo>
                    <a:pt x="2562" y="1814"/>
                  </a:lnTo>
                  <a:cubicBezTo>
                    <a:pt x="2543" y="1735"/>
                    <a:pt x="2537" y="1656"/>
                    <a:pt x="2525" y="1584"/>
                  </a:cubicBezTo>
                  <a:cubicBezTo>
                    <a:pt x="2513" y="1499"/>
                    <a:pt x="2501" y="1420"/>
                    <a:pt x="2495" y="1348"/>
                  </a:cubicBezTo>
                  <a:cubicBezTo>
                    <a:pt x="2483" y="1269"/>
                    <a:pt x="2483" y="1196"/>
                    <a:pt x="2477" y="1111"/>
                  </a:cubicBezTo>
                  <a:cubicBezTo>
                    <a:pt x="2477" y="954"/>
                    <a:pt x="2477" y="785"/>
                    <a:pt x="2495" y="627"/>
                  </a:cubicBezTo>
                  <a:lnTo>
                    <a:pt x="2513" y="627"/>
                  </a:lnTo>
                  <a:cubicBezTo>
                    <a:pt x="2537" y="785"/>
                    <a:pt x="2562" y="936"/>
                    <a:pt x="2592" y="1099"/>
                  </a:cubicBezTo>
                  <a:cubicBezTo>
                    <a:pt x="2622" y="1257"/>
                    <a:pt x="2658" y="1408"/>
                    <a:pt x="2695" y="1560"/>
                  </a:cubicBezTo>
                  <a:cubicBezTo>
                    <a:pt x="2707" y="1602"/>
                    <a:pt x="2719" y="1644"/>
                    <a:pt x="2737" y="1687"/>
                  </a:cubicBezTo>
                  <a:cubicBezTo>
                    <a:pt x="2798" y="1644"/>
                    <a:pt x="2858" y="1590"/>
                    <a:pt x="2919" y="1541"/>
                  </a:cubicBezTo>
                  <a:lnTo>
                    <a:pt x="2919" y="1529"/>
                  </a:lnTo>
                  <a:lnTo>
                    <a:pt x="2919" y="1287"/>
                  </a:lnTo>
                  <a:cubicBezTo>
                    <a:pt x="2919" y="1202"/>
                    <a:pt x="2919" y="1118"/>
                    <a:pt x="2925" y="1039"/>
                  </a:cubicBezTo>
                  <a:lnTo>
                    <a:pt x="2949" y="785"/>
                  </a:lnTo>
                  <a:cubicBezTo>
                    <a:pt x="2967" y="621"/>
                    <a:pt x="2991" y="458"/>
                    <a:pt x="3028" y="288"/>
                  </a:cubicBezTo>
                  <a:lnTo>
                    <a:pt x="3052" y="288"/>
                  </a:lnTo>
                  <a:cubicBezTo>
                    <a:pt x="3052" y="464"/>
                    <a:pt x="3052" y="627"/>
                    <a:pt x="3058" y="797"/>
                  </a:cubicBezTo>
                  <a:cubicBezTo>
                    <a:pt x="3070" y="875"/>
                    <a:pt x="3070" y="960"/>
                    <a:pt x="3076" y="1045"/>
                  </a:cubicBezTo>
                  <a:cubicBezTo>
                    <a:pt x="3076" y="1118"/>
                    <a:pt x="3082" y="1202"/>
                    <a:pt x="3088" y="1287"/>
                  </a:cubicBezTo>
                  <a:cubicBezTo>
                    <a:pt x="3100" y="1323"/>
                    <a:pt x="3100" y="1366"/>
                    <a:pt x="3106" y="1402"/>
                  </a:cubicBezTo>
                  <a:cubicBezTo>
                    <a:pt x="3234" y="1311"/>
                    <a:pt x="3355" y="1214"/>
                    <a:pt x="3482" y="1111"/>
                  </a:cubicBezTo>
                  <a:cubicBezTo>
                    <a:pt x="3500" y="918"/>
                    <a:pt x="3512" y="712"/>
                    <a:pt x="3530" y="506"/>
                  </a:cubicBezTo>
                  <a:cubicBezTo>
                    <a:pt x="3875" y="385"/>
                    <a:pt x="4233" y="294"/>
                    <a:pt x="4596" y="228"/>
                  </a:cubicBezTo>
                  <a:lnTo>
                    <a:pt x="4590" y="52"/>
                  </a:lnTo>
                  <a:cubicBezTo>
                    <a:pt x="4375" y="18"/>
                    <a:pt x="4153" y="1"/>
                    <a:pt x="3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2660625" y="2189500"/>
              <a:ext cx="116725" cy="98300"/>
            </a:xfrm>
            <a:custGeom>
              <a:avLst/>
              <a:gdLst/>
              <a:ahLst/>
              <a:cxnLst/>
              <a:rect l="l" t="t" r="r" b="b"/>
              <a:pathLst>
                <a:path w="4669" h="3932" extrusionOk="0">
                  <a:moveTo>
                    <a:pt x="1331" y="1"/>
                  </a:moveTo>
                  <a:cubicBezTo>
                    <a:pt x="861" y="1"/>
                    <a:pt x="404" y="90"/>
                    <a:pt x="1" y="244"/>
                  </a:cubicBezTo>
                  <a:lnTo>
                    <a:pt x="25" y="414"/>
                  </a:lnTo>
                  <a:cubicBezTo>
                    <a:pt x="364" y="426"/>
                    <a:pt x="697" y="444"/>
                    <a:pt x="1030" y="498"/>
                  </a:cubicBezTo>
                  <a:cubicBezTo>
                    <a:pt x="1066" y="698"/>
                    <a:pt x="1115" y="892"/>
                    <a:pt x="1151" y="1086"/>
                  </a:cubicBezTo>
                  <a:cubicBezTo>
                    <a:pt x="1278" y="1152"/>
                    <a:pt x="1399" y="1225"/>
                    <a:pt x="1520" y="1292"/>
                  </a:cubicBezTo>
                  <a:lnTo>
                    <a:pt x="1520" y="1183"/>
                  </a:lnTo>
                  <a:cubicBezTo>
                    <a:pt x="1520" y="1098"/>
                    <a:pt x="1514" y="1019"/>
                    <a:pt x="1508" y="940"/>
                  </a:cubicBezTo>
                  <a:cubicBezTo>
                    <a:pt x="1496" y="856"/>
                    <a:pt x="1496" y="771"/>
                    <a:pt x="1490" y="698"/>
                  </a:cubicBezTo>
                  <a:cubicBezTo>
                    <a:pt x="1478" y="529"/>
                    <a:pt x="1454" y="371"/>
                    <a:pt x="1430" y="202"/>
                  </a:cubicBezTo>
                  <a:lnTo>
                    <a:pt x="1454" y="196"/>
                  </a:lnTo>
                  <a:cubicBezTo>
                    <a:pt x="1514" y="353"/>
                    <a:pt x="1551" y="517"/>
                    <a:pt x="1599" y="674"/>
                  </a:cubicBezTo>
                  <a:cubicBezTo>
                    <a:pt x="1611" y="759"/>
                    <a:pt x="1636" y="831"/>
                    <a:pt x="1642" y="910"/>
                  </a:cubicBezTo>
                  <a:cubicBezTo>
                    <a:pt x="1660" y="983"/>
                    <a:pt x="1666" y="1068"/>
                    <a:pt x="1672" y="1140"/>
                  </a:cubicBezTo>
                  <a:cubicBezTo>
                    <a:pt x="1678" y="1225"/>
                    <a:pt x="1696" y="1304"/>
                    <a:pt x="1702" y="1376"/>
                  </a:cubicBezTo>
                  <a:lnTo>
                    <a:pt x="1702" y="1394"/>
                  </a:lnTo>
                  <a:cubicBezTo>
                    <a:pt x="1763" y="1431"/>
                    <a:pt x="1823" y="1461"/>
                    <a:pt x="1884" y="1497"/>
                  </a:cubicBezTo>
                  <a:cubicBezTo>
                    <a:pt x="1890" y="1455"/>
                    <a:pt x="1902" y="1413"/>
                    <a:pt x="1908" y="1370"/>
                  </a:cubicBezTo>
                  <a:cubicBezTo>
                    <a:pt x="1932" y="1219"/>
                    <a:pt x="1944" y="1061"/>
                    <a:pt x="1950" y="910"/>
                  </a:cubicBezTo>
                  <a:cubicBezTo>
                    <a:pt x="1969" y="747"/>
                    <a:pt x="1969" y="589"/>
                    <a:pt x="1969" y="438"/>
                  </a:cubicBezTo>
                  <a:lnTo>
                    <a:pt x="1993" y="438"/>
                  </a:lnTo>
                  <a:cubicBezTo>
                    <a:pt x="2029" y="589"/>
                    <a:pt x="2041" y="747"/>
                    <a:pt x="2059" y="898"/>
                  </a:cubicBezTo>
                  <a:cubicBezTo>
                    <a:pt x="2065" y="977"/>
                    <a:pt x="2065" y="1061"/>
                    <a:pt x="2065" y="1134"/>
                  </a:cubicBezTo>
                  <a:cubicBezTo>
                    <a:pt x="2065" y="1213"/>
                    <a:pt x="2065" y="1285"/>
                    <a:pt x="2059" y="1364"/>
                  </a:cubicBezTo>
                  <a:cubicBezTo>
                    <a:pt x="2053" y="1437"/>
                    <a:pt x="2053" y="1516"/>
                    <a:pt x="2041" y="1588"/>
                  </a:cubicBezTo>
                  <a:lnTo>
                    <a:pt x="2041" y="1594"/>
                  </a:lnTo>
                  <a:cubicBezTo>
                    <a:pt x="2084" y="1618"/>
                    <a:pt x="2114" y="1643"/>
                    <a:pt x="2150" y="1655"/>
                  </a:cubicBezTo>
                  <a:lnTo>
                    <a:pt x="2180" y="1516"/>
                  </a:lnTo>
                  <a:cubicBezTo>
                    <a:pt x="2199" y="1437"/>
                    <a:pt x="2211" y="1364"/>
                    <a:pt x="2229" y="1279"/>
                  </a:cubicBezTo>
                  <a:cubicBezTo>
                    <a:pt x="2259" y="1122"/>
                    <a:pt x="2277" y="971"/>
                    <a:pt x="2302" y="801"/>
                  </a:cubicBezTo>
                  <a:lnTo>
                    <a:pt x="2326" y="801"/>
                  </a:lnTo>
                  <a:cubicBezTo>
                    <a:pt x="2332" y="959"/>
                    <a:pt x="2338" y="1122"/>
                    <a:pt x="2332" y="1273"/>
                  </a:cubicBezTo>
                  <a:cubicBezTo>
                    <a:pt x="2326" y="1346"/>
                    <a:pt x="2326" y="1431"/>
                    <a:pt x="2314" y="1503"/>
                  </a:cubicBezTo>
                  <a:cubicBezTo>
                    <a:pt x="2308" y="1582"/>
                    <a:pt x="2302" y="1655"/>
                    <a:pt x="2283" y="1734"/>
                  </a:cubicBezTo>
                  <a:lnTo>
                    <a:pt x="2374" y="1794"/>
                  </a:lnTo>
                  <a:lnTo>
                    <a:pt x="2465" y="1855"/>
                  </a:lnTo>
                  <a:lnTo>
                    <a:pt x="2489" y="1800"/>
                  </a:lnTo>
                  <a:cubicBezTo>
                    <a:pt x="2526" y="1703"/>
                    <a:pt x="2556" y="1606"/>
                    <a:pt x="2586" y="1503"/>
                  </a:cubicBezTo>
                  <a:cubicBezTo>
                    <a:pt x="2616" y="1407"/>
                    <a:pt x="2647" y="1310"/>
                    <a:pt x="2689" y="1201"/>
                  </a:cubicBezTo>
                  <a:lnTo>
                    <a:pt x="2871" y="589"/>
                  </a:lnTo>
                  <a:lnTo>
                    <a:pt x="2889" y="595"/>
                  </a:lnTo>
                  <a:cubicBezTo>
                    <a:pt x="2871" y="807"/>
                    <a:pt x="2828" y="1019"/>
                    <a:pt x="2792" y="1225"/>
                  </a:cubicBezTo>
                  <a:cubicBezTo>
                    <a:pt x="2768" y="1334"/>
                    <a:pt x="2750" y="1431"/>
                    <a:pt x="2725" y="1528"/>
                  </a:cubicBezTo>
                  <a:cubicBezTo>
                    <a:pt x="2701" y="1625"/>
                    <a:pt x="2671" y="1727"/>
                    <a:pt x="2641" y="1824"/>
                  </a:cubicBezTo>
                  <a:cubicBezTo>
                    <a:pt x="2628" y="1867"/>
                    <a:pt x="2616" y="1909"/>
                    <a:pt x="2604" y="1951"/>
                  </a:cubicBezTo>
                  <a:cubicBezTo>
                    <a:pt x="2641" y="1976"/>
                    <a:pt x="2671" y="2006"/>
                    <a:pt x="2707" y="2036"/>
                  </a:cubicBezTo>
                  <a:cubicBezTo>
                    <a:pt x="2731" y="2000"/>
                    <a:pt x="2750" y="1958"/>
                    <a:pt x="2768" y="1915"/>
                  </a:cubicBezTo>
                  <a:cubicBezTo>
                    <a:pt x="2804" y="1849"/>
                    <a:pt x="2828" y="1770"/>
                    <a:pt x="2859" y="1703"/>
                  </a:cubicBezTo>
                  <a:cubicBezTo>
                    <a:pt x="2895" y="1637"/>
                    <a:pt x="2919" y="1558"/>
                    <a:pt x="2955" y="1491"/>
                  </a:cubicBezTo>
                  <a:cubicBezTo>
                    <a:pt x="3010" y="1346"/>
                    <a:pt x="3064" y="1195"/>
                    <a:pt x="3119" y="1043"/>
                  </a:cubicBezTo>
                  <a:lnTo>
                    <a:pt x="3143" y="1049"/>
                  </a:lnTo>
                  <a:cubicBezTo>
                    <a:pt x="3125" y="1213"/>
                    <a:pt x="3095" y="1364"/>
                    <a:pt x="3058" y="1516"/>
                  </a:cubicBezTo>
                  <a:cubicBezTo>
                    <a:pt x="3046" y="1588"/>
                    <a:pt x="3022" y="1667"/>
                    <a:pt x="2998" y="1740"/>
                  </a:cubicBezTo>
                  <a:cubicBezTo>
                    <a:pt x="2974" y="1818"/>
                    <a:pt x="2955" y="1885"/>
                    <a:pt x="2925" y="1958"/>
                  </a:cubicBezTo>
                  <a:cubicBezTo>
                    <a:pt x="2901" y="2030"/>
                    <a:pt x="2877" y="2091"/>
                    <a:pt x="2852" y="2157"/>
                  </a:cubicBezTo>
                  <a:cubicBezTo>
                    <a:pt x="2883" y="2188"/>
                    <a:pt x="2925" y="2212"/>
                    <a:pt x="2955" y="2242"/>
                  </a:cubicBezTo>
                  <a:cubicBezTo>
                    <a:pt x="2986" y="2272"/>
                    <a:pt x="3022" y="2297"/>
                    <a:pt x="3052" y="2321"/>
                  </a:cubicBezTo>
                  <a:cubicBezTo>
                    <a:pt x="3095" y="2248"/>
                    <a:pt x="3131" y="2163"/>
                    <a:pt x="3173" y="2091"/>
                  </a:cubicBezTo>
                  <a:cubicBezTo>
                    <a:pt x="3210" y="2000"/>
                    <a:pt x="3246" y="1915"/>
                    <a:pt x="3282" y="1824"/>
                  </a:cubicBezTo>
                  <a:cubicBezTo>
                    <a:pt x="3325" y="1734"/>
                    <a:pt x="3361" y="1643"/>
                    <a:pt x="3391" y="1552"/>
                  </a:cubicBezTo>
                  <a:cubicBezTo>
                    <a:pt x="3458" y="1370"/>
                    <a:pt x="3518" y="1183"/>
                    <a:pt x="3579" y="983"/>
                  </a:cubicBezTo>
                  <a:lnTo>
                    <a:pt x="3603" y="989"/>
                  </a:lnTo>
                  <a:cubicBezTo>
                    <a:pt x="3585" y="1189"/>
                    <a:pt x="3543" y="1388"/>
                    <a:pt x="3506" y="1576"/>
                  </a:cubicBezTo>
                  <a:cubicBezTo>
                    <a:pt x="3482" y="1673"/>
                    <a:pt x="3452" y="1764"/>
                    <a:pt x="3428" y="1855"/>
                  </a:cubicBezTo>
                  <a:lnTo>
                    <a:pt x="3337" y="2127"/>
                  </a:lnTo>
                  <a:cubicBezTo>
                    <a:pt x="3300" y="2218"/>
                    <a:pt x="3270" y="2303"/>
                    <a:pt x="3234" y="2393"/>
                  </a:cubicBezTo>
                  <a:cubicBezTo>
                    <a:pt x="3222" y="2418"/>
                    <a:pt x="3210" y="2436"/>
                    <a:pt x="3204" y="2460"/>
                  </a:cubicBezTo>
                  <a:cubicBezTo>
                    <a:pt x="3234" y="2490"/>
                    <a:pt x="3270" y="2521"/>
                    <a:pt x="3300" y="2557"/>
                  </a:cubicBezTo>
                  <a:cubicBezTo>
                    <a:pt x="3337" y="2496"/>
                    <a:pt x="3373" y="2436"/>
                    <a:pt x="3403" y="2375"/>
                  </a:cubicBezTo>
                  <a:cubicBezTo>
                    <a:pt x="3434" y="2309"/>
                    <a:pt x="3476" y="2242"/>
                    <a:pt x="3506" y="2169"/>
                  </a:cubicBezTo>
                  <a:cubicBezTo>
                    <a:pt x="3537" y="2103"/>
                    <a:pt x="3573" y="2036"/>
                    <a:pt x="3603" y="1964"/>
                  </a:cubicBezTo>
                  <a:cubicBezTo>
                    <a:pt x="3664" y="1824"/>
                    <a:pt x="3724" y="1673"/>
                    <a:pt x="3779" y="1528"/>
                  </a:cubicBezTo>
                  <a:lnTo>
                    <a:pt x="3797" y="1540"/>
                  </a:lnTo>
                  <a:cubicBezTo>
                    <a:pt x="3779" y="1697"/>
                    <a:pt x="3749" y="1849"/>
                    <a:pt x="3706" y="1994"/>
                  </a:cubicBezTo>
                  <a:cubicBezTo>
                    <a:pt x="3688" y="2067"/>
                    <a:pt x="3670" y="2133"/>
                    <a:pt x="3646" y="2212"/>
                  </a:cubicBezTo>
                  <a:cubicBezTo>
                    <a:pt x="3627" y="2278"/>
                    <a:pt x="3597" y="2351"/>
                    <a:pt x="3573" y="2424"/>
                  </a:cubicBezTo>
                  <a:cubicBezTo>
                    <a:pt x="3543" y="2490"/>
                    <a:pt x="3518" y="2557"/>
                    <a:pt x="3488" y="2624"/>
                  </a:cubicBezTo>
                  <a:lnTo>
                    <a:pt x="3446" y="2720"/>
                  </a:lnTo>
                  <a:cubicBezTo>
                    <a:pt x="3537" y="2817"/>
                    <a:pt x="3615" y="2914"/>
                    <a:pt x="3700" y="3023"/>
                  </a:cubicBezTo>
                  <a:cubicBezTo>
                    <a:pt x="3718" y="3005"/>
                    <a:pt x="3730" y="2981"/>
                    <a:pt x="3749" y="2969"/>
                  </a:cubicBezTo>
                  <a:lnTo>
                    <a:pt x="3882" y="2787"/>
                  </a:lnTo>
                  <a:cubicBezTo>
                    <a:pt x="3930" y="2726"/>
                    <a:pt x="3973" y="2666"/>
                    <a:pt x="4009" y="2605"/>
                  </a:cubicBezTo>
                  <a:cubicBezTo>
                    <a:pt x="4094" y="2484"/>
                    <a:pt x="4178" y="2357"/>
                    <a:pt x="4263" y="2224"/>
                  </a:cubicBezTo>
                  <a:lnTo>
                    <a:pt x="4281" y="2236"/>
                  </a:lnTo>
                  <a:cubicBezTo>
                    <a:pt x="4239" y="2375"/>
                    <a:pt x="4178" y="2515"/>
                    <a:pt x="4112" y="2648"/>
                  </a:cubicBezTo>
                  <a:cubicBezTo>
                    <a:pt x="4082" y="2720"/>
                    <a:pt x="4039" y="2787"/>
                    <a:pt x="4009" y="2848"/>
                  </a:cubicBezTo>
                  <a:cubicBezTo>
                    <a:pt x="3973" y="2908"/>
                    <a:pt x="3936" y="2975"/>
                    <a:pt x="3900" y="3035"/>
                  </a:cubicBezTo>
                  <a:cubicBezTo>
                    <a:pt x="3870" y="3084"/>
                    <a:pt x="3845" y="3126"/>
                    <a:pt x="3815" y="3162"/>
                  </a:cubicBezTo>
                  <a:lnTo>
                    <a:pt x="3882" y="3253"/>
                  </a:lnTo>
                  <a:lnTo>
                    <a:pt x="3991" y="3150"/>
                  </a:lnTo>
                  <a:cubicBezTo>
                    <a:pt x="4033" y="3102"/>
                    <a:pt x="4069" y="3059"/>
                    <a:pt x="4118" y="3011"/>
                  </a:cubicBezTo>
                  <a:cubicBezTo>
                    <a:pt x="4203" y="2920"/>
                    <a:pt x="4287" y="2823"/>
                    <a:pt x="4366" y="2732"/>
                  </a:cubicBezTo>
                  <a:lnTo>
                    <a:pt x="4390" y="2751"/>
                  </a:lnTo>
                  <a:cubicBezTo>
                    <a:pt x="4336" y="2860"/>
                    <a:pt x="4275" y="2969"/>
                    <a:pt x="4209" y="3072"/>
                  </a:cubicBezTo>
                  <a:cubicBezTo>
                    <a:pt x="4178" y="3126"/>
                    <a:pt x="4142" y="3181"/>
                    <a:pt x="4112" y="3223"/>
                  </a:cubicBezTo>
                  <a:cubicBezTo>
                    <a:pt x="4069" y="3271"/>
                    <a:pt x="4039" y="3326"/>
                    <a:pt x="4003" y="3368"/>
                  </a:cubicBezTo>
                  <a:lnTo>
                    <a:pt x="3991" y="3392"/>
                  </a:lnTo>
                  <a:cubicBezTo>
                    <a:pt x="4112" y="3568"/>
                    <a:pt x="4233" y="3750"/>
                    <a:pt x="4354" y="3931"/>
                  </a:cubicBezTo>
                  <a:cubicBezTo>
                    <a:pt x="4602" y="3477"/>
                    <a:pt x="4669" y="2902"/>
                    <a:pt x="4536" y="2333"/>
                  </a:cubicBezTo>
                  <a:cubicBezTo>
                    <a:pt x="4384" y="1764"/>
                    <a:pt x="4051" y="1219"/>
                    <a:pt x="3579" y="807"/>
                  </a:cubicBezTo>
                  <a:cubicBezTo>
                    <a:pt x="3089" y="371"/>
                    <a:pt x="2447" y="105"/>
                    <a:pt x="1811" y="32"/>
                  </a:cubicBezTo>
                  <a:cubicBezTo>
                    <a:pt x="1651" y="11"/>
                    <a:pt x="1490" y="1"/>
                    <a:pt x="1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2665875" y="2186850"/>
              <a:ext cx="19725" cy="30625"/>
            </a:xfrm>
            <a:custGeom>
              <a:avLst/>
              <a:gdLst/>
              <a:ahLst/>
              <a:cxnLst/>
              <a:rect l="l" t="t" r="r" b="b"/>
              <a:pathLst>
                <a:path w="789" h="1225" extrusionOk="0">
                  <a:moveTo>
                    <a:pt x="83" y="0"/>
                  </a:moveTo>
                  <a:cubicBezTo>
                    <a:pt x="47" y="0"/>
                    <a:pt x="0" y="58"/>
                    <a:pt x="21" y="90"/>
                  </a:cubicBezTo>
                  <a:cubicBezTo>
                    <a:pt x="239" y="483"/>
                    <a:pt x="445" y="859"/>
                    <a:pt x="717" y="1216"/>
                  </a:cubicBezTo>
                  <a:cubicBezTo>
                    <a:pt x="722" y="1222"/>
                    <a:pt x="729" y="1225"/>
                    <a:pt x="737" y="1225"/>
                  </a:cubicBezTo>
                  <a:cubicBezTo>
                    <a:pt x="759" y="1225"/>
                    <a:pt x="788" y="1202"/>
                    <a:pt x="784" y="1180"/>
                  </a:cubicBezTo>
                  <a:cubicBezTo>
                    <a:pt x="687" y="719"/>
                    <a:pt x="445" y="332"/>
                    <a:pt x="100" y="5"/>
                  </a:cubicBezTo>
                  <a:cubicBezTo>
                    <a:pt x="95" y="2"/>
                    <a:pt x="89" y="0"/>
                    <a:pt x="83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2671825" y="2199375"/>
              <a:ext cx="49375" cy="134125"/>
            </a:xfrm>
            <a:custGeom>
              <a:avLst/>
              <a:gdLst/>
              <a:ahLst/>
              <a:cxnLst/>
              <a:rect l="l" t="t" r="r" b="b"/>
              <a:pathLst>
                <a:path w="1975" h="5365" extrusionOk="0">
                  <a:moveTo>
                    <a:pt x="122" y="0"/>
                  </a:moveTo>
                  <a:cubicBezTo>
                    <a:pt x="98" y="97"/>
                    <a:pt x="74" y="194"/>
                    <a:pt x="61" y="291"/>
                  </a:cubicBezTo>
                  <a:cubicBezTo>
                    <a:pt x="43" y="394"/>
                    <a:pt x="31" y="491"/>
                    <a:pt x="25" y="588"/>
                  </a:cubicBezTo>
                  <a:cubicBezTo>
                    <a:pt x="7" y="775"/>
                    <a:pt x="1" y="969"/>
                    <a:pt x="7" y="1151"/>
                  </a:cubicBezTo>
                  <a:cubicBezTo>
                    <a:pt x="43" y="1102"/>
                    <a:pt x="74" y="1066"/>
                    <a:pt x="116" y="1018"/>
                  </a:cubicBezTo>
                  <a:cubicBezTo>
                    <a:pt x="189" y="927"/>
                    <a:pt x="273" y="836"/>
                    <a:pt x="346" y="745"/>
                  </a:cubicBezTo>
                  <a:lnTo>
                    <a:pt x="364" y="757"/>
                  </a:lnTo>
                  <a:cubicBezTo>
                    <a:pt x="310" y="854"/>
                    <a:pt x="249" y="951"/>
                    <a:pt x="195" y="1048"/>
                  </a:cubicBezTo>
                  <a:cubicBezTo>
                    <a:pt x="164" y="1102"/>
                    <a:pt x="146" y="1151"/>
                    <a:pt x="116" y="1193"/>
                  </a:cubicBezTo>
                  <a:cubicBezTo>
                    <a:pt x="86" y="1242"/>
                    <a:pt x="55" y="1290"/>
                    <a:pt x="31" y="1339"/>
                  </a:cubicBezTo>
                  <a:lnTo>
                    <a:pt x="25" y="1351"/>
                  </a:lnTo>
                  <a:cubicBezTo>
                    <a:pt x="31" y="1429"/>
                    <a:pt x="37" y="1496"/>
                    <a:pt x="43" y="1563"/>
                  </a:cubicBezTo>
                  <a:lnTo>
                    <a:pt x="74" y="1526"/>
                  </a:lnTo>
                  <a:lnTo>
                    <a:pt x="207" y="1381"/>
                  </a:lnTo>
                  <a:cubicBezTo>
                    <a:pt x="298" y="1284"/>
                    <a:pt x="376" y="1187"/>
                    <a:pt x="467" y="1090"/>
                  </a:cubicBezTo>
                  <a:lnTo>
                    <a:pt x="485" y="1096"/>
                  </a:lnTo>
                  <a:cubicBezTo>
                    <a:pt x="425" y="1199"/>
                    <a:pt x="358" y="1308"/>
                    <a:pt x="298" y="1411"/>
                  </a:cubicBezTo>
                  <a:cubicBezTo>
                    <a:pt x="225" y="1520"/>
                    <a:pt x="158" y="1617"/>
                    <a:pt x="92" y="1726"/>
                  </a:cubicBezTo>
                  <a:cubicBezTo>
                    <a:pt x="86" y="1732"/>
                    <a:pt x="74" y="1744"/>
                    <a:pt x="67" y="1756"/>
                  </a:cubicBezTo>
                  <a:cubicBezTo>
                    <a:pt x="74" y="1817"/>
                    <a:pt x="92" y="1877"/>
                    <a:pt x="104" y="1938"/>
                  </a:cubicBezTo>
                  <a:lnTo>
                    <a:pt x="146" y="1896"/>
                  </a:lnTo>
                  <a:cubicBezTo>
                    <a:pt x="195" y="1847"/>
                    <a:pt x="249" y="1787"/>
                    <a:pt x="310" y="1732"/>
                  </a:cubicBezTo>
                  <a:lnTo>
                    <a:pt x="328" y="1738"/>
                  </a:lnTo>
                  <a:cubicBezTo>
                    <a:pt x="298" y="1799"/>
                    <a:pt x="267" y="1865"/>
                    <a:pt x="237" y="1926"/>
                  </a:cubicBezTo>
                  <a:lnTo>
                    <a:pt x="146" y="2101"/>
                  </a:lnTo>
                  <a:cubicBezTo>
                    <a:pt x="176" y="2229"/>
                    <a:pt x="207" y="2362"/>
                    <a:pt x="243" y="2489"/>
                  </a:cubicBezTo>
                  <a:lnTo>
                    <a:pt x="285" y="2646"/>
                  </a:lnTo>
                  <a:lnTo>
                    <a:pt x="358" y="2580"/>
                  </a:lnTo>
                  <a:cubicBezTo>
                    <a:pt x="400" y="2531"/>
                    <a:pt x="449" y="2483"/>
                    <a:pt x="491" y="2434"/>
                  </a:cubicBezTo>
                  <a:lnTo>
                    <a:pt x="631" y="2289"/>
                  </a:lnTo>
                  <a:lnTo>
                    <a:pt x="903" y="1998"/>
                  </a:lnTo>
                  <a:lnTo>
                    <a:pt x="915" y="2005"/>
                  </a:lnTo>
                  <a:cubicBezTo>
                    <a:pt x="848" y="2120"/>
                    <a:pt x="782" y="2222"/>
                    <a:pt x="709" y="2331"/>
                  </a:cubicBezTo>
                  <a:cubicBezTo>
                    <a:pt x="673" y="2380"/>
                    <a:pt x="643" y="2434"/>
                    <a:pt x="606" y="2489"/>
                  </a:cubicBezTo>
                  <a:lnTo>
                    <a:pt x="491" y="2640"/>
                  </a:lnTo>
                  <a:cubicBezTo>
                    <a:pt x="455" y="2695"/>
                    <a:pt x="425" y="2737"/>
                    <a:pt x="388" y="2792"/>
                  </a:cubicBezTo>
                  <a:cubicBezTo>
                    <a:pt x="370" y="2816"/>
                    <a:pt x="346" y="2834"/>
                    <a:pt x="334" y="2858"/>
                  </a:cubicBezTo>
                  <a:lnTo>
                    <a:pt x="376" y="3016"/>
                  </a:lnTo>
                  <a:lnTo>
                    <a:pt x="388" y="3010"/>
                  </a:lnTo>
                  <a:lnTo>
                    <a:pt x="491" y="2882"/>
                  </a:lnTo>
                  <a:cubicBezTo>
                    <a:pt x="528" y="2834"/>
                    <a:pt x="570" y="2798"/>
                    <a:pt x="600" y="2755"/>
                  </a:cubicBezTo>
                  <a:cubicBezTo>
                    <a:pt x="673" y="2670"/>
                    <a:pt x="740" y="2586"/>
                    <a:pt x="818" y="2495"/>
                  </a:cubicBezTo>
                  <a:lnTo>
                    <a:pt x="842" y="2501"/>
                  </a:lnTo>
                  <a:cubicBezTo>
                    <a:pt x="794" y="2604"/>
                    <a:pt x="740" y="2695"/>
                    <a:pt x="697" y="2786"/>
                  </a:cubicBezTo>
                  <a:cubicBezTo>
                    <a:pt x="673" y="2828"/>
                    <a:pt x="643" y="2876"/>
                    <a:pt x="618" y="2919"/>
                  </a:cubicBezTo>
                  <a:lnTo>
                    <a:pt x="540" y="3058"/>
                  </a:lnTo>
                  <a:cubicBezTo>
                    <a:pt x="509" y="3100"/>
                    <a:pt x="485" y="3149"/>
                    <a:pt x="461" y="3191"/>
                  </a:cubicBezTo>
                  <a:cubicBezTo>
                    <a:pt x="455" y="3209"/>
                    <a:pt x="449" y="3215"/>
                    <a:pt x="437" y="3221"/>
                  </a:cubicBezTo>
                  <a:cubicBezTo>
                    <a:pt x="467" y="3330"/>
                    <a:pt x="491" y="3427"/>
                    <a:pt x="528" y="3530"/>
                  </a:cubicBezTo>
                  <a:cubicBezTo>
                    <a:pt x="558" y="3639"/>
                    <a:pt x="588" y="3736"/>
                    <a:pt x="618" y="3845"/>
                  </a:cubicBezTo>
                  <a:lnTo>
                    <a:pt x="764" y="3700"/>
                  </a:lnTo>
                  <a:cubicBezTo>
                    <a:pt x="818" y="3639"/>
                    <a:pt x="879" y="3585"/>
                    <a:pt x="933" y="3524"/>
                  </a:cubicBezTo>
                  <a:cubicBezTo>
                    <a:pt x="1036" y="3403"/>
                    <a:pt x="1133" y="3276"/>
                    <a:pt x="1236" y="3149"/>
                  </a:cubicBezTo>
                  <a:lnTo>
                    <a:pt x="1254" y="3155"/>
                  </a:lnTo>
                  <a:cubicBezTo>
                    <a:pt x="1188" y="3300"/>
                    <a:pt x="1115" y="3433"/>
                    <a:pt x="1024" y="3560"/>
                  </a:cubicBezTo>
                  <a:cubicBezTo>
                    <a:pt x="976" y="3633"/>
                    <a:pt x="933" y="3694"/>
                    <a:pt x="885" y="3760"/>
                  </a:cubicBezTo>
                  <a:cubicBezTo>
                    <a:pt x="842" y="3821"/>
                    <a:pt x="794" y="3881"/>
                    <a:pt x="740" y="3942"/>
                  </a:cubicBezTo>
                  <a:cubicBezTo>
                    <a:pt x="721" y="3972"/>
                    <a:pt x="697" y="3996"/>
                    <a:pt x="673" y="4027"/>
                  </a:cubicBezTo>
                  <a:cubicBezTo>
                    <a:pt x="691" y="4087"/>
                    <a:pt x="709" y="4154"/>
                    <a:pt x="733" y="4214"/>
                  </a:cubicBezTo>
                  <a:lnTo>
                    <a:pt x="733" y="4220"/>
                  </a:lnTo>
                  <a:lnTo>
                    <a:pt x="782" y="4178"/>
                  </a:lnTo>
                  <a:lnTo>
                    <a:pt x="885" y="4069"/>
                  </a:lnTo>
                  <a:lnTo>
                    <a:pt x="994" y="3966"/>
                  </a:lnTo>
                  <a:cubicBezTo>
                    <a:pt x="1060" y="3893"/>
                    <a:pt x="1121" y="3821"/>
                    <a:pt x="1181" y="3736"/>
                  </a:cubicBezTo>
                  <a:lnTo>
                    <a:pt x="1206" y="3742"/>
                  </a:lnTo>
                  <a:cubicBezTo>
                    <a:pt x="1181" y="3833"/>
                    <a:pt x="1145" y="3918"/>
                    <a:pt x="1091" y="4002"/>
                  </a:cubicBezTo>
                  <a:cubicBezTo>
                    <a:pt x="1066" y="4045"/>
                    <a:pt x="1042" y="4087"/>
                    <a:pt x="1012" y="4124"/>
                  </a:cubicBezTo>
                  <a:lnTo>
                    <a:pt x="939" y="4245"/>
                  </a:lnTo>
                  <a:cubicBezTo>
                    <a:pt x="909" y="4281"/>
                    <a:pt x="885" y="4317"/>
                    <a:pt x="861" y="4360"/>
                  </a:cubicBezTo>
                  <a:cubicBezTo>
                    <a:pt x="848" y="4378"/>
                    <a:pt x="824" y="4402"/>
                    <a:pt x="812" y="4426"/>
                  </a:cubicBezTo>
                  <a:cubicBezTo>
                    <a:pt x="915" y="4735"/>
                    <a:pt x="1030" y="5056"/>
                    <a:pt x="1218" y="5365"/>
                  </a:cubicBezTo>
                  <a:lnTo>
                    <a:pt x="1357" y="5183"/>
                  </a:lnTo>
                  <a:cubicBezTo>
                    <a:pt x="1357" y="5159"/>
                    <a:pt x="1357" y="5147"/>
                    <a:pt x="1363" y="5123"/>
                  </a:cubicBezTo>
                  <a:cubicBezTo>
                    <a:pt x="1369" y="5062"/>
                    <a:pt x="1375" y="5001"/>
                    <a:pt x="1375" y="4941"/>
                  </a:cubicBezTo>
                  <a:cubicBezTo>
                    <a:pt x="1375" y="4820"/>
                    <a:pt x="1381" y="4699"/>
                    <a:pt x="1375" y="4578"/>
                  </a:cubicBezTo>
                  <a:lnTo>
                    <a:pt x="1369" y="4208"/>
                  </a:lnTo>
                  <a:lnTo>
                    <a:pt x="1393" y="4208"/>
                  </a:lnTo>
                  <a:cubicBezTo>
                    <a:pt x="1430" y="4329"/>
                    <a:pt x="1460" y="4450"/>
                    <a:pt x="1490" y="4572"/>
                  </a:cubicBezTo>
                  <a:cubicBezTo>
                    <a:pt x="1508" y="4632"/>
                    <a:pt x="1514" y="4693"/>
                    <a:pt x="1527" y="4753"/>
                  </a:cubicBezTo>
                  <a:lnTo>
                    <a:pt x="1551" y="4880"/>
                  </a:lnTo>
                  <a:cubicBezTo>
                    <a:pt x="1605" y="4783"/>
                    <a:pt x="1648" y="4693"/>
                    <a:pt x="1696" y="4584"/>
                  </a:cubicBezTo>
                  <a:cubicBezTo>
                    <a:pt x="1732" y="4487"/>
                    <a:pt x="1769" y="4384"/>
                    <a:pt x="1811" y="4275"/>
                  </a:cubicBezTo>
                  <a:cubicBezTo>
                    <a:pt x="1793" y="4245"/>
                    <a:pt x="1781" y="4214"/>
                    <a:pt x="1769" y="4178"/>
                  </a:cubicBezTo>
                  <a:cubicBezTo>
                    <a:pt x="1763" y="4142"/>
                    <a:pt x="1751" y="4093"/>
                    <a:pt x="1732" y="4057"/>
                  </a:cubicBezTo>
                  <a:lnTo>
                    <a:pt x="1690" y="3942"/>
                  </a:lnTo>
                  <a:lnTo>
                    <a:pt x="1642" y="3827"/>
                  </a:lnTo>
                  <a:lnTo>
                    <a:pt x="1551" y="3603"/>
                  </a:lnTo>
                  <a:lnTo>
                    <a:pt x="1575" y="3597"/>
                  </a:lnTo>
                  <a:cubicBezTo>
                    <a:pt x="1636" y="3657"/>
                    <a:pt x="1696" y="3724"/>
                    <a:pt x="1751" y="3791"/>
                  </a:cubicBezTo>
                  <a:lnTo>
                    <a:pt x="1823" y="3900"/>
                  </a:lnTo>
                  <a:lnTo>
                    <a:pt x="1884" y="3990"/>
                  </a:lnTo>
                  <a:cubicBezTo>
                    <a:pt x="1908" y="3900"/>
                    <a:pt x="1920" y="3809"/>
                    <a:pt x="1938" y="3718"/>
                  </a:cubicBezTo>
                  <a:cubicBezTo>
                    <a:pt x="1914" y="3688"/>
                    <a:pt x="1902" y="3663"/>
                    <a:pt x="1878" y="3633"/>
                  </a:cubicBezTo>
                  <a:cubicBezTo>
                    <a:pt x="1841" y="3573"/>
                    <a:pt x="1799" y="3506"/>
                    <a:pt x="1757" y="3445"/>
                  </a:cubicBezTo>
                  <a:cubicBezTo>
                    <a:pt x="1720" y="3385"/>
                    <a:pt x="1666" y="3324"/>
                    <a:pt x="1630" y="3264"/>
                  </a:cubicBezTo>
                  <a:lnTo>
                    <a:pt x="1496" y="3088"/>
                  </a:lnTo>
                  <a:cubicBezTo>
                    <a:pt x="1418" y="2973"/>
                    <a:pt x="1315" y="2858"/>
                    <a:pt x="1224" y="2749"/>
                  </a:cubicBezTo>
                  <a:lnTo>
                    <a:pt x="1242" y="2731"/>
                  </a:lnTo>
                  <a:cubicBezTo>
                    <a:pt x="1363" y="2822"/>
                    <a:pt x="1478" y="2919"/>
                    <a:pt x="1587" y="3022"/>
                  </a:cubicBezTo>
                  <a:lnTo>
                    <a:pt x="1751" y="3179"/>
                  </a:lnTo>
                  <a:lnTo>
                    <a:pt x="1908" y="3343"/>
                  </a:lnTo>
                  <a:cubicBezTo>
                    <a:pt x="1920" y="3361"/>
                    <a:pt x="1944" y="3385"/>
                    <a:pt x="1962" y="3403"/>
                  </a:cubicBezTo>
                  <a:cubicBezTo>
                    <a:pt x="1975" y="3149"/>
                    <a:pt x="1962" y="2888"/>
                    <a:pt x="1914" y="2634"/>
                  </a:cubicBezTo>
                  <a:cubicBezTo>
                    <a:pt x="1884" y="2610"/>
                    <a:pt x="1860" y="2598"/>
                    <a:pt x="1829" y="2574"/>
                  </a:cubicBezTo>
                  <a:cubicBezTo>
                    <a:pt x="1787" y="2537"/>
                    <a:pt x="1751" y="2507"/>
                    <a:pt x="1708" y="2459"/>
                  </a:cubicBezTo>
                  <a:cubicBezTo>
                    <a:pt x="1672" y="2422"/>
                    <a:pt x="1642" y="2374"/>
                    <a:pt x="1605" y="2337"/>
                  </a:cubicBezTo>
                  <a:lnTo>
                    <a:pt x="1496" y="2222"/>
                  </a:lnTo>
                  <a:lnTo>
                    <a:pt x="1387" y="2113"/>
                  </a:lnTo>
                  <a:cubicBezTo>
                    <a:pt x="1309" y="2035"/>
                    <a:pt x="1242" y="1962"/>
                    <a:pt x="1163" y="1883"/>
                  </a:cubicBezTo>
                  <a:lnTo>
                    <a:pt x="1181" y="1871"/>
                  </a:lnTo>
                  <a:cubicBezTo>
                    <a:pt x="1278" y="1920"/>
                    <a:pt x="1369" y="1980"/>
                    <a:pt x="1460" y="2041"/>
                  </a:cubicBezTo>
                  <a:lnTo>
                    <a:pt x="1599" y="2132"/>
                  </a:lnTo>
                  <a:cubicBezTo>
                    <a:pt x="1642" y="2162"/>
                    <a:pt x="1690" y="2204"/>
                    <a:pt x="1732" y="2229"/>
                  </a:cubicBezTo>
                  <a:cubicBezTo>
                    <a:pt x="1763" y="2253"/>
                    <a:pt x="1799" y="2277"/>
                    <a:pt x="1841" y="2307"/>
                  </a:cubicBezTo>
                  <a:cubicBezTo>
                    <a:pt x="1817" y="2222"/>
                    <a:pt x="1793" y="2132"/>
                    <a:pt x="1763" y="2053"/>
                  </a:cubicBezTo>
                  <a:cubicBezTo>
                    <a:pt x="1708" y="2005"/>
                    <a:pt x="1648" y="1968"/>
                    <a:pt x="1605" y="1920"/>
                  </a:cubicBezTo>
                  <a:cubicBezTo>
                    <a:pt x="1545" y="1865"/>
                    <a:pt x="1484" y="1805"/>
                    <a:pt x="1424" y="1762"/>
                  </a:cubicBezTo>
                  <a:cubicBezTo>
                    <a:pt x="1357" y="1708"/>
                    <a:pt x="1297" y="1665"/>
                    <a:pt x="1224" y="1617"/>
                  </a:cubicBezTo>
                  <a:cubicBezTo>
                    <a:pt x="1157" y="1575"/>
                    <a:pt x="1097" y="1526"/>
                    <a:pt x="1024" y="1484"/>
                  </a:cubicBezTo>
                  <a:cubicBezTo>
                    <a:pt x="885" y="1399"/>
                    <a:pt x="740" y="1314"/>
                    <a:pt x="600" y="1248"/>
                  </a:cubicBezTo>
                  <a:lnTo>
                    <a:pt x="612" y="1230"/>
                  </a:lnTo>
                  <a:cubicBezTo>
                    <a:pt x="782" y="1278"/>
                    <a:pt x="933" y="1339"/>
                    <a:pt x="1091" y="1405"/>
                  </a:cubicBezTo>
                  <a:cubicBezTo>
                    <a:pt x="1163" y="1435"/>
                    <a:pt x="1248" y="1472"/>
                    <a:pt x="1315" y="1514"/>
                  </a:cubicBezTo>
                  <a:cubicBezTo>
                    <a:pt x="1393" y="1550"/>
                    <a:pt x="1466" y="1593"/>
                    <a:pt x="1539" y="1641"/>
                  </a:cubicBezTo>
                  <a:cubicBezTo>
                    <a:pt x="1569" y="1653"/>
                    <a:pt x="1587" y="1672"/>
                    <a:pt x="1617" y="1684"/>
                  </a:cubicBezTo>
                  <a:cubicBezTo>
                    <a:pt x="1460" y="1332"/>
                    <a:pt x="1242" y="1006"/>
                    <a:pt x="994" y="727"/>
                  </a:cubicBezTo>
                  <a:cubicBezTo>
                    <a:pt x="733" y="436"/>
                    <a:pt x="449" y="194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9"/>
          <p:cNvGrpSpPr/>
          <p:nvPr/>
        </p:nvGrpSpPr>
        <p:grpSpPr>
          <a:xfrm flipH="1">
            <a:off x="7535261" y="433795"/>
            <a:ext cx="2234711" cy="6113610"/>
            <a:chOff x="2510950" y="1673550"/>
            <a:chExt cx="295175" cy="807525"/>
          </a:xfrm>
        </p:grpSpPr>
        <p:sp>
          <p:nvSpPr>
            <p:cNvPr id="699" name="Google Shape;699;p39"/>
            <p:cNvSpPr/>
            <p:nvPr/>
          </p:nvSpPr>
          <p:spPr>
            <a:xfrm>
              <a:off x="2658975" y="1809925"/>
              <a:ext cx="23325" cy="58300"/>
            </a:xfrm>
            <a:custGeom>
              <a:avLst/>
              <a:gdLst/>
              <a:ahLst/>
              <a:cxnLst/>
              <a:rect l="l" t="t" r="r" b="b"/>
              <a:pathLst>
                <a:path w="933" h="2332" extrusionOk="0">
                  <a:moveTo>
                    <a:pt x="751" y="1"/>
                  </a:moveTo>
                  <a:lnTo>
                    <a:pt x="0" y="91"/>
                  </a:lnTo>
                  <a:lnTo>
                    <a:pt x="55" y="654"/>
                  </a:lnTo>
                  <a:cubicBezTo>
                    <a:pt x="73" y="842"/>
                    <a:pt x="91" y="1024"/>
                    <a:pt x="97" y="1211"/>
                  </a:cubicBezTo>
                  <a:lnTo>
                    <a:pt x="121" y="1774"/>
                  </a:lnTo>
                  <a:cubicBezTo>
                    <a:pt x="127" y="1865"/>
                    <a:pt x="127" y="1962"/>
                    <a:pt x="127" y="2053"/>
                  </a:cubicBezTo>
                  <a:lnTo>
                    <a:pt x="127" y="2331"/>
                  </a:lnTo>
                  <a:lnTo>
                    <a:pt x="933" y="2313"/>
                  </a:lnTo>
                  <a:lnTo>
                    <a:pt x="921" y="2023"/>
                  </a:lnTo>
                  <a:cubicBezTo>
                    <a:pt x="914" y="1932"/>
                    <a:pt x="914" y="1835"/>
                    <a:pt x="908" y="1738"/>
                  </a:cubicBezTo>
                  <a:lnTo>
                    <a:pt x="872" y="1151"/>
                  </a:lnTo>
                  <a:cubicBezTo>
                    <a:pt x="860" y="963"/>
                    <a:pt x="842" y="769"/>
                    <a:pt x="818" y="576"/>
                  </a:cubicBezTo>
                  <a:lnTo>
                    <a:pt x="751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2661850" y="1810925"/>
              <a:ext cx="16375" cy="2650"/>
            </a:xfrm>
            <a:custGeom>
              <a:avLst/>
              <a:gdLst/>
              <a:ahLst/>
              <a:cxnLst/>
              <a:rect l="l" t="t" r="r" b="b"/>
              <a:pathLst>
                <a:path w="655" h="106" extrusionOk="0">
                  <a:moveTo>
                    <a:pt x="460" y="1"/>
                  </a:moveTo>
                  <a:cubicBezTo>
                    <a:pt x="307" y="1"/>
                    <a:pt x="152" y="38"/>
                    <a:pt x="6" y="94"/>
                  </a:cubicBezTo>
                  <a:cubicBezTo>
                    <a:pt x="0" y="94"/>
                    <a:pt x="0" y="106"/>
                    <a:pt x="6" y="106"/>
                  </a:cubicBezTo>
                  <a:cubicBezTo>
                    <a:pt x="218" y="94"/>
                    <a:pt x="442" y="106"/>
                    <a:pt x="648" y="51"/>
                  </a:cubicBezTo>
                  <a:cubicBezTo>
                    <a:pt x="654" y="51"/>
                    <a:pt x="654" y="33"/>
                    <a:pt x="648" y="21"/>
                  </a:cubicBezTo>
                  <a:cubicBezTo>
                    <a:pt x="586" y="7"/>
                    <a:pt x="523" y="1"/>
                    <a:pt x="46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2661850" y="1810925"/>
              <a:ext cx="16375" cy="2650"/>
            </a:xfrm>
            <a:custGeom>
              <a:avLst/>
              <a:gdLst/>
              <a:ahLst/>
              <a:cxnLst/>
              <a:rect l="l" t="t" r="r" b="b"/>
              <a:pathLst>
                <a:path w="655" h="106" extrusionOk="0">
                  <a:moveTo>
                    <a:pt x="460" y="1"/>
                  </a:moveTo>
                  <a:cubicBezTo>
                    <a:pt x="307" y="1"/>
                    <a:pt x="152" y="38"/>
                    <a:pt x="6" y="94"/>
                  </a:cubicBezTo>
                  <a:cubicBezTo>
                    <a:pt x="0" y="94"/>
                    <a:pt x="0" y="106"/>
                    <a:pt x="6" y="106"/>
                  </a:cubicBezTo>
                  <a:cubicBezTo>
                    <a:pt x="218" y="94"/>
                    <a:pt x="442" y="106"/>
                    <a:pt x="648" y="51"/>
                  </a:cubicBezTo>
                  <a:cubicBezTo>
                    <a:pt x="654" y="51"/>
                    <a:pt x="654" y="33"/>
                    <a:pt x="648" y="21"/>
                  </a:cubicBezTo>
                  <a:cubicBezTo>
                    <a:pt x="586" y="7"/>
                    <a:pt x="523" y="1"/>
                    <a:pt x="46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2677725" y="1811625"/>
              <a:ext cx="3075" cy="28825"/>
            </a:xfrm>
            <a:custGeom>
              <a:avLst/>
              <a:gdLst/>
              <a:ahLst/>
              <a:cxnLst/>
              <a:rect l="l" t="t" r="r" b="b"/>
              <a:pathLst>
                <a:path w="123" h="1153" extrusionOk="0">
                  <a:moveTo>
                    <a:pt x="12" y="1"/>
                  </a:moveTo>
                  <a:cubicBezTo>
                    <a:pt x="6" y="1"/>
                    <a:pt x="1" y="8"/>
                    <a:pt x="1" y="23"/>
                  </a:cubicBezTo>
                  <a:cubicBezTo>
                    <a:pt x="7" y="217"/>
                    <a:pt x="31" y="399"/>
                    <a:pt x="49" y="586"/>
                  </a:cubicBezTo>
                  <a:lnTo>
                    <a:pt x="92" y="865"/>
                  </a:lnTo>
                  <a:cubicBezTo>
                    <a:pt x="98" y="956"/>
                    <a:pt x="104" y="1053"/>
                    <a:pt x="110" y="1143"/>
                  </a:cubicBezTo>
                  <a:cubicBezTo>
                    <a:pt x="110" y="1149"/>
                    <a:pt x="113" y="1153"/>
                    <a:pt x="116" y="1153"/>
                  </a:cubicBezTo>
                  <a:cubicBezTo>
                    <a:pt x="119" y="1153"/>
                    <a:pt x="122" y="1149"/>
                    <a:pt x="122" y="1143"/>
                  </a:cubicBezTo>
                  <a:cubicBezTo>
                    <a:pt x="122" y="1053"/>
                    <a:pt x="110" y="956"/>
                    <a:pt x="104" y="865"/>
                  </a:cubicBezTo>
                  <a:lnTo>
                    <a:pt x="80" y="586"/>
                  </a:lnTo>
                  <a:cubicBezTo>
                    <a:pt x="68" y="399"/>
                    <a:pt x="43" y="217"/>
                    <a:pt x="31" y="23"/>
                  </a:cubicBezTo>
                  <a:cubicBezTo>
                    <a:pt x="25" y="8"/>
                    <a:pt x="18" y="1"/>
                    <a:pt x="12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2677725" y="1811625"/>
              <a:ext cx="3075" cy="28825"/>
            </a:xfrm>
            <a:custGeom>
              <a:avLst/>
              <a:gdLst/>
              <a:ahLst/>
              <a:cxnLst/>
              <a:rect l="l" t="t" r="r" b="b"/>
              <a:pathLst>
                <a:path w="123" h="1153" extrusionOk="0">
                  <a:moveTo>
                    <a:pt x="12" y="1"/>
                  </a:moveTo>
                  <a:cubicBezTo>
                    <a:pt x="6" y="1"/>
                    <a:pt x="1" y="8"/>
                    <a:pt x="1" y="23"/>
                  </a:cubicBezTo>
                  <a:cubicBezTo>
                    <a:pt x="7" y="217"/>
                    <a:pt x="31" y="399"/>
                    <a:pt x="49" y="586"/>
                  </a:cubicBezTo>
                  <a:lnTo>
                    <a:pt x="92" y="865"/>
                  </a:lnTo>
                  <a:cubicBezTo>
                    <a:pt x="98" y="956"/>
                    <a:pt x="104" y="1053"/>
                    <a:pt x="110" y="1143"/>
                  </a:cubicBezTo>
                  <a:cubicBezTo>
                    <a:pt x="110" y="1149"/>
                    <a:pt x="113" y="1153"/>
                    <a:pt x="116" y="1153"/>
                  </a:cubicBezTo>
                  <a:cubicBezTo>
                    <a:pt x="119" y="1153"/>
                    <a:pt x="122" y="1149"/>
                    <a:pt x="122" y="1143"/>
                  </a:cubicBezTo>
                  <a:cubicBezTo>
                    <a:pt x="122" y="1053"/>
                    <a:pt x="110" y="956"/>
                    <a:pt x="104" y="865"/>
                  </a:cubicBezTo>
                  <a:lnTo>
                    <a:pt x="80" y="586"/>
                  </a:lnTo>
                  <a:cubicBezTo>
                    <a:pt x="68" y="399"/>
                    <a:pt x="43" y="217"/>
                    <a:pt x="31" y="23"/>
                  </a:cubicBezTo>
                  <a:cubicBezTo>
                    <a:pt x="25" y="8"/>
                    <a:pt x="18" y="1"/>
                    <a:pt x="12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2667900" y="1815675"/>
              <a:ext cx="13050" cy="53300"/>
            </a:xfrm>
            <a:custGeom>
              <a:avLst/>
              <a:gdLst/>
              <a:ahLst/>
              <a:cxnLst/>
              <a:rect l="l" t="t" r="r" b="b"/>
              <a:pathLst>
                <a:path w="522" h="2132" extrusionOk="0">
                  <a:moveTo>
                    <a:pt x="364" y="1"/>
                  </a:moveTo>
                  <a:cubicBezTo>
                    <a:pt x="243" y="7"/>
                    <a:pt x="122" y="13"/>
                    <a:pt x="0" y="13"/>
                  </a:cubicBezTo>
                  <a:lnTo>
                    <a:pt x="13" y="219"/>
                  </a:lnTo>
                  <a:cubicBezTo>
                    <a:pt x="37" y="213"/>
                    <a:pt x="49" y="213"/>
                    <a:pt x="73" y="213"/>
                  </a:cubicBezTo>
                  <a:lnTo>
                    <a:pt x="122" y="213"/>
                  </a:lnTo>
                  <a:cubicBezTo>
                    <a:pt x="134" y="213"/>
                    <a:pt x="152" y="213"/>
                    <a:pt x="164" y="219"/>
                  </a:cubicBezTo>
                  <a:cubicBezTo>
                    <a:pt x="194" y="225"/>
                    <a:pt x="218" y="237"/>
                    <a:pt x="249" y="243"/>
                  </a:cubicBezTo>
                  <a:cubicBezTo>
                    <a:pt x="291" y="255"/>
                    <a:pt x="321" y="285"/>
                    <a:pt x="321" y="285"/>
                  </a:cubicBezTo>
                  <a:cubicBezTo>
                    <a:pt x="321" y="285"/>
                    <a:pt x="315" y="297"/>
                    <a:pt x="303" y="303"/>
                  </a:cubicBezTo>
                  <a:cubicBezTo>
                    <a:pt x="285" y="309"/>
                    <a:pt x="273" y="315"/>
                    <a:pt x="249" y="334"/>
                  </a:cubicBezTo>
                  <a:cubicBezTo>
                    <a:pt x="200" y="346"/>
                    <a:pt x="140" y="364"/>
                    <a:pt x="91" y="370"/>
                  </a:cubicBezTo>
                  <a:lnTo>
                    <a:pt x="31" y="370"/>
                  </a:lnTo>
                  <a:lnTo>
                    <a:pt x="37" y="497"/>
                  </a:lnTo>
                  <a:cubicBezTo>
                    <a:pt x="43" y="491"/>
                    <a:pt x="61" y="491"/>
                    <a:pt x="67" y="491"/>
                  </a:cubicBezTo>
                  <a:cubicBezTo>
                    <a:pt x="91" y="491"/>
                    <a:pt x="122" y="497"/>
                    <a:pt x="140" y="515"/>
                  </a:cubicBezTo>
                  <a:cubicBezTo>
                    <a:pt x="152" y="521"/>
                    <a:pt x="164" y="527"/>
                    <a:pt x="170" y="539"/>
                  </a:cubicBezTo>
                  <a:lnTo>
                    <a:pt x="182" y="546"/>
                  </a:lnTo>
                  <a:lnTo>
                    <a:pt x="182" y="552"/>
                  </a:lnTo>
                  <a:cubicBezTo>
                    <a:pt x="182" y="552"/>
                    <a:pt x="182" y="558"/>
                    <a:pt x="170" y="570"/>
                  </a:cubicBezTo>
                  <a:cubicBezTo>
                    <a:pt x="164" y="576"/>
                    <a:pt x="164" y="588"/>
                    <a:pt x="152" y="600"/>
                  </a:cubicBezTo>
                  <a:cubicBezTo>
                    <a:pt x="134" y="618"/>
                    <a:pt x="109" y="636"/>
                    <a:pt x="79" y="636"/>
                  </a:cubicBezTo>
                  <a:lnTo>
                    <a:pt x="43" y="636"/>
                  </a:lnTo>
                  <a:cubicBezTo>
                    <a:pt x="61" y="751"/>
                    <a:pt x="61" y="854"/>
                    <a:pt x="67" y="969"/>
                  </a:cubicBezTo>
                  <a:lnTo>
                    <a:pt x="79" y="1302"/>
                  </a:lnTo>
                  <a:lnTo>
                    <a:pt x="128" y="1302"/>
                  </a:lnTo>
                  <a:cubicBezTo>
                    <a:pt x="188" y="1302"/>
                    <a:pt x="255" y="1314"/>
                    <a:pt x="303" y="1339"/>
                  </a:cubicBezTo>
                  <a:cubicBezTo>
                    <a:pt x="321" y="1345"/>
                    <a:pt x="346" y="1363"/>
                    <a:pt x="364" y="1369"/>
                  </a:cubicBezTo>
                  <a:cubicBezTo>
                    <a:pt x="376" y="1375"/>
                    <a:pt x="382" y="1387"/>
                    <a:pt x="382" y="1387"/>
                  </a:cubicBezTo>
                  <a:cubicBezTo>
                    <a:pt x="382" y="1387"/>
                    <a:pt x="376" y="1393"/>
                    <a:pt x="364" y="1399"/>
                  </a:cubicBezTo>
                  <a:cubicBezTo>
                    <a:pt x="346" y="1405"/>
                    <a:pt x="327" y="1417"/>
                    <a:pt x="309" y="1423"/>
                  </a:cubicBezTo>
                  <a:cubicBezTo>
                    <a:pt x="267" y="1434"/>
                    <a:pt x="217" y="1449"/>
                    <a:pt x="161" y="1449"/>
                  </a:cubicBezTo>
                  <a:cubicBezTo>
                    <a:pt x="152" y="1449"/>
                    <a:pt x="143" y="1448"/>
                    <a:pt x="134" y="1448"/>
                  </a:cubicBezTo>
                  <a:lnTo>
                    <a:pt x="91" y="1448"/>
                  </a:lnTo>
                  <a:lnTo>
                    <a:pt x="97" y="1647"/>
                  </a:lnTo>
                  <a:cubicBezTo>
                    <a:pt x="109" y="1641"/>
                    <a:pt x="128" y="1641"/>
                    <a:pt x="134" y="1641"/>
                  </a:cubicBezTo>
                  <a:cubicBezTo>
                    <a:pt x="164" y="1641"/>
                    <a:pt x="188" y="1660"/>
                    <a:pt x="212" y="1672"/>
                  </a:cubicBezTo>
                  <a:cubicBezTo>
                    <a:pt x="218" y="1678"/>
                    <a:pt x="224" y="1696"/>
                    <a:pt x="231" y="1702"/>
                  </a:cubicBezTo>
                  <a:lnTo>
                    <a:pt x="237" y="1708"/>
                  </a:lnTo>
                  <a:lnTo>
                    <a:pt x="237" y="1720"/>
                  </a:lnTo>
                  <a:lnTo>
                    <a:pt x="237" y="1726"/>
                  </a:lnTo>
                  <a:lnTo>
                    <a:pt x="231" y="1732"/>
                  </a:lnTo>
                  <a:cubicBezTo>
                    <a:pt x="224" y="1738"/>
                    <a:pt x="218" y="1750"/>
                    <a:pt x="212" y="1762"/>
                  </a:cubicBezTo>
                  <a:cubicBezTo>
                    <a:pt x="188" y="1781"/>
                    <a:pt x="164" y="1793"/>
                    <a:pt x="134" y="1793"/>
                  </a:cubicBezTo>
                  <a:cubicBezTo>
                    <a:pt x="122" y="1793"/>
                    <a:pt x="109" y="1787"/>
                    <a:pt x="97" y="1787"/>
                  </a:cubicBezTo>
                  <a:lnTo>
                    <a:pt x="97" y="2132"/>
                  </a:lnTo>
                  <a:lnTo>
                    <a:pt x="521" y="2089"/>
                  </a:lnTo>
                  <a:lnTo>
                    <a:pt x="497" y="1569"/>
                  </a:lnTo>
                  <a:lnTo>
                    <a:pt x="455" y="1042"/>
                  </a:lnTo>
                  <a:cubicBezTo>
                    <a:pt x="436" y="872"/>
                    <a:pt x="430" y="697"/>
                    <a:pt x="406" y="521"/>
                  </a:cubicBezTo>
                  <a:lnTo>
                    <a:pt x="364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2662150" y="1820975"/>
              <a:ext cx="12275" cy="1825"/>
            </a:xfrm>
            <a:custGeom>
              <a:avLst/>
              <a:gdLst/>
              <a:ahLst/>
              <a:cxnLst/>
              <a:rect l="l" t="t" r="r" b="b"/>
              <a:pathLst>
                <a:path w="491" h="73" extrusionOk="0">
                  <a:moveTo>
                    <a:pt x="160" y="0"/>
                  </a:moveTo>
                  <a:cubicBezTo>
                    <a:pt x="106" y="0"/>
                    <a:pt x="50" y="12"/>
                    <a:pt x="0" y="61"/>
                  </a:cubicBezTo>
                  <a:cubicBezTo>
                    <a:pt x="24" y="70"/>
                    <a:pt x="49" y="73"/>
                    <a:pt x="73" y="73"/>
                  </a:cubicBezTo>
                  <a:cubicBezTo>
                    <a:pt x="136" y="73"/>
                    <a:pt x="200" y="52"/>
                    <a:pt x="261" y="43"/>
                  </a:cubicBezTo>
                  <a:cubicBezTo>
                    <a:pt x="287" y="41"/>
                    <a:pt x="316" y="39"/>
                    <a:pt x="344" y="39"/>
                  </a:cubicBezTo>
                  <a:cubicBezTo>
                    <a:pt x="394" y="39"/>
                    <a:pt x="445" y="43"/>
                    <a:pt x="491" y="55"/>
                  </a:cubicBezTo>
                  <a:lnTo>
                    <a:pt x="491" y="43"/>
                  </a:lnTo>
                  <a:cubicBezTo>
                    <a:pt x="412" y="13"/>
                    <a:pt x="333" y="7"/>
                    <a:pt x="249" y="7"/>
                  </a:cubicBezTo>
                  <a:cubicBezTo>
                    <a:pt x="222" y="4"/>
                    <a:pt x="191" y="0"/>
                    <a:pt x="16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2662150" y="1820975"/>
              <a:ext cx="12275" cy="1825"/>
            </a:xfrm>
            <a:custGeom>
              <a:avLst/>
              <a:gdLst/>
              <a:ahLst/>
              <a:cxnLst/>
              <a:rect l="l" t="t" r="r" b="b"/>
              <a:pathLst>
                <a:path w="491" h="73" extrusionOk="0">
                  <a:moveTo>
                    <a:pt x="160" y="0"/>
                  </a:moveTo>
                  <a:cubicBezTo>
                    <a:pt x="106" y="0"/>
                    <a:pt x="50" y="12"/>
                    <a:pt x="0" y="61"/>
                  </a:cubicBezTo>
                  <a:cubicBezTo>
                    <a:pt x="24" y="70"/>
                    <a:pt x="49" y="73"/>
                    <a:pt x="73" y="73"/>
                  </a:cubicBezTo>
                  <a:cubicBezTo>
                    <a:pt x="136" y="73"/>
                    <a:pt x="200" y="52"/>
                    <a:pt x="261" y="43"/>
                  </a:cubicBezTo>
                  <a:cubicBezTo>
                    <a:pt x="287" y="41"/>
                    <a:pt x="316" y="39"/>
                    <a:pt x="344" y="39"/>
                  </a:cubicBezTo>
                  <a:cubicBezTo>
                    <a:pt x="394" y="39"/>
                    <a:pt x="445" y="43"/>
                    <a:pt x="491" y="55"/>
                  </a:cubicBezTo>
                  <a:lnTo>
                    <a:pt x="491" y="43"/>
                  </a:lnTo>
                  <a:cubicBezTo>
                    <a:pt x="412" y="13"/>
                    <a:pt x="333" y="7"/>
                    <a:pt x="249" y="7"/>
                  </a:cubicBezTo>
                  <a:cubicBezTo>
                    <a:pt x="222" y="4"/>
                    <a:pt x="191" y="0"/>
                    <a:pt x="16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2665025" y="1847200"/>
              <a:ext cx="11675" cy="2100"/>
            </a:xfrm>
            <a:custGeom>
              <a:avLst/>
              <a:gdLst/>
              <a:ahLst/>
              <a:cxnLst/>
              <a:rect l="l" t="t" r="r" b="b"/>
              <a:pathLst>
                <a:path w="467" h="84" extrusionOk="0">
                  <a:moveTo>
                    <a:pt x="110" y="0"/>
                  </a:moveTo>
                  <a:cubicBezTo>
                    <a:pt x="72" y="0"/>
                    <a:pt x="34" y="8"/>
                    <a:pt x="0" y="35"/>
                  </a:cubicBezTo>
                  <a:cubicBezTo>
                    <a:pt x="26" y="51"/>
                    <a:pt x="53" y="55"/>
                    <a:pt x="81" y="55"/>
                  </a:cubicBezTo>
                  <a:cubicBezTo>
                    <a:pt x="118" y="55"/>
                    <a:pt x="156" y="47"/>
                    <a:pt x="194" y="47"/>
                  </a:cubicBezTo>
                  <a:cubicBezTo>
                    <a:pt x="285" y="47"/>
                    <a:pt x="370" y="72"/>
                    <a:pt x="461" y="84"/>
                  </a:cubicBezTo>
                  <a:cubicBezTo>
                    <a:pt x="467" y="84"/>
                    <a:pt x="467" y="78"/>
                    <a:pt x="461" y="72"/>
                  </a:cubicBezTo>
                  <a:cubicBezTo>
                    <a:pt x="388" y="35"/>
                    <a:pt x="303" y="17"/>
                    <a:pt x="224" y="11"/>
                  </a:cubicBezTo>
                  <a:cubicBezTo>
                    <a:pt x="188" y="8"/>
                    <a:pt x="149" y="0"/>
                    <a:pt x="11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2665025" y="1847200"/>
              <a:ext cx="11675" cy="2100"/>
            </a:xfrm>
            <a:custGeom>
              <a:avLst/>
              <a:gdLst/>
              <a:ahLst/>
              <a:cxnLst/>
              <a:rect l="l" t="t" r="r" b="b"/>
              <a:pathLst>
                <a:path w="467" h="84" extrusionOk="0">
                  <a:moveTo>
                    <a:pt x="110" y="0"/>
                  </a:moveTo>
                  <a:cubicBezTo>
                    <a:pt x="72" y="0"/>
                    <a:pt x="34" y="8"/>
                    <a:pt x="0" y="35"/>
                  </a:cubicBezTo>
                  <a:cubicBezTo>
                    <a:pt x="26" y="51"/>
                    <a:pt x="53" y="55"/>
                    <a:pt x="81" y="55"/>
                  </a:cubicBezTo>
                  <a:cubicBezTo>
                    <a:pt x="118" y="55"/>
                    <a:pt x="156" y="47"/>
                    <a:pt x="194" y="47"/>
                  </a:cubicBezTo>
                  <a:cubicBezTo>
                    <a:pt x="285" y="47"/>
                    <a:pt x="370" y="72"/>
                    <a:pt x="461" y="84"/>
                  </a:cubicBezTo>
                  <a:cubicBezTo>
                    <a:pt x="467" y="84"/>
                    <a:pt x="467" y="78"/>
                    <a:pt x="461" y="72"/>
                  </a:cubicBezTo>
                  <a:cubicBezTo>
                    <a:pt x="388" y="35"/>
                    <a:pt x="303" y="17"/>
                    <a:pt x="224" y="11"/>
                  </a:cubicBezTo>
                  <a:cubicBezTo>
                    <a:pt x="188" y="8"/>
                    <a:pt x="149" y="0"/>
                    <a:pt x="11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2666075" y="1827450"/>
              <a:ext cx="3825" cy="1175"/>
            </a:xfrm>
            <a:custGeom>
              <a:avLst/>
              <a:gdLst/>
              <a:ahLst/>
              <a:cxnLst/>
              <a:rect l="l" t="t" r="r" b="b"/>
              <a:pathLst>
                <a:path w="153" h="47" extrusionOk="0">
                  <a:moveTo>
                    <a:pt x="95" y="0"/>
                  </a:moveTo>
                  <a:cubicBezTo>
                    <a:pt x="68" y="0"/>
                    <a:pt x="41" y="8"/>
                    <a:pt x="19" y="26"/>
                  </a:cubicBezTo>
                  <a:cubicBezTo>
                    <a:pt x="1" y="38"/>
                    <a:pt x="1" y="38"/>
                    <a:pt x="13" y="38"/>
                  </a:cubicBezTo>
                  <a:cubicBezTo>
                    <a:pt x="27" y="44"/>
                    <a:pt x="42" y="47"/>
                    <a:pt x="57" y="47"/>
                  </a:cubicBezTo>
                  <a:cubicBezTo>
                    <a:pt x="87" y="47"/>
                    <a:pt x="118" y="36"/>
                    <a:pt x="146" y="20"/>
                  </a:cubicBezTo>
                  <a:cubicBezTo>
                    <a:pt x="152" y="20"/>
                    <a:pt x="146" y="8"/>
                    <a:pt x="146" y="8"/>
                  </a:cubicBezTo>
                  <a:cubicBezTo>
                    <a:pt x="130" y="3"/>
                    <a:pt x="112" y="0"/>
                    <a:pt x="95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2666075" y="1827450"/>
              <a:ext cx="3825" cy="1175"/>
            </a:xfrm>
            <a:custGeom>
              <a:avLst/>
              <a:gdLst/>
              <a:ahLst/>
              <a:cxnLst/>
              <a:rect l="l" t="t" r="r" b="b"/>
              <a:pathLst>
                <a:path w="153" h="47" extrusionOk="0">
                  <a:moveTo>
                    <a:pt x="95" y="0"/>
                  </a:moveTo>
                  <a:cubicBezTo>
                    <a:pt x="68" y="0"/>
                    <a:pt x="41" y="8"/>
                    <a:pt x="19" y="26"/>
                  </a:cubicBezTo>
                  <a:cubicBezTo>
                    <a:pt x="1" y="38"/>
                    <a:pt x="1" y="38"/>
                    <a:pt x="13" y="38"/>
                  </a:cubicBezTo>
                  <a:cubicBezTo>
                    <a:pt x="27" y="44"/>
                    <a:pt x="42" y="47"/>
                    <a:pt x="57" y="47"/>
                  </a:cubicBezTo>
                  <a:cubicBezTo>
                    <a:pt x="87" y="47"/>
                    <a:pt x="118" y="36"/>
                    <a:pt x="146" y="20"/>
                  </a:cubicBezTo>
                  <a:cubicBezTo>
                    <a:pt x="152" y="20"/>
                    <a:pt x="146" y="8"/>
                    <a:pt x="146" y="8"/>
                  </a:cubicBezTo>
                  <a:cubicBezTo>
                    <a:pt x="130" y="3"/>
                    <a:pt x="112" y="0"/>
                    <a:pt x="95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2668500" y="1856100"/>
              <a:ext cx="4575" cy="1425"/>
            </a:xfrm>
            <a:custGeom>
              <a:avLst/>
              <a:gdLst/>
              <a:ahLst/>
              <a:cxnLst/>
              <a:rect l="l" t="t" r="r" b="b"/>
              <a:pathLst>
                <a:path w="183" h="57" extrusionOk="0">
                  <a:moveTo>
                    <a:pt x="86" y="0"/>
                  </a:moveTo>
                  <a:cubicBezTo>
                    <a:pt x="57" y="0"/>
                    <a:pt x="28" y="9"/>
                    <a:pt x="1" y="30"/>
                  </a:cubicBezTo>
                  <a:cubicBezTo>
                    <a:pt x="34" y="49"/>
                    <a:pt x="70" y="56"/>
                    <a:pt x="106" y="56"/>
                  </a:cubicBezTo>
                  <a:cubicBezTo>
                    <a:pt x="129" y="56"/>
                    <a:pt x="153" y="53"/>
                    <a:pt x="176" y="49"/>
                  </a:cubicBezTo>
                  <a:cubicBezTo>
                    <a:pt x="182" y="49"/>
                    <a:pt x="182" y="30"/>
                    <a:pt x="176" y="24"/>
                  </a:cubicBezTo>
                  <a:cubicBezTo>
                    <a:pt x="146" y="9"/>
                    <a:pt x="116" y="0"/>
                    <a:pt x="86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2668500" y="1856100"/>
              <a:ext cx="4575" cy="1425"/>
            </a:xfrm>
            <a:custGeom>
              <a:avLst/>
              <a:gdLst/>
              <a:ahLst/>
              <a:cxnLst/>
              <a:rect l="l" t="t" r="r" b="b"/>
              <a:pathLst>
                <a:path w="183" h="57" extrusionOk="0">
                  <a:moveTo>
                    <a:pt x="86" y="0"/>
                  </a:moveTo>
                  <a:cubicBezTo>
                    <a:pt x="57" y="0"/>
                    <a:pt x="28" y="9"/>
                    <a:pt x="1" y="30"/>
                  </a:cubicBezTo>
                  <a:cubicBezTo>
                    <a:pt x="34" y="49"/>
                    <a:pt x="70" y="56"/>
                    <a:pt x="106" y="56"/>
                  </a:cubicBezTo>
                  <a:cubicBezTo>
                    <a:pt x="129" y="56"/>
                    <a:pt x="153" y="53"/>
                    <a:pt x="176" y="49"/>
                  </a:cubicBezTo>
                  <a:cubicBezTo>
                    <a:pt x="182" y="49"/>
                    <a:pt x="182" y="30"/>
                    <a:pt x="176" y="24"/>
                  </a:cubicBezTo>
                  <a:cubicBezTo>
                    <a:pt x="146" y="9"/>
                    <a:pt x="116" y="0"/>
                    <a:pt x="86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2659275" y="1867900"/>
              <a:ext cx="23325" cy="58150"/>
            </a:xfrm>
            <a:custGeom>
              <a:avLst/>
              <a:gdLst/>
              <a:ahLst/>
              <a:cxnLst/>
              <a:rect l="l" t="t" r="r" b="b"/>
              <a:pathLst>
                <a:path w="933" h="2326" extrusionOk="0">
                  <a:moveTo>
                    <a:pt x="921" y="0"/>
                  </a:moveTo>
                  <a:lnTo>
                    <a:pt x="115" y="12"/>
                  </a:lnTo>
                  <a:lnTo>
                    <a:pt x="115" y="285"/>
                  </a:lnTo>
                  <a:lnTo>
                    <a:pt x="115" y="430"/>
                  </a:lnTo>
                  <a:lnTo>
                    <a:pt x="115" y="569"/>
                  </a:lnTo>
                  <a:lnTo>
                    <a:pt x="91" y="1126"/>
                  </a:lnTo>
                  <a:lnTo>
                    <a:pt x="85" y="1266"/>
                  </a:lnTo>
                  <a:lnTo>
                    <a:pt x="79" y="1405"/>
                  </a:lnTo>
                  <a:lnTo>
                    <a:pt x="55" y="1690"/>
                  </a:lnTo>
                  <a:lnTo>
                    <a:pt x="31" y="1962"/>
                  </a:lnTo>
                  <a:lnTo>
                    <a:pt x="19" y="2101"/>
                  </a:lnTo>
                  <a:lnTo>
                    <a:pt x="0" y="2241"/>
                  </a:lnTo>
                  <a:lnTo>
                    <a:pt x="848" y="2325"/>
                  </a:lnTo>
                  <a:lnTo>
                    <a:pt x="866" y="2180"/>
                  </a:lnTo>
                  <a:lnTo>
                    <a:pt x="872" y="2035"/>
                  </a:lnTo>
                  <a:lnTo>
                    <a:pt x="890" y="1738"/>
                  </a:lnTo>
                  <a:lnTo>
                    <a:pt x="909" y="1453"/>
                  </a:lnTo>
                  <a:lnTo>
                    <a:pt x="921" y="1308"/>
                  </a:lnTo>
                  <a:lnTo>
                    <a:pt x="921" y="1163"/>
                  </a:lnTo>
                  <a:lnTo>
                    <a:pt x="927" y="582"/>
                  </a:lnTo>
                  <a:lnTo>
                    <a:pt x="933" y="436"/>
                  </a:lnTo>
                  <a:lnTo>
                    <a:pt x="927" y="285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2665025" y="1868150"/>
              <a:ext cx="17725" cy="2425"/>
            </a:xfrm>
            <a:custGeom>
              <a:avLst/>
              <a:gdLst/>
              <a:ahLst/>
              <a:cxnLst/>
              <a:rect l="l" t="t" r="r" b="b"/>
              <a:pathLst>
                <a:path w="709" h="97" extrusionOk="0">
                  <a:moveTo>
                    <a:pt x="383" y="1"/>
                  </a:moveTo>
                  <a:cubicBezTo>
                    <a:pt x="255" y="1"/>
                    <a:pt x="125" y="21"/>
                    <a:pt x="6" y="51"/>
                  </a:cubicBezTo>
                  <a:cubicBezTo>
                    <a:pt x="0" y="51"/>
                    <a:pt x="0" y="63"/>
                    <a:pt x="6" y="63"/>
                  </a:cubicBezTo>
                  <a:cubicBezTo>
                    <a:pt x="176" y="76"/>
                    <a:pt x="345" y="96"/>
                    <a:pt x="514" y="96"/>
                  </a:cubicBezTo>
                  <a:cubicBezTo>
                    <a:pt x="575" y="96"/>
                    <a:pt x="636" y="94"/>
                    <a:pt x="697" y="87"/>
                  </a:cubicBezTo>
                  <a:cubicBezTo>
                    <a:pt x="703" y="81"/>
                    <a:pt x="709" y="57"/>
                    <a:pt x="697" y="51"/>
                  </a:cubicBezTo>
                  <a:cubicBezTo>
                    <a:pt x="597" y="15"/>
                    <a:pt x="491" y="1"/>
                    <a:pt x="38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2665025" y="1868150"/>
              <a:ext cx="17725" cy="2425"/>
            </a:xfrm>
            <a:custGeom>
              <a:avLst/>
              <a:gdLst/>
              <a:ahLst/>
              <a:cxnLst/>
              <a:rect l="l" t="t" r="r" b="b"/>
              <a:pathLst>
                <a:path w="709" h="97" extrusionOk="0">
                  <a:moveTo>
                    <a:pt x="383" y="1"/>
                  </a:moveTo>
                  <a:cubicBezTo>
                    <a:pt x="255" y="1"/>
                    <a:pt x="125" y="21"/>
                    <a:pt x="6" y="51"/>
                  </a:cubicBezTo>
                  <a:cubicBezTo>
                    <a:pt x="0" y="51"/>
                    <a:pt x="0" y="63"/>
                    <a:pt x="6" y="63"/>
                  </a:cubicBezTo>
                  <a:cubicBezTo>
                    <a:pt x="176" y="76"/>
                    <a:pt x="345" y="96"/>
                    <a:pt x="514" y="96"/>
                  </a:cubicBezTo>
                  <a:cubicBezTo>
                    <a:pt x="575" y="96"/>
                    <a:pt x="636" y="94"/>
                    <a:pt x="697" y="87"/>
                  </a:cubicBezTo>
                  <a:cubicBezTo>
                    <a:pt x="703" y="81"/>
                    <a:pt x="709" y="57"/>
                    <a:pt x="697" y="51"/>
                  </a:cubicBezTo>
                  <a:cubicBezTo>
                    <a:pt x="597" y="15"/>
                    <a:pt x="491" y="1"/>
                    <a:pt x="38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2681825" y="1869600"/>
              <a:ext cx="925" cy="28700"/>
            </a:xfrm>
            <a:custGeom>
              <a:avLst/>
              <a:gdLst/>
              <a:ahLst/>
              <a:cxnLst/>
              <a:rect l="l" t="t" r="r" b="b"/>
              <a:pathLst>
                <a:path w="37" h="1148" extrusionOk="0">
                  <a:moveTo>
                    <a:pt x="21" y="0"/>
                  </a:moveTo>
                  <a:cubicBezTo>
                    <a:pt x="14" y="0"/>
                    <a:pt x="7" y="8"/>
                    <a:pt x="7" y="23"/>
                  </a:cubicBezTo>
                  <a:cubicBezTo>
                    <a:pt x="0" y="211"/>
                    <a:pt x="7" y="393"/>
                    <a:pt x="0" y="580"/>
                  </a:cubicBezTo>
                  <a:lnTo>
                    <a:pt x="0" y="1143"/>
                  </a:lnTo>
                  <a:cubicBezTo>
                    <a:pt x="0" y="1146"/>
                    <a:pt x="2" y="1148"/>
                    <a:pt x="3" y="1148"/>
                  </a:cubicBezTo>
                  <a:cubicBezTo>
                    <a:pt x="5" y="1148"/>
                    <a:pt x="7" y="1146"/>
                    <a:pt x="7" y="1143"/>
                  </a:cubicBezTo>
                  <a:cubicBezTo>
                    <a:pt x="19" y="956"/>
                    <a:pt x="25" y="774"/>
                    <a:pt x="31" y="580"/>
                  </a:cubicBezTo>
                  <a:cubicBezTo>
                    <a:pt x="37" y="393"/>
                    <a:pt x="37" y="205"/>
                    <a:pt x="31" y="23"/>
                  </a:cubicBezTo>
                  <a:cubicBezTo>
                    <a:pt x="34" y="8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681825" y="1869600"/>
              <a:ext cx="925" cy="28700"/>
            </a:xfrm>
            <a:custGeom>
              <a:avLst/>
              <a:gdLst/>
              <a:ahLst/>
              <a:cxnLst/>
              <a:rect l="l" t="t" r="r" b="b"/>
              <a:pathLst>
                <a:path w="37" h="1148" extrusionOk="0">
                  <a:moveTo>
                    <a:pt x="21" y="0"/>
                  </a:moveTo>
                  <a:cubicBezTo>
                    <a:pt x="14" y="0"/>
                    <a:pt x="7" y="8"/>
                    <a:pt x="7" y="23"/>
                  </a:cubicBezTo>
                  <a:cubicBezTo>
                    <a:pt x="0" y="211"/>
                    <a:pt x="7" y="393"/>
                    <a:pt x="0" y="580"/>
                  </a:cubicBezTo>
                  <a:lnTo>
                    <a:pt x="0" y="1143"/>
                  </a:lnTo>
                  <a:cubicBezTo>
                    <a:pt x="0" y="1146"/>
                    <a:pt x="2" y="1148"/>
                    <a:pt x="3" y="1148"/>
                  </a:cubicBezTo>
                  <a:cubicBezTo>
                    <a:pt x="5" y="1148"/>
                    <a:pt x="7" y="1146"/>
                    <a:pt x="7" y="1143"/>
                  </a:cubicBezTo>
                  <a:cubicBezTo>
                    <a:pt x="19" y="956"/>
                    <a:pt x="25" y="774"/>
                    <a:pt x="31" y="580"/>
                  </a:cubicBezTo>
                  <a:cubicBezTo>
                    <a:pt x="37" y="393"/>
                    <a:pt x="37" y="205"/>
                    <a:pt x="31" y="23"/>
                  </a:cubicBezTo>
                  <a:cubicBezTo>
                    <a:pt x="34" y="8"/>
                    <a:pt x="28" y="0"/>
                    <a:pt x="21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2668050" y="1872750"/>
              <a:ext cx="12600" cy="53000"/>
            </a:xfrm>
            <a:custGeom>
              <a:avLst/>
              <a:gdLst/>
              <a:ahLst/>
              <a:cxnLst/>
              <a:rect l="l" t="t" r="r" b="b"/>
              <a:pathLst>
                <a:path w="504" h="2120" extrusionOk="0">
                  <a:moveTo>
                    <a:pt x="122" y="0"/>
                  </a:moveTo>
                  <a:lnTo>
                    <a:pt x="122" y="206"/>
                  </a:lnTo>
                  <a:cubicBezTo>
                    <a:pt x="140" y="206"/>
                    <a:pt x="164" y="200"/>
                    <a:pt x="188" y="200"/>
                  </a:cubicBezTo>
                  <a:cubicBezTo>
                    <a:pt x="206" y="200"/>
                    <a:pt x="218" y="200"/>
                    <a:pt x="231" y="206"/>
                  </a:cubicBezTo>
                  <a:cubicBezTo>
                    <a:pt x="249" y="206"/>
                    <a:pt x="267" y="212"/>
                    <a:pt x="279" y="212"/>
                  </a:cubicBezTo>
                  <a:cubicBezTo>
                    <a:pt x="309" y="224"/>
                    <a:pt x="340" y="230"/>
                    <a:pt x="364" y="242"/>
                  </a:cubicBezTo>
                  <a:cubicBezTo>
                    <a:pt x="406" y="267"/>
                    <a:pt x="436" y="297"/>
                    <a:pt x="436" y="297"/>
                  </a:cubicBezTo>
                  <a:cubicBezTo>
                    <a:pt x="436" y="297"/>
                    <a:pt x="430" y="303"/>
                    <a:pt x="412" y="315"/>
                  </a:cubicBezTo>
                  <a:cubicBezTo>
                    <a:pt x="400" y="321"/>
                    <a:pt x="376" y="327"/>
                    <a:pt x="352" y="333"/>
                  </a:cubicBezTo>
                  <a:cubicBezTo>
                    <a:pt x="320" y="347"/>
                    <a:pt x="274" y="354"/>
                    <a:pt x="228" y="354"/>
                  </a:cubicBezTo>
                  <a:cubicBezTo>
                    <a:pt x="213" y="354"/>
                    <a:pt x="197" y="353"/>
                    <a:pt x="182" y="351"/>
                  </a:cubicBezTo>
                  <a:cubicBezTo>
                    <a:pt x="158" y="351"/>
                    <a:pt x="134" y="351"/>
                    <a:pt x="109" y="345"/>
                  </a:cubicBezTo>
                  <a:lnTo>
                    <a:pt x="103" y="472"/>
                  </a:lnTo>
                  <a:cubicBezTo>
                    <a:pt x="109" y="472"/>
                    <a:pt x="128" y="460"/>
                    <a:pt x="134" y="460"/>
                  </a:cubicBezTo>
                  <a:cubicBezTo>
                    <a:pt x="164" y="460"/>
                    <a:pt x="188" y="472"/>
                    <a:pt x="212" y="491"/>
                  </a:cubicBezTo>
                  <a:lnTo>
                    <a:pt x="231" y="515"/>
                  </a:lnTo>
                  <a:lnTo>
                    <a:pt x="243" y="527"/>
                  </a:lnTo>
                  <a:lnTo>
                    <a:pt x="243" y="533"/>
                  </a:lnTo>
                  <a:lnTo>
                    <a:pt x="231" y="539"/>
                  </a:lnTo>
                  <a:cubicBezTo>
                    <a:pt x="225" y="545"/>
                    <a:pt x="218" y="563"/>
                    <a:pt x="212" y="569"/>
                  </a:cubicBezTo>
                  <a:cubicBezTo>
                    <a:pt x="188" y="593"/>
                    <a:pt x="164" y="600"/>
                    <a:pt x="134" y="600"/>
                  </a:cubicBezTo>
                  <a:cubicBezTo>
                    <a:pt x="122" y="600"/>
                    <a:pt x="116" y="600"/>
                    <a:pt x="97" y="593"/>
                  </a:cubicBezTo>
                  <a:lnTo>
                    <a:pt x="79" y="926"/>
                  </a:lnTo>
                  <a:lnTo>
                    <a:pt x="73" y="1090"/>
                  </a:lnTo>
                  <a:lnTo>
                    <a:pt x="61" y="1259"/>
                  </a:lnTo>
                  <a:cubicBezTo>
                    <a:pt x="73" y="1259"/>
                    <a:pt x="91" y="1259"/>
                    <a:pt x="103" y="1265"/>
                  </a:cubicBezTo>
                  <a:cubicBezTo>
                    <a:pt x="170" y="1272"/>
                    <a:pt x="231" y="1296"/>
                    <a:pt x="285" y="1320"/>
                  </a:cubicBezTo>
                  <a:cubicBezTo>
                    <a:pt x="309" y="1332"/>
                    <a:pt x="333" y="1338"/>
                    <a:pt x="346" y="1356"/>
                  </a:cubicBezTo>
                  <a:cubicBezTo>
                    <a:pt x="364" y="1362"/>
                    <a:pt x="370" y="1368"/>
                    <a:pt x="370" y="1368"/>
                  </a:cubicBezTo>
                  <a:cubicBezTo>
                    <a:pt x="370" y="1368"/>
                    <a:pt x="364" y="1381"/>
                    <a:pt x="346" y="1387"/>
                  </a:cubicBezTo>
                  <a:cubicBezTo>
                    <a:pt x="333" y="1393"/>
                    <a:pt x="309" y="1399"/>
                    <a:pt x="285" y="1411"/>
                  </a:cubicBezTo>
                  <a:cubicBezTo>
                    <a:pt x="253" y="1418"/>
                    <a:pt x="217" y="1421"/>
                    <a:pt x="179" y="1421"/>
                  </a:cubicBezTo>
                  <a:cubicBezTo>
                    <a:pt x="153" y="1421"/>
                    <a:pt x="125" y="1419"/>
                    <a:pt x="97" y="1417"/>
                  </a:cubicBezTo>
                  <a:cubicBezTo>
                    <a:pt x="79" y="1417"/>
                    <a:pt x="67" y="1411"/>
                    <a:pt x="55" y="1411"/>
                  </a:cubicBezTo>
                  <a:lnTo>
                    <a:pt x="37" y="1611"/>
                  </a:lnTo>
                  <a:cubicBezTo>
                    <a:pt x="49" y="1611"/>
                    <a:pt x="58" y="1608"/>
                    <a:pt x="67" y="1608"/>
                  </a:cubicBezTo>
                  <a:cubicBezTo>
                    <a:pt x="71" y="1608"/>
                    <a:pt x="75" y="1609"/>
                    <a:pt x="79" y="1611"/>
                  </a:cubicBezTo>
                  <a:cubicBezTo>
                    <a:pt x="116" y="1611"/>
                    <a:pt x="140" y="1635"/>
                    <a:pt x="158" y="1653"/>
                  </a:cubicBezTo>
                  <a:cubicBezTo>
                    <a:pt x="164" y="1659"/>
                    <a:pt x="170" y="1671"/>
                    <a:pt x="182" y="1683"/>
                  </a:cubicBezTo>
                  <a:cubicBezTo>
                    <a:pt x="182" y="1689"/>
                    <a:pt x="188" y="1689"/>
                    <a:pt x="188" y="1695"/>
                  </a:cubicBezTo>
                  <a:lnTo>
                    <a:pt x="188" y="1701"/>
                  </a:lnTo>
                  <a:lnTo>
                    <a:pt x="182" y="1714"/>
                  </a:lnTo>
                  <a:cubicBezTo>
                    <a:pt x="170" y="1720"/>
                    <a:pt x="164" y="1726"/>
                    <a:pt x="152" y="1732"/>
                  </a:cubicBezTo>
                  <a:cubicBezTo>
                    <a:pt x="128" y="1750"/>
                    <a:pt x="97" y="1756"/>
                    <a:pt x="67" y="1756"/>
                  </a:cubicBezTo>
                  <a:cubicBezTo>
                    <a:pt x="49" y="1756"/>
                    <a:pt x="37" y="1750"/>
                    <a:pt x="31" y="1744"/>
                  </a:cubicBezTo>
                  <a:cubicBezTo>
                    <a:pt x="19" y="1853"/>
                    <a:pt x="13" y="1968"/>
                    <a:pt x="1" y="2083"/>
                  </a:cubicBezTo>
                  <a:lnTo>
                    <a:pt x="436" y="2119"/>
                  </a:lnTo>
                  <a:cubicBezTo>
                    <a:pt x="455" y="1950"/>
                    <a:pt x="455" y="1774"/>
                    <a:pt x="467" y="1598"/>
                  </a:cubicBezTo>
                  <a:lnTo>
                    <a:pt x="491" y="1078"/>
                  </a:lnTo>
                  <a:cubicBezTo>
                    <a:pt x="491" y="902"/>
                    <a:pt x="497" y="727"/>
                    <a:pt x="497" y="557"/>
                  </a:cubicBezTo>
                  <a:lnTo>
                    <a:pt x="503" y="291"/>
                  </a:lnTo>
                  <a:lnTo>
                    <a:pt x="503" y="24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664575" y="1877500"/>
              <a:ext cx="13025" cy="2075"/>
            </a:xfrm>
            <a:custGeom>
              <a:avLst/>
              <a:gdLst/>
              <a:ahLst/>
              <a:cxnLst/>
              <a:rect l="l" t="t" r="r" b="b"/>
              <a:pathLst>
                <a:path w="521" h="83" extrusionOk="0">
                  <a:moveTo>
                    <a:pt x="134" y="1"/>
                  </a:moveTo>
                  <a:cubicBezTo>
                    <a:pt x="88" y="1"/>
                    <a:pt x="43" y="10"/>
                    <a:pt x="0" y="40"/>
                  </a:cubicBezTo>
                  <a:cubicBezTo>
                    <a:pt x="33" y="54"/>
                    <a:pt x="68" y="58"/>
                    <a:pt x="104" y="58"/>
                  </a:cubicBezTo>
                  <a:cubicBezTo>
                    <a:pt x="151" y="58"/>
                    <a:pt x="199" y="51"/>
                    <a:pt x="246" y="51"/>
                  </a:cubicBezTo>
                  <a:cubicBezTo>
                    <a:pt x="255" y="51"/>
                    <a:pt x="264" y="52"/>
                    <a:pt x="273" y="52"/>
                  </a:cubicBezTo>
                  <a:cubicBezTo>
                    <a:pt x="357" y="52"/>
                    <a:pt x="442" y="70"/>
                    <a:pt x="521" y="83"/>
                  </a:cubicBezTo>
                  <a:lnTo>
                    <a:pt x="521" y="77"/>
                  </a:lnTo>
                  <a:cubicBezTo>
                    <a:pt x="442" y="40"/>
                    <a:pt x="357" y="22"/>
                    <a:pt x="273" y="16"/>
                  </a:cubicBezTo>
                  <a:cubicBezTo>
                    <a:pt x="227" y="10"/>
                    <a:pt x="180" y="1"/>
                    <a:pt x="134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664575" y="1877500"/>
              <a:ext cx="13025" cy="2075"/>
            </a:xfrm>
            <a:custGeom>
              <a:avLst/>
              <a:gdLst/>
              <a:ahLst/>
              <a:cxnLst/>
              <a:rect l="l" t="t" r="r" b="b"/>
              <a:pathLst>
                <a:path w="521" h="83" extrusionOk="0">
                  <a:moveTo>
                    <a:pt x="134" y="1"/>
                  </a:moveTo>
                  <a:cubicBezTo>
                    <a:pt x="88" y="1"/>
                    <a:pt x="43" y="10"/>
                    <a:pt x="0" y="40"/>
                  </a:cubicBezTo>
                  <a:cubicBezTo>
                    <a:pt x="33" y="54"/>
                    <a:pt x="68" y="58"/>
                    <a:pt x="104" y="58"/>
                  </a:cubicBezTo>
                  <a:cubicBezTo>
                    <a:pt x="151" y="58"/>
                    <a:pt x="199" y="51"/>
                    <a:pt x="246" y="51"/>
                  </a:cubicBezTo>
                  <a:cubicBezTo>
                    <a:pt x="255" y="51"/>
                    <a:pt x="264" y="52"/>
                    <a:pt x="273" y="52"/>
                  </a:cubicBezTo>
                  <a:cubicBezTo>
                    <a:pt x="357" y="52"/>
                    <a:pt x="442" y="70"/>
                    <a:pt x="521" y="83"/>
                  </a:cubicBezTo>
                  <a:lnTo>
                    <a:pt x="521" y="77"/>
                  </a:lnTo>
                  <a:cubicBezTo>
                    <a:pt x="442" y="40"/>
                    <a:pt x="357" y="22"/>
                    <a:pt x="273" y="16"/>
                  </a:cubicBezTo>
                  <a:cubicBezTo>
                    <a:pt x="227" y="10"/>
                    <a:pt x="180" y="1"/>
                    <a:pt x="134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664425" y="1903550"/>
              <a:ext cx="12125" cy="3125"/>
            </a:xfrm>
            <a:custGeom>
              <a:avLst/>
              <a:gdLst/>
              <a:ahLst/>
              <a:cxnLst/>
              <a:rect l="l" t="t" r="r" b="b"/>
              <a:pathLst>
                <a:path w="485" h="125" extrusionOk="0">
                  <a:moveTo>
                    <a:pt x="102" y="1"/>
                  </a:moveTo>
                  <a:cubicBezTo>
                    <a:pt x="69" y="1"/>
                    <a:pt x="35" y="7"/>
                    <a:pt x="0" y="27"/>
                  </a:cubicBezTo>
                  <a:cubicBezTo>
                    <a:pt x="46" y="55"/>
                    <a:pt x="101" y="58"/>
                    <a:pt x="154" y="58"/>
                  </a:cubicBezTo>
                  <a:cubicBezTo>
                    <a:pt x="172" y="58"/>
                    <a:pt x="189" y="58"/>
                    <a:pt x="206" y="58"/>
                  </a:cubicBezTo>
                  <a:cubicBezTo>
                    <a:pt x="297" y="64"/>
                    <a:pt x="388" y="94"/>
                    <a:pt x="478" y="124"/>
                  </a:cubicBezTo>
                  <a:cubicBezTo>
                    <a:pt x="485" y="124"/>
                    <a:pt x="485" y="118"/>
                    <a:pt x="478" y="112"/>
                  </a:cubicBezTo>
                  <a:cubicBezTo>
                    <a:pt x="400" y="64"/>
                    <a:pt x="321" y="40"/>
                    <a:pt x="236" y="21"/>
                  </a:cubicBezTo>
                  <a:cubicBezTo>
                    <a:pt x="194" y="14"/>
                    <a:pt x="149" y="1"/>
                    <a:pt x="10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664425" y="1903550"/>
              <a:ext cx="12125" cy="3125"/>
            </a:xfrm>
            <a:custGeom>
              <a:avLst/>
              <a:gdLst/>
              <a:ahLst/>
              <a:cxnLst/>
              <a:rect l="l" t="t" r="r" b="b"/>
              <a:pathLst>
                <a:path w="485" h="125" extrusionOk="0">
                  <a:moveTo>
                    <a:pt x="102" y="1"/>
                  </a:moveTo>
                  <a:cubicBezTo>
                    <a:pt x="69" y="1"/>
                    <a:pt x="35" y="7"/>
                    <a:pt x="0" y="27"/>
                  </a:cubicBezTo>
                  <a:cubicBezTo>
                    <a:pt x="46" y="55"/>
                    <a:pt x="101" y="58"/>
                    <a:pt x="154" y="58"/>
                  </a:cubicBezTo>
                  <a:cubicBezTo>
                    <a:pt x="172" y="58"/>
                    <a:pt x="189" y="58"/>
                    <a:pt x="206" y="58"/>
                  </a:cubicBezTo>
                  <a:cubicBezTo>
                    <a:pt x="297" y="64"/>
                    <a:pt x="388" y="94"/>
                    <a:pt x="478" y="124"/>
                  </a:cubicBezTo>
                  <a:cubicBezTo>
                    <a:pt x="485" y="124"/>
                    <a:pt x="485" y="118"/>
                    <a:pt x="478" y="112"/>
                  </a:cubicBezTo>
                  <a:cubicBezTo>
                    <a:pt x="400" y="64"/>
                    <a:pt x="321" y="40"/>
                    <a:pt x="236" y="21"/>
                  </a:cubicBezTo>
                  <a:cubicBezTo>
                    <a:pt x="194" y="14"/>
                    <a:pt x="149" y="1"/>
                    <a:pt x="10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2668050" y="1884325"/>
              <a:ext cx="3800" cy="950"/>
            </a:xfrm>
            <a:custGeom>
              <a:avLst/>
              <a:gdLst/>
              <a:ahLst/>
              <a:cxnLst/>
              <a:rect l="l" t="t" r="r" b="b"/>
              <a:pathLst>
                <a:path w="152" h="38" extrusionOk="0">
                  <a:moveTo>
                    <a:pt x="64" y="1"/>
                  </a:moveTo>
                  <a:cubicBezTo>
                    <a:pt x="41" y="1"/>
                    <a:pt x="20" y="4"/>
                    <a:pt x="1" y="15"/>
                  </a:cubicBezTo>
                  <a:lnTo>
                    <a:pt x="1" y="21"/>
                  </a:lnTo>
                  <a:cubicBezTo>
                    <a:pt x="20" y="33"/>
                    <a:pt x="43" y="37"/>
                    <a:pt x="66" y="37"/>
                  </a:cubicBezTo>
                  <a:cubicBezTo>
                    <a:pt x="92" y="37"/>
                    <a:pt x="120" y="31"/>
                    <a:pt x="146" y="21"/>
                  </a:cubicBezTo>
                  <a:cubicBezTo>
                    <a:pt x="152" y="21"/>
                    <a:pt x="152" y="9"/>
                    <a:pt x="146" y="9"/>
                  </a:cubicBezTo>
                  <a:cubicBezTo>
                    <a:pt x="119" y="6"/>
                    <a:pt x="91" y="1"/>
                    <a:pt x="64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668050" y="1884325"/>
              <a:ext cx="3800" cy="950"/>
            </a:xfrm>
            <a:custGeom>
              <a:avLst/>
              <a:gdLst/>
              <a:ahLst/>
              <a:cxnLst/>
              <a:rect l="l" t="t" r="r" b="b"/>
              <a:pathLst>
                <a:path w="152" h="38" extrusionOk="0">
                  <a:moveTo>
                    <a:pt x="64" y="1"/>
                  </a:moveTo>
                  <a:cubicBezTo>
                    <a:pt x="41" y="1"/>
                    <a:pt x="20" y="4"/>
                    <a:pt x="1" y="15"/>
                  </a:cubicBezTo>
                  <a:lnTo>
                    <a:pt x="1" y="21"/>
                  </a:lnTo>
                  <a:cubicBezTo>
                    <a:pt x="20" y="33"/>
                    <a:pt x="43" y="37"/>
                    <a:pt x="66" y="37"/>
                  </a:cubicBezTo>
                  <a:cubicBezTo>
                    <a:pt x="92" y="37"/>
                    <a:pt x="120" y="31"/>
                    <a:pt x="146" y="21"/>
                  </a:cubicBezTo>
                  <a:cubicBezTo>
                    <a:pt x="152" y="21"/>
                    <a:pt x="152" y="9"/>
                    <a:pt x="146" y="9"/>
                  </a:cubicBezTo>
                  <a:cubicBezTo>
                    <a:pt x="119" y="6"/>
                    <a:pt x="91" y="1"/>
                    <a:pt x="64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667150" y="1912875"/>
              <a:ext cx="4700" cy="1600"/>
            </a:xfrm>
            <a:custGeom>
              <a:avLst/>
              <a:gdLst/>
              <a:ahLst/>
              <a:cxnLst/>
              <a:rect l="l" t="t" r="r" b="b"/>
              <a:pathLst>
                <a:path w="188" h="64" extrusionOk="0">
                  <a:moveTo>
                    <a:pt x="77" y="0"/>
                  </a:moveTo>
                  <a:cubicBezTo>
                    <a:pt x="50" y="0"/>
                    <a:pt x="24" y="8"/>
                    <a:pt x="0" y="24"/>
                  </a:cubicBezTo>
                  <a:cubicBezTo>
                    <a:pt x="38" y="48"/>
                    <a:pt x="88" y="64"/>
                    <a:pt x="139" y="64"/>
                  </a:cubicBezTo>
                  <a:cubicBezTo>
                    <a:pt x="153" y="64"/>
                    <a:pt x="168" y="63"/>
                    <a:pt x="182" y="60"/>
                  </a:cubicBezTo>
                  <a:cubicBezTo>
                    <a:pt x="188" y="60"/>
                    <a:pt x="188" y="48"/>
                    <a:pt x="182" y="42"/>
                  </a:cubicBezTo>
                  <a:cubicBezTo>
                    <a:pt x="151" y="1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667150" y="1912875"/>
              <a:ext cx="4700" cy="1600"/>
            </a:xfrm>
            <a:custGeom>
              <a:avLst/>
              <a:gdLst/>
              <a:ahLst/>
              <a:cxnLst/>
              <a:rect l="l" t="t" r="r" b="b"/>
              <a:pathLst>
                <a:path w="188" h="64" extrusionOk="0">
                  <a:moveTo>
                    <a:pt x="77" y="0"/>
                  </a:moveTo>
                  <a:cubicBezTo>
                    <a:pt x="50" y="0"/>
                    <a:pt x="24" y="8"/>
                    <a:pt x="0" y="24"/>
                  </a:cubicBezTo>
                  <a:cubicBezTo>
                    <a:pt x="38" y="48"/>
                    <a:pt x="88" y="64"/>
                    <a:pt x="139" y="64"/>
                  </a:cubicBezTo>
                  <a:cubicBezTo>
                    <a:pt x="153" y="64"/>
                    <a:pt x="168" y="63"/>
                    <a:pt x="182" y="60"/>
                  </a:cubicBezTo>
                  <a:cubicBezTo>
                    <a:pt x="188" y="60"/>
                    <a:pt x="188" y="48"/>
                    <a:pt x="182" y="42"/>
                  </a:cubicBezTo>
                  <a:cubicBezTo>
                    <a:pt x="151" y="14"/>
                    <a:pt x="114" y="0"/>
                    <a:pt x="77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650500" y="1923750"/>
              <a:ext cx="29975" cy="59500"/>
            </a:xfrm>
            <a:custGeom>
              <a:avLst/>
              <a:gdLst/>
              <a:ahLst/>
              <a:cxnLst/>
              <a:rect l="l" t="t" r="r" b="b"/>
              <a:pathLst>
                <a:path w="1199" h="2380" extrusionOk="0">
                  <a:moveTo>
                    <a:pt x="351" y="0"/>
                  </a:moveTo>
                  <a:lnTo>
                    <a:pt x="285" y="551"/>
                  </a:lnTo>
                  <a:cubicBezTo>
                    <a:pt x="261" y="733"/>
                    <a:pt x="230" y="921"/>
                    <a:pt x="200" y="1102"/>
                  </a:cubicBezTo>
                  <a:cubicBezTo>
                    <a:pt x="170" y="1290"/>
                    <a:pt x="139" y="1472"/>
                    <a:pt x="103" y="1653"/>
                  </a:cubicBezTo>
                  <a:lnTo>
                    <a:pt x="0" y="2210"/>
                  </a:lnTo>
                  <a:lnTo>
                    <a:pt x="884" y="2380"/>
                  </a:lnTo>
                  <a:lnTo>
                    <a:pt x="981" y="1805"/>
                  </a:lnTo>
                  <a:cubicBezTo>
                    <a:pt x="1011" y="1617"/>
                    <a:pt x="1042" y="1423"/>
                    <a:pt x="1066" y="1229"/>
                  </a:cubicBezTo>
                  <a:cubicBezTo>
                    <a:pt x="1090" y="1042"/>
                    <a:pt x="1126" y="848"/>
                    <a:pt x="1138" y="654"/>
                  </a:cubicBezTo>
                  <a:lnTo>
                    <a:pt x="1199" y="7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2662150" y="1925100"/>
              <a:ext cx="18800" cy="3225"/>
            </a:xfrm>
            <a:custGeom>
              <a:avLst/>
              <a:gdLst/>
              <a:ahLst/>
              <a:cxnLst/>
              <a:rect l="l" t="t" r="r" b="b"/>
              <a:pathLst>
                <a:path w="752" h="129" extrusionOk="0">
                  <a:moveTo>
                    <a:pt x="240" y="0"/>
                  </a:moveTo>
                  <a:cubicBezTo>
                    <a:pt x="161" y="0"/>
                    <a:pt x="82" y="5"/>
                    <a:pt x="6" y="13"/>
                  </a:cubicBezTo>
                  <a:cubicBezTo>
                    <a:pt x="0" y="13"/>
                    <a:pt x="0" y="25"/>
                    <a:pt x="6" y="25"/>
                  </a:cubicBezTo>
                  <a:cubicBezTo>
                    <a:pt x="232" y="66"/>
                    <a:pt x="470" y="128"/>
                    <a:pt x="702" y="128"/>
                  </a:cubicBezTo>
                  <a:cubicBezTo>
                    <a:pt x="712" y="128"/>
                    <a:pt x="723" y="128"/>
                    <a:pt x="733" y="128"/>
                  </a:cubicBezTo>
                  <a:cubicBezTo>
                    <a:pt x="745" y="128"/>
                    <a:pt x="751" y="104"/>
                    <a:pt x="733" y="98"/>
                  </a:cubicBezTo>
                  <a:cubicBezTo>
                    <a:pt x="581" y="24"/>
                    <a:pt x="409" y="0"/>
                    <a:pt x="24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2662150" y="1925100"/>
              <a:ext cx="18800" cy="3225"/>
            </a:xfrm>
            <a:custGeom>
              <a:avLst/>
              <a:gdLst/>
              <a:ahLst/>
              <a:cxnLst/>
              <a:rect l="l" t="t" r="r" b="b"/>
              <a:pathLst>
                <a:path w="752" h="129" extrusionOk="0">
                  <a:moveTo>
                    <a:pt x="240" y="0"/>
                  </a:moveTo>
                  <a:cubicBezTo>
                    <a:pt x="161" y="0"/>
                    <a:pt x="82" y="5"/>
                    <a:pt x="6" y="13"/>
                  </a:cubicBezTo>
                  <a:cubicBezTo>
                    <a:pt x="0" y="13"/>
                    <a:pt x="0" y="25"/>
                    <a:pt x="6" y="25"/>
                  </a:cubicBezTo>
                  <a:cubicBezTo>
                    <a:pt x="232" y="66"/>
                    <a:pt x="470" y="128"/>
                    <a:pt x="702" y="128"/>
                  </a:cubicBezTo>
                  <a:cubicBezTo>
                    <a:pt x="712" y="128"/>
                    <a:pt x="723" y="128"/>
                    <a:pt x="733" y="128"/>
                  </a:cubicBezTo>
                  <a:cubicBezTo>
                    <a:pt x="745" y="128"/>
                    <a:pt x="751" y="104"/>
                    <a:pt x="733" y="98"/>
                  </a:cubicBezTo>
                  <a:cubicBezTo>
                    <a:pt x="581" y="24"/>
                    <a:pt x="409" y="0"/>
                    <a:pt x="24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2676525" y="1927750"/>
              <a:ext cx="4275" cy="28650"/>
            </a:xfrm>
            <a:custGeom>
              <a:avLst/>
              <a:gdLst/>
              <a:ahLst/>
              <a:cxnLst/>
              <a:rect l="l" t="t" r="r" b="b"/>
              <a:pathLst>
                <a:path w="171" h="1146" extrusionOk="0">
                  <a:moveTo>
                    <a:pt x="157" y="0"/>
                  </a:moveTo>
                  <a:cubicBezTo>
                    <a:pt x="149" y="0"/>
                    <a:pt x="140" y="8"/>
                    <a:pt x="134" y="22"/>
                  </a:cubicBezTo>
                  <a:cubicBezTo>
                    <a:pt x="103" y="204"/>
                    <a:pt x="85" y="391"/>
                    <a:pt x="67" y="579"/>
                  </a:cubicBezTo>
                  <a:cubicBezTo>
                    <a:pt x="43" y="767"/>
                    <a:pt x="25" y="948"/>
                    <a:pt x="1" y="1136"/>
                  </a:cubicBezTo>
                  <a:cubicBezTo>
                    <a:pt x="1" y="1142"/>
                    <a:pt x="2" y="1145"/>
                    <a:pt x="4" y="1145"/>
                  </a:cubicBezTo>
                  <a:cubicBezTo>
                    <a:pt x="5" y="1145"/>
                    <a:pt x="7" y="1142"/>
                    <a:pt x="7" y="1136"/>
                  </a:cubicBezTo>
                  <a:cubicBezTo>
                    <a:pt x="37" y="961"/>
                    <a:pt x="73" y="767"/>
                    <a:pt x="97" y="585"/>
                  </a:cubicBezTo>
                  <a:cubicBezTo>
                    <a:pt x="122" y="397"/>
                    <a:pt x="146" y="216"/>
                    <a:pt x="164" y="28"/>
                  </a:cubicBezTo>
                  <a:cubicBezTo>
                    <a:pt x="170" y="9"/>
                    <a:pt x="165" y="0"/>
                    <a:pt x="157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2676525" y="1927750"/>
              <a:ext cx="4275" cy="28650"/>
            </a:xfrm>
            <a:custGeom>
              <a:avLst/>
              <a:gdLst/>
              <a:ahLst/>
              <a:cxnLst/>
              <a:rect l="l" t="t" r="r" b="b"/>
              <a:pathLst>
                <a:path w="171" h="1146" extrusionOk="0">
                  <a:moveTo>
                    <a:pt x="157" y="0"/>
                  </a:moveTo>
                  <a:cubicBezTo>
                    <a:pt x="149" y="0"/>
                    <a:pt x="140" y="8"/>
                    <a:pt x="134" y="22"/>
                  </a:cubicBezTo>
                  <a:cubicBezTo>
                    <a:pt x="103" y="204"/>
                    <a:pt x="85" y="391"/>
                    <a:pt x="67" y="579"/>
                  </a:cubicBezTo>
                  <a:cubicBezTo>
                    <a:pt x="43" y="767"/>
                    <a:pt x="25" y="948"/>
                    <a:pt x="1" y="1136"/>
                  </a:cubicBezTo>
                  <a:cubicBezTo>
                    <a:pt x="1" y="1142"/>
                    <a:pt x="2" y="1145"/>
                    <a:pt x="4" y="1145"/>
                  </a:cubicBezTo>
                  <a:cubicBezTo>
                    <a:pt x="5" y="1145"/>
                    <a:pt x="7" y="1142"/>
                    <a:pt x="7" y="1136"/>
                  </a:cubicBezTo>
                  <a:cubicBezTo>
                    <a:pt x="37" y="961"/>
                    <a:pt x="73" y="767"/>
                    <a:pt x="97" y="585"/>
                  </a:cubicBezTo>
                  <a:cubicBezTo>
                    <a:pt x="122" y="397"/>
                    <a:pt x="146" y="216"/>
                    <a:pt x="164" y="28"/>
                  </a:cubicBezTo>
                  <a:cubicBezTo>
                    <a:pt x="170" y="9"/>
                    <a:pt x="165" y="0"/>
                    <a:pt x="157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659425" y="1929350"/>
              <a:ext cx="18650" cy="53750"/>
            </a:xfrm>
            <a:custGeom>
              <a:avLst/>
              <a:gdLst/>
              <a:ahLst/>
              <a:cxnLst/>
              <a:rect l="l" t="t" r="r" b="b"/>
              <a:pathLst>
                <a:path w="746" h="2150" extrusionOk="0">
                  <a:moveTo>
                    <a:pt x="339" y="0"/>
                  </a:moveTo>
                  <a:lnTo>
                    <a:pt x="309" y="206"/>
                  </a:lnTo>
                  <a:lnTo>
                    <a:pt x="376" y="206"/>
                  </a:lnTo>
                  <a:cubicBezTo>
                    <a:pt x="388" y="206"/>
                    <a:pt x="412" y="212"/>
                    <a:pt x="430" y="212"/>
                  </a:cubicBezTo>
                  <a:cubicBezTo>
                    <a:pt x="442" y="212"/>
                    <a:pt x="461" y="218"/>
                    <a:pt x="473" y="231"/>
                  </a:cubicBezTo>
                  <a:cubicBezTo>
                    <a:pt x="503" y="237"/>
                    <a:pt x="533" y="249"/>
                    <a:pt x="557" y="267"/>
                  </a:cubicBezTo>
                  <a:cubicBezTo>
                    <a:pt x="600" y="297"/>
                    <a:pt x="630" y="327"/>
                    <a:pt x="630" y="327"/>
                  </a:cubicBezTo>
                  <a:cubicBezTo>
                    <a:pt x="630" y="327"/>
                    <a:pt x="624" y="333"/>
                    <a:pt x="612" y="333"/>
                  </a:cubicBezTo>
                  <a:cubicBezTo>
                    <a:pt x="594" y="340"/>
                    <a:pt x="570" y="340"/>
                    <a:pt x="539" y="352"/>
                  </a:cubicBezTo>
                  <a:cubicBezTo>
                    <a:pt x="515" y="355"/>
                    <a:pt x="485" y="356"/>
                    <a:pt x="452" y="356"/>
                  </a:cubicBezTo>
                  <a:cubicBezTo>
                    <a:pt x="420" y="356"/>
                    <a:pt x="385" y="355"/>
                    <a:pt x="352" y="352"/>
                  </a:cubicBezTo>
                  <a:cubicBezTo>
                    <a:pt x="327" y="352"/>
                    <a:pt x="309" y="340"/>
                    <a:pt x="285" y="333"/>
                  </a:cubicBezTo>
                  <a:lnTo>
                    <a:pt x="267" y="455"/>
                  </a:lnTo>
                  <a:lnTo>
                    <a:pt x="309" y="455"/>
                  </a:lnTo>
                  <a:cubicBezTo>
                    <a:pt x="339" y="455"/>
                    <a:pt x="358" y="473"/>
                    <a:pt x="382" y="491"/>
                  </a:cubicBezTo>
                  <a:cubicBezTo>
                    <a:pt x="388" y="503"/>
                    <a:pt x="400" y="515"/>
                    <a:pt x="406" y="521"/>
                  </a:cubicBezTo>
                  <a:lnTo>
                    <a:pt x="412" y="533"/>
                  </a:lnTo>
                  <a:lnTo>
                    <a:pt x="412" y="539"/>
                  </a:lnTo>
                  <a:lnTo>
                    <a:pt x="412" y="545"/>
                  </a:lnTo>
                  <a:lnTo>
                    <a:pt x="406" y="551"/>
                  </a:lnTo>
                  <a:lnTo>
                    <a:pt x="376" y="582"/>
                  </a:lnTo>
                  <a:cubicBezTo>
                    <a:pt x="356" y="597"/>
                    <a:pt x="332" y="607"/>
                    <a:pt x="307" y="607"/>
                  </a:cubicBezTo>
                  <a:cubicBezTo>
                    <a:pt x="302" y="607"/>
                    <a:pt x="296" y="607"/>
                    <a:pt x="291" y="606"/>
                  </a:cubicBezTo>
                  <a:cubicBezTo>
                    <a:pt x="273" y="606"/>
                    <a:pt x="267" y="600"/>
                    <a:pt x="255" y="594"/>
                  </a:cubicBezTo>
                  <a:lnTo>
                    <a:pt x="146" y="1248"/>
                  </a:lnTo>
                  <a:cubicBezTo>
                    <a:pt x="164" y="1248"/>
                    <a:pt x="176" y="1260"/>
                    <a:pt x="200" y="1260"/>
                  </a:cubicBezTo>
                  <a:cubicBezTo>
                    <a:pt x="267" y="1272"/>
                    <a:pt x="333" y="1302"/>
                    <a:pt x="382" y="1332"/>
                  </a:cubicBezTo>
                  <a:cubicBezTo>
                    <a:pt x="406" y="1351"/>
                    <a:pt x="424" y="1363"/>
                    <a:pt x="442" y="1381"/>
                  </a:cubicBezTo>
                  <a:lnTo>
                    <a:pt x="467" y="1399"/>
                  </a:lnTo>
                  <a:cubicBezTo>
                    <a:pt x="467" y="1399"/>
                    <a:pt x="461" y="1411"/>
                    <a:pt x="436" y="1411"/>
                  </a:cubicBezTo>
                  <a:cubicBezTo>
                    <a:pt x="418" y="1417"/>
                    <a:pt x="394" y="1417"/>
                    <a:pt x="364" y="1423"/>
                  </a:cubicBezTo>
                  <a:cubicBezTo>
                    <a:pt x="351" y="1425"/>
                    <a:pt x="336" y="1426"/>
                    <a:pt x="319" y="1426"/>
                  </a:cubicBezTo>
                  <a:cubicBezTo>
                    <a:pt x="274" y="1426"/>
                    <a:pt x="219" y="1420"/>
                    <a:pt x="170" y="1411"/>
                  </a:cubicBezTo>
                  <a:cubicBezTo>
                    <a:pt x="152" y="1399"/>
                    <a:pt x="140" y="1399"/>
                    <a:pt x="121" y="1393"/>
                  </a:cubicBezTo>
                  <a:lnTo>
                    <a:pt x="85" y="1599"/>
                  </a:lnTo>
                  <a:lnTo>
                    <a:pt x="134" y="1599"/>
                  </a:lnTo>
                  <a:cubicBezTo>
                    <a:pt x="164" y="1605"/>
                    <a:pt x="194" y="1623"/>
                    <a:pt x="206" y="1653"/>
                  </a:cubicBezTo>
                  <a:cubicBezTo>
                    <a:pt x="212" y="1665"/>
                    <a:pt x="224" y="1671"/>
                    <a:pt x="230" y="1684"/>
                  </a:cubicBezTo>
                  <a:cubicBezTo>
                    <a:pt x="230" y="1690"/>
                    <a:pt x="237" y="1690"/>
                    <a:pt x="237" y="1696"/>
                  </a:cubicBezTo>
                  <a:lnTo>
                    <a:pt x="237" y="1702"/>
                  </a:lnTo>
                  <a:lnTo>
                    <a:pt x="230" y="1714"/>
                  </a:lnTo>
                  <a:cubicBezTo>
                    <a:pt x="224" y="1720"/>
                    <a:pt x="206" y="1726"/>
                    <a:pt x="200" y="1732"/>
                  </a:cubicBezTo>
                  <a:cubicBezTo>
                    <a:pt x="181" y="1744"/>
                    <a:pt x="162" y="1748"/>
                    <a:pt x="143" y="1748"/>
                  </a:cubicBezTo>
                  <a:cubicBezTo>
                    <a:pt x="132" y="1748"/>
                    <a:pt x="120" y="1746"/>
                    <a:pt x="109" y="1744"/>
                  </a:cubicBezTo>
                  <a:cubicBezTo>
                    <a:pt x="91" y="1744"/>
                    <a:pt x="79" y="1732"/>
                    <a:pt x="73" y="1726"/>
                  </a:cubicBezTo>
                  <a:lnTo>
                    <a:pt x="0" y="2065"/>
                  </a:lnTo>
                  <a:lnTo>
                    <a:pt x="467" y="2150"/>
                  </a:lnTo>
                  <a:lnTo>
                    <a:pt x="539" y="1629"/>
                  </a:lnTo>
                  <a:lnTo>
                    <a:pt x="582" y="1369"/>
                  </a:lnTo>
                  <a:lnTo>
                    <a:pt x="612" y="1114"/>
                  </a:lnTo>
                  <a:lnTo>
                    <a:pt x="678" y="594"/>
                  </a:lnTo>
                  <a:lnTo>
                    <a:pt x="745" y="67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660625" y="1933625"/>
              <a:ext cx="14100" cy="3325"/>
            </a:xfrm>
            <a:custGeom>
              <a:avLst/>
              <a:gdLst/>
              <a:ahLst/>
              <a:cxnLst/>
              <a:rect l="l" t="t" r="r" b="b"/>
              <a:pathLst>
                <a:path w="564" h="133" extrusionOk="0">
                  <a:moveTo>
                    <a:pt x="112" y="1"/>
                  </a:moveTo>
                  <a:cubicBezTo>
                    <a:pt x="73" y="1"/>
                    <a:pt x="36" y="8"/>
                    <a:pt x="1" y="29"/>
                  </a:cubicBezTo>
                  <a:cubicBezTo>
                    <a:pt x="92" y="72"/>
                    <a:pt x="201" y="60"/>
                    <a:pt x="291" y="72"/>
                  </a:cubicBezTo>
                  <a:cubicBezTo>
                    <a:pt x="382" y="90"/>
                    <a:pt x="461" y="102"/>
                    <a:pt x="552" y="132"/>
                  </a:cubicBezTo>
                  <a:cubicBezTo>
                    <a:pt x="552" y="132"/>
                    <a:pt x="564" y="126"/>
                    <a:pt x="552" y="126"/>
                  </a:cubicBezTo>
                  <a:cubicBezTo>
                    <a:pt x="473" y="78"/>
                    <a:pt x="382" y="47"/>
                    <a:pt x="298" y="35"/>
                  </a:cubicBezTo>
                  <a:cubicBezTo>
                    <a:pt x="238" y="20"/>
                    <a:pt x="173" y="1"/>
                    <a:pt x="11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2660625" y="1933625"/>
              <a:ext cx="14100" cy="3325"/>
            </a:xfrm>
            <a:custGeom>
              <a:avLst/>
              <a:gdLst/>
              <a:ahLst/>
              <a:cxnLst/>
              <a:rect l="l" t="t" r="r" b="b"/>
              <a:pathLst>
                <a:path w="564" h="133" extrusionOk="0">
                  <a:moveTo>
                    <a:pt x="112" y="1"/>
                  </a:moveTo>
                  <a:cubicBezTo>
                    <a:pt x="73" y="1"/>
                    <a:pt x="36" y="8"/>
                    <a:pt x="1" y="29"/>
                  </a:cubicBezTo>
                  <a:cubicBezTo>
                    <a:pt x="92" y="72"/>
                    <a:pt x="201" y="60"/>
                    <a:pt x="291" y="72"/>
                  </a:cubicBezTo>
                  <a:cubicBezTo>
                    <a:pt x="382" y="90"/>
                    <a:pt x="461" y="102"/>
                    <a:pt x="552" y="132"/>
                  </a:cubicBezTo>
                  <a:cubicBezTo>
                    <a:pt x="552" y="132"/>
                    <a:pt x="564" y="126"/>
                    <a:pt x="552" y="126"/>
                  </a:cubicBezTo>
                  <a:cubicBezTo>
                    <a:pt x="473" y="78"/>
                    <a:pt x="382" y="47"/>
                    <a:pt x="298" y="35"/>
                  </a:cubicBezTo>
                  <a:cubicBezTo>
                    <a:pt x="238" y="20"/>
                    <a:pt x="173" y="1"/>
                    <a:pt x="11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2657750" y="1959625"/>
              <a:ext cx="12600" cy="4400"/>
            </a:xfrm>
            <a:custGeom>
              <a:avLst/>
              <a:gdLst/>
              <a:ahLst/>
              <a:cxnLst/>
              <a:rect l="l" t="t" r="r" b="b"/>
              <a:pathLst>
                <a:path w="504" h="176" extrusionOk="0">
                  <a:moveTo>
                    <a:pt x="79" y="1"/>
                  </a:moveTo>
                  <a:cubicBezTo>
                    <a:pt x="53" y="1"/>
                    <a:pt x="26" y="6"/>
                    <a:pt x="1" y="19"/>
                  </a:cubicBezTo>
                  <a:cubicBezTo>
                    <a:pt x="61" y="61"/>
                    <a:pt x="146" y="61"/>
                    <a:pt x="213" y="79"/>
                  </a:cubicBezTo>
                  <a:cubicBezTo>
                    <a:pt x="316" y="97"/>
                    <a:pt x="406" y="140"/>
                    <a:pt x="497" y="176"/>
                  </a:cubicBezTo>
                  <a:cubicBezTo>
                    <a:pt x="503" y="176"/>
                    <a:pt x="503" y="170"/>
                    <a:pt x="503" y="158"/>
                  </a:cubicBezTo>
                  <a:cubicBezTo>
                    <a:pt x="425" y="109"/>
                    <a:pt x="346" y="67"/>
                    <a:pt x="261" y="49"/>
                  </a:cubicBezTo>
                  <a:cubicBezTo>
                    <a:pt x="202" y="28"/>
                    <a:pt x="140" y="1"/>
                    <a:pt x="7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2657750" y="1959625"/>
              <a:ext cx="12600" cy="4400"/>
            </a:xfrm>
            <a:custGeom>
              <a:avLst/>
              <a:gdLst/>
              <a:ahLst/>
              <a:cxnLst/>
              <a:rect l="l" t="t" r="r" b="b"/>
              <a:pathLst>
                <a:path w="504" h="176" extrusionOk="0">
                  <a:moveTo>
                    <a:pt x="79" y="1"/>
                  </a:moveTo>
                  <a:cubicBezTo>
                    <a:pt x="53" y="1"/>
                    <a:pt x="26" y="6"/>
                    <a:pt x="1" y="19"/>
                  </a:cubicBezTo>
                  <a:cubicBezTo>
                    <a:pt x="61" y="61"/>
                    <a:pt x="146" y="61"/>
                    <a:pt x="213" y="79"/>
                  </a:cubicBezTo>
                  <a:cubicBezTo>
                    <a:pt x="316" y="97"/>
                    <a:pt x="406" y="140"/>
                    <a:pt x="497" y="176"/>
                  </a:cubicBezTo>
                  <a:cubicBezTo>
                    <a:pt x="503" y="176"/>
                    <a:pt x="503" y="170"/>
                    <a:pt x="503" y="158"/>
                  </a:cubicBezTo>
                  <a:cubicBezTo>
                    <a:pt x="425" y="109"/>
                    <a:pt x="346" y="67"/>
                    <a:pt x="261" y="49"/>
                  </a:cubicBezTo>
                  <a:cubicBezTo>
                    <a:pt x="202" y="28"/>
                    <a:pt x="140" y="1"/>
                    <a:pt x="7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2663650" y="1940750"/>
              <a:ext cx="3975" cy="1050"/>
            </a:xfrm>
            <a:custGeom>
              <a:avLst/>
              <a:gdLst/>
              <a:ahLst/>
              <a:cxnLst/>
              <a:rect l="l" t="t" r="r" b="b"/>
              <a:pathLst>
                <a:path w="159" h="42" extrusionOk="0">
                  <a:moveTo>
                    <a:pt x="76" y="1"/>
                  </a:moveTo>
                  <a:cubicBezTo>
                    <a:pt x="52" y="1"/>
                    <a:pt x="26" y="5"/>
                    <a:pt x="1" y="17"/>
                  </a:cubicBezTo>
                  <a:cubicBezTo>
                    <a:pt x="25" y="34"/>
                    <a:pt x="53" y="41"/>
                    <a:pt x="82" y="41"/>
                  </a:cubicBezTo>
                  <a:cubicBezTo>
                    <a:pt x="105" y="41"/>
                    <a:pt x="129" y="37"/>
                    <a:pt x="152" y="29"/>
                  </a:cubicBezTo>
                  <a:cubicBezTo>
                    <a:pt x="158" y="29"/>
                    <a:pt x="158" y="17"/>
                    <a:pt x="152" y="17"/>
                  </a:cubicBezTo>
                  <a:cubicBezTo>
                    <a:pt x="130" y="7"/>
                    <a:pt x="103" y="1"/>
                    <a:pt x="7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2663650" y="1940750"/>
              <a:ext cx="3975" cy="1050"/>
            </a:xfrm>
            <a:custGeom>
              <a:avLst/>
              <a:gdLst/>
              <a:ahLst/>
              <a:cxnLst/>
              <a:rect l="l" t="t" r="r" b="b"/>
              <a:pathLst>
                <a:path w="159" h="42" extrusionOk="0">
                  <a:moveTo>
                    <a:pt x="76" y="1"/>
                  </a:moveTo>
                  <a:cubicBezTo>
                    <a:pt x="52" y="1"/>
                    <a:pt x="26" y="5"/>
                    <a:pt x="1" y="17"/>
                  </a:cubicBezTo>
                  <a:cubicBezTo>
                    <a:pt x="25" y="34"/>
                    <a:pt x="53" y="41"/>
                    <a:pt x="82" y="41"/>
                  </a:cubicBezTo>
                  <a:cubicBezTo>
                    <a:pt x="105" y="41"/>
                    <a:pt x="129" y="37"/>
                    <a:pt x="152" y="29"/>
                  </a:cubicBezTo>
                  <a:cubicBezTo>
                    <a:pt x="158" y="29"/>
                    <a:pt x="158" y="17"/>
                    <a:pt x="152" y="17"/>
                  </a:cubicBezTo>
                  <a:cubicBezTo>
                    <a:pt x="130" y="7"/>
                    <a:pt x="103" y="1"/>
                    <a:pt x="7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2659575" y="1969075"/>
              <a:ext cx="5025" cy="1775"/>
            </a:xfrm>
            <a:custGeom>
              <a:avLst/>
              <a:gdLst/>
              <a:ahLst/>
              <a:cxnLst/>
              <a:rect l="l" t="t" r="r" b="b"/>
              <a:pathLst>
                <a:path w="201" h="71" extrusionOk="0">
                  <a:moveTo>
                    <a:pt x="73" y="1"/>
                  </a:moveTo>
                  <a:cubicBezTo>
                    <a:pt x="49" y="1"/>
                    <a:pt x="25" y="6"/>
                    <a:pt x="0" y="16"/>
                  </a:cubicBezTo>
                  <a:cubicBezTo>
                    <a:pt x="49" y="52"/>
                    <a:pt x="115" y="70"/>
                    <a:pt x="188" y="70"/>
                  </a:cubicBezTo>
                  <a:cubicBezTo>
                    <a:pt x="194" y="70"/>
                    <a:pt x="200" y="52"/>
                    <a:pt x="194" y="46"/>
                  </a:cubicBezTo>
                  <a:cubicBezTo>
                    <a:pt x="158" y="18"/>
                    <a:pt x="117" y="1"/>
                    <a:pt x="7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2659575" y="1969075"/>
              <a:ext cx="5025" cy="1775"/>
            </a:xfrm>
            <a:custGeom>
              <a:avLst/>
              <a:gdLst/>
              <a:ahLst/>
              <a:cxnLst/>
              <a:rect l="l" t="t" r="r" b="b"/>
              <a:pathLst>
                <a:path w="201" h="71" extrusionOk="0">
                  <a:moveTo>
                    <a:pt x="73" y="1"/>
                  </a:moveTo>
                  <a:cubicBezTo>
                    <a:pt x="49" y="1"/>
                    <a:pt x="25" y="6"/>
                    <a:pt x="0" y="16"/>
                  </a:cubicBezTo>
                  <a:cubicBezTo>
                    <a:pt x="49" y="52"/>
                    <a:pt x="115" y="70"/>
                    <a:pt x="188" y="70"/>
                  </a:cubicBezTo>
                  <a:cubicBezTo>
                    <a:pt x="194" y="70"/>
                    <a:pt x="200" y="52"/>
                    <a:pt x="194" y="46"/>
                  </a:cubicBezTo>
                  <a:cubicBezTo>
                    <a:pt x="158" y="18"/>
                    <a:pt x="117" y="1"/>
                    <a:pt x="7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2636425" y="1979150"/>
              <a:ext cx="35900" cy="60875"/>
            </a:xfrm>
            <a:custGeom>
              <a:avLst/>
              <a:gdLst/>
              <a:ahLst/>
              <a:cxnLst/>
              <a:rect l="l" t="t" r="r" b="b"/>
              <a:pathLst>
                <a:path w="1436" h="2435" extrusionOk="0">
                  <a:moveTo>
                    <a:pt x="551" y="0"/>
                  </a:moveTo>
                  <a:lnTo>
                    <a:pt x="430" y="545"/>
                  </a:lnTo>
                  <a:lnTo>
                    <a:pt x="297" y="1090"/>
                  </a:lnTo>
                  <a:cubicBezTo>
                    <a:pt x="248" y="1272"/>
                    <a:pt x="206" y="1453"/>
                    <a:pt x="151" y="1635"/>
                  </a:cubicBezTo>
                  <a:lnTo>
                    <a:pt x="0" y="2174"/>
                  </a:lnTo>
                  <a:lnTo>
                    <a:pt x="914" y="2434"/>
                  </a:lnTo>
                  <a:lnTo>
                    <a:pt x="1060" y="1877"/>
                  </a:lnTo>
                  <a:cubicBezTo>
                    <a:pt x="1114" y="1696"/>
                    <a:pt x="1150" y="1508"/>
                    <a:pt x="1193" y="1314"/>
                  </a:cubicBezTo>
                  <a:cubicBezTo>
                    <a:pt x="1241" y="1126"/>
                    <a:pt x="1284" y="939"/>
                    <a:pt x="1326" y="751"/>
                  </a:cubicBezTo>
                  <a:lnTo>
                    <a:pt x="1435" y="182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2653075" y="1980800"/>
              <a:ext cx="19700" cy="5025"/>
            </a:xfrm>
            <a:custGeom>
              <a:avLst/>
              <a:gdLst/>
              <a:ahLst/>
              <a:cxnLst/>
              <a:rect l="l" t="t" r="r" b="b"/>
              <a:pathLst>
                <a:path w="788" h="201" extrusionOk="0">
                  <a:moveTo>
                    <a:pt x="6" y="1"/>
                  </a:moveTo>
                  <a:cubicBezTo>
                    <a:pt x="0" y="1"/>
                    <a:pt x="0" y="19"/>
                    <a:pt x="6" y="19"/>
                  </a:cubicBezTo>
                  <a:cubicBezTo>
                    <a:pt x="260" y="86"/>
                    <a:pt x="509" y="177"/>
                    <a:pt x="763" y="201"/>
                  </a:cubicBezTo>
                  <a:cubicBezTo>
                    <a:pt x="781" y="201"/>
                    <a:pt x="787" y="177"/>
                    <a:pt x="769" y="170"/>
                  </a:cubicBezTo>
                  <a:cubicBezTo>
                    <a:pt x="545" y="37"/>
                    <a:pt x="267" y="7"/>
                    <a:pt x="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2653075" y="1980800"/>
              <a:ext cx="19700" cy="5025"/>
            </a:xfrm>
            <a:custGeom>
              <a:avLst/>
              <a:gdLst/>
              <a:ahLst/>
              <a:cxnLst/>
              <a:rect l="l" t="t" r="r" b="b"/>
              <a:pathLst>
                <a:path w="788" h="201" extrusionOk="0">
                  <a:moveTo>
                    <a:pt x="6" y="1"/>
                  </a:moveTo>
                  <a:cubicBezTo>
                    <a:pt x="0" y="1"/>
                    <a:pt x="0" y="19"/>
                    <a:pt x="6" y="19"/>
                  </a:cubicBezTo>
                  <a:cubicBezTo>
                    <a:pt x="260" y="86"/>
                    <a:pt x="509" y="177"/>
                    <a:pt x="763" y="201"/>
                  </a:cubicBezTo>
                  <a:cubicBezTo>
                    <a:pt x="781" y="201"/>
                    <a:pt x="787" y="177"/>
                    <a:pt x="769" y="170"/>
                  </a:cubicBezTo>
                  <a:cubicBezTo>
                    <a:pt x="545" y="37"/>
                    <a:pt x="267" y="7"/>
                    <a:pt x="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2665775" y="1985050"/>
              <a:ext cx="6925" cy="28000"/>
            </a:xfrm>
            <a:custGeom>
              <a:avLst/>
              <a:gdLst/>
              <a:ahLst/>
              <a:cxnLst/>
              <a:rect l="l" t="t" r="r" b="b"/>
              <a:pathLst>
                <a:path w="277" h="1120" extrusionOk="0">
                  <a:moveTo>
                    <a:pt x="260" y="0"/>
                  </a:moveTo>
                  <a:cubicBezTo>
                    <a:pt x="253" y="0"/>
                    <a:pt x="246" y="5"/>
                    <a:pt x="243" y="19"/>
                  </a:cubicBezTo>
                  <a:cubicBezTo>
                    <a:pt x="188" y="200"/>
                    <a:pt x="152" y="382"/>
                    <a:pt x="110" y="564"/>
                  </a:cubicBezTo>
                  <a:lnTo>
                    <a:pt x="1" y="1108"/>
                  </a:lnTo>
                  <a:cubicBezTo>
                    <a:pt x="1" y="1115"/>
                    <a:pt x="3" y="1120"/>
                    <a:pt x="4" y="1120"/>
                  </a:cubicBezTo>
                  <a:cubicBezTo>
                    <a:pt x="6" y="1120"/>
                    <a:pt x="7" y="1117"/>
                    <a:pt x="7" y="1108"/>
                  </a:cubicBezTo>
                  <a:cubicBezTo>
                    <a:pt x="61" y="927"/>
                    <a:pt x="104" y="757"/>
                    <a:pt x="152" y="564"/>
                  </a:cubicBezTo>
                  <a:cubicBezTo>
                    <a:pt x="188" y="382"/>
                    <a:pt x="231" y="200"/>
                    <a:pt x="273" y="19"/>
                  </a:cubicBezTo>
                  <a:cubicBezTo>
                    <a:pt x="277" y="8"/>
                    <a:pt x="269" y="0"/>
                    <a:pt x="26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2665775" y="1985050"/>
              <a:ext cx="6925" cy="28000"/>
            </a:xfrm>
            <a:custGeom>
              <a:avLst/>
              <a:gdLst/>
              <a:ahLst/>
              <a:cxnLst/>
              <a:rect l="l" t="t" r="r" b="b"/>
              <a:pathLst>
                <a:path w="277" h="1120" extrusionOk="0">
                  <a:moveTo>
                    <a:pt x="260" y="0"/>
                  </a:moveTo>
                  <a:cubicBezTo>
                    <a:pt x="253" y="0"/>
                    <a:pt x="246" y="5"/>
                    <a:pt x="243" y="19"/>
                  </a:cubicBezTo>
                  <a:cubicBezTo>
                    <a:pt x="188" y="200"/>
                    <a:pt x="152" y="382"/>
                    <a:pt x="110" y="564"/>
                  </a:cubicBezTo>
                  <a:lnTo>
                    <a:pt x="1" y="1108"/>
                  </a:lnTo>
                  <a:cubicBezTo>
                    <a:pt x="1" y="1115"/>
                    <a:pt x="3" y="1120"/>
                    <a:pt x="4" y="1120"/>
                  </a:cubicBezTo>
                  <a:cubicBezTo>
                    <a:pt x="6" y="1120"/>
                    <a:pt x="7" y="1117"/>
                    <a:pt x="7" y="1108"/>
                  </a:cubicBezTo>
                  <a:cubicBezTo>
                    <a:pt x="61" y="927"/>
                    <a:pt x="104" y="757"/>
                    <a:pt x="152" y="564"/>
                  </a:cubicBezTo>
                  <a:cubicBezTo>
                    <a:pt x="188" y="382"/>
                    <a:pt x="231" y="200"/>
                    <a:pt x="273" y="19"/>
                  </a:cubicBezTo>
                  <a:cubicBezTo>
                    <a:pt x="277" y="8"/>
                    <a:pt x="269" y="0"/>
                    <a:pt x="26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2650800" y="1989175"/>
              <a:ext cx="14400" cy="4525"/>
            </a:xfrm>
            <a:custGeom>
              <a:avLst/>
              <a:gdLst/>
              <a:ahLst/>
              <a:cxnLst/>
              <a:rect l="l" t="t" r="r" b="b"/>
              <a:pathLst>
                <a:path w="576" h="181" extrusionOk="0">
                  <a:moveTo>
                    <a:pt x="85" y="0"/>
                  </a:moveTo>
                  <a:cubicBezTo>
                    <a:pt x="56" y="0"/>
                    <a:pt x="27" y="5"/>
                    <a:pt x="0" y="17"/>
                  </a:cubicBezTo>
                  <a:cubicBezTo>
                    <a:pt x="91" y="66"/>
                    <a:pt x="206" y="66"/>
                    <a:pt x="297" y="90"/>
                  </a:cubicBezTo>
                  <a:cubicBezTo>
                    <a:pt x="388" y="114"/>
                    <a:pt x="479" y="144"/>
                    <a:pt x="569" y="181"/>
                  </a:cubicBezTo>
                  <a:cubicBezTo>
                    <a:pt x="569" y="181"/>
                    <a:pt x="575" y="175"/>
                    <a:pt x="569" y="175"/>
                  </a:cubicBezTo>
                  <a:cubicBezTo>
                    <a:pt x="485" y="114"/>
                    <a:pt x="394" y="84"/>
                    <a:pt x="303" y="53"/>
                  </a:cubicBezTo>
                  <a:cubicBezTo>
                    <a:pt x="238" y="32"/>
                    <a:pt x="160" y="0"/>
                    <a:pt x="85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2650800" y="1989175"/>
              <a:ext cx="14400" cy="4525"/>
            </a:xfrm>
            <a:custGeom>
              <a:avLst/>
              <a:gdLst/>
              <a:ahLst/>
              <a:cxnLst/>
              <a:rect l="l" t="t" r="r" b="b"/>
              <a:pathLst>
                <a:path w="576" h="181" extrusionOk="0">
                  <a:moveTo>
                    <a:pt x="85" y="0"/>
                  </a:moveTo>
                  <a:cubicBezTo>
                    <a:pt x="56" y="0"/>
                    <a:pt x="27" y="5"/>
                    <a:pt x="0" y="17"/>
                  </a:cubicBezTo>
                  <a:cubicBezTo>
                    <a:pt x="91" y="66"/>
                    <a:pt x="206" y="66"/>
                    <a:pt x="297" y="90"/>
                  </a:cubicBezTo>
                  <a:cubicBezTo>
                    <a:pt x="388" y="114"/>
                    <a:pt x="479" y="144"/>
                    <a:pt x="569" y="181"/>
                  </a:cubicBezTo>
                  <a:cubicBezTo>
                    <a:pt x="569" y="181"/>
                    <a:pt x="575" y="175"/>
                    <a:pt x="569" y="175"/>
                  </a:cubicBezTo>
                  <a:cubicBezTo>
                    <a:pt x="485" y="114"/>
                    <a:pt x="394" y="84"/>
                    <a:pt x="303" y="53"/>
                  </a:cubicBezTo>
                  <a:cubicBezTo>
                    <a:pt x="238" y="32"/>
                    <a:pt x="160" y="0"/>
                    <a:pt x="85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2645650" y="2014700"/>
              <a:ext cx="12900" cy="5350"/>
            </a:xfrm>
            <a:custGeom>
              <a:avLst/>
              <a:gdLst/>
              <a:ahLst/>
              <a:cxnLst/>
              <a:rect l="l" t="t" r="r" b="b"/>
              <a:pathLst>
                <a:path w="516" h="214" extrusionOk="0">
                  <a:moveTo>
                    <a:pt x="52" y="1"/>
                  </a:moveTo>
                  <a:cubicBezTo>
                    <a:pt x="35" y="1"/>
                    <a:pt x="18" y="3"/>
                    <a:pt x="0" y="7"/>
                  </a:cubicBezTo>
                  <a:cubicBezTo>
                    <a:pt x="61" y="62"/>
                    <a:pt x="146" y="62"/>
                    <a:pt x="224" y="86"/>
                  </a:cubicBezTo>
                  <a:cubicBezTo>
                    <a:pt x="321" y="116"/>
                    <a:pt x="418" y="165"/>
                    <a:pt x="509" y="213"/>
                  </a:cubicBezTo>
                  <a:cubicBezTo>
                    <a:pt x="515" y="213"/>
                    <a:pt x="515" y="207"/>
                    <a:pt x="515" y="195"/>
                  </a:cubicBezTo>
                  <a:cubicBezTo>
                    <a:pt x="442" y="134"/>
                    <a:pt x="358" y="92"/>
                    <a:pt x="267" y="62"/>
                  </a:cubicBezTo>
                  <a:cubicBezTo>
                    <a:pt x="198" y="37"/>
                    <a:pt x="125" y="1"/>
                    <a:pt x="5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2645650" y="2014700"/>
              <a:ext cx="12900" cy="5350"/>
            </a:xfrm>
            <a:custGeom>
              <a:avLst/>
              <a:gdLst/>
              <a:ahLst/>
              <a:cxnLst/>
              <a:rect l="l" t="t" r="r" b="b"/>
              <a:pathLst>
                <a:path w="516" h="214" extrusionOk="0">
                  <a:moveTo>
                    <a:pt x="52" y="1"/>
                  </a:moveTo>
                  <a:cubicBezTo>
                    <a:pt x="35" y="1"/>
                    <a:pt x="18" y="3"/>
                    <a:pt x="0" y="7"/>
                  </a:cubicBezTo>
                  <a:cubicBezTo>
                    <a:pt x="61" y="62"/>
                    <a:pt x="146" y="62"/>
                    <a:pt x="224" y="86"/>
                  </a:cubicBezTo>
                  <a:cubicBezTo>
                    <a:pt x="321" y="116"/>
                    <a:pt x="418" y="165"/>
                    <a:pt x="509" y="213"/>
                  </a:cubicBezTo>
                  <a:cubicBezTo>
                    <a:pt x="515" y="213"/>
                    <a:pt x="515" y="207"/>
                    <a:pt x="515" y="195"/>
                  </a:cubicBezTo>
                  <a:cubicBezTo>
                    <a:pt x="442" y="134"/>
                    <a:pt x="358" y="92"/>
                    <a:pt x="267" y="62"/>
                  </a:cubicBezTo>
                  <a:cubicBezTo>
                    <a:pt x="198" y="37"/>
                    <a:pt x="125" y="1"/>
                    <a:pt x="5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2653225" y="1996450"/>
              <a:ext cx="4250" cy="1175"/>
            </a:xfrm>
            <a:custGeom>
              <a:avLst/>
              <a:gdLst/>
              <a:ahLst/>
              <a:cxnLst/>
              <a:rect l="l" t="t" r="r" b="b"/>
              <a:pathLst>
                <a:path w="170" h="47" extrusionOk="0">
                  <a:moveTo>
                    <a:pt x="52" y="1"/>
                  </a:moveTo>
                  <a:cubicBezTo>
                    <a:pt x="35" y="1"/>
                    <a:pt x="18" y="4"/>
                    <a:pt x="0" y="11"/>
                  </a:cubicBezTo>
                  <a:cubicBezTo>
                    <a:pt x="49" y="47"/>
                    <a:pt x="109" y="47"/>
                    <a:pt x="158" y="47"/>
                  </a:cubicBezTo>
                  <a:cubicBezTo>
                    <a:pt x="170" y="47"/>
                    <a:pt x="170" y="35"/>
                    <a:pt x="158" y="35"/>
                  </a:cubicBezTo>
                  <a:cubicBezTo>
                    <a:pt x="128" y="18"/>
                    <a:pt x="92" y="1"/>
                    <a:pt x="5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2653225" y="1996450"/>
              <a:ext cx="4250" cy="1175"/>
            </a:xfrm>
            <a:custGeom>
              <a:avLst/>
              <a:gdLst/>
              <a:ahLst/>
              <a:cxnLst/>
              <a:rect l="l" t="t" r="r" b="b"/>
              <a:pathLst>
                <a:path w="170" h="47" extrusionOk="0">
                  <a:moveTo>
                    <a:pt x="52" y="1"/>
                  </a:moveTo>
                  <a:cubicBezTo>
                    <a:pt x="35" y="1"/>
                    <a:pt x="18" y="4"/>
                    <a:pt x="0" y="11"/>
                  </a:cubicBezTo>
                  <a:cubicBezTo>
                    <a:pt x="49" y="47"/>
                    <a:pt x="109" y="47"/>
                    <a:pt x="158" y="47"/>
                  </a:cubicBezTo>
                  <a:cubicBezTo>
                    <a:pt x="170" y="47"/>
                    <a:pt x="170" y="35"/>
                    <a:pt x="158" y="35"/>
                  </a:cubicBezTo>
                  <a:cubicBezTo>
                    <a:pt x="128" y="18"/>
                    <a:pt x="92" y="1"/>
                    <a:pt x="5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2646850" y="2024400"/>
              <a:ext cx="5325" cy="2300"/>
            </a:xfrm>
            <a:custGeom>
              <a:avLst/>
              <a:gdLst/>
              <a:ahLst/>
              <a:cxnLst/>
              <a:rect l="l" t="t" r="r" b="b"/>
              <a:pathLst>
                <a:path w="213" h="92" extrusionOk="0">
                  <a:moveTo>
                    <a:pt x="61" y="1"/>
                  </a:moveTo>
                  <a:cubicBezTo>
                    <a:pt x="41" y="1"/>
                    <a:pt x="21" y="4"/>
                    <a:pt x="1" y="13"/>
                  </a:cubicBezTo>
                  <a:cubicBezTo>
                    <a:pt x="55" y="61"/>
                    <a:pt x="128" y="79"/>
                    <a:pt x="195" y="91"/>
                  </a:cubicBezTo>
                  <a:cubicBezTo>
                    <a:pt x="201" y="91"/>
                    <a:pt x="213" y="73"/>
                    <a:pt x="201" y="67"/>
                  </a:cubicBezTo>
                  <a:cubicBezTo>
                    <a:pt x="165" y="28"/>
                    <a:pt x="114" y="1"/>
                    <a:pt x="6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2646850" y="2024400"/>
              <a:ext cx="5325" cy="2300"/>
            </a:xfrm>
            <a:custGeom>
              <a:avLst/>
              <a:gdLst/>
              <a:ahLst/>
              <a:cxnLst/>
              <a:rect l="l" t="t" r="r" b="b"/>
              <a:pathLst>
                <a:path w="213" h="92" extrusionOk="0">
                  <a:moveTo>
                    <a:pt x="61" y="1"/>
                  </a:moveTo>
                  <a:cubicBezTo>
                    <a:pt x="41" y="1"/>
                    <a:pt x="21" y="4"/>
                    <a:pt x="1" y="13"/>
                  </a:cubicBezTo>
                  <a:cubicBezTo>
                    <a:pt x="55" y="61"/>
                    <a:pt x="128" y="79"/>
                    <a:pt x="195" y="91"/>
                  </a:cubicBezTo>
                  <a:cubicBezTo>
                    <a:pt x="201" y="91"/>
                    <a:pt x="213" y="73"/>
                    <a:pt x="201" y="67"/>
                  </a:cubicBezTo>
                  <a:cubicBezTo>
                    <a:pt x="165" y="28"/>
                    <a:pt x="114" y="1"/>
                    <a:pt x="6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2619150" y="2033325"/>
              <a:ext cx="40450" cy="61625"/>
            </a:xfrm>
            <a:custGeom>
              <a:avLst/>
              <a:gdLst/>
              <a:ahLst/>
              <a:cxnLst/>
              <a:rect l="l" t="t" r="r" b="b"/>
              <a:pathLst>
                <a:path w="1618" h="2465" extrusionOk="0">
                  <a:moveTo>
                    <a:pt x="691" y="1"/>
                  </a:moveTo>
                  <a:cubicBezTo>
                    <a:pt x="637" y="182"/>
                    <a:pt x="576" y="358"/>
                    <a:pt x="528" y="540"/>
                  </a:cubicBezTo>
                  <a:cubicBezTo>
                    <a:pt x="473" y="721"/>
                    <a:pt x="419" y="897"/>
                    <a:pt x="358" y="1079"/>
                  </a:cubicBezTo>
                  <a:lnTo>
                    <a:pt x="183" y="1617"/>
                  </a:lnTo>
                  <a:lnTo>
                    <a:pt x="1" y="2156"/>
                  </a:lnTo>
                  <a:lnTo>
                    <a:pt x="964" y="2465"/>
                  </a:lnTo>
                  <a:lnTo>
                    <a:pt x="1139" y="1920"/>
                  </a:lnTo>
                  <a:lnTo>
                    <a:pt x="1303" y="1363"/>
                  </a:lnTo>
                  <a:cubicBezTo>
                    <a:pt x="1357" y="1181"/>
                    <a:pt x="1412" y="994"/>
                    <a:pt x="1466" y="812"/>
                  </a:cubicBezTo>
                  <a:cubicBezTo>
                    <a:pt x="1508" y="630"/>
                    <a:pt x="1569" y="449"/>
                    <a:pt x="1617" y="261"/>
                  </a:cubicBezTo>
                  <a:lnTo>
                    <a:pt x="691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2639450" y="2035450"/>
              <a:ext cx="20150" cy="6675"/>
            </a:xfrm>
            <a:custGeom>
              <a:avLst/>
              <a:gdLst/>
              <a:ahLst/>
              <a:cxnLst/>
              <a:rect l="l" t="t" r="r" b="b"/>
              <a:pathLst>
                <a:path w="806" h="267" extrusionOk="0">
                  <a:moveTo>
                    <a:pt x="6" y="1"/>
                  </a:moveTo>
                  <a:cubicBezTo>
                    <a:pt x="0" y="1"/>
                    <a:pt x="0" y="19"/>
                    <a:pt x="0" y="19"/>
                  </a:cubicBezTo>
                  <a:cubicBezTo>
                    <a:pt x="261" y="104"/>
                    <a:pt x="515" y="225"/>
                    <a:pt x="781" y="267"/>
                  </a:cubicBezTo>
                  <a:cubicBezTo>
                    <a:pt x="793" y="267"/>
                    <a:pt x="805" y="243"/>
                    <a:pt x="793" y="237"/>
                  </a:cubicBezTo>
                  <a:cubicBezTo>
                    <a:pt x="563" y="85"/>
                    <a:pt x="273" y="25"/>
                    <a:pt x="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2639450" y="2035450"/>
              <a:ext cx="20150" cy="6675"/>
            </a:xfrm>
            <a:custGeom>
              <a:avLst/>
              <a:gdLst/>
              <a:ahLst/>
              <a:cxnLst/>
              <a:rect l="l" t="t" r="r" b="b"/>
              <a:pathLst>
                <a:path w="806" h="267" extrusionOk="0">
                  <a:moveTo>
                    <a:pt x="6" y="1"/>
                  </a:moveTo>
                  <a:cubicBezTo>
                    <a:pt x="0" y="1"/>
                    <a:pt x="0" y="19"/>
                    <a:pt x="0" y="19"/>
                  </a:cubicBezTo>
                  <a:cubicBezTo>
                    <a:pt x="261" y="104"/>
                    <a:pt x="515" y="225"/>
                    <a:pt x="781" y="267"/>
                  </a:cubicBezTo>
                  <a:cubicBezTo>
                    <a:pt x="793" y="267"/>
                    <a:pt x="805" y="243"/>
                    <a:pt x="793" y="237"/>
                  </a:cubicBezTo>
                  <a:cubicBezTo>
                    <a:pt x="563" y="85"/>
                    <a:pt x="273" y="25"/>
                    <a:pt x="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2650800" y="2041450"/>
              <a:ext cx="8725" cy="27425"/>
            </a:xfrm>
            <a:custGeom>
              <a:avLst/>
              <a:gdLst/>
              <a:ahLst/>
              <a:cxnLst/>
              <a:rect l="l" t="t" r="r" b="b"/>
              <a:pathLst>
                <a:path w="349" h="1097" extrusionOk="0">
                  <a:moveTo>
                    <a:pt x="337" y="0"/>
                  </a:moveTo>
                  <a:cubicBezTo>
                    <a:pt x="329" y="0"/>
                    <a:pt x="318" y="7"/>
                    <a:pt x="309" y="21"/>
                  </a:cubicBezTo>
                  <a:cubicBezTo>
                    <a:pt x="249" y="197"/>
                    <a:pt x="200" y="378"/>
                    <a:pt x="146" y="548"/>
                  </a:cubicBezTo>
                  <a:cubicBezTo>
                    <a:pt x="97" y="729"/>
                    <a:pt x="49" y="911"/>
                    <a:pt x="0" y="1087"/>
                  </a:cubicBezTo>
                  <a:cubicBezTo>
                    <a:pt x="0" y="1090"/>
                    <a:pt x="3" y="1096"/>
                    <a:pt x="4" y="1096"/>
                  </a:cubicBezTo>
                  <a:cubicBezTo>
                    <a:pt x="5" y="1096"/>
                    <a:pt x="6" y="1094"/>
                    <a:pt x="6" y="1087"/>
                  </a:cubicBezTo>
                  <a:cubicBezTo>
                    <a:pt x="67" y="911"/>
                    <a:pt x="127" y="741"/>
                    <a:pt x="182" y="560"/>
                  </a:cubicBezTo>
                  <a:cubicBezTo>
                    <a:pt x="236" y="378"/>
                    <a:pt x="285" y="203"/>
                    <a:pt x="339" y="21"/>
                  </a:cubicBezTo>
                  <a:cubicBezTo>
                    <a:pt x="349" y="8"/>
                    <a:pt x="345" y="0"/>
                    <a:pt x="33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2650800" y="2041450"/>
              <a:ext cx="8725" cy="27425"/>
            </a:xfrm>
            <a:custGeom>
              <a:avLst/>
              <a:gdLst/>
              <a:ahLst/>
              <a:cxnLst/>
              <a:rect l="l" t="t" r="r" b="b"/>
              <a:pathLst>
                <a:path w="349" h="1097" extrusionOk="0">
                  <a:moveTo>
                    <a:pt x="337" y="0"/>
                  </a:moveTo>
                  <a:cubicBezTo>
                    <a:pt x="329" y="0"/>
                    <a:pt x="318" y="7"/>
                    <a:pt x="309" y="21"/>
                  </a:cubicBezTo>
                  <a:cubicBezTo>
                    <a:pt x="249" y="197"/>
                    <a:pt x="200" y="378"/>
                    <a:pt x="146" y="548"/>
                  </a:cubicBezTo>
                  <a:cubicBezTo>
                    <a:pt x="97" y="729"/>
                    <a:pt x="49" y="911"/>
                    <a:pt x="0" y="1087"/>
                  </a:cubicBezTo>
                  <a:cubicBezTo>
                    <a:pt x="0" y="1090"/>
                    <a:pt x="3" y="1096"/>
                    <a:pt x="4" y="1096"/>
                  </a:cubicBezTo>
                  <a:cubicBezTo>
                    <a:pt x="5" y="1096"/>
                    <a:pt x="6" y="1094"/>
                    <a:pt x="6" y="1087"/>
                  </a:cubicBezTo>
                  <a:cubicBezTo>
                    <a:pt x="67" y="911"/>
                    <a:pt x="127" y="741"/>
                    <a:pt x="182" y="560"/>
                  </a:cubicBezTo>
                  <a:cubicBezTo>
                    <a:pt x="236" y="378"/>
                    <a:pt x="285" y="203"/>
                    <a:pt x="339" y="21"/>
                  </a:cubicBezTo>
                  <a:cubicBezTo>
                    <a:pt x="349" y="8"/>
                    <a:pt x="345" y="0"/>
                    <a:pt x="33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2628400" y="2040600"/>
              <a:ext cx="27725" cy="53750"/>
            </a:xfrm>
            <a:custGeom>
              <a:avLst/>
              <a:gdLst/>
              <a:ahLst/>
              <a:cxnLst/>
              <a:rect l="l" t="t" r="r" b="b"/>
              <a:pathLst>
                <a:path w="1109" h="2150" extrusionOk="0">
                  <a:moveTo>
                    <a:pt x="678" y="0"/>
                  </a:moveTo>
                  <a:lnTo>
                    <a:pt x="618" y="194"/>
                  </a:lnTo>
                  <a:cubicBezTo>
                    <a:pt x="642" y="206"/>
                    <a:pt x="672" y="206"/>
                    <a:pt x="690" y="212"/>
                  </a:cubicBezTo>
                  <a:cubicBezTo>
                    <a:pt x="709" y="218"/>
                    <a:pt x="733" y="224"/>
                    <a:pt x="745" y="237"/>
                  </a:cubicBezTo>
                  <a:cubicBezTo>
                    <a:pt x="763" y="243"/>
                    <a:pt x="781" y="249"/>
                    <a:pt x="799" y="255"/>
                  </a:cubicBezTo>
                  <a:cubicBezTo>
                    <a:pt x="830" y="273"/>
                    <a:pt x="860" y="297"/>
                    <a:pt x="884" y="309"/>
                  </a:cubicBezTo>
                  <a:cubicBezTo>
                    <a:pt x="927" y="346"/>
                    <a:pt x="957" y="388"/>
                    <a:pt x="957" y="388"/>
                  </a:cubicBezTo>
                  <a:lnTo>
                    <a:pt x="848" y="388"/>
                  </a:lnTo>
                  <a:cubicBezTo>
                    <a:pt x="793" y="388"/>
                    <a:pt x="715" y="370"/>
                    <a:pt x="648" y="346"/>
                  </a:cubicBezTo>
                  <a:cubicBezTo>
                    <a:pt x="624" y="339"/>
                    <a:pt x="594" y="333"/>
                    <a:pt x="569" y="321"/>
                  </a:cubicBezTo>
                  <a:lnTo>
                    <a:pt x="533" y="442"/>
                  </a:lnTo>
                  <a:cubicBezTo>
                    <a:pt x="545" y="442"/>
                    <a:pt x="563" y="442"/>
                    <a:pt x="569" y="448"/>
                  </a:cubicBezTo>
                  <a:cubicBezTo>
                    <a:pt x="600" y="455"/>
                    <a:pt x="630" y="479"/>
                    <a:pt x="648" y="503"/>
                  </a:cubicBezTo>
                  <a:cubicBezTo>
                    <a:pt x="654" y="515"/>
                    <a:pt x="660" y="521"/>
                    <a:pt x="666" y="533"/>
                  </a:cubicBezTo>
                  <a:cubicBezTo>
                    <a:pt x="666" y="539"/>
                    <a:pt x="678" y="539"/>
                    <a:pt x="678" y="545"/>
                  </a:cubicBezTo>
                  <a:lnTo>
                    <a:pt x="678" y="551"/>
                  </a:lnTo>
                  <a:lnTo>
                    <a:pt x="666" y="551"/>
                  </a:lnTo>
                  <a:lnTo>
                    <a:pt x="660" y="563"/>
                  </a:lnTo>
                  <a:cubicBezTo>
                    <a:pt x="654" y="570"/>
                    <a:pt x="642" y="576"/>
                    <a:pt x="624" y="582"/>
                  </a:cubicBezTo>
                  <a:cubicBezTo>
                    <a:pt x="605" y="593"/>
                    <a:pt x="583" y="597"/>
                    <a:pt x="562" y="597"/>
                  </a:cubicBezTo>
                  <a:cubicBezTo>
                    <a:pt x="550" y="597"/>
                    <a:pt x="538" y="596"/>
                    <a:pt x="527" y="594"/>
                  </a:cubicBezTo>
                  <a:cubicBezTo>
                    <a:pt x="509" y="582"/>
                    <a:pt x="497" y="582"/>
                    <a:pt x="491" y="570"/>
                  </a:cubicBezTo>
                  <a:cubicBezTo>
                    <a:pt x="454" y="672"/>
                    <a:pt x="418" y="781"/>
                    <a:pt x="382" y="884"/>
                  </a:cubicBezTo>
                  <a:lnTo>
                    <a:pt x="273" y="1205"/>
                  </a:lnTo>
                  <a:cubicBezTo>
                    <a:pt x="291" y="1211"/>
                    <a:pt x="315" y="1217"/>
                    <a:pt x="327" y="1217"/>
                  </a:cubicBezTo>
                  <a:cubicBezTo>
                    <a:pt x="406" y="1248"/>
                    <a:pt x="472" y="1290"/>
                    <a:pt x="515" y="1326"/>
                  </a:cubicBezTo>
                  <a:cubicBezTo>
                    <a:pt x="539" y="1351"/>
                    <a:pt x="563" y="1363"/>
                    <a:pt x="575" y="1381"/>
                  </a:cubicBezTo>
                  <a:lnTo>
                    <a:pt x="600" y="1399"/>
                  </a:lnTo>
                  <a:cubicBezTo>
                    <a:pt x="600" y="1399"/>
                    <a:pt x="594" y="1399"/>
                    <a:pt x="569" y="1411"/>
                  </a:cubicBezTo>
                  <a:lnTo>
                    <a:pt x="497" y="1411"/>
                  </a:lnTo>
                  <a:cubicBezTo>
                    <a:pt x="436" y="1411"/>
                    <a:pt x="357" y="1387"/>
                    <a:pt x="285" y="1357"/>
                  </a:cubicBezTo>
                  <a:cubicBezTo>
                    <a:pt x="267" y="1351"/>
                    <a:pt x="255" y="1338"/>
                    <a:pt x="230" y="1332"/>
                  </a:cubicBezTo>
                  <a:lnTo>
                    <a:pt x="164" y="1532"/>
                  </a:lnTo>
                  <a:cubicBezTo>
                    <a:pt x="176" y="1532"/>
                    <a:pt x="200" y="1532"/>
                    <a:pt x="212" y="1538"/>
                  </a:cubicBezTo>
                  <a:cubicBezTo>
                    <a:pt x="242" y="1550"/>
                    <a:pt x="273" y="1575"/>
                    <a:pt x="291" y="1599"/>
                  </a:cubicBezTo>
                  <a:cubicBezTo>
                    <a:pt x="297" y="1611"/>
                    <a:pt x="303" y="1629"/>
                    <a:pt x="315" y="1635"/>
                  </a:cubicBezTo>
                  <a:cubicBezTo>
                    <a:pt x="315" y="1641"/>
                    <a:pt x="315" y="1641"/>
                    <a:pt x="321" y="1653"/>
                  </a:cubicBezTo>
                  <a:lnTo>
                    <a:pt x="321" y="1659"/>
                  </a:lnTo>
                  <a:lnTo>
                    <a:pt x="315" y="1659"/>
                  </a:lnTo>
                  <a:cubicBezTo>
                    <a:pt x="315" y="1659"/>
                    <a:pt x="303" y="1665"/>
                    <a:pt x="297" y="1665"/>
                  </a:cubicBezTo>
                  <a:cubicBezTo>
                    <a:pt x="291" y="1671"/>
                    <a:pt x="273" y="1671"/>
                    <a:pt x="261" y="1684"/>
                  </a:cubicBezTo>
                  <a:cubicBezTo>
                    <a:pt x="250" y="1686"/>
                    <a:pt x="238" y="1687"/>
                    <a:pt x="226" y="1687"/>
                  </a:cubicBezTo>
                  <a:cubicBezTo>
                    <a:pt x="205" y="1687"/>
                    <a:pt x="183" y="1683"/>
                    <a:pt x="164" y="1671"/>
                  </a:cubicBezTo>
                  <a:lnTo>
                    <a:pt x="115" y="1653"/>
                  </a:lnTo>
                  <a:lnTo>
                    <a:pt x="0" y="1974"/>
                  </a:lnTo>
                  <a:lnTo>
                    <a:pt x="521" y="2150"/>
                  </a:lnTo>
                  <a:cubicBezTo>
                    <a:pt x="618" y="1817"/>
                    <a:pt x="709" y="1484"/>
                    <a:pt x="805" y="1151"/>
                  </a:cubicBezTo>
                  <a:cubicBezTo>
                    <a:pt x="848" y="987"/>
                    <a:pt x="902" y="818"/>
                    <a:pt x="951" y="648"/>
                  </a:cubicBezTo>
                  <a:cubicBezTo>
                    <a:pt x="1005" y="485"/>
                    <a:pt x="1048" y="321"/>
                    <a:pt x="1108" y="152"/>
                  </a:cubicBezTo>
                  <a:cubicBezTo>
                    <a:pt x="963" y="103"/>
                    <a:pt x="824" y="55"/>
                    <a:pt x="678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2636275" y="2043850"/>
              <a:ext cx="14850" cy="5550"/>
            </a:xfrm>
            <a:custGeom>
              <a:avLst/>
              <a:gdLst/>
              <a:ahLst/>
              <a:cxnLst/>
              <a:rect l="l" t="t" r="r" b="b"/>
              <a:pathLst>
                <a:path w="594" h="222" extrusionOk="0">
                  <a:moveTo>
                    <a:pt x="74" y="0"/>
                  </a:moveTo>
                  <a:cubicBezTo>
                    <a:pt x="50" y="0"/>
                    <a:pt x="25" y="3"/>
                    <a:pt x="0" y="10"/>
                  </a:cubicBezTo>
                  <a:cubicBezTo>
                    <a:pt x="91" y="70"/>
                    <a:pt x="206" y="76"/>
                    <a:pt x="309" y="107"/>
                  </a:cubicBezTo>
                  <a:cubicBezTo>
                    <a:pt x="406" y="137"/>
                    <a:pt x="497" y="173"/>
                    <a:pt x="587" y="222"/>
                  </a:cubicBezTo>
                  <a:cubicBezTo>
                    <a:pt x="587" y="222"/>
                    <a:pt x="593" y="209"/>
                    <a:pt x="587" y="209"/>
                  </a:cubicBezTo>
                  <a:cubicBezTo>
                    <a:pt x="509" y="149"/>
                    <a:pt x="418" y="107"/>
                    <a:pt x="315" y="70"/>
                  </a:cubicBezTo>
                  <a:cubicBezTo>
                    <a:pt x="239" y="37"/>
                    <a:pt x="160" y="0"/>
                    <a:pt x="74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2636275" y="2043850"/>
              <a:ext cx="14850" cy="5550"/>
            </a:xfrm>
            <a:custGeom>
              <a:avLst/>
              <a:gdLst/>
              <a:ahLst/>
              <a:cxnLst/>
              <a:rect l="l" t="t" r="r" b="b"/>
              <a:pathLst>
                <a:path w="594" h="222" extrusionOk="0">
                  <a:moveTo>
                    <a:pt x="74" y="0"/>
                  </a:moveTo>
                  <a:cubicBezTo>
                    <a:pt x="50" y="0"/>
                    <a:pt x="25" y="3"/>
                    <a:pt x="0" y="10"/>
                  </a:cubicBezTo>
                  <a:cubicBezTo>
                    <a:pt x="91" y="70"/>
                    <a:pt x="206" y="76"/>
                    <a:pt x="309" y="107"/>
                  </a:cubicBezTo>
                  <a:cubicBezTo>
                    <a:pt x="406" y="137"/>
                    <a:pt x="497" y="173"/>
                    <a:pt x="587" y="222"/>
                  </a:cubicBezTo>
                  <a:cubicBezTo>
                    <a:pt x="587" y="222"/>
                    <a:pt x="593" y="209"/>
                    <a:pt x="587" y="209"/>
                  </a:cubicBezTo>
                  <a:cubicBezTo>
                    <a:pt x="509" y="149"/>
                    <a:pt x="418" y="107"/>
                    <a:pt x="315" y="70"/>
                  </a:cubicBezTo>
                  <a:cubicBezTo>
                    <a:pt x="239" y="37"/>
                    <a:pt x="160" y="0"/>
                    <a:pt x="74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2629600" y="2069050"/>
              <a:ext cx="13500" cy="6225"/>
            </a:xfrm>
            <a:custGeom>
              <a:avLst/>
              <a:gdLst/>
              <a:ahLst/>
              <a:cxnLst/>
              <a:rect l="l" t="t" r="r" b="b"/>
              <a:pathLst>
                <a:path w="540" h="249" extrusionOk="0">
                  <a:moveTo>
                    <a:pt x="50" y="1"/>
                  </a:moveTo>
                  <a:cubicBezTo>
                    <a:pt x="34" y="1"/>
                    <a:pt x="17" y="3"/>
                    <a:pt x="1" y="7"/>
                  </a:cubicBezTo>
                  <a:cubicBezTo>
                    <a:pt x="61" y="67"/>
                    <a:pt x="152" y="73"/>
                    <a:pt x="231" y="98"/>
                  </a:cubicBezTo>
                  <a:cubicBezTo>
                    <a:pt x="334" y="134"/>
                    <a:pt x="424" y="188"/>
                    <a:pt x="521" y="249"/>
                  </a:cubicBezTo>
                  <a:cubicBezTo>
                    <a:pt x="533" y="249"/>
                    <a:pt x="540" y="243"/>
                    <a:pt x="533" y="231"/>
                  </a:cubicBezTo>
                  <a:cubicBezTo>
                    <a:pt x="455" y="164"/>
                    <a:pt x="364" y="122"/>
                    <a:pt x="273" y="73"/>
                  </a:cubicBezTo>
                  <a:cubicBezTo>
                    <a:pt x="203" y="43"/>
                    <a:pt x="129" y="1"/>
                    <a:pt x="5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2629600" y="2069050"/>
              <a:ext cx="13500" cy="6225"/>
            </a:xfrm>
            <a:custGeom>
              <a:avLst/>
              <a:gdLst/>
              <a:ahLst/>
              <a:cxnLst/>
              <a:rect l="l" t="t" r="r" b="b"/>
              <a:pathLst>
                <a:path w="540" h="249" extrusionOk="0">
                  <a:moveTo>
                    <a:pt x="50" y="1"/>
                  </a:moveTo>
                  <a:cubicBezTo>
                    <a:pt x="34" y="1"/>
                    <a:pt x="17" y="3"/>
                    <a:pt x="1" y="7"/>
                  </a:cubicBezTo>
                  <a:cubicBezTo>
                    <a:pt x="61" y="67"/>
                    <a:pt x="152" y="73"/>
                    <a:pt x="231" y="98"/>
                  </a:cubicBezTo>
                  <a:cubicBezTo>
                    <a:pt x="334" y="134"/>
                    <a:pt x="424" y="188"/>
                    <a:pt x="521" y="249"/>
                  </a:cubicBezTo>
                  <a:cubicBezTo>
                    <a:pt x="533" y="249"/>
                    <a:pt x="540" y="243"/>
                    <a:pt x="533" y="231"/>
                  </a:cubicBezTo>
                  <a:cubicBezTo>
                    <a:pt x="455" y="164"/>
                    <a:pt x="364" y="122"/>
                    <a:pt x="273" y="73"/>
                  </a:cubicBezTo>
                  <a:cubicBezTo>
                    <a:pt x="203" y="43"/>
                    <a:pt x="129" y="1"/>
                    <a:pt x="5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2638525" y="2051275"/>
              <a:ext cx="4425" cy="1350"/>
            </a:xfrm>
            <a:custGeom>
              <a:avLst/>
              <a:gdLst/>
              <a:ahLst/>
              <a:cxnLst/>
              <a:rect l="l" t="t" r="r" b="b"/>
              <a:pathLst>
                <a:path w="177" h="54" extrusionOk="0">
                  <a:moveTo>
                    <a:pt x="35" y="0"/>
                  </a:moveTo>
                  <a:cubicBezTo>
                    <a:pt x="24" y="0"/>
                    <a:pt x="12" y="1"/>
                    <a:pt x="1" y="3"/>
                  </a:cubicBezTo>
                  <a:cubicBezTo>
                    <a:pt x="37" y="39"/>
                    <a:pt x="85" y="53"/>
                    <a:pt x="136" y="53"/>
                  </a:cubicBezTo>
                  <a:cubicBezTo>
                    <a:pt x="145" y="53"/>
                    <a:pt x="155" y="53"/>
                    <a:pt x="164" y="52"/>
                  </a:cubicBezTo>
                  <a:cubicBezTo>
                    <a:pt x="176" y="52"/>
                    <a:pt x="176" y="34"/>
                    <a:pt x="164" y="34"/>
                  </a:cubicBezTo>
                  <a:cubicBezTo>
                    <a:pt x="130" y="19"/>
                    <a:pt x="83" y="0"/>
                    <a:pt x="35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2638525" y="2051275"/>
              <a:ext cx="4425" cy="1350"/>
            </a:xfrm>
            <a:custGeom>
              <a:avLst/>
              <a:gdLst/>
              <a:ahLst/>
              <a:cxnLst/>
              <a:rect l="l" t="t" r="r" b="b"/>
              <a:pathLst>
                <a:path w="177" h="54" extrusionOk="0">
                  <a:moveTo>
                    <a:pt x="35" y="0"/>
                  </a:moveTo>
                  <a:cubicBezTo>
                    <a:pt x="24" y="0"/>
                    <a:pt x="12" y="1"/>
                    <a:pt x="1" y="3"/>
                  </a:cubicBezTo>
                  <a:cubicBezTo>
                    <a:pt x="37" y="39"/>
                    <a:pt x="85" y="53"/>
                    <a:pt x="136" y="53"/>
                  </a:cubicBezTo>
                  <a:cubicBezTo>
                    <a:pt x="145" y="53"/>
                    <a:pt x="155" y="53"/>
                    <a:pt x="164" y="52"/>
                  </a:cubicBezTo>
                  <a:cubicBezTo>
                    <a:pt x="176" y="52"/>
                    <a:pt x="176" y="34"/>
                    <a:pt x="164" y="34"/>
                  </a:cubicBezTo>
                  <a:cubicBezTo>
                    <a:pt x="130" y="19"/>
                    <a:pt x="83" y="0"/>
                    <a:pt x="35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2630350" y="2078825"/>
              <a:ext cx="5475" cy="2525"/>
            </a:xfrm>
            <a:custGeom>
              <a:avLst/>
              <a:gdLst/>
              <a:ahLst/>
              <a:cxnLst/>
              <a:rect l="l" t="t" r="r" b="b"/>
              <a:pathLst>
                <a:path w="219" h="101" extrusionOk="0">
                  <a:moveTo>
                    <a:pt x="58" y="1"/>
                  </a:moveTo>
                  <a:cubicBezTo>
                    <a:pt x="40" y="1"/>
                    <a:pt x="21" y="4"/>
                    <a:pt x="1" y="9"/>
                  </a:cubicBezTo>
                  <a:cubicBezTo>
                    <a:pt x="55" y="52"/>
                    <a:pt x="128" y="82"/>
                    <a:pt x="207" y="100"/>
                  </a:cubicBezTo>
                  <a:cubicBezTo>
                    <a:pt x="213" y="100"/>
                    <a:pt x="219" y="82"/>
                    <a:pt x="213" y="76"/>
                  </a:cubicBezTo>
                  <a:cubicBezTo>
                    <a:pt x="171" y="30"/>
                    <a:pt x="119" y="1"/>
                    <a:pt x="5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2630350" y="2078825"/>
              <a:ext cx="5475" cy="2525"/>
            </a:xfrm>
            <a:custGeom>
              <a:avLst/>
              <a:gdLst/>
              <a:ahLst/>
              <a:cxnLst/>
              <a:rect l="l" t="t" r="r" b="b"/>
              <a:pathLst>
                <a:path w="219" h="101" extrusionOk="0">
                  <a:moveTo>
                    <a:pt x="58" y="1"/>
                  </a:moveTo>
                  <a:cubicBezTo>
                    <a:pt x="40" y="1"/>
                    <a:pt x="21" y="4"/>
                    <a:pt x="1" y="9"/>
                  </a:cubicBezTo>
                  <a:cubicBezTo>
                    <a:pt x="55" y="52"/>
                    <a:pt x="128" y="82"/>
                    <a:pt x="207" y="100"/>
                  </a:cubicBezTo>
                  <a:cubicBezTo>
                    <a:pt x="213" y="100"/>
                    <a:pt x="219" y="82"/>
                    <a:pt x="213" y="76"/>
                  </a:cubicBezTo>
                  <a:cubicBezTo>
                    <a:pt x="171" y="30"/>
                    <a:pt x="119" y="1"/>
                    <a:pt x="5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2600400" y="2086925"/>
              <a:ext cx="42700" cy="62225"/>
            </a:xfrm>
            <a:custGeom>
              <a:avLst/>
              <a:gdLst/>
              <a:ahLst/>
              <a:cxnLst/>
              <a:rect l="l" t="t" r="r" b="b"/>
              <a:pathLst>
                <a:path w="1708" h="2489" extrusionOk="0">
                  <a:moveTo>
                    <a:pt x="751" y="0"/>
                  </a:moveTo>
                  <a:cubicBezTo>
                    <a:pt x="630" y="363"/>
                    <a:pt x="509" y="721"/>
                    <a:pt x="382" y="1078"/>
                  </a:cubicBezTo>
                  <a:lnTo>
                    <a:pt x="0" y="2149"/>
                  </a:lnTo>
                  <a:lnTo>
                    <a:pt x="1005" y="2488"/>
                  </a:lnTo>
                  <a:lnTo>
                    <a:pt x="1356" y="1411"/>
                  </a:lnTo>
                  <a:cubicBezTo>
                    <a:pt x="1471" y="1047"/>
                    <a:pt x="1592" y="684"/>
                    <a:pt x="1708" y="321"/>
                  </a:cubicBezTo>
                  <a:lnTo>
                    <a:pt x="751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2622025" y="2089325"/>
              <a:ext cx="21225" cy="7900"/>
            </a:xfrm>
            <a:custGeom>
              <a:avLst/>
              <a:gdLst/>
              <a:ahLst/>
              <a:cxnLst/>
              <a:rect l="l" t="t" r="r" b="b"/>
              <a:pathLst>
                <a:path w="849" h="316" extrusionOk="0">
                  <a:moveTo>
                    <a:pt x="19" y="1"/>
                  </a:moveTo>
                  <a:cubicBezTo>
                    <a:pt x="7" y="1"/>
                    <a:pt x="1" y="19"/>
                    <a:pt x="7" y="19"/>
                  </a:cubicBezTo>
                  <a:cubicBezTo>
                    <a:pt x="273" y="122"/>
                    <a:pt x="546" y="255"/>
                    <a:pt x="818" y="316"/>
                  </a:cubicBezTo>
                  <a:cubicBezTo>
                    <a:pt x="836" y="316"/>
                    <a:pt x="849" y="292"/>
                    <a:pt x="836" y="286"/>
                  </a:cubicBezTo>
                  <a:cubicBezTo>
                    <a:pt x="600" y="122"/>
                    <a:pt x="298" y="43"/>
                    <a:pt x="19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2622025" y="2089325"/>
              <a:ext cx="21225" cy="7900"/>
            </a:xfrm>
            <a:custGeom>
              <a:avLst/>
              <a:gdLst/>
              <a:ahLst/>
              <a:cxnLst/>
              <a:rect l="l" t="t" r="r" b="b"/>
              <a:pathLst>
                <a:path w="849" h="316" extrusionOk="0">
                  <a:moveTo>
                    <a:pt x="19" y="1"/>
                  </a:moveTo>
                  <a:cubicBezTo>
                    <a:pt x="7" y="1"/>
                    <a:pt x="1" y="19"/>
                    <a:pt x="7" y="19"/>
                  </a:cubicBezTo>
                  <a:cubicBezTo>
                    <a:pt x="273" y="122"/>
                    <a:pt x="546" y="255"/>
                    <a:pt x="818" y="316"/>
                  </a:cubicBezTo>
                  <a:cubicBezTo>
                    <a:pt x="836" y="316"/>
                    <a:pt x="849" y="292"/>
                    <a:pt x="836" y="286"/>
                  </a:cubicBezTo>
                  <a:cubicBezTo>
                    <a:pt x="600" y="122"/>
                    <a:pt x="298" y="43"/>
                    <a:pt x="1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2633550" y="2096500"/>
              <a:ext cx="9625" cy="27050"/>
            </a:xfrm>
            <a:custGeom>
              <a:avLst/>
              <a:gdLst/>
              <a:ahLst/>
              <a:cxnLst/>
              <a:rect l="l" t="t" r="r" b="b"/>
              <a:pathLst>
                <a:path w="385" h="1082" extrusionOk="0">
                  <a:moveTo>
                    <a:pt x="366" y="0"/>
                  </a:moveTo>
                  <a:cubicBezTo>
                    <a:pt x="357" y="0"/>
                    <a:pt x="347" y="7"/>
                    <a:pt x="339" y="23"/>
                  </a:cubicBezTo>
                  <a:cubicBezTo>
                    <a:pt x="273" y="192"/>
                    <a:pt x="212" y="368"/>
                    <a:pt x="158" y="543"/>
                  </a:cubicBezTo>
                  <a:cubicBezTo>
                    <a:pt x="109" y="719"/>
                    <a:pt x="55" y="901"/>
                    <a:pt x="0" y="1070"/>
                  </a:cubicBezTo>
                  <a:cubicBezTo>
                    <a:pt x="0" y="1077"/>
                    <a:pt x="2" y="1082"/>
                    <a:pt x="4" y="1082"/>
                  </a:cubicBezTo>
                  <a:cubicBezTo>
                    <a:pt x="5" y="1082"/>
                    <a:pt x="6" y="1078"/>
                    <a:pt x="6" y="1070"/>
                  </a:cubicBezTo>
                  <a:cubicBezTo>
                    <a:pt x="79" y="901"/>
                    <a:pt x="139" y="725"/>
                    <a:pt x="200" y="549"/>
                  </a:cubicBezTo>
                  <a:lnTo>
                    <a:pt x="382" y="29"/>
                  </a:lnTo>
                  <a:cubicBezTo>
                    <a:pt x="385" y="12"/>
                    <a:pt x="377" y="0"/>
                    <a:pt x="366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2633550" y="2096500"/>
              <a:ext cx="9625" cy="27050"/>
            </a:xfrm>
            <a:custGeom>
              <a:avLst/>
              <a:gdLst/>
              <a:ahLst/>
              <a:cxnLst/>
              <a:rect l="l" t="t" r="r" b="b"/>
              <a:pathLst>
                <a:path w="385" h="1082" extrusionOk="0">
                  <a:moveTo>
                    <a:pt x="366" y="0"/>
                  </a:moveTo>
                  <a:cubicBezTo>
                    <a:pt x="357" y="0"/>
                    <a:pt x="347" y="7"/>
                    <a:pt x="339" y="23"/>
                  </a:cubicBezTo>
                  <a:cubicBezTo>
                    <a:pt x="273" y="192"/>
                    <a:pt x="212" y="368"/>
                    <a:pt x="158" y="543"/>
                  </a:cubicBezTo>
                  <a:cubicBezTo>
                    <a:pt x="109" y="719"/>
                    <a:pt x="55" y="901"/>
                    <a:pt x="0" y="1070"/>
                  </a:cubicBezTo>
                  <a:cubicBezTo>
                    <a:pt x="0" y="1077"/>
                    <a:pt x="2" y="1082"/>
                    <a:pt x="4" y="1082"/>
                  </a:cubicBezTo>
                  <a:cubicBezTo>
                    <a:pt x="5" y="1082"/>
                    <a:pt x="6" y="1078"/>
                    <a:pt x="6" y="1070"/>
                  </a:cubicBezTo>
                  <a:cubicBezTo>
                    <a:pt x="79" y="901"/>
                    <a:pt x="139" y="725"/>
                    <a:pt x="200" y="549"/>
                  </a:cubicBezTo>
                  <a:lnTo>
                    <a:pt x="382" y="29"/>
                  </a:lnTo>
                  <a:cubicBezTo>
                    <a:pt x="385" y="12"/>
                    <a:pt x="377" y="0"/>
                    <a:pt x="366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2610825" y="2094925"/>
              <a:ext cx="28800" cy="53775"/>
            </a:xfrm>
            <a:custGeom>
              <a:avLst/>
              <a:gdLst/>
              <a:ahLst/>
              <a:cxnLst/>
              <a:rect l="l" t="t" r="r" b="b"/>
              <a:pathLst>
                <a:path w="1152" h="2151" extrusionOk="0">
                  <a:moveTo>
                    <a:pt x="697" y="1"/>
                  </a:moveTo>
                  <a:lnTo>
                    <a:pt x="631" y="195"/>
                  </a:lnTo>
                  <a:cubicBezTo>
                    <a:pt x="661" y="207"/>
                    <a:pt x="685" y="213"/>
                    <a:pt x="715" y="219"/>
                  </a:cubicBezTo>
                  <a:cubicBezTo>
                    <a:pt x="740" y="225"/>
                    <a:pt x="752" y="237"/>
                    <a:pt x="770" y="243"/>
                  </a:cubicBezTo>
                  <a:cubicBezTo>
                    <a:pt x="782" y="249"/>
                    <a:pt x="806" y="255"/>
                    <a:pt x="818" y="273"/>
                  </a:cubicBezTo>
                  <a:cubicBezTo>
                    <a:pt x="849" y="292"/>
                    <a:pt x="879" y="310"/>
                    <a:pt x="909" y="334"/>
                  </a:cubicBezTo>
                  <a:cubicBezTo>
                    <a:pt x="964" y="370"/>
                    <a:pt x="988" y="413"/>
                    <a:pt x="988" y="413"/>
                  </a:cubicBezTo>
                  <a:lnTo>
                    <a:pt x="879" y="413"/>
                  </a:lnTo>
                  <a:cubicBezTo>
                    <a:pt x="818" y="407"/>
                    <a:pt x="740" y="395"/>
                    <a:pt x="661" y="364"/>
                  </a:cubicBezTo>
                  <a:cubicBezTo>
                    <a:pt x="631" y="352"/>
                    <a:pt x="606" y="340"/>
                    <a:pt x="588" y="334"/>
                  </a:cubicBezTo>
                  <a:lnTo>
                    <a:pt x="540" y="455"/>
                  </a:lnTo>
                  <a:cubicBezTo>
                    <a:pt x="558" y="455"/>
                    <a:pt x="570" y="455"/>
                    <a:pt x="588" y="461"/>
                  </a:cubicBezTo>
                  <a:cubicBezTo>
                    <a:pt x="618" y="467"/>
                    <a:pt x="643" y="491"/>
                    <a:pt x="667" y="516"/>
                  </a:cubicBezTo>
                  <a:cubicBezTo>
                    <a:pt x="673" y="528"/>
                    <a:pt x="685" y="534"/>
                    <a:pt x="691" y="552"/>
                  </a:cubicBezTo>
                  <a:cubicBezTo>
                    <a:pt x="691" y="558"/>
                    <a:pt x="697" y="558"/>
                    <a:pt x="697" y="570"/>
                  </a:cubicBezTo>
                  <a:lnTo>
                    <a:pt x="697" y="576"/>
                  </a:lnTo>
                  <a:lnTo>
                    <a:pt x="691" y="576"/>
                  </a:lnTo>
                  <a:lnTo>
                    <a:pt x="685" y="582"/>
                  </a:lnTo>
                  <a:cubicBezTo>
                    <a:pt x="679" y="588"/>
                    <a:pt x="661" y="600"/>
                    <a:pt x="643" y="606"/>
                  </a:cubicBezTo>
                  <a:cubicBezTo>
                    <a:pt x="628" y="612"/>
                    <a:pt x="611" y="615"/>
                    <a:pt x="594" y="615"/>
                  </a:cubicBezTo>
                  <a:cubicBezTo>
                    <a:pt x="578" y="615"/>
                    <a:pt x="561" y="612"/>
                    <a:pt x="546" y="606"/>
                  </a:cubicBezTo>
                  <a:cubicBezTo>
                    <a:pt x="534" y="600"/>
                    <a:pt x="516" y="588"/>
                    <a:pt x="510" y="582"/>
                  </a:cubicBezTo>
                  <a:lnTo>
                    <a:pt x="285" y="1212"/>
                  </a:lnTo>
                  <a:cubicBezTo>
                    <a:pt x="298" y="1218"/>
                    <a:pt x="322" y="1224"/>
                    <a:pt x="334" y="1236"/>
                  </a:cubicBezTo>
                  <a:cubicBezTo>
                    <a:pt x="413" y="1260"/>
                    <a:pt x="485" y="1309"/>
                    <a:pt x="540" y="1345"/>
                  </a:cubicBezTo>
                  <a:cubicBezTo>
                    <a:pt x="564" y="1369"/>
                    <a:pt x="588" y="1387"/>
                    <a:pt x="600" y="1400"/>
                  </a:cubicBezTo>
                  <a:lnTo>
                    <a:pt x="625" y="1424"/>
                  </a:lnTo>
                  <a:lnTo>
                    <a:pt x="510" y="1424"/>
                  </a:lnTo>
                  <a:cubicBezTo>
                    <a:pt x="443" y="1412"/>
                    <a:pt x="364" y="1400"/>
                    <a:pt x="285" y="1363"/>
                  </a:cubicBezTo>
                  <a:cubicBezTo>
                    <a:pt x="267" y="1357"/>
                    <a:pt x="243" y="1345"/>
                    <a:pt x="231" y="1339"/>
                  </a:cubicBezTo>
                  <a:lnTo>
                    <a:pt x="158" y="1539"/>
                  </a:lnTo>
                  <a:cubicBezTo>
                    <a:pt x="177" y="1539"/>
                    <a:pt x="201" y="1545"/>
                    <a:pt x="213" y="1551"/>
                  </a:cubicBezTo>
                  <a:cubicBezTo>
                    <a:pt x="243" y="1569"/>
                    <a:pt x="273" y="1587"/>
                    <a:pt x="298" y="1617"/>
                  </a:cubicBezTo>
                  <a:cubicBezTo>
                    <a:pt x="304" y="1636"/>
                    <a:pt x="310" y="1648"/>
                    <a:pt x="322" y="1660"/>
                  </a:cubicBezTo>
                  <a:cubicBezTo>
                    <a:pt x="322" y="1666"/>
                    <a:pt x="322" y="1666"/>
                    <a:pt x="328" y="1672"/>
                  </a:cubicBezTo>
                  <a:lnTo>
                    <a:pt x="328" y="1678"/>
                  </a:lnTo>
                  <a:lnTo>
                    <a:pt x="322" y="1678"/>
                  </a:lnTo>
                  <a:cubicBezTo>
                    <a:pt x="322" y="1678"/>
                    <a:pt x="310" y="1690"/>
                    <a:pt x="304" y="1690"/>
                  </a:cubicBezTo>
                  <a:cubicBezTo>
                    <a:pt x="298" y="1696"/>
                    <a:pt x="279" y="1696"/>
                    <a:pt x="267" y="1702"/>
                  </a:cubicBezTo>
                  <a:cubicBezTo>
                    <a:pt x="255" y="1705"/>
                    <a:pt x="241" y="1706"/>
                    <a:pt x="227" y="1706"/>
                  </a:cubicBezTo>
                  <a:cubicBezTo>
                    <a:pt x="206" y="1706"/>
                    <a:pt x="183" y="1703"/>
                    <a:pt x="158" y="1696"/>
                  </a:cubicBezTo>
                  <a:lnTo>
                    <a:pt x="116" y="1672"/>
                  </a:lnTo>
                  <a:lnTo>
                    <a:pt x="1" y="1999"/>
                  </a:lnTo>
                  <a:lnTo>
                    <a:pt x="516" y="2150"/>
                  </a:lnTo>
                  <a:cubicBezTo>
                    <a:pt x="618" y="1817"/>
                    <a:pt x="715" y="1490"/>
                    <a:pt x="818" y="1157"/>
                  </a:cubicBezTo>
                  <a:cubicBezTo>
                    <a:pt x="927" y="830"/>
                    <a:pt x="1030" y="497"/>
                    <a:pt x="1151" y="177"/>
                  </a:cubicBezTo>
                  <a:cubicBezTo>
                    <a:pt x="1000" y="116"/>
                    <a:pt x="849" y="62"/>
                    <a:pt x="697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2618700" y="2097750"/>
              <a:ext cx="15325" cy="6450"/>
            </a:xfrm>
            <a:custGeom>
              <a:avLst/>
              <a:gdLst/>
              <a:ahLst/>
              <a:cxnLst/>
              <a:rect l="l" t="t" r="r" b="b"/>
              <a:pathLst>
                <a:path w="613" h="258" extrusionOk="0">
                  <a:moveTo>
                    <a:pt x="67" y="1"/>
                  </a:moveTo>
                  <a:cubicBezTo>
                    <a:pt x="45" y="1"/>
                    <a:pt x="23" y="3"/>
                    <a:pt x="1" y="9"/>
                  </a:cubicBezTo>
                  <a:cubicBezTo>
                    <a:pt x="92" y="76"/>
                    <a:pt x="219" y="94"/>
                    <a:pt x="316" y="130"/>
                  </a:cubicBezTo>
                  <a:cubicBezTo>
                    <a:pt x="412" y="166"/>
                    <a:pt x="515" y="203"/>
                    <a:pt x="606" y="257"/>
                  </a:cubicBezTo>
                  <a:cubicBezTo>
                    <a:pt x="606" y="257"/>
                    <a:pt x="612" y="251"/>
                    <a:pt x="606" y="251"/>
                  </a:cubicBezTo>
                  <a:cubicBezTo>
                    <a:pt x="521" y="185"/>
                    <a:pt x="425" y="136"/>
                    <a:pt x="322" y="94"/>
                  </a:cubicBezTo>
                  <a:cubicBezTo>
                    <a:pt x="248" y="49"/>
                    <a:pt x="162" y="1"/>
                    <a:pt x="67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2618700" y="2097750"/>
              <a:ext cx="15325" cy="6450"/>
            </a:xfrm>
            <a:custGeom>
              <a:avLst/>
              <a:gdLst/>
              <a:ahLst/>
              <a:cxnLst/>
              <a:rect l="l" t="t" r="r" b="b"/>
              <a:pathLst>
                <a:path w="613" h="258" extrusionOk="0">
                  <a:moveTo>
                    <a:pt x="67" y="1"/>
                  </a:moveTo>
                  <a:cubicBezTo>
                    <a:pt x="45" y="1"/>
                    <a:pt x="23" y="3"/>
                    <a:pt x="1" y="9"/>
                  </a:cubicBezTo>
                  <a:cubicBezTo>
                    <a:pt x="92" y="76"/>
                    <a:pt x="219" y="94"/>
                    <a:pt x="316" y="130"/>
                  </a:cubicBezTo>
                  <a:cubicBezTo>
                    <a:pt x="412" y="166"/>
                    <a:pt x="515" y="203"/>
                    <a:pt x="606" y="257"/>
                  </a:cubicBezTo>
                  <a:cubicBezTo>
                    <a:pt x="606" y="257"/>
                    <a:pt x="612" y="251"/>
                    <a:pt x="606" y="251"/>
                  </a:cubicBezTo>
                  <a:cubicBezTo>
                    <a:pt x="521" y="185"/>
                    <a:pt x="425" y="136"/>
                    <a:pt x="322" y="94"/>
                  </a:cubicBezTo>
                  <a:cubicBezTo>
                    <a:pt x="248" y="49"/>
                    <a:pt x="162" y="1"/>
                    <a:pt x="67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2611300" y="2122850"/>
              <a:ext cx="13950" cy="6775"/>
            </a:xfrm>
            <a:custGeom>
              <a:avLst/>
              <a:gdLst/>
              <a:ahLst/>
              <a:cxnLst/>
              <a:rect l="l" t="t" r="r" b="b"/>
              <a:pathLst>
                <a:path w="558" h="271" extrusionOk="0">
                  <a:moveTo>
                    <a:pt x="38" y="1"/>
                  </a:moveTo>
                  <a:cubicBezTo>
                    <a:pt x="26" y="1"/>
                    <a:pt x="13" y="2"/>
                    <a:pt x="0" y="4"/>
                  </a:cubicBezTo>
                  <a:cubicBezTo>
                    <a:pt x="61" y="65"/>
                    <a:pt x="151" y="77"/>
                    <a:pt x="230" y="107"/>
                  </a:cubicBezTo>
                  <a:cubicBezTo>
                    <a:pt x="339" y="143"/>
                    <a:pt x="436" y="204"/>
                    <a:pt x="545" y="270"/>
                  </a:cubicBezTo>
                  <a:cubicBezTo>
                    <a:pt x="551" y="270"/>
                    <a:pt x="557" y="258"/>
                    <a:pt x="551" y="252"/>
                  </a:cubicBezTo>
                  <a:cubicBezTo>
                    <a:pt x="466" y="186"/>
                    <a:pt x="375" y="131"/>
                    <a:pt x="285" y="83"/>
                  </a:cubicBezTo>
                  <a:cubicBezTo>
                    <a:pt x="205" y="51"/>
                    <a:pt x="126" y="1"/>
                    <a:pt x="38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9"/>
            <p:cNvSpPr/>
            <p:nvPr/>
          </p:nvSpPr>
          <p:spPr>
            <a:xfrm>
              <a:off x="2611300" y="2122850"/>
              <a:ext cx="13950" cy="6775"/>
            </a:xfrm>
            <a:custGeom>
              <a:avLst/>
              <a:gdLst/>
              <a:ahLst/>
              <a:cxnLst/>
              <a:rect l="l" t="t" r="r" b="b"/>
              <a:pathLst>
                <a:path w="558" h="271" extrusionOk="0">
                  <a:moveTo>
                    <a:pt x="38" y="1"/>
                  </a:moveTo>
                  <a:cubicBezTo>
                    <a:pt x="26" y="1"/>
                    <a:pt x="13" y="2"/>
                    <a:pt x="0" y="4"/>
                  </a:cubicBezTo>
                  <a:cubicBezTo>
                    <a:pt x="61" y="65"/>
                    <a:pt x="151" y="77"/>
                    <a:pt x="230" y="107"/>
                  </a:cubicBezTo>
                  <a:cubicBezTo>
                    <a:pt x="339" y="143"/>
                    <a:pt x="436" y="204"/>
                    <a:pt x="545" y="270"/>
                  </a:cubicBezTo>
                  <a:cubicBezTo>
                    <a:pt x="551" y="270"/>
                    <a:pt x="557" y="258"/>
                    <a:pt x="551" y="252"/>
                  </a:cubicBezTo>
                  <a:cubicBezTo>
                    <a:pt x="466" y="186"/>
                    <a:pt x="375" y="131"/>
                    <a:pt x="285" y="83"/>
                  </a:cubicBezTo>
                  <a:cubicBezTo>
                    <a:pt x="205" y="51"/>
                    <a:pt x="126" y="1"/>
                    <a:pt x="3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2620975" y="2105375"/>
              <a:ext cx="4575" cy="1550"/>
            </a:xfrm>
            <a:custGeom>
              <a:avLst/>
              <a:gdLst/>
              <a:ahLst/>
              <a:cxnLst/>
              <a:rect l="l" t="t" r="r" b="b"/>
              <a:pathLst>
                <a:path w="183" h="62" extrusionOk="0">
                  <a:moveTo>
                    <a:pt x="44" y="1"/>
                  </a:moveTo>
                  <a:cubicBezTo>
                    <a:pt x="29" y="1"/>
                    <a:pt x="15" y="2"/>
                    <a:pt x="1" y="7"/>
                  </a:cubicBezTo>
                  <a:cubicBezTo>
                    <a:pt x="43" y="49"/>
                    <a:pt x="110" y="61"/>
                    <a:pt x="170" y="61"/>
                  </a:cubicBezTo>
                  <a:cubicBezTo>
                    <a:pt x="182" y="61"/>
                    <a:pt x="182" y="43"/>
                    <a:pt x="182" y="43"/>
                  </a:cubicBezTo>
                  <a:cubicBezTo>
                    <a:pt x="136" y="20"/>
                    <a:pt x="90" y="1"/>
                    <a:pt x="44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2620975" y="2105375"/>
              <a:ext cx="4575" cy="1550"/>
            </a:xfrm>
            <a:custGeom>
              <a:avLst/>
              <a:gdLst/>
              <a:ahLst/>
              <a:cxnLst/>
              <a:rect l="l" t="t" r="r" b="b"/>
              <a:pathLst>
                <a:path w="183" h="62" extrusionOk="0">
                  <a:moveTo>
                    <a:pt x="44" y="1"/>
                  </a:moveTo>
                  <a:cubicBezTo>
                    <a:pt x="29" y="1"/>
                    <a:pt x="15" y="2"/>
                    <a:pt x="1" y="7"/>
                  </a:cubicBezTo>
                  <a:cubicBezTo>
                    <a:pt x="43" y="49"/>
                    <a:pt x="110" y="61"/>
                    <a:pt x="170" y="61"/>
                  </a:cubicBezTo>
                  <a:cubicBezTo>
                    <a:pt x="182" y="61"/>
                    <a:pt x="182" y="43"/>
                    <a:pt x="182" y="43"/>
                  </a:cubicBezTo>
                  <a:cubicBezTo>
                    <a:pt x="136" y="20"/>
                    <a:pt x="90" y="1"/>
                    <a:pt x="44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2612200" y="2132750"/>
              <a:ext cx="5775" cy="2475"/>
            </a:xfrm>
            <a:custGeom>
              <a:avLst/>
              <a:gdLst/>
              <a:ahLst/>
              <a:cxnLst/>
              <a:rect l="l" t="t" r="r" b="b"/>
              <a:pathLst>
                <a:path w="231" h="99" extrusionOk="0">
                  <a:moveTo>
                    <a:pt x="50" y="1"/>
                  </a:moveTo>
                  <a:cubicBezTo>
                    <a:pt x="34" y="1"/>
                    <a:pt x="17" y="3"/>
                    <a:pt x="0" y="8"/>
                  </a:cubicBezTo>
                  <a:cubicBezTo>
                    <a:pt x="61" y="62"/>
                    <a:pt x="134" y="92"/>
                    <a:pt x="212" y="98"/>
                  </a:cubicBezTo>
                  <a:cubicBezTo>
                    <a:pt x="218" y="98"/>
                    <a:pt x="230" y="86"/>
                    <a:pt x="218" y="74"/>
                  </a:cubicBezTo>
                  <a:cubicBezTo>
                    <a:pt x="170" y="35"/>
                    <a:pt x="114" y="1"/>
                    <a:pt x="5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2612200" y="2132750"/>
              <a:ext cx="5775" cy="2475"/>
            </a:xfrm>
            <a:custGeom>
              <a:avLst/>
              <a:gdLst/>
              <a:ahLst/>
              <a:cxnLst/>
              <a:rect l="l" t="t" r="r" b="b"/>
              <a:pathLst>
                <a:path w="231" h="99" extrusionOk="0">
                  <a:moveTo>
                    <a:pt x="50" y="1"/>
                  </a:moveTo>
                  <a:cubicBezTo>
                    <a:pt x="34" y="1"/>
                    <a:pt x="17" y="3"/>
                    <a:pt x="0" y="8"/>
                  </a:cubicBezTo>
                  <a:cubicBezTo>
                    <a:pt x="61" y="62"/>
                    <a:pt x="134" y="92"/>
                    <a:pt x="212" y="98"/>
                  </a:cubicBezTo>
                  <a:cubicBezTo>
                    <a:pt x="218" y="98"/>
                    <a:pt x="230" y="86"/>
                    <a:pt x="218" y="74"/>
                  </a:cubicBezTo>
                  <a:cubicBezTo>
                    <a:pt x="170" y="35"/>
                    <a:pt x="114" y="1"/>
                    <a:pt x="5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2581925" y="2140650"/>
              <a:ext cx="43625" cy="62525"/>
            </a:xfrm>
            <a:custGeom>
              <a:avLst/>
              <a:gdLst/>
              <a:ahLst/>
              <a:cxnLst/>
              <a:rect l="l" t="t" r="r" b="b"/>
              <a:pathLst>
                <a:path w="1745" h="2501" extrusionOk="0">
                  <a:moveTo>
                    <a:pt x="745" y="0"/>
                  </a:moveTo>
                  <a:lnTo>
                    <a:pt x="364" y="1084"/>
                  </a:lnTo>
                  <a:lnTo>
                    <a:pt x="182" y="1629"/>
                  </a:lnTo>
                  <a:lnTo>
                    <a:pt x="1" y="2174"/>
                  </a:lnTo>
                  <a:lnTo>
                    <a:pt x="1060" y="2501"/>
                  </a:lnTo>
                  <a:cubicBezTo>
                    <a:pt x="1115" y="2325"/>
                    <a:pt x="1169" y="2144"/>
                    <a:pt x="1230" y="1962"/>
                  </a:cubicBezTo>
                  <a:lnTo>
                    <a:pt x="1393" y="1423"/>
                  </a:lnTo>
                  <a:lnTo>
                    <a:pt x="1744" y="339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2603575" y="2143225"/>
              <a:ext cx="21975" cy="8350"/>
            </a:xfrm>
            <a:custGeom>
              <a:avLst/>
              <a:gdLst/>
              <a:ahLst/>
              <a:cxnLst/>
              <a:rect l="l" t="t" r="r" b="b"/>
              <a:pathLst>
                <a:path w="879" h="334" extrusionOk="0">
                  <a:moveTo>
                    <a:pt x="12" y="0"/>
                  </a:moveTo>
                  <a:cubicBezTo>
                    <a:pt x="6" y="0"/>
                    <a:pt x="0" y="12"/>
                    <a:pt x="6" y="12"/>
                  </a:cubicBezTo>
                  <a:cubicBezTo>
                    <a:pt x="285" y="121"/>
                    <a:pt x="563" y="255"/>
                    <a:pt x="854" y="333"/>
                  </a:cubicBezTo>
                  <a:cubicBezTo>
                    <a:pt x="866" y="333"/>
                    <a:pt x="878" y="309"/>
                    <a:pt x="866" y="303"/>
                  </a:cubicBezTo>
                  <a:cubicBezTo>
                    <a:pt x="618" y="134"/>
                    <a:pt x="303" y="43"/>
                    <a:pt x="1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9"/>
            <p:cNvSpPr/>
            <p:nvPr/>
          </p:nvSpPr>
          <p:spPr>
            <a:xfrm>
              <a:off x="2603575" y="2143225"/>
              <a:ext cx="21975" cy="8350"/>
            </a:xfrm>
            <a:custGeom>
              <a:avLst/>
              <a:gdLst/>
              <a:ahLst/>
              <a:cxnLst/>
              <a:rect l="l" t="t" r="r" b="b"/>
              <a:pathLst>
                <a:path w="879" h="334" extrusionOk="0">
                  <a:moveTo>
                    <a:pt x="12" y="0"/>
                  </a:moveTo>
                  <a:cubicBezTo>
                    <a:pt x="6" y="0"/>
                    <a:pt x="0" y="12"/>
                    <a:pt x="6" y="12"/>
                  </a:cubicBezTo>
                  <a:cubicBezTo>
                    <a:pt x="285" y="121"/>
                    <a:pt x="563" y="255"/>
                    <a:pt x="854" y="333"/>
                  </a:cubicBezTo>
                  <a:cubicBezTo>
                    <a:pt x="866" y="333"/>
                    <a:pt x="878" y="309"/>
                    <a:pt x="866" y="303"/>
                  </a:cubicBezTo>
                  <a:cubicBezTo>
                    <a:pt x="618" y="134"/>
                    <a:pt x="303" y="43"/>
                    <a:pt x="1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2615825" y="2150800"/>
              <a:ext cx="9800" cy="26825"/>
            </a:xfrm>
            <a:custGeom>
              <a:avLst/>
              <a:gdLst/>
              <a:ahLst/>
              <a:cxnLst/>
              <a:rect l="l" t="t" r="r" b="b"/>
              <a:pathLst>
                <a:path w="392" h="1073" extrusionOk="0">
                  <a:moveTo>
                    <a:pt x="368" y="1"/>
                  </a:moveTo>
                  <a:cubicBezTo>
                    <a:pt x="360" y="1"/>
                    <a:pt x="351" y="6"/>
                    <a:pt x="346" y="18"/>
                  </a:cubicBezTo>
                  <a:cubicBezTo>
                    <a:pt x="279" y="188"/>
                    <a:pt x="219" y="363"/>
                    <a:pt x="158" y="533"/>
                  </a:cubicBezTo>
                  <a:cubicBezTo>
                    <a:pt x="104" y="708"/>
                    <a:pt x="49" y="890"/>
                    <a:pt x="1" y="1066"/>
                  </a:cubicBezTo>
                  <a:cubicBezTo>
                    <a:pt x="1" y="1069"/>
                    <a:pt x="3" y="1073"/>
                    <a:pt x="6" y="1073"/>
                  </a:cubicBezTo>
                  <a:cubicBezTo>
                    <a:pt x="8" y="1073"/>
                    <a:pt x="10" y="1071"/>
                    <a:pt x="13" y="1066"/>
                  </a:cubicBezTo>
                  <a:cubicBezTo>
                    <a:pt x="73" y="890"/>
                    <a:pt x="146" y="721"/>
                    <a:pt x="207" y="551"/>
                  </a:cubicBezTo>
                  <a:lnTo>
                    <a:pt x="388" y="30"/>
                  </a:lnTo>
                  <a:cubicBezTo>
                    <a:pt x="392" y="12"/>
                    <a:pt x="380" y="1"/>
                    <a:pt x="368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615825" y="2150800"/>
              <a:ext cx="9800" cy="26825"/>
            </a:xfrm>
            <a:custGeom>
              <a:avLst/>
              <a:gdLst/>
              <a:ahLst/>
              <a:cxnLst/>
              <a:rect l="l" t="t" r="r" b="b"/>
              <a:pathLst>
                <a:path w="392" h="1073" extrusionOk="0">
                  <a:moveTo>
                    <a:pt x="368" y="1"/>
                  </a:moveTo>
                  <a:cubicBezTo>
                    <a:pt x="360" y="1"/>
                    <a:pt x="351" y="6"/>
                    <a:pt x="346" y="18"/>
                  </a:cubicBezTo>
                  <a:cubicBezTo>
                    <a:pt x="279" y="188"/>
                    <a:pt x="219" y="363"/>
                    <a:pt x="158" y="533"/>
                  </a:cubicBezTo>
                  <a:cubicBezTo>
                    <a:pt x="104" y="708"/>
                    <a:pt x="49" y="890"/>
                    <a:pt x="1" y="1066"/>
                  </a:cubicBezTo>
                  <a:cubicBezTo>
                    <a:pt x="1" y="1069"/>
                    <a:pt x="3" y="1073"/>
                    <a:pt x="6" y="1073"/>
                  </a:cubicBezTo>
                  <a:cubicBezTo>
                    <a:pt x="8" y="1073"/>
                    <a:pt x="10" y="1071"/>
                    <a:pt x="13" y="1066"/>
                  </a:cubicBezTo>
                  <a:cubicBezTo>
                    <a:pt x="73" y="890"/>
                    <a:pt x="146" y="721"/>
                    <a:pt x="207" y="551"/>
                  </a:cubicBezTo>
                  <a:lnTo>
                    <a:pt x="388" y="30"/>
                  </a:lnTo>
                  <a:cubicBezTo>
                    <a:pt x="392" y="12"/>
                    <a:pt x="380" y="1"/>
                    <a:pt x="368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592525" y="2148975"/>
              <a:ext cx="29375" cy="53750"/>
            </a:xfrm>
            <a:custGeom>
              <a:avLst/>
              <a:gdLst/>
              <a:ahLst/>
              <a:cxnLst/>
              <a:rect l="l" t="t" r="r" b="b"/>
              <a:pathLst>
                <a:path w="1175" h="2150" extrusionOk="0">
                  <a:moveTo>
                    <a:pt x="697" y="0"/>
                  </a:moveTo>
                  <a:lnTo>
                    <a:pt x="630" y="200"/>
                  </a:lnTo>
                  <a:cubicBezTo>
                    <a:pt x="660" y="206"/>
                    <a:pt x="685" y="212"/>
                    <a:pt x="715" y="224"/>
                  </a:cubicBezTo>
                  <a:cubicBezTo>
                    <a:pt x="733" y="230"/>
                    <a:pt x="751" y="237"/>
                    <a:pt x="769" y="243"/>
                  </a:cubicBezTo>
                  <a:cubicBezTo>
                    <a:pt x="793" y="255"/>
                    <a:pt x="812" y="261"/>
                    <a:pt x="824" y="273"/>
                  </a:cubicBezTo>
                  <a:cubicBezTo>
                    <a:pt x="866" y="297"/>
                    <a:pt x="896" y="309"/>
                    <a:pt x="915" y="333"/>
                  </a:cubicBezTo>
                  <a:cubicBezTo>
                    <a:pt x="969" y="370"/>
                    <a:pt x="999" y="418"/>
                    <a:pt x="999" y="418"/>
                  </a:cubicBezTo>
                  <a:lnTo>
                    <a:pt x="969" y="418"/>
                  </a:lnTo>
                  <a:cubicBezTo>
                    <a:pt x="945" y="418"/>
                    <a:pt x="921" y="418"/>
                    <a:pt x="884" y="412"/>
                  </a:cubicBezTo>
                  <a:cubicBezTo>
                    <a:pt x="818" y="400"/>
                    <a:pt x="739" y="382"/>
                    <a:pt x="660" y="358"/>
                  </a:cubicBezTo>
                  <a:cubicBezTo>
                    <a:pt x="630" y="352"/>
                    <a:pt x="606" y="333"/>
                    <a:pt x="576" y="327"/>
                  </a:cubicBezTo>
                  <a:lnTo>
                    <a:pt x="533" y="448"/>
                  </a:lnTo>
                  <a:cubicBezTo>
                    <a:pt x="545" y="448"/>
                    <a:pt x="563" y="448"/>
                    <a:pt x="576" y="454"/>
                  </a:cubicBezTo>
                  <a:cubicBezTo>
                    <a:pt x="606" y="461"/>
                    <a:pt x="636" y="485"/>
                    <a:pt x="660" y="509"/>
                  </a:cubicBezTo>
                  <a:cubicBezTo>
                    <a:pt x="666" y="527"/>
                    <a:pt x="672" y="533"/>
                    <a:pt x="678" y="545"/>
                  </a:cubicBezTo>
                  <a:cubicBezTo>
                    <a:pt x="678" y="557"/>
                    <a:pt x="691" y="557"/>
                    <a:pt x="691" y="563"/>
                  </a:cubicBezTo>
                  <a:lnTo>
                    <a:pt x="691" y="569"/>
                  </a:lnTo>
                  <a:lnTo>
                    <a:pt x="678" y="569"/>
                  </a:lnTo>
                  <a:cubicBezTo>
                    <a:pt x="678" y="569"/>
                    <a:pt x="672" y="576"/>
                    <a:pt x="666" y="576"/>
                  </a:cubicBezTo>
                  <a:cubicBezTo>
                    <a:pt x="660" y="588"/>
                    <a:pt x="642" y="594"/>
                    <a:pt x="630" y="594"/>
                  </a:cubicBezTo>
                  <a:cubicBezTo>
                    <a:pt x="613" y="597"/>
                    <a:pt x="591" y="601"/>
                    <a:pt x="569" y="601"/>
                  </a:cubicBezTo>
                  <a:cubicBezTo>
                    <a:pt x="553" y="601"/>
                    <a:pt x="536" y="599"/>
                    <a:pt x="521" y="594"/>
                  </a:cubicBezTo>
                  <a:lnTo>
                    <a:pt x="479" y="569"/>
                  </a:lnTo>
                  <a:cubicBezTo>
                    <a:pt x="400" y="781"/>
                    <a:pt x="327" y="987"/>
                    <a:pt x="255" y="1199"/>
                  </a:cubicBezTo>
                  <a:cubicBezTo>
                    <a:pt x="279" y="1205"/>
                    <a:pt x="297" y="1211"/>
                    <a:pt x="315" y="1223"/>
                  </a:cubicBezTo>
                  <a:cubicBezTo>
                    <a:pt x="400" y="1254"/>
                    <a:pt x="479" y="1296"/>
                    <a:pt x="527" y="1332"/>
                  </a:cubicBezTo>
                  <a:cubicBezTo>
                    <a:pt x="557" y="1357"/>
                    <a:pt x="582" y="1375"/>
                    <a:pt x="588" y="1387"/>
                  </a:cubicBezTo>
                  <a:lnTo>
                    <a:pt x="612" y="1411"/>
                  </a:lnTo>
                  <a:lnTo>
                    <a:pt x="497" y="1411"/>
                  </a:lnTo>
                  <a:cubicBezTo>
                    <a:pt x="430" y="1405"/>
                    <a:pt x="345" y="1387"/>
                    <a:pt x="267" y="1351"/>
                  </a:cubicBezTo>
                  <a:cubicBezTo>
                    <a:pt x="249" y="1344"/>
                    <a:pt x="224" y="1332"/>
                    <a:pt x="212" y="1326"/>
                  </a:cubicBezTo>
                  <a:lnTo>
                    <a:pt x="146" y="1526"/>
                  </a:lnTo>
                  <a:cubicBezTo>
                    <a:pt x="158" y="1526"/>
                    <a:pt x="182" y="1532"/>
                    <a:pt x="194" y="1538"/>
                  </a:cubicBezTo>
                  <a:cubicBezTo>
                    <a:pt x="236" y="1556"/>
                    <a:pt x="267" y="1575"/>
                    <a:pt x="285" y="1605"/>
                  </a:cubicBezTo>
                  <a:cubicBezTo>
                    <a:pt x="297" y="1623"/>
                    <a:pt x="303" y="1635"/>
                    <a:pt x="309" y="1647"/>
                  </a:cubicBezTo>
                  <a:cubicBezTo>
                    <a:pt x="309" y="1653"/>
                    <a:pt x="315" y="1653"/>
                    <a:pt x="315" y="1659"/>
                  </a:cubicBezTo>
                  <a:lnTo>
                    <a:pt x="315" y="1665"/>
                  </a:lnTo>
                  <a:lnTo>
                    <a:pt x="309" y="1665"/>
                  </a:lnTo>
                  <a:cubicBezTo>
                    <a:pt x="309" y="1665"/>
                    <a:pt x="303" y="1677"/>
                    <a:pt x="297" y="1677"/>
                  </a:cubicBezTo>
                  <a:cubicBezTo>
                    <a:pt x="285" y="1684"/>
                    <a:pt x="273" y="1684"/>
                    <a:pt x="255" y="1690"/>
                  </a:cubicBezTo>
                  <a:cubicBezTo>
                    <a:pt x="242" y="1692"/>
                    <a:pt x="227" y="1694"/>
                    <a:pt x="213" y="1694"/>
                  </a:cubicBezTo>
                  <a:cubicBezTo>
                    <a:pt x="191" y="1694"/>
                    <a:pt x="169" y="1691"/>
                    <a:pt x="152" y="1684"/>
                  </a:cubicBezTo>
                  <a:lnTo>
                    <a:pt x="103" y="1659"/>
                  </a:lnTo>
                  <a:lnTo>
                    <a:pt x="0" y="1992"/>
                  </a:lnTo>
                  <a:lnTo>
                    <a:pt x="563" y="2150"/>
                  </a:lnTo>
                  <a:cubicBezTo>
                    <a:pt x="606" y="1986"/>
                    <a:pt x="654" y="1817"/>
                    <a:pt x="697" y="1659"/>
                  </a:cubicBezTo>
                  <a:cubicBezTo>
                    <a:pt x="739" y="1496"/>
                    <a:pt x="793" y="1326"/>
                    <a:pt x="842" y="1169"/>
                  </a:cubicBezTo>
                  <a:cubicBezTo>
                    <a:pt x="939" y="842"/>
                    <a:pt x="1054" y="515"/>
                    <a:pt x="1175" y="194"/>
                  </a:cubicBezTo>
                  <a:cubicBezTo>
                    <a:pt x="1017" y="134"/>
                    <a:pt x="854" y="73"/>
                    <a:pt x="69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599950" y="2151550"/>
              <a:ext cx="16050" cy="6525"/>
            </a:xfrm>
            <a:custGeom>
              <a:avLst/>
              <a:gdLst/>
              <a:ahLst/>
              <a:cxnLst/>
              <a:rect l="l" t="t" r="r" b="b"/>
              <a:pathLst>
                <a:path w="642" h="261" extrusionOk="0">
                  <a:moveTo>
                    <a:pt x="57" y="1"/>
                  </a:moveTo>
                  <a:cubicBezTo>
                    <a:pt x="38" y="1"/>
                    <a:pt x="19" y="3"/>
                    <a:pt x="0" y="6"/>
                  </a:cubicBezTo>
                  <a:cubicBezTo>
                    <a:pt x="97" y="73"/>
                    <a:pt x="224" y="91"/>
                    <a:pt x="333" y="127"/>
                  </a:cubicBezTo>
                  <a:cubicBezTo>
                    <a:pt x="436" y="164"/>
                    <a:pt x="539" y="212"/>
                    <a:pt x="636" y="261"/>
                  </a:cubicBezTo>
                  <a:cubicBezTo>
                    <a:pt x="636" y="261"/>
                    <a:pt x="642" y="255"/>
                    <a:pt x="636" y="255"/>
                  </a:cubicBezTo>
                  <a:cubicBezTo>
                    <a:pt x="545" y="188"/>
                    <a:pt x="448" y="134"/>
                    <a:pt x="339" y="85"/>
                  </a:cubicBezTo>
                  <a:cubicBezTo>
                    <a:pt x="258" y="49"/>
                    <a:pt x="159" y="1"/>
                    <a:pt x="57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599950" y="2151550"/>
              <a:ext cx="16050" cy="6525"/>
            </a:xfrm>
            <a:custGeom>
              <a:avLst/>
              <a:gdLst/>
              <a:ahLst/>
              <a:cxnLst/>
              <a:rect l="l" t="t" r="r" b="b"/>
              <a:pathLst>
                <a:path w="642" h="261" extrusionOk="0">
                  <a:moveTo>
                    <a:pt x="57" y="1"/>
                  </a:moveTo>
                  <a:cubicBezTo>
                    <a:pt x="38" y="1"/>
                    <a:pt x="19" y="3"/>
                    <a:pt x="0" y="6"/>
                  </a:cubicBezTo>
                  <a:cubicBezTo>
                    <a:pt x="97" y="73"/>
                    <a:pt x="224" y="91"/>
                    <a:pt x="333" y="127"/>
                  </a:cubicBezTo>
                  <a:cubicBezTo>
                    <a:pt x="436" y="164"/>
                    <a:pt x="539" y="212"/>
                    <a:pt x="636" y="261"/>
                  </a:cubicBezTo>
                  <a:cubicBezTo>
                    <a:pt x="636" y="261"/>
                    <a:pt x="642" y="255"/>
                    <a:pt x="636" y="255"/>
                  </a:cubicBezTo>
                  <a:cubicBezTo>
                    <a:pt x="545" y="188"/>
                    <a:pt x="448" y="134"/>
                    <a:pt x="339" y="85"/>
                  </a:cubicBezTo>
                  <a:cubicBezTo>
                    <a:pt x="258" y="49"/>
                    <a:pt x="159" y="1"/>
                    <a:pt x="57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592675" y="2176775"/>
              <a:ext cx="14850" cy="6725"/>
            </a:xfrm>
            <a:custGeom>
              <a:avLst/>
              <a:gdLst/>
              <a:ahLst/>
              <a:cxnLst/>
              <a:rect l="l" t="t" r="r" b="b"/>
              <a:pathLst>
                <a:path w="594" h="269" extrusionOk="0">
                  <a:moveTo>
                    <a:pt x="29" y="1"/>
                  </a:moveTo>
                  <a:cubicBezTo>
                    <a:pt x="20" y="1"/>
                    <a:pt x="10" y="1"/>
                    <a:pt x="0" y="2"/>
                  </a:cubicBezTo>
                  <a:cubicBezTo>
                    <a:pt x="73" y="63"/>
                    <a:pt x="170" y="81"/>
                    <a:pt x="255" y="105"/>
                  </a:cubicBezTo>
                  <a:cubicBezTo>
                    <a:pt x="364" y="148"/>
                    <a:pt x="473" y="214"/>
                    <a:pt x="576" y="269"/>
                  </a:cubicBezTo>
                  <a:cubicBezTo>
                    <a:pt x="582" y="269"/>
                    <a:pt x="594" y="257"/>
                    <a:pt x="582" y="251"/>
                  </a:cubicBezTo>
                  <a:cubicBezTo>
                    <a:pt x="503" y="184"/>
                    <a:pt x="400" y="130"/>
                    <a:pt x="303" y="87"/>
                  </a:cubicBezTo>
                  <a:cubicBezTo>
                    <a:pt x="215" y="54"/>
                    <a:pt x="127" y="1"/>
                    <a:pt x="29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2592675" y="2176775"/>
              <a:ext cx="14850" cy="6725"/>
            </a:xfrm>
            <a:custGeom>
              <a:avLst/>
              <a:gdLst/>
              <a:ahLst/>
              <a:cxnLst/>
              <a:rect l="l" t="t" r="r" b="b"/>
              <a:pathLst>
                <a:path w="594" h="269" extrusionOk="0">
                  <a:moveTo>
                    <a:pt x="29" y="1"/>
                  </a:moveTo>
                  <a:cubicBezTo>
                    <a:pt x="20" y="1"/>
                    <a:pt x="10" y="1"/>
                    <a:pt x="0" y="2"/>
                  </a:cubicBezTo>
                  <a:cubicBezTo>
                    <a:pt x="73" y="63"/>
                    <a:pt x="170" y="81"/>
                    <a:pt x="255" y="105"/>
                  </a:cubicBezTo>
                  <a:cubicBezTo>
                    <a:pt x="364" y="148"/>
                    <a:pt x="473" y="214"/>
                    <a:pt x="576" y="269"/>
                  </a:cubicBezTo>
                  <a:cubicBezTo>
                    <a:pt x="582" y="269"/>
                    <a:pt x="594" y="257"/>
                    <a:pt x="582" y="251"/>
                  </a:cubicBezTo>
                  <a:cubicBezTo>
                    <a:pt x="503" y="184"/>
                    <a:pt x="400" y="130"/>
                    <a:pt x="303" y="87"/>
                  </a:cubicBezTo>
                  <a:cubicBezTo>
                    <a:pt x="215" y="54"/>
                    <a:pt x="127" y="1"/>
                    <a:pt x="29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2602350" y="2159325"/>
              <a:ext cx="4725" cy="1625"/>
            </a:xfrm>
            <a:custGeom>
              <a:avLst/>
              <a:gdLst/>
              <a:ahLst/>
              <a:cxnLst/>
              <a:rect l="l" t="t" r="r" b="b"/>
              <a:pathLst>
                <a:path w="189" h="65" extrusionOk="0">
                  <a:moveTo>
                    <a:pt x="42" y="0"/>
                  </a:moveTo>
                  <a:cubicBezTo>
                    <a:pt x="28" y="0"/>
                    <a:pt x="15" y="2"/>
                    <a:pt x="1" y="4"/>
                  </a:cubicBezTo>
                  <a:cubicBezTo>
                    <a:pt x="43" y="53"/>
                    <a:pt x="122" y="65"/>
                    <a:pt x="183" y="65"/>
                  </a:cubicBezTo>
                  <a:cubicBezTo>
                    <a:pt x="189" y="65"/>
                    <a:pt x="189" y="47"/>
                    <a:pt x="183" y="47"/>
                  </a:cubicBezTo>
                  <a:cubicBezTo>
                    <a:pt x="139" y="18"/>
                    <a:pt x="92" y="0"/>
                    <a:pt x="4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602350" y="2159325"/>
              <a:ext cx="4725" cy="1625"/>
            </a:xfrm>
            <a:custGeom>
              <a:avLst/>
              <a:gdLst/>
              <a:ahLst/>
              <a:cxnLst/>
              <a:rect l="l" t="t" r="r" b="b"/>
              <a:pathLst>
                <a:path w="189" h="65" extrusionOk="0">
                  <a:moveTo>
                    <a:pt x="42" y="0"/>
                  </a:moveTo>
                  <a:cubicBezTo>
                    <a:pt x="28" y="0"/>
                    <a:pt x="15" y="2"/>
                    <a:pt x="1" y="4"/>
                  </a:cubicBezTo>
                  <a:cubicBezTo>
                    <a:pt x="43" y="53"/>
                    <a:pt x="122" y="65"/>
                    <a:pt x="183" y="65"/>
                  </a:cubicBezTo>
                  <a:cubicBezTo>
                    <a:pt x="189" y="65"/>
                    <a:pt x="189" y="47"/>
                    <a:pt x="183" y="47"/>
                  </a:cubicBezTo>
                  <a:cubicBezTo>
                    <a:pt x="139" y="18"/>
                    <a:pt x="92" y="0"/>
                    <a:pt x="4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593875" y="2186825"/>
              <a:ext cx="5925" cy="2575"/>
            </a:xfrm>
            <a:custGeom>
              <a:avLst/>
              <a:gdLst/>
              <a:ahLst/>
              <a:cxnLst/>
              <a:rect l="l" t="t" r="r" b="b"/>
              <a:pathLst>
                <a:path w="237" h="103" extrusionOk="0">
                  <a:moveTo>
                    <a:pt x="50" y="1"/>
                  </a:moveTo>
                  <a:cubicBezTo>
                    <a:pt x="34" y="1"/>
                    <a:pt x="17" y="3"/>
                    <a:pt x="1" y="6"/>
                  </a:cubicBezTo>
                  <a:cubicBezTo>
                    <a:pt x="61" y="61"/>
                    <a:pt x="146" y="91"/>
                    <a:pt x="219" y="103"/>
                  </a:cubicBezTo>
                  <a:cubicBezTo>
                    <a:pt x="225" y="103"/>
                    <a:pt x="237" y="85"/>
                    <a:pt x="225" y="79"/>
                  </a:cubicBezTo>
                  <a:cubicBezTo>
                    <a:pt x="176" y="30"/>
                    <a:pt x="116" y="1"/>
                    <a:pt x="5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593875" y="2186825"/>
              <a:ext cx="5925" cy="2575"/>
            </a:xfrm>
            <a:custGeom>
              <a:avLst/>
              <a:gdLst/>
              <a:ahLst/>
              <a:cxnLst/>
              <a:rect l="l" t="t" r="r" b="b"/>
              <a:pathLst>
                <a:path w="237" h="103" extrusionOk="0">
                  <a:moveTo>
                    <a:pt x="50" y="1"/>
                  </a:moveTo>
                  <a:cubicBezTo>
                    <a:pt x="34" y="1"/>
                    <a:pt x="17" y="3"/>
                    <a:pt x="1" y="6"/>
                  </a:cubicBezTo>
                  <a:cubicBezTo>
                    <a:pt x="61" y="61"/>
                    <a:pt x="146" y="91"/>
                    <a:pt x="219" y="103"/>
                  </a:cubicBezTo>
                  <a:cubicBezTo>
                    <a:pt x="225" y="103"/>
                    <a:pt x="237" y="85"/>
                    <a:pt x="225" y="79"/>
                  </a:cubicBezTo>
                  <a:cubicBezTo>
                    <a:pt x="176" y="30"/>
                    <a:pt x="116" y="1"/>
                    <a:pt x="5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565275" y="2194975"/>
              <a:ext cx="43025" cy="62700"/>
            </a:xfrm>
            <a:custGeom>
              <a:avLst/>
              <a:gdLst/>
              <a:ahLst/>
              <a:cxnLst/>
              <a:rect l="l" t="t" r="r" b="b"/>
              <a:pathLst>
                <a:path w="1721" h="2508" extrusionOk="0">
                  <a:moveTo>
                    <a:pt x="660" y="1"/>
                  </a:moveTo>
                  <a:cubicBezTo>
                    <a:pt x="606" y="183"/>
                    <a:pt x="539" y="364"/>
                    <a:pt x="485" y="546"/>
                  </a:cubicBezTo>
                  <a:lnTo>
                    <a:pt x="315" y="1097"/>
                  </a:lnTo>
                  <a:cubicBezTo>
                    <a:pt x="267" y="1278"/>
                    <a:pt x="212" y="1472"/>
                    <a:pt x="158" y="1654"/>
                  </a:cubicBezTo>
                  <a:cubicBezTo>
                    <a:pt x="110" y="1841"/>
                    <a:pt x="43" y="2023"/>
                    <a:pt x="1" y="2211"/>
                  </a:cubicBezTo>
                  <a:lnTo>
                    <a:pt x="1127" y="2507"/>
                  </a:lnTo>
                  <a:cubicBezTo>
                    <a:pt x="1163" y="2326"/>
                    <a:pt x="1217" y="2144"/>
                    <a:pt x="1266" y="1963"/>
                  </a:cubicBezTo>
                  <a:cubicBezTo>
                    <a:pt x="1308" y="1781"/>
                    <a:pt x="1357" y="1599"/>
                    <a:pt x="1405" y="1418"/>
                  </a:cubicBezTo>
                  <a:lnTo>
                    <a:pt x="1557" y="873"/>
                  </a:lnTo>
                  <a:cubicBezTo>
                    <a:pt x="1605" y="697"/>
                    <a:pt x="1666" y="516"/>
                    <a:pt x="1720" y="334"/>
                  </a:cubicBezTo>
                  <a:lnTo>
                    <a:pt x="660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584950" y="2197400"/>
              <a:ext cx="23500" cy="8200"/>
            </a:xfrm>
            <a:custGeom>
              <a:avLst/>
              <a:gdLst/>
              <a:ahLst/>
              <a:cxnLst/>
              <a:rect l="l" t="t" r="r" b="b"/>
              <a:pathLst>
                <a:path w="940" h="328" extrusionOk="0">
                  <a:moveTo>
                    <a:pt x="13" y="1"/>
                  </a:moveTo>
                  <a:cubicBezTo>
                    <a:pt x="7" y="1"/>
                    <a:pt x="1" y="19"/>
                    <a:pt x="7" y="19"/>
                  </a:cubicBezTo>
                  <a:cubicBezTo>
                    <a:pt x="303" y="122"/>
                    <a:pt x="606" y="261"/>
                    <a:pt x="909" y="328"/>
                  </a:cubicBezTo>
                  <a:cubicBezTo>
                    <a:pt x="933" y="328"/>
                    <a:pt x="939" y="304"/>
                    <a:pt x="921" y="297"/>
                  </a:cubicBezTo>
                  <a:cubicBezTo>
                    <a:pt x="661" y="134"/>
                    <a:pt x="328" y="49"/>
                    <a:pt x="13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2584950" y="2197400"/>
              <a:ext cx="23500" cy="8200"/>
            </a:xfrm>
            <a:custGeom>
              <a:avLst/>
              <a:gdLst/>
              <a:ahLst/>
              <a:cxnLst/>
              <a:rect l="l" t="t" r="r" b="b"/>
              <a:pathLst>
                <a:path w="940" h="328" extrusionOk="0">
                  <a:moveTo>
                    <a:pt x="13" y="1"/>
                  </a:moveTo>
                  <a:cubicBezTo>
                    <a:pt x="7" y="1"/>
                    <a:pt x="1" y="19"/>
                    <a:pt x="7" y="19"/>
                  </a:cubicBezTo>
                  <a:cubicBezTo>
                    <a:pt x="303" y="122"/>
                    <a:pt x="606" y="261"/>
                    <a:pt x="909" y="328"/>
                  </a:cubicBezTo>
                  <a:cubicBezTo>
                    <a:pt x="933" y="328"/>
                    <a:pt x="939" y="304"/>
                    <a:pt x="921" y="297"/>
                  </a:cubicBezTo>
                  <a:cubicBezTo>
                    <a:pt x="661" y="134"/>
                    <a:pt x="328" y="49"/>
                    <a:pt x="1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9"/>
            <p:cNvSpPr/>
            <p:nvPr/>
          </p:nvSpPr>
          <p:spPr>
            <a:xfrm>
              <a:off x="2599775" y="2204900"/>
              <a:ext cx="8750" cy="26875"/>
            </a:xfrm>
            <a:custGeom>
              <a:avLst/>
              <a:gdLst/>
              <a:ahLst/>
              <a:cxnLst/>
              <a:rect l="l" t="t" r="r" b="b"/>
              <a:pathLst>
                <a:path w="350" h="1075" extrusionOk="0">
                  <a:moveTo>
                    <a:pt x="328" y="1"/>
                  </a:moveTo>
                  <a:cubicBezTo>
                    <a:pt x="320" y="1"/>
                    <a:pt x="312" y="6"/>
                    <a:pt x="310" y="16"/>
                  </a:cubicBezTo>
                  <a:cubicBezTo>
                    <a:pt x="237" y="179"/>
                    <a:pt x="189" y="355"/>
                    <a:pt x="134" y="536"/>
                  </a:cubicBezTo>
                  <a:cubicBezTo>
                    <a:pt x="92" y="706"/>
                    <a:pt x="43" y="894"/>
                    <a:pt x="1" y="1063"/>
                  </a:cubicBezTo>
                  <a:cubicBezTo>
                    <a:pt x="1" y="1070"/>
                    <a:pt x="3" y="1074"/>
                    <a:pt x="5" y="1074"/>
                  </a:cubicBezTo>
                  <a:cubicBezTo>
                    <a:pt x="8" y="1074"/>
                    <a:pt x="10" y="1071"/>
                    <a:pt x="13" y="1063"/>
                  </a:cubicBezTo>
                  <a:cubicBezTo>
                    <a:pt x="74" y="894"/>
                    <a:pt x="128" y="718"/>
                    <a:pt x="183" y="548"/>
                  </a:cubicBezTo>
                  <a:cubicBezTo>
                    <a:pt x="231" y="379"/>
                    <a:pt x="286" y="203"/>
                    <a:pt x="346" y="28"/>
                  </a:cubicBezTo>
                  <a:cubicBezTo>
                    <a:pt x="350" y="10"/>
                    <a:pt x="339" y="1"/>
                    <a:pt x="328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2599775" y="2204900"/>
              <a:ext cx="8750" cy="26875"/>
            </a:xfrm>
            <a:custGeom>
              <a:avLst/>
              <a:gdLst/>
              <a:ahLst/>
              <a:cxnLst/>
              <a:rect l="l" t="t" r="r" b="b"/>
              <a:pathLst>
                <a:path w="350" h="1075" extrusionOk="0">
                  <a:moveTo>
                    <a:pt x="328" y="1"/>
                  </a:moveTo>
                  <a:cubicBezTo>
                    <a:pt x="320" y="1"/>
                    <a:pt x="312" y="6"/>
                    <a:pt x="310" y="16"/>
                  </a:cubicBezTo>
                  <a:cubicBezTo>
                    <a:pt x="237" y="179"/>
                    <a:pt x="189" y="355"/>
                    <a:pt x="134" y="536"/>
                  </a:cubicBezTo>
                  <a:cubicBezTo>
                    <a:pt x="92" y="706"/>
                    <a:pt x="43" y="894"/>
                    <a:pt x="1" y="1063"/>
                  </a:cubicBezTo>
                  <a:cubicBezTo>
                    <a:pt x="1" y="1070"/>
                    <a:pt x="3" y="1074"/>
                    <a:pt x="5" y="1074"/>
                  </a:cubicBezTo>
                  <a:cubicBezTo>
                    <a:pt x="8" y="1074"/>
                    <a:pt x="10" y="1071"/>
                    <a:pt x="13" y="1063"/>
                  </a:cubicBezTo>
                  <a:cubicBezTo>
                    <a:pt x="74" y="894"/>
                    <a:pt x="128" y="718"/>
                    <a:pt x="183" y="548"/>
                  </a:cubicBezTo>
                  <a:cubicBezTo>
                    <a:pt x="231" y="379"/>
                    <a:pt x="286" y="203"/>
                    <a:pt x="346" y="28"/>
                  </a:cubicBezTo>
                  <a:cubicBezTo>
                    <a:pt x="350" y="10"/>
                    <a:pt x="339" y="1"/>
                    <a:pt x="32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2576325" y="2203150"/>
              <a:ext cx="28325" cy="53925"/>
            </a:xfrm>
            <a:custGeom>
              <a:avLst/>
              <a:gdLst/>
              <a:ahLst/>
              <a:cxnLst/>
              <a:rect l="l" t="t" r="r" b="b"/>
              <a:pathLst>
                <a:path w="1133" h="2157" extrusionOk="0">
                  <a:moveTo>
                    <a:pt x="636" y="1"/>
                  </a:moveTo>
                  <a:lnTo>
                    <a:pt x="564" y="195"/>
                  </a:lnTo>
                  <a:lnTo>
                    <a:pt x="654" y="219"/>
                  </a:lnTo>
                  <a:cubicBezTo>
                    <a:pt x="679" y="225"/>
                    <a:pt x="703" y="237"/>
                    <a:pt x="715" y="243"/>
                  </a:cubicBezTo>
                  <a:cubicBezTo>
                    <a:pt x="739" y="249"/>
                    <a:pt x="757" y="255"/>
                    <a:pt x="775" y="273"/>
                  </a:cubicBezTo>
                  <a:cubicBezTo>
                    <a:pt x="812" y="291"/>
                    <a:pt x="848" y="310"/>
                    <a:pt x="872" y="334"/>
                  </a:cubicBezTo>
                  <a:cubicBezTo>
                    <a:pt x="933" y="370"/>
                    <a:pt x="963" y="413"/>
                    <a:pt x="963" y="413"/>
                  </a:cubicBezTo>
                  <a:lnTo>
                    <a:pt x="854" y="413"/>
                  </a:lnTo>
                  <a:cubicBezTo>
                    <a:pt x="782" y="407"/>
                    <a:pt x="703" y="394"/>
                    <a:pt x="618" y="364"/>
                  </a:cubicBezTo>
                  <a:cubicBezTo>
                    <a:pt x="588" y="352"/>
                    <a:pt x="558" y="340"/>
                    <a:pt x="527" y="334"/>
                  </a:cubicBezTo>
                  <a:lnTo>
                    <a:pt x="491" y="455"/>
                  </a:lnTo>
                  <a:cubicBezTo>
                    <a:pt x="503" y="455"/>
                    <a:pt x="521" y="455"/>
                    <a:pt x="533" y="461"/>
                  </a:cubicBezTo>
                  <a:cubicBezTo>
                    <a:pt x="570" y="467"/>
                    <a:pt x="606" y="491"/>
                    <a:pt x="624" y="515"/>
                  </a:cubicBezTo>
                  <a:cubicBezTo>
                    <a:pt x="642" y="528"/>
                    <a:pt x="648" y="534"/>
                    <a:pt x="654" y="552"/>
                  </a:cubicBezTo>
                  <a:cubicBezTo>
                    <a:pt x="654" y="558"/>
                    <a:pt x="660" y="558"/>
                    <a:pt x="660" y="564"/>
                  </a:cubicBezTo>
                  <a:lnTo>
                    <a:pt x="660" y="576"/>
                  </a:lnTo>
                  <a:lnTo>
                    <a:pt x="654" y="576"/>
                  </a:lnTo>
                  <a:cubicBezTo>
                    <a:pt x="654" y="576"/>
                    <a:pt x="648" y="582"/>
                    <a:pt x="642" y="582"/>
                  </a:cubicBezTo>
                  <a:cubicBezTo>
                    <a:pt x="636" y="588"/>
                    <a:pt x="618" y="600"/>
                    <a:pt x="606" y="606"/>
                  </a:cubicBezTo>
                  <a:cubicBezTo>
                    <a:pt x="588" y="612"/>
                    <a:pt x="568" y="615"/>
                    <a:pt x="548" y="615"/>
                  </a:cubicBezTo>
                  <a:cubicBezTo>
                    <a:pt x="529" y="615"/>
                    <a:pt x="509" y="612"/>
                    <a:pt x="491" y="606"/>
                  </a:cubicBezTo>
                  <a:lnTo>
                    <a:pt x="443" y="582"/>
                  </a:lnTo>
                  <a:cubicBezTo>
                    <a:pt x="376" y="794"/>
                    <a:pt x="309" y="1006"/>
                    <a:pt x="249" y="1218"/>
                  </a:cubicBezTo>
                  <a:cubicBezTo>
                    <a:pt x="273" y="1224"/>
                    <a:pt x="291" y="1236"/>
                    <a:pt x="309" y="1242"/>
                  </a:cubicBezTo>
                  <a:cubicBezTo>
                    <a:pt x="394" y="1272"/>
                    <a:pt x="473" y="1309"/>
                    <a:pt x="533" y="1351"/>
                  </a:cubicBezTo>
                  <a:cubicBezTo>
                    <a:pt x="564" y="1375"/>
                    <a:pt x="588" y="1393"/>
                    <a:pt x="606" y="1405"/>
                  </a:cubicBezTo>
                  <a:lnTo>
                    <a:pt x="624" y="1430"/>
                  </a:lnTo>
                  <a:lnTo>
                    <a:pt x="503" y="1430"/>
                  </a:lnTo>
                  <a:cubicBezTo>
                    <a:pt x="436" y="1424"/>
                    <a:pt x="346" y="1405"/>
                    <a:pt x="255" y="1375"/>
                  </a:cubicBezTo>
                  <a:cubicBezTo>
                    <a:pt x="231" y="1369"/>
                    <a:pt x="218" y="1363"/>
                    <a:pt x="194" y="1351"/>
                  </a:cubicBezTo>
                  <a:lnTo>
                    <a:pt x="134" y="1551"/>
                  </a:lnTo>
                  <a:cubicBezTo>
                    <a:pt x="158" y="1551"/>
                    <a:pt x="170" y="1551"/>
                    <a:pt x="194" y="1557"/>
                  </a:cubicBezTo>
                  <a:cubicBezTo>
                    <a:pt x="231" y="1575"/>
                    <a:pt x="273" y="1599"/>
                    <a:pt x="291" y="1617"/>
                  </a:cubicBezTo>
                  <a:cubicBezTo>
                    <a:pt x="309" y="1636"/>
                    <a:pt x="315" y="1648"/>
                    <a:pt x="315" y="1654"/>
                  </a:cubicBezTo>
                  <a:cubicBezTo>
                    <a:pt x="315" y="1666"/>
                    <a:pt x="321" y="1666"/>
                    <a:pt x="321" y="1672"/>
                  </a:cubicBezTo>
                  <a:lnTo>
                    <a:pt x="321" y="1678"/>
                  </a:lnTo>
                  <a:lnTo>
                    <a:pt x="315" y="1678"/>
                  </a:lnTo>
                  <a:cubicBezTo>
                    <a:pt x="315" y="1678"/>
                    <a:pt x="309" y="1690"/>
                    <a:pt x="303" y="1690"/>
                  </a:cubicBezTo>
                  <a:cubicBezTo>
                    <a:pt x="291" y="1696"/>
                    <a:pt x="279" y="1696"/>
                    <a:pt x="255" y="1702"/>
                  </a:cubicBezTo>
                  <a:cubicBezTo>
                    <a:pt x="237" y="1705"/>
                    <a:pt x="218" y="1707"/>
                    <a:pt x="200" y="1707"/>
                  </a:cubicBezTo>
                  <a:cubicBezTo>
                    <a:pt x="181" y="1707"/>
                    <a:pt x="161" y="1705"/>
                    <a:pt x="140" y="1702"/>
                  </a:cubicBezTo>
                  <a:cubicBezTo>
                    <a:pt x="128" y="1696"/>
                    <a:pt x="103" y="1690"/>
                    <a:pt x="91" y="1678"/>
                  </a:cubicBezTo>
                  <a:cubicBezTo>
                    <a:pt x="61" y="1793"/>
                    <a:pt x="31" y="1902"/>
                    <a:pt x="1" y="2011"/>
                  </a:cubicBezTo>
                  <a:lnTo>
                    <a:pt x="606" y="2156"/>
                  </a:lnTo>
                  <a:cubicBezTo>
                    <a:pt x="636" y="1987"/>
                    <a:pt x="679" y="1823"/>
                    <a:pt x="715" y="1654"/>
                  </a:cubicBezTo>
                  <a:cubicBezTo>
                    <a:pt x="757" y="1490"/>
                    <a:pt x="800" y="1321"/>
                    <a:pt x="836" y="1157"/>
                  </a:cubicBezTo>
                  <a:cubicBezTo>
                    <a:pt x="927" y="830"/>
                    <a:pt x="1018" y="497"/>
                    <a:pt x="1133" y="182"/>
                  </a:cubicBezTo>
                  <a:lnTo>
                    <a:pt x="636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2581775" y="2205800"/>
              <a:ext cx="17275" cy="6475"/>
            </a:xfrm>
            <a:custGeom>
              <a:avLst/>
              <a:gdLst/>
              <a:ahLst/>
              <a:cxnLst/>
              <a:rect l="l" t="t" r="r" b="b"/>
              <a:pathLst>
                <a:path w="691" h="259" extrusionOk="0">
                  <a:moveTo>
                    <a:pt x="48" y="1"/>
                  </a:moveTo>
                  <a:cubicBezTo>
                    <a:pt x="32" y="1"/>
                    <a:pt x="16" y="2"/>
                    <a:pt x="0" y="4"/>
                  </a:cubicBezTo>
                  <a:cubicBezTo>
                    <a:pt x="103" y="76"/>
                    <a:pt x="243" y="89"/>
                    <a:pt x="358" y="131"/>
                  </a:cubicBezTo>
                  <a:cubicBezTo>
                    <a:pt x="467" y="167"/>
                    <a:pt x="576" y="204"/>
                    <a:pt x="679" y="258"/>
                  </a:cubicBezTo>
                  <a:cubicBezTo>
                    <a:pt x="679" y="258"/>
                    <a:pt x="691" y="252"/>
                    <a:pt x="679" y="252"/>
                  </a:cubicBezTo>
                  <a:cubicBezTo>
                    <a:pt x="582" y="179"/>
                    <a:pt x="479" y="137"/>
                    <a:pt x="364" y="89"/>
                  </a:cubicBezTo>
                  <a:cubicBezTo>
                    <a:pt x="268" y="52"/>
                    <a:pt x="159" y="1"/>
                    <a:pt x="48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2581775" y="2205800"/>
              <a:ext cx="17275" cy="6475"/>
            </a:xfrm>
            <a:custGeom>
              <a:avLst/>
              <a:gdLst/>
              <a:ahLst/>
              <a:cxnLst/>
              <a:rect l="l" t="t" r="r" b="b"/>
              <a:pathLst>
                <a:path w="691" h="259" extrusionOk="0">
                  <a:moveTo>
                    <a:pt x="48" y="1"/>
                  </a:moveTo>
                  <a:cubicBezTo>
                    <a:pt x="32" y="1"/>
                    <a:pt x="16" y="2"/>
                    <a:pt x="0" y="4"/>
                  </a:cubicBezTo>
                  <a:cubicBezTo>
                    <a:pt x="103" y="76"/>
                    <a:pt x="243" y="89"/>
                    <a:pt x="358" y="131"/>
                  </a:cubicBezTo>
                  <a:cubicBezTo>
                    <a:pt x="467" y="167"/>
                    <a:pt x="576" y="204"/>
                    <a:pt x="679" y="258"/>
                  </a:cubicBezTo>
                  <a:cubicBezTo>
                    <a:pt x="679" y="258"/>
                    <a:pt x="691" y="252"/>
                    <a:pt x="679" y="252"/>
                  </a:cubicBezTo>
                  <a:cubicBezTo>
                    <a:pt x="582" y="179"/>
                    <a:pt x="479" y="137"/>
                    <a:pt x="364" y="89"/>
                  </a:cubicBezTo>
                  <a:cubicBezTo>
                    <a:pt x="268" y="52"/>
                    <a:pt x="159" y="1"/>
                    <a:pt x="4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2575575" y="2231625"/>
              <a:ext cx="15600" cy="6375"/>
            </a:xfrm>
            <a:custGeom>
              <a:avLst/>
              <a:gdLst/>
              <a:ahLst/>
              <a:cxnLst/>
              <a:rect l="l" t="t" r="r" b="b"/>
              <a:pathLst>
                <a:path w="624" h="255" extrusionOk="0">
                  <a:moveTo>
                    <a:pt x="52" y="1"/>
                  </a:moveTo>
                  <a:cubicBezTo>
                    <a:pt x="35" y="1"/>
                    <a:pt x="18" y="2"/>
                    <a:pt x="0" y="6"/>
                  </a:cubicBezTo>
                  <a:cubicBezTo>
                    <a:pt x="73" y="61"/>
                    <a:pt x="170" y="73"/>
                    <a:pt x="261" y="103"/>
                  </a:cubicBezTo>
                  <a:cubicBezTo>
                    <a:pt x="382" y="139"/>
                    <a:pt x="497" y="200"/>
                    <a:pt x="612" y="254"/>
                  </a:cubicBezTo>
                  <a:cubicBezTo>
                    <a:pt x="618" y="254"/>
                    <a:pt x="624" y="242"/>
                    <a:pt x="618" y="236"/>
                  </a:cubicBezTo>
                  <a:cubicBezTo>
                    <a:pt x="527" y="170"/>
                    <a:pt x="424" y="121"/>
                    <a:pt x="315" y="79"/>
                  </a:cubicBezTo>
                  <a:cubicBezTo>
                    <a:pt x="234" y="48"/>
                    <a:pt x="144" y="1"/>
                    <a:pt x="52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2575575" y="2231625"/>
              <a:ext cx="15600" cy="6375"/>
            </a:xfrm>
            <a:custGeom>
              <a:avLst/>
              <a:gdLst/>
              <a:ahLst/>
              <a:cxnLst/>
              <a:rect l="l" t="t" r="r" b="b"/>
              <a:pathLst>
                <a:path w="624" h="255" extrusionOk="0">
                  <a:moveTo>
                    <a:pt x="52" y="1"/>
                  </a:moveTo>
                  <a:cubicBezTo>
                    <a:pt x="35" y="1"/>
                    <a:pt x="18" y="2"/>
                    <a:pt x="0" y="6"/>
                  </a:cubicBezTo>
                  <a:cubicBezTo>
                    <a:pt x="73" y="61"/>
                    <a:pt x="170" y="73"/>
                    <a:pt x="261" y="103"/>
                  </a:cubicBezTo>
                  <a:cubicBezTo>
                    <a:pt x="382" y="139"/>
                    <a:pt x="497" y="200"/>
                    <a:pt x="612" y="254"/>
                  </a:cubicBezTo>
                  <a:cubicBezTo>
                    <a:pt x="618" y="254"/>
                    <a:pt x="624" y="242"/>
                    <a:pt x="618" y="236"/>
                  </a:cubicBezTo>
                  <a:cubicBezTo>
                    <a:pt x="527" y="170"/>
                    <a:pt x="424" y="121"/>
                    <a:pt x="315" y="79"/>
                  </a:cubicBezTo>
                  <a:cubicBezTo>
                    <a:pt x="234" y="48"/>
                    <a:pt x="144" y="1"/>
                    <a:pt x="5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2584700" y="2213600"/>
              <a:ext cx="4975" cy="1550"/>
            </a:xfrm>
            <a:custGeom>
              <a:avLst/>
              <a:gdLst/>
              <a:ahLst/>
              <a:cxnLst/>
              <a:rect l="l" t="t" r="r" b="b"/>
              <a:pathLst>
                <a:path w="199" h="62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1" y="7"/>
                    <a:pt x="5" y="7"/>
                  </a:cubicBezTo>
                  <a:cubicBezTo>
                    <a:pt x="5" y="3"/>
                    <a:pt x="4" y="1"/>
                    <a:pt x="3" y="1"/>
                  </a:cubicBezTo>
                  <a:close/>
                  <a:moveTo>
                    <a:pt x="52" y="0"/>
                  </a:moveTo>
                  <a:cubicBezTo>
                    <a:pt x="36" y="0"/>
                    <a:pt x="20" y="2"/>
                    <a:pt x="5" y="7"/>
                  </a:cubicBezTo>
                  <a:cubicBezTo>
                    <a:pt x="59" y="49"/>
                    <a:pt x="132" y="61"/>
                    <a:pt x="192" y="61"/>
                  </a:cubicBezTo>
                  <a:cubicBezTo>
                    <a:pt x="198" y="61"/>
                    <a:pt x="198" y="43"/>
                    <a:pt x="192" y="43"/>
                  </a:cubicBezTo>
                  <a:cubicBezTo>
                    <a:pt x="151" y="20"/>
                    <a:pt x="102" y="0"/>
                    <a:pt x="5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2584700" y="2213600"/>
              <a:ext cx="4975" cy="1550"/>
            </a:xfrm>
            <a:custGeom>
              <a:avLst/>
              <a:gdLst/>
              <a:ahLst/>
              <a:cxnLst/>
              <a:rect l="l" t="t" r="r" b="b"/>
              <a:pathLst>
                <a:path w="199" h="62" extrusionOk="0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1" y="7"/>
                    <a:pt x="5" y="7"/>
                  </a:cubicBezTo>
                  <a:cubicBezTo>
                    <a:pt x="5" y="3"/>
                    <a:pt x="4" y="1"/>
                    <a:pt x="3" y="1"/>
                  </a:cubicBezTo>
                  <a:close/>
                  <a:moveTo>
                    <a:pt x="52" y="0"/>
                  </a:moveTo>
                  <a:cubicBezTo>
                    <a:pt x="36" y="0"/>
                    <a:pt x="20" y="2"/>
                    <a:pt x="5" y="7"/>
                  </a:cubicBezTo>
                  <a:cubicBezTo>
                    <a:pt x="59" y="49"/>
                    <a:pt x="132" y="61"/>
                    <a:pt x="192" y="61"/>
                  </a:cubicBezTo>
                  <a:cubicBezTo>
                    <a:pt x="198" y="61"/>
                    <a:pt x="198" y="43"/>
                    <a:pt x="192" y="43"/>
                  </a:cubicBezTo>
                  <a:cubicBezTo>
                    <a:pt x="151" y="20"/>
                    <a:pt x="102" y="0"/>
                    <a:pt x="5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2577375" y="2241550"/>
              <a:ext cx="6250" cy="2350"/>
            </a:xfrm>
            <a:custGeom>
              <a:avLst/>
              <a:gdLst/>
              <a:ahLst/>
              <a:cxnLst/>
              <a:rect l="l" t="t" r="r" b="b"/>
              <a:pathLst>
                <a:path w="250" h="94" extrusionOk="0">
                  <a:moveTo>
                    <a:pt x="62" y="0"/>
                  </a:moveTo>
                  <a:cubicBezTo>
                    <a:pt x="42" y="0"/>
                    <a:pt x="21" y="3"/>
                    <a:pt x="1" y="9"/>
                  </a:cubicBezTo>
                  <a:cubicBezTo>
                    <a:pt x="68" y="63"/>
                    <a:pt x="152" y="81"/>
                    <a:pt x="237" y="93"/>
                  </a:cubicBezTo>
                  <a:cubicBezTo>
                    <a:pt x="243" y="93"/>
                    <a:pt x="249" y="75"/>
                    <a:pt x="243" y="69"/>
                  </a:cubicBezTo>
                  <a:cubicBezTo>
                    <a:pt x="192" y="28"/>
                    <a:pt x="128" y="0"/>
                    <a:pt x="6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2577375" y="2241550"/>
              <a:ext cx="6250" cy="2350"/>
            </a:xfrm>
            <a:custGeom>
              <a:avLst/>
              <a:gdLst/>
              <a:ahLst/>
              <a:cxnLst/>
              <a:rect l="l" t="t" r="r" b="b"/>
              <a:pathLst>
                <a:path w="250" h="94" extrusionOk="0">
                  <a:moveTo>
                    <a:pt x="62" y="0"/>
                  </a:moveTo>
                  <a:cubicBezTo>
                    <a:pt x="42" y="0"/>
                    <a:pt x="21" y="3"/>
                    <a:pt x="1" y="9"/>
                  </a:cubicBezTo>
                  <a:cubicBezTo>
                    <a:pt x="68" y="63"/>
                    <a:pt x="152" y="81"/>
                    <a:pt x="237" y="93"/>
                  </a:cubicBezTo>
                  <a:cubicBezTo>
                    <a:pt x="243" y="93"/>
                    <a:pt x="249" y="75"/>
                    <a:pt x="243" y="69"/>
                  </a:cubicBezTo>
                  <a:cubicBezTo>
                    <a:pt x="192" y="28"/>
                    <a:pt x="128" y="0"/>
                    <a:pt x="6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2552100" y="2250225"/>
              <a:ext cx="41350" cy="61950"/>
            </a:xfrm>
            <a:custGeom>
              <a:avLst/>
              <a:gdLst/>
              <a:ahLst/>
              <a:cxnLst/>
              <a:rect l="l" t="t" r="r" b="b"/>
              <a:pathLst>
                <a:path w="1654" h="2478" extrusionOk="0">
                  <a:moveTo>
                    <a:pt x="534" y="1"/>
                  </a:moveTo>
                  <a:lnTo>
                    <a:pt x="382" y="564"/>
                  </a:lnTo>
                  <a:lnTo>
                    <a:pt x="249" y="1127"/>
                  </a:lnTo>
                  <a:cubicBezTo>
                    <a:pt x="201" y="1321"/>
                    <a:pt x="158" y="1508"/>
                    <a:pt x="116" y="1696"/>
                  </a:cubicBezTo>
                  <a:lnTo>
                    <a:pt x="1" y="2265"/>
                  </a:lnTo>
                  <a:lnTo>
                    <a:pt x="1194" y="2477"/>
                  </a:lnTo>
                  <a:lnTo>
                    <a:pt x="1290" y="1926"/>
                  </a:lnTo>
                  <a:cubicBezTo>
                    <a:pt x="1321" y="1744"/>
                    <a:pt x="1369" y="1563"/>
                    <a:pt x="1405" y="1381"/>
                  </a:cubicBezTo>
                  <a:cubicBezTo>
                    <a:pt x="1448" y="1200"/>
                    <a:pt x="1478" y="1018"/>
                    <a:pt x="1527" y="836"/>
                  </a:cubicBezTo>
                  <a:lnTo>
                    <a:pt x="1654" y="291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2568900" y="2252500"/>
              <a:ext cx="24825" cy="7300"/>
            </a:xfrm>
            <a:custGeom>
              <a:avLst/>
              <a:gdLst/>
              <a:ahLst/>
              <a:cxnLst/>
              <a:rect l="l" t="t" r="r" b="b"/>
              <a:pathLst>
                <a:path w="993" h="292" extrusionOk="0">
                  <a:moveTo>
                    <a:pt x="13" y="1"/>
                  </a:moveTo>
                  <a:cubicBezTo>
                    <a:pt x="7" y="1"/>
                    <a:pt x="1" y="19"/>
                    <a:pt x="7" y="19"/>
                  </a:cubicBezTo>
                  <a:cubicBezTo>
                    <a:pt x="316" y="116"/>
                    <a:pt x="643" y="237"/>
                    <a:pt x="957" y="291"/>
                  </a:cubicBezTo>
                  <a:cubicBezTo>
                    <a:pt x="959" y="292"/>
                    <a:pt x="961" y="292"/>
                    <a:pt x="962" y="292"/>
                  </a:cubicBezTo>
                  <a:cubicBezTo>
                    <a:pt x="979" y="292"/>
                    <a:pt x="992" y="266"/>
                    <a:pt x="976" y="255"/>
                  </a:cubicBezTo>
                  <a:cubicBezTo>
                    <a:pt x="691" y="104"/>
                    <a:pt x="334" y="31"/>
                    <a:pt x="13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2568900" y="2252500"/>
              <a:ext cx="24825" cy="7300"/>
            </a:xfrm>
            <a:custGeom>
              <a:avLst/>
              <a:gdLst/>
              <a:ahLst/>
              <a:cxnLst/>
              <a:rect l="l" t="t" r="r" b="b"/>
              <a:pathLst>
                <a:path w="993" h="292" extrusionOk="0">
                  <a:moveTo>
                    <a:pt x="13" y="1"/>
                  </a:moveTo>
                  <a:cubicBezTo>
                    <a:pt x="7" y="1"/>
                    <a:pt x="1" y="19"/>
                    <a:pt x="7" y="19"/>
                  </a:cubicBezTo>
                  <a:cubicBezTo>
                    <a:pt x="316" y="116"/>
                    <a:pt x="643" y="237"/>
                    <a:pt x="957" y="291"/>
                  </a:cubicBezTo>
                  <a:cubicBezTo>
                    <a:pt x="959" y="292"/>
                    <a:pt x="961" y="292"/>
                    <a:pt x="962" y="292"/>
                  </a:cubicBezTo>
                  <a:cubicBezTo>
                    <a:pt x="979" y="292"/>
                    <a:pt x="992" y="266"/>
                    <a:pt x="976" y="255"/>
                  </a:cubicBezTo>
                  <a:cubicBezTo>
                    <a:pt x="691" y="104"/>
                    <a:pt x="334" y="31"/>
                    <a:pt x="13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2586475" y="2259075"/>
              <a:ext cx="7275" cy="27000"/>
            </a:xfrm>
            <a:custGeom>
              <a:avLst/>
              <a:gdLst/>
              <a:ahLst/>
              <a:cxnLst/>
              <a:rect l="l" t="t" r="r" b="b"/>
              <a:pathLst>
                <a:path w="291" h="1080" extrusionOk="0">
                  <a:moveTo>
                    <a:pt x="260" y="0"/>
                  </a:moveTo>
                  <a:cubicBezTo>
                    <a:pt x="252" y="0"/>
                    <a:pt x="245" y="5"/>
                    <a:pt x="242" y="16"/>
                  </a:cubicBezTo>
                  <a:cubicBezTo>
                    <a:pt x="182" y="192"/>
                    <a:pt x="139" y="367"/>
                    <a:pt x="97" y="543"/>
                  </a:cubicBezTo>
                  <a:cubicBezTo>
                    <a:pt x="61" y="712"/>
                    <a:pt x="30" y="894"/>
                    <a:pt x="0" y="1070"/>
                  </a:cubicBezTo>
                  <a:cubicBezTo>
                    <a:pt x="0" y="1073"/>
                    <a:pt x="2" y="1079"/>
                    <a:pt x="7" y="1079"/>
                  </a:cubicBezTo>
                  <a:cubicBezTo>
                    <a:pt x="10" y="1079"/>
                    <a:pt x="14" y="1077"/>
                    <a:pt x="18" y="1070"/>
                  </a:cubicBezTo>
                  <a:lnTo>
                    <a:pt x="152" y="549"/>
                  </a:lnTo>
                  <a:lnTo>
                    <a:pt x="291" y="28"/>
                  </a:lnTo>
                  <a:cubicBezTo>
                    <a:pt x="291" y="13"/>
                    <a:pt x="274" y="0"/>
                    <a:pt x="26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2586475" y="2259075"/>
              <a:ext cx="7275" cy="27000"/>
            </a:xfrm>
            <a:custGeom>
              <a:avLst/>
              <a:gdLst/>
              <a:ahLst/>
              <a:cxnLst/>
              <a:rect l="l" t="t" r="r" b="b"/>
              <a:pathLst>
                <a:path w="291" h="1080" extrusionOk="0">
                  <a:moveTo>
                    <a:pt x="260" y="0"/>
                  </a:moveTo>
                  <a:cubicBezTo>
                    <a:pt x="252" y="0"/>
                    <a:pt x="245" y="5"/>
                    <a:pt x="242" y="16"/>
                  </a:cubicBezTo>
                  <a:cubicBezTo>
                    <a:pt x="182" y="192"/>
                    <a:pt x="139" y="367"/>
                    <a:pt x="97" y="543"/>
                  </a:cubicBezTo>
                  <a:cubicBezTo>
                    <a:pt x="61" y="712"/>
                    <a:pt x="30" y="894"/>
                    <a:pt x="0" y="1070"/>
                  </a:cubicBezTo>
                  <a:cubicBezTo>
                    <a:pt x="0" y="1073"/>
                    <a:pt x="2" y="1079"/>
                    <a:pt x="7" y="1079"/>
                  </a:cubicBezTo>
                  <a:cubicBezTo>
                    <a:pt x="10" y="1079"/>
                    <a:pt x="14" y="1077"/>
                    <a:pt x="18" y="1070"/>
                  </a:cubicBezTo>
                  <a:lnTo>
                    <a:pt x="152" y="549"/>
                  </a:lnTo>
                  <a:lnTo>
                    <a:pt x="291" y="28"/>
                  </a:lnTo>
                  <a:cubicBezTo>
                    <a:pt x="291" y="13"/>
                    <a:pt x="274" y="0"/>
                    <a:pt x="26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2563450" y="2258250"/>
              <a:ext cx="26525" cy="53600"/>
            </a:xfrm>
            <a:custGeom>
              <a:avLst/>
              <a:gdLst/>
              <a:ahLst/>
              <a:cxnLst/>
              <a:rect l="l" t="t" r="r" b="b"/>
              <a:pathLst>
                <a:path w="1061" h="2144" extrusionOk="0">
                  <a:moveTo>
                    <a:pt x="522" y="1"/>
                  </a:moveTo>
                  <a:lnTo>
                    <a:pt x="467" y="194"/>
                  </a:lnTo>
                  <a:cubicBezTo>
                    <a:pt x="497" y="200"/>
                    <a:pt x="528" y="200"/>
                    <a:pt x="558" y="213"/>
                  </a:cubicBezTo>
                  <a:lnTo>
                    <a:pt x="625" y="231"/>
                  </a:lnTo>
                  <a:cubicBezTo>
                    <a:pt x="649" y="243"/>
                    <a:pt x="673" y="249"/>
                    <a:pt x="685" y="255"/>
                  </a:cubicBezTo>
                  <a:cubicBezTo>
                    <a:pt x="727" y="273"/>
                    <a:pt x="764" y="291"/>
                    <a:pt x="794" y="309"/>
                  </a:cubicBezTo>
                  <a:cubicBezTo>
                    <a:pt x="855" y="346"/>
                    <a:pt x="891" y="382"/>
                    <a:pt x="891" y="382"/>
                  </a:cubicBezTo>
                  <a:lnTo>
                    <a:pt x="764" y="382"/>
                  </a:lnTo>
                  <a:cubicBezTo>
                    <a:pt x="697" y="382"/>
                    <a:pt x="606" y="370"/>
                    <a:pt x="516" y="346"/>
                  </a:cubicBezTo>
                  <a:cubicBezTo>
                    <a:pt x="485" y="340"/>
                    <a:pt x="455" y="328"/>
                    <a:pt x="425" y="315"/>
                  </a:cubicBezTo>
                  <a:lnTo>
                    <a:pt x="394" y="437"/>
                  </a:lnTo>
                  <a:cubicBezTo>
                    <a:pt x="407" y="437"/>
                    <a:pt x="425" y="437"/>
                    <a:pt x="437" y="443"/>
                  </a:cubicBezTo>
                  <a:cubicBezTo>
                    <a:pt x="473" y="455"/>
                    <a:pt x="516" y="473"/>
                    <a:pt x="534" y="497"/>
                  </a:cubicBezTo>
                  <a:lnTo>
                    <a:pt x="564" y="527"/>
                  </a:lnTo>
                  <a:cubicBezTo>
                    <a:pt x="564" y="533"/>
                    <a:pt x="570" y="533"/>
                    <a:pt x="570" y="546"/>
                  </a:cubicBezTo>
                  <a:lnTo>
                    <a:pt x="570" y="552"/>
                  </a:lnTo>
                  <a:lnTo>
                    <a:pt x="564" y="552"/>
                  </a:lnTo>
                  <a:cubicBezTo>
                    <a:pt x="564" y="552"/>
                    <a:pt x="558" y="558"/>
                    <a:pt x="552" y="558"/>
                  </a:cubicBezTo>
                  <a:cubicBezTo>
                    <a:pt x="546" y="564"/>
                    <a:pt x="528" y="576"/>
                    <a:pt x="516" y="582"/>
                  </a:cubicBezTo>
                  <a:cubicBezTo>
                    <a:pt x="494" y="589"/>
                    <a:pt x="471" y="592"/>
                    <a:pt x="448" y="592"/>
                  </a:cubicBezTo>
                  <a:cubicBezTo>
                    <a:pt x="432" y="592"/>
                    <a:pt x="416" y="590"/>
                    <a:pt x="400" y="588"/>
                  </a:cubicBezTo>
                  <a:cubicBezTo>
                    <a:pt x="382" y="582"/>
                    <a:pt x="364" y="582"/>
                    <a:pt x="346" y="576"/>
                  </a:cubicBezTo>
                  <a:lnTo>
                    <a:pt x="189" y="1224"/>
                  </a:lnTo>
                  <a:cubicBezTo>
                    <a:pt x="213" y="1230"/>
                    <a:pt x="231" y="1230"/>
                    <a:pt x="255" y="1242"/>
                  </a:cubicBezTo>
                  <a:cubicBezTo>
                    <a:pt x="346" y="1260"/>
                    <a:pt x="437" y="1302"/>
                    <a:pt x="497" y="1339"/>
                  </a:cubicBezTo>
                  <a:cubicBezTo>
                    <a:pt x="528" y="1351"/>
                    <a:pt x="558" y="1375"/>
                    <a:pt x="576" y="1381"/>
                  </a:cubicBezTo>
                  <a:cubicBezTo>
                    <a:pt x="588" y="1399"/>
                    <a:pt x="606" y="1405"/>
                    <a:pt x="606" y="1405"/>
                  </a:cubicBezTo>
                  <a:cubicBezTo>
                    <a:pt x="606" y="1405"/>
                    <a:pt x="588" y="1405"/>
                    <a:pt x="564" y="1411"/>
                  </a:cubicBezTo>
                  <a:cubicBezTo>
                    <a:pt x="546" y="1411"/>
                    <a:pt x="516" y="1423"/>
                    <a:pt x="473" y="1423"/>
                  </a:cubicBezTo>
                  <a:cubicBezTo>
                    <a:pt x="400" y="1423"/>
                    <a:pt x="310" y="1405"/>
                    <a:pt x="213" y="1381"/>
                  </a:cubicBezTo>
                  <a:cubicBezTo>
                    <a:pt x="189" y="1375"/>
                    <a:pt x="164" y="1369"/>
                    <a:pt x="152" y="1369"/>
                  </a:cubicBezTo>
                  <a:lnTo>
                    <a:pt x="104" y="1575"/>
                  </a:lnTo>
                  <a:cubicBezTo>
                    <a:pt x="128" y="1575"/>
                    <a:pt x="140" y="1575"/>
                    <a:pt x="164" y="1581"/>
                  </a:cubicBezTo>
                  <a:cubicBezTo>
                    <a:pt x="201" y="1587"/>
                    <a:pt x="243" y="1611"/>
                    <a:pt x="273" y="1641"/>
                  </a:cubicBezTo>
                  <a:cubicBezTo>
                    <a:pt x="285" y="1654"/>
                    <a:pt x="292" y="1666"/>
                    <a:pt x="304" y="1678"/>
                  </a:cubicBezTo>
                  <a:cubicBezTo>
                    <a:pt x="304" y="1684"/>
                    <a:pt x="310" y="1684"/>
                    <a:pt x="310" y="1696"/>
                  </a:cubicBezTo>
                  <a:lnTo>
                    <a:pt x="310" y="1702"/>
                  </a:lnTo>
                  <a:lnTo>
                    <a:pt x="304" y="1702"/>
                  </a:lnTo>
                  <a:cubicBezTo>
                    <a:pt x="304" y="1702"/>
                    <a:pt x="292" y="1708"/>
                    <a:pt x="285" y="1708"/>
                  </a:cubicBezTo>
                  <a:cubicBezTo>
                    <a:pt x="279" y="1714"/>
                    <a:pt x="261" y="1726"/>
                    <a:pt x="243" y="1726"/>
                  </a:cubicBezTo>
                  <a:cubicBezTo>
                    <a:pt x="219" y="1730"/>
                    <a:pt x="196" y="1733"/>
                    <a:pt x="173" y="1733"/>
                  </a:cubicBezTo>
                  <a:cubicBezTo>
                    <a:pt x="157" y="1733"/>
                    <a:pt x="140" y="1731"/>
                    <a:pt x="122" y="1726"/>
                  </a:cubicBezTo>
                  <a:cubicBezTo>
                    <a:pt x="98" y="1714"/>
                    <a:pt x="80" y="1708"/>
                    <a:pt x="68" y="1702"/>
                  </a:cubicBezTo>
                  <a:lnTo>
                    <a:pt x="1" y="2041"/>
                  </a:lnTo>
                  <a:lnTo>
                    <a:pt x="655" y="2144"/>
                  </a:lnTo>
                  <a:lnTo>
                    <a:pt x="733" y="1647"/>
                  </a:lnTo>
                  <a:lnTo>
                    <a:pt x="770" y="1399"/>
                  </a:lnTo>
                  <a:lnTo>
                    <a:pt x="818" y="1151"/>
                  </a:lnTo>
                  <a:cubicBezTo>
                    <a:pt x="849" y="981"/>
                    <a:pt x="885" y="818"/>
                    <a:pt x="921" y="648"/>
                  </a:cubicBezTo>
                  <a:cubicBezTo>
                    <a:pt x="958" y="479"/>
                    <a:pt x="1006" y="322"/>
                    <a:pt x="1060" y="158"/>
                  </a:cubicBezTo>
                  <a:cubicBezTo>
                    <a:pt x="873" y="104"/>
                    <a:pt x="703" y="49"/>
                    <a:pt x="52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2566025" y="2261225"/>
              <a:ext cx="18350" cy="5675"/>
            </a:xfrm>
            <a:custGeom>
              <a:avLst/>
              <a:gdLst/>
              <a:ahLst/>
              <a:cxnLst/>
              <a:rect l="l" t="t" r="r" b="b"/>
              <a:pathLst>
                <a:path w="734" h="227" extrusionOk="0">
                  <a:moveTo>
                    <a:pt x="79" y="0"/>
                  </a:moveTo>
                  <a:cubicBezTo>
                    <a:pt x="53" y="0"/>
                    <a:pt x="26" y="3"/>
                    <a:pt x="1" y="9"/>
                  </a:cubicBezTo>
                  <a:cubicBezTo>
                    <a:pt x="116" y="75"/>
                    <a:pt x="261" y="75"/>
                    <a:pt x="382" y="112"/>
                  </a:cubicBezTo>
                  <a:cubicBezTo>
                    <a:pt x="491" y="142"/>
                    <a:pt x="612" y="184"/>
                    <a:pt x="727" y="227"/>
                  </a:cubicBezTo>
                  <a:cubicBezTo>
                    <a:pt x="727" y="227"/>
                    <a:pt x="733" y="221"/>
                    <a:pt x="727" y="221"/>
                  </a:cubicBezTo>
                  <a:cubicBezTo>
                    <a:pt x="618" y="154"/>
                    <a:pt x="509" y="112"/>
                    <a:pt x="388" y="75"/>
                  </a:cubicBezTo>
                  <a:cubicBezTo>
                    <a:pt x="292" y="42"/>
                    <a:pt x="183" y="0"/>
                    <a:pt x="79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2566025" y="2261225"/>
              <a:ext cx="18350" cy="5675"/>
            </a:xfrm>
            <a:custGeom>
              <a:avLst/>
              <a:gdLst/>
              <a:ahLst/>
              <a:cxnLst/>
              <a:rect l="l" t="t" r="r" b="b"/>
              <a:pathLst>
                <a:path w="734" h="227" extrusionOk="0">
                  <a:moveTo>
                    <a:pt x="79" y="0"/>
                  </a:moveTo>
                  <a:cubicBezTo>
                    <a:pt x="53" y="0"/>
                    <a:pt x="26" y="3"/>
                    <a:pt x="1" y="9"/>
                  </a:cubicBezTo>
                  <a:cubicBezTo>
                    <a:pt x="116" y="75"/>
                    <a:pt x="261" y="75"/>
                    <a:pt x="382" y="112"/>
                  </a:cubicBezTo>
                  <a:cubicBezTo>
                    <a:pt x="491" y="142"/>
                    <a:pt x="612" y="184"/>
                    <a:pt x="727" y="227"/>
                  </a:cubicBezTo>
                  <a:cubicBezTo>
                    <a:pt x="727" y="227"/>
                    <a:pt x="733" y="221"/>
                    <a:pt x="727" y="221"/>
                  </a:cubicBezTo>
                  <a:cubicBezTo>
                    <a:pt x="618" y="154"/>
                    <a:pt x="509" y="112"/>
                    <a:pt x="388" y="75"/>
                  </a:cubicBezTo>
                  <a:cubicBezTo>
                    <a:pt x="292" y="42"/>
                    <a:pt x="183" y="0"/>
                    <a:pt x="79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2561200" y="2287350"/>
              <a:ext cx="16825" cy="5600"/>
            </a:xfrm>
            <a:custGeom>
              <a:avLst/>
              <a:gdLst/>
              <a:ahLst/>
              <a:cxnLst/>
              <a:rect l="l" t="t" r="r" b="b"/>
              <a:pathLst>
                <a:path w="673" h="224" extrusionOk="0">
                  <a:moveTo>
                    <a:pt x="55" y="1"/>
                  </a:moveTo>
                  <a:cubicBezTo>
                    <a:pt x="36" y="1"/>
                    <a:pt x="18" y="2"/>
                    <a:pt x="0" y="5"/>
                  </a:cubicBezTo>
                  <a:cubicBezTo>
                    <a:pt x="79" y="60"/>
                    <a:pt x="188" y="66"/>
                    <a:pt x="279" y="90"/>
                  </a:cubicBezTo>
                  <a:cubicBezTo>
                    <a:pt x="406" y="120"/>
                    <a:pt x="527" y="175"/>
                    <a:pt x="654" y="223"/>
                  </a:cubicBezTo>
                  <a:cubicBezTo>
                    <a:pt x="660" y="223"/>
                    <a:pt x="672" y="217"/>
                    <a:pt x="660" y="211"/>
                  </a:cubicBezTo>
                  <a:cubicBezTo>
                    <a:pt x="557" y="150"/>
                    <a:pt x="454" y="102"/>
                    <a:pt x="339" y="66"/>
                  </a:cubicBezTo>
                  <a:cubicBezTo>
                    <a:pt x="248" y="35"/>
                    <a:pt x="149" y="1"/>
                    <a:pt x="55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2561200" y="2287350"/>
              <a:ext cx="16825" cy="5600"/>
            </a:xfrm>
            <a:custGeom>
              <a:avLst/>
              <a:gdLst/>
              <a:ahLst/>
              <a:cxnLst/>
              <a:rect l="l" t="t" r="r" b="b"/>
              <a:pathLst>
                <a:path w="673" h="224" extrusionOk="0">
                  <a:moveTo>
                    <a:pt x="55" y="1"/>
                  </a:moveTo>
                  <a:cubicBezTo>
                    <a:pt x="36" y="1"/>
                    <a:pt x="18" y="2"/>
                    <a:pt x="0" y="5"/>
                  </a:cubicBezTo>
                  <a:cubicBezTo>
                    <a:pt x="79" y="60"/>
                    <a:pt x="188" y="66"/>
                    <a:pt x="279" y="90"/>
                  </a:cubicBezTo>
                  <a:cubicBezTo>
                    <a:pt x="406" y="120"/>
                    <a:pt x="527" y="175"/>
                    <a:pt x="654" y="223"/>
                  </a:cubicBezTo>
                  <a:cubicBezTo>
                    <a:pt x="660" y="223"/>
                    <a:pt x="672" y="217"/>
                    <a:pt x="660" y="211"/>
                  </a:cubicBezTo>
                  <a:cubicBezTo>
                    <a:pt x="557" y="150"/>
                    <a:pt x="454" y="102"/>
                    <a:pt x="339" y="66"/>
                  </a:cubicBezTo>
                  <a:cubicBezTo>
                    <a:pt x="248" y="35"/>
                    <a:pt x="149" y="1"/>
                    <a:pt x="5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2569525" y="2268850"/>
              <a:ext cx="5300" cy="1325"/>
            </a:xfrm>
            <a:custGeom>
              <a:avLst/>
              <a:gdLst/>
              <a:ahLst/>
              <a:cxnLst/>
              <a:rect l="l" t="t" r="r" b="b"/>
              <a:pathLst>
                <a:path w="212" h="53" extrusionOk="0">
                  <a:moveTo>
                    <a:pt x="50" y="0"/>
                  </a:moveTo>
                  <a:cubicBezTo>
                    <a:pt x="33" y="0"/>
                    <a:pt x="16" y="2"/>
                    <a:pt x="0" y="7"/>
                  </a:cubicBezTo>
                  <a:cubicBezTo>
                    <a:pt x="38" y="35"/>
                    <a:pt x="99" y="53"/>
                    <a:pt x="156" y="53"/>
                  </a:cubicBezTo>
                  <a:cubicBezTo>
                    <a:pt x="171" y="53"/>
                    <a:pt x="186" y="51"/>
                    <a:pt x="200" y="49"/>
                  </a:cubicBezTo>
                  <a:cubicBezTo>
                    <a:pt x="212" y="49"/>
                    <a:pt x="212" y="37"/>
                    <a:pt x="200" y="37"/>
                  </a:cubicBezTo>
                  <a:cubicBezTo>
                    <a:pt x="154" y="18"/>
                    <a:pt x="101" y="0"/>
                    <a:pt x="5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2569525" y="2268850"/>
              <a:ext cx="5300" cy="1325"/>
            </a:xfrm>
            <a:custGeom>
              <a:avLst/>
              <a:gdLst/>
              <a:ahLst/>
              <a:cxnLst/>
              <a:rect l="l" t="t" r="r" b="b"/>
              <a:pathLst>
                <a:path w="212" h="53" extrusionOk="0">
                  <a:moveTo>
                    <a:pt x="50" y="0"/>
                  </a:moveTo>
                  <a:cubicBezTo>
                    <a:pt x="33" y="0"/>
                    <a:pt x="16" y="2"/>
                    <a:pt x="0" y="7"/>
                  </a:cubicBezTo>
                  <a:cubicBezTo>
                    <a:pt x="38" y="35"/>
                    <a:pt x="99" y="53"/>
                    <a:pt x="156" y="53"/>
                  </a:cubicBezTo>
                  <a:cubicBezTo>
                    <a:pt x="171" y="53"/>
                    <a:pt x="186" y="51"/>
                    <a:pt x="200" y="49"/>
                  </a:cubicBezTo>
                  <a:cubicBezTo>
                    <a:pt x="212" y="49"/>
                    <a:pt x="212" y="37"/>
                    <a:pt x="200" y="37"/>
                  </a:cubicBezTo>
                  <a:cubicBezTo>
                    <a:pt x="154" y="18"/>
                    <a:pt x="101" y="0"/>
                    <a:pt x="50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2563925" y="2297250"/>
              <a:ext cx="6825" cy="2200"/>
            </a:xfrm>
            <a:custGeom>
              <a:avLst/>
              <a:gdLst/>
              <a:ahLst/>
              <a:cxnLst/>
              <a:rect l="l" t="t" r="r" b="b"/>
              <a:pathLst>
                <a:path w="273" h="88" extrusionOk="0">
                  <a:moveTo>
                    <a:pt x="77" y="0"/>
                  </a:moveTo>
                  <a:cubicBezTo>
                    <a:pt x="52" y="0"/>
                    <a:pt x="26" y="5"/>
                    <a:pt x="0" y="15"/>
                  </a:cubicBezTo>
                  <a:cubicBezTo>
                    <a:pt x="79" y="57"/>
                    <a:pt x="170" y="81"/>
                    <a:pt x="260" y="87"/>
                  </a:cubicBezTo>
                  <a:cubicBezTo>
                    <a:pt x="266" y="87"/>
                    <a:pt x="273" y="75"/>
                    <a:pt x="266" y="63"/>
                  </a:cubicBezTo>
                  <a:cubicBezTo>
                    <a:pt x="206" y="29"/>
                    <a:pt x="142" y="0"/>
                    <a:pt x="77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2563925" y="2297250"/>
              <a:ext cx="6825" cy="2200"/>
            </a:xfrm>
            <a:custGeom>
              <a:avLst/>
              <a:gdLst/>
              <a:ahLst/>
              <a:cxnLst/>
              <a:rect l="l" t="t" r="r" b="b"/>
              <a:pathLst>
                <a:path w="273" h="88" extrusionOk="0">
                  <a:moveTo>
                    <a:pt x="77" y="0"/>
                  </a:moveTo>
                  <a:cubicBezTo>
                    <a:pt x="52" y="0"/>
                    <a:pt x="26" y="5"/>
                    <a:pt x="0" y="15"/>
                  </a:cubicBezTo>
                  <a:cubicBezTo>
                    <a:pt x="79" y="57"/>
                    <a:pt x="170" y="81"/>
                    <a:pt x="260" y="87"/>
                  </a:cubicBezTo>
                  <a:cubicBezTo>
                    <a:pt x="266" y="87"/>
                    <a:pt x="273" y="75"/>
                    <a:pt x="266" y="63"/>
                  </a:cubicBezTo>
                  <a:cubicBezTo>
                    <a:pt x="206" y="29"/>
                    <a:pt x="142" y="0"/>
                    <a:pt x="7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2543325" y="2306850"/>
              <a:ext cx="38625" cy="60700"/>
            </a:xfrm>
            <a:custGeom>
              <a:avLst/>
              <a:gdLst/>
              <a:ahLst/>
              <a:cxnLst/>
              <a:rect l="l" t="t" r="r" b="b"/>
              <a:pathLst>
                <a:path w="1545" h="2428" extrusionOk="0">
                  <a:moveTo>
                    <a:pt x="358" y="0"/>
                  </a:moveTo>
                  <a:cubicBezTo>
                    <a:pt x="309" y="188"/>
                    <a:pt x="291" y="382"/>
                    <a:pt x="249" y="575"/>
                  </a:cubicBezTo>
                  <a:cubicBezTo>
                    <a:pt x="213" y="763"/>
                    <a:pt x="176" y="951"/>
                    <a:pt x="152" y="1150"/>
                  </a:cubicBezTo>
                  <a:lnTo>
                    <a:pt x="67" y="1726"/>
                  </a:lnTo>
                  <a:cubicBezTo>
                    <a:pt x="37" y="1919"/>
                    <a:pt x="25" y="2113"/>
                    <a:pt x="1" y="2307"/>
                  </a:cubicBezTo>
                  <a:lnTo>
                    <a:pt x="1266" y="2428"/>
                  </a:lnTo>
                  <a:cubicBezTo>
                    <a:pt x="1278" y="2246"/>
                    <a:pt x="1296" y="2059"/>
                    <a:pt x="1321" y="1877"/>
                  </a:cubicBezTo>
                  <a:lnTo>
                    <a:pt x="1387" y="1320"/>
                  </a:lnTo>
                  <a:cubicBezTo>
                    <a:pt x="1399" y="1138"/>
                    <a:pt x="1442" y="951"/>
                    <a:pt x="1460" y="769"/>
                  </a:cubicBezTo>
                  <a:cubicBezTo>
                    <a:pt x="1484" y="587"/>
                    <a:pt x="1514" y="400"/>
                    <a:pt x="1545" y="218"/>
                  </a:cubicBezTo>
                  <a:lnTo>
                    <a:pt x="358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2555900" y="2308800"/>
              <a:ext cx="26500" cy="5775"/>
            </a:xfrm>
            <a:custGeom>
              <a:avLst/>
              <a:gdLst/>
              <a:ahLst/>
              <a:cxnLst/>
              <a:rect l="l" t="t" r="r" b="b"/>
              <a:pathLst>
                <a:path w="1060" h="231" extrusionOk="0">
                  <a:moveTo>
                    <a:pt x="12" y="1"/>
                  </a:moveTo>
                  <a:cubicBezTo>
                    <a:pt x="6" y="1"/>
                    <a:pt x="0" y="19"/>
                    <a:pt x="12" y="19"/>
                  </a:cubicBezTo>
                  <a:cubicBezTo>
                    <a:pt x="345" y="98"/>
                    <a:pt x="684" y="195"/>
                    <a:pt x="1029" y="231"/>
                  </a:cubicBezTo>
                  <a:cubicBezTo>
                    <a:pt x="1042" y="231"/>
                    <a:pt x="1060" y="207"/>
                    <a:pt x="1035" y="201"/>
                  </a:cubicBezTo>
                  <a:cubicBezTo>
                    <a:pt x="727" y="67"/>
                    <a:pt x="351" y="19"/>
                    <a:pt x="12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2555900" y="2308800"/>
              <a:ext cx="26500" cy="5775"/>
            </a:xfrm>
            <a:custGeom>
              <a:avLst/>
              <a:gdLst/>
              <a:ahLst/>
              <a:cxnLst/>
              <a:rect l="l" t="t" r="r" b="b"/>
              <a:pathLst>
                <a:path w="1060" h="231" extrusionOk="0">
                  <a:moveTo>
                    <a:pt x="12" y="1"/>
                  </a:moveTo>
                  <a:cubicBezTo>
                    <a:pt x="6" y="1"/>
                    <a:pt x="0" y="19"/>
                    <a:pt x="12" y="19"/>
                  </a:cubicBezTo>
                  <a:cubicBezTo>
                    <a:pt x="345" y="98"/>
                    <a:pt x="684" y="195"/>
                    <a:pt x="1029" y="231"/>
                  </a:cubicBezTo>
                  <a:cubicBezTo>
                    <a:pt x="1042" y="231"/>
                    <a:pt x="1060" y="207"/>
                    <a:pt x="1035" y="201"/>
                  </a:cubicBezTo>
                  <a:cubicBezTo>
                    <a:pt x="727" y="67"/>
                    <a:pt x="351" y="19"/>
                    <a:pt x="1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2577225" y="2313900"/>
              <a:ext cx="5175" cy="27275"/>
            </a:xfrm>
            <a:custGeom>
              <a:avLst/>
              <a:gdLst/>
              <a:ahLst/>
              <a:cxnLst/>
              <a:rect l="l" t="t" r="r" b="b"/>
              <a:pathLst>
                <a:path w="207" h="1091" extrusionOk="0">
                  <a:moveTo>
                    <a:pt x="181" y="1"/>
                  </a:moveTo>
                  <a:cubicBezTo>
                    <a:pt x="171" y="1"/>
                    <a:pt x="161" y="7"/>
                    <a:pt x="158" y="21"/>
                  </a:cubicBezTo>
                  <a:cubicBezTo>
                    <a:pt x="116" y="196"/>
                    <a:pt x="86" y="366"/>
                    <a:pt x="61" y="548"/>
                  </a:cubicBezTo>
                  <a:cubicBezTo>
                    <a:pt x="37" y="729"/>
                    <a:pt x="13" y="905"/>
                    <a:pt x="1" y="1086"/>
                  </a:cubicBezTo>
                  <a:cubicBezTo>
                    <a:pt x="1" y="1089"/>
                    <a:pt x="4" y="1091"/>
                    <a:pt x="7" y="1091"/>
                  </a:cubicBezTo>
                  <a:cubicBezTo>
                    <a:pt x="10" y="1091"/>
                    <a:pt x="13" y="1089"/>
                    <a:pt x="13" y="1086"/>
                  </a:cubicBezTo>
                  <a:cubicBezTo>
                    <a:pt x="43" y="911"/>
                    <a:pt x="86" y="729"/>
                    <a:pt x="116" y="560"/>
                  </a:cubicBezTo>
                  <a:cubicBezTo>
                    <a:pt x="146" y="384"/>
                    <a:pt x="176" y="202"/>
                    <a:pt x="207" y="27"/>
                  </a:cubicBezTo>
                  <a:cubicBezTo>
                    <a:pt x="207" y="10"/>
                    <a:pt x="194" y="1"/>
                    <a:pt x="18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2577225" y="2313900"/>
              <a:ext cx="5175" cy="27275"/>
            </a:xfrm>
            <a:custGeom>
              <a:avLst/>
              <a:gdLst/>
              <a:ahLst/>
              <a:cxnLst/>
              <a:rect l="l" t="t" r="r" b="b"/>
              <a:pathLst>
                <a:path w="207" h="1091" extrusionOk="0">
                  <a:moveTo>
                    <a:pt x="181" y="1"/>
                  </a:moveTo>
                  <a:cubicBezTo>
                    <a:pt x="171" y="1"/>
                    <a:pt x="161" y="7"/>
                    <a:pt x="158" y="21"/>
                  </a:cubicBezTo>
                  <a:cubicBezTo>
                    <a:pt x="116" y="196"/>
                    <a:pt x="86" y="366"/>
                    <a:pt x="61" y="548"/>
                  </a:cubicBezTo>
                  <a:cubicBezTo>
                    <a:pt x="37" y="729"/>
                    <a:pt x="13" y="905"/>
                    <a:pt x="1" y="1086"/>
                  </a:cubicBezTo>
                  <a:cubicBezTo>
                    <a:pt x="1" y="1089"/>
                    <a:pt x="4" y="1091"/>
                    <a:pt x="7" y="1091"/>
                  </a:cubicBezTo>
                  <a:cubicBezTo>
                    <a:pt x="10" y="1091"/>
                    <a:pt x="13" y="1089"/>
                    <a:pt x="13" y="1086"/>
                  </a:cubicBezTo>
                  <a:cubicBezTo>
                    <a:pt x="43" y="911"/>
                    <a:pt x="86" y="729"/>
                    <a:pt x="116" y="560"/>
                  </a:cubicBezTo>
                  <a:cubicBezTo>
                    <a:pt x="146" y="384"/>
                    <a:pt x="176" y="202"/>
                    <a:pt x="207" y="27"/>
                  </a:cubicBezTo>
                  <a:cubicBezTo>
                    <a:pt x="207" y="10"/>
                    <a:pt x="194" y="1"/>
                    <a:pt x="18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2555275" y="2313800"/>
              <a:ext cx="23050" cy="53600"/>
            </a:xfrm>
            <a:custGeom>
              <a:avLst/>
              <a:gdLst/>
              <a:ahLst/>
              <a:cxnLst/>
              <a:rect l="l" t="t" r="r" b="b"/>
              <a:pathLst>
                <a:path w="922" h="2144" extrusionOk="0">
                  <a:moveTo>
                    <a:pt x="358" y="1"/>
                  </a:moveTo>
                  <a:lnTo>
                    <a:pt x="316" y="206"/>
                  </a:lnTo>
                  <a:cubicBezTo>
                    <a:pt x="346" y="206"/>
                    <a:pt x="388" y="213"/>
                    <a:pt x="419" y="219"/>
                  </a:cubicBezTo>
                  <a:cubicBezTo>
                    <a:pt x="437" y="231"/>
                    <a:pt x="461" y="231"/>
                    <a:pt x="485" y="237"/>
                  </a:cubicBezTo>
                  <a:lnTo>
                    <a:pt x="552" y="261"/>
                  </a:lnTo>
                  <a:cubicBezTo>
                    <a:pt x="600" y="273"/>
                    <a:pt x="637" y="291"/>
                    <a:pt x="673" y="303"/>
                  </a:cubicBezTo>
                  <a:cubicBezTo>
                    <a:pt x="740" y="340"/>
                    <a:pt x="782" y="370"/>
                    <a:pt x="782" y="370"/>
                  </a:cubicBezTo>
                  <a:cubicBezTo>
                    <a:pt x="782" y="370"/>
                    <a:pt x="764" y="370"/>
                    <a:pt x="740" y="382"/>
                  </a:cubicBezTo>
                  <a:cubicBezTo>
                    <a:pt x="721" y="382"/>
                    <a:pt x="691" y="388"/>
                    <a:pt x="649" y="388"/>
                  </a:cubicBezTo>
                  <a:cubicBezTo>
                    <a:pt x="576" y="388"/>
                    <a:pt x="485" y="382"/>
                    <a:pt x="388" y="364"/>
                  </a:cubicBezTo>
                  <a:cubicBezTo>
                    <a:pt x="358" y="358"/>
                    <a:pt x="316" y="352"/>
                    <a:pt x="286" y="340"/>
                  </a:cubicBezTo>
                  <a:lnTo>
                    <a:pt x="267" y="461"/>
                  </a:lnTo>
                  <a:lnTo>
                    <a:pt x="316" y="461"/>
                  </a:lnTo>
                  <a:cubicBezTo>
                    <a:pt x="358" y="473"/>
                    <a:pt x="395" y="485"/>
                    <a:pt x="425" y="509"/>
                  </a:cubicBezTo>
                  <a:cubicBezTo>
                    <a:pt x="437" y="515"/>
                    <a:pt x="449" y="533"/>
                    <a:pt x="455" y="539"/>
                  </a:cubicBezTo>
                  <a:cubicBezTo>
                    <a:pt x="461" y="546"/>
                    <a:pt x="461" y="546"/>
                    <a:pt x="461" y="552"/>
                  </a:cubicBezTo>
                  <a:lnTo>
                    <a:pt x="461" y="564"/>
                  </a:lnTo>
                  <a:lnTo>
                    <a:pt x="455" y="564"/>
                  </a:lnTo>
                  <a:cubicBezTo>
                    <a:pt x="455" y="564"/>
                    <a:pt x="449" y="570"/>
                    <a:pt x="437" y="570"/>
                  </a:cubicBezTo>
                  <a:cubicBezTo>
                    <a:pt x="431" y="576"/>
                    <a:pt x="419" y="582"/>
                    <a:pt x="401" y="594"/>
                  </a:cubicBezTo>
                  <a:cubicBezTo>
                    <a:pt x="378" y="603"/>
                    <a:pt x="350" y="608"/>
                    <a:pt x="317" y="608"/>
                  </a:cubicBezTo>
                  <a:cubicBezTo>
                    <a:pt x="305" y="608"/>
                    <a:pt x="292" y="608"/>
                    <a:pt x="279" y="606"/>
                  </a:cubicBezTo>
                  <a:cubicBezTo>
                    <a:pt x="267" y="606"/>
                    <a:pt x="243" y="600"/>
                    <a:pt x="225" y="594"/>
                  </a:cubicBezTo>
                  <a:cubicBezTo>
                    <a:pt x="207" y="697"/>
                    <a:pt x="183" y="812"/>
                    <a:pt x="164" y="927"/>
                  </a:cubicBezTo>
                  <a:lnTo>
                    <a:pt x="116" y="1260"/>
                  </a:lnTo>
                  <a:cubicBezTo>
                    <a:pt x="134" y="1260"/>
                    <a:pt x="158" y="1266"/>
                    <a:pt x="183" y="1266"/>
                  </a:cubicBezTo>
                  <a:cubicBezTo>
                    <a:pt x="279" y="1278"/>
                    <a:pt x="376" y="1308"/>
                    <a:pt x="449" y="1339"/>
                  </a:cubicBezTo>
                  <a:cubicBezTo>
                    <a:pt x="485" y="1357"/>
                    <a:pt x="510" y="1369"/>
                    <a:pt x="528" y="1387"/>
                  </a:cubicBezTo>
                  <a:cubicBezTo>
                    <a:pt x="552" y="1399"/>
                    <a:pt x="558" y="1411"/>
                    <a:pt x="558" y="1411"/>
                  </a:cubicBezTo>
                  <a:cubicBezTo>
                    <a:pt x="558" y="1411"/>
                    <a:pt x="546" y="1417"/>
                    <a:pt x="522" y="1417"/>
                  </a:cubicBezTo>
                  <a:cubicBezTo>
                    <a:pt x="497" y="1423"/>
                    <a:pt x="467" y="1423"/>
                    <a:pt x="431" y="1429"/>
                  </a:cubicBezTo>
                  <a:cubicBezTo>
                    <a:pt x="410" y="1433"/>
                    <a:pt x="386" y="1434"/>
                    <a:pt x="360" y="1434"/>
                  </a:cubicBezTo>
                  <a:cubicBezTo>
                    <a:pt x="298" y="1434"/>
                    <a:pt x="227" y="1426"/>
                    <a:pt x="158" y="1417"/>
                  </a:cubicBezTo>
                  <a:cubicBezTo>
                    <a:pt x="134" y="1411"/>
                    <a:pt x="116" y="1411"/>
                    <a:pt x="92" y="1399"/>
                  </a:cubicBezTo>
                  <a:lnTo>
                    <a:pt x="62" y="1605"/>
                  </a:lnTo>
                  <a:lnTo>
                    <a:pt x="128" y="1605"/>
                  </a:lnTo>
                  <a:cubicBezTo>
                    <a:pt x="177" y="1611"/>
                    <a:pt x="213" y="1629"/>
                    <a:pt x="243" y="1653"/>
                  </a:cubicBezTo>
                  <a:cubicBezTo>
                    <a:pt x="255" y="1666"/>
                    <a:pt x="267" y="1672"/>
                    <a:pt x="279" y="1684"/>
                  </a:cubicBezTo>
                  <a:cubicBezTo>
                    <a:pt x="286" y="1690"/>
                    <a:pt x="286" y="1690"/>
                    <a:pt x="286" y="1696"/>
                  </a:cubicBezTo>
                  <a:lnTo>
                    <a:pt x="286" y="1702"/>
                  </a:lnTo>
                  <a:lnTo>
                    <a:pt x="279" y="1702"/>
                  </a:lnTo>
                  <a:cubicBezTo>
                    <a:pt x="279" y="1702"/>
                    <a:pt x="273" y="1714"/>
                    <a:pt x="267" y="1714"/>
                  </a:cubicBezTo>
                  <a:cubicBezTo>
                    <a:pt x="255" y="1720"/>
                    <a:pt x="243" y="1726"/>
                    <a:pt x="219" y="1732"/>
                  </a:cubicBezTo>
                  <a:cubicBezTo>
                    <a:pt x="192" y="1746"/>
                    <a:pt x="164" y="1753"/>
                    <a:pt x="132" y="1753"/>
                  </a:cubicBezTo>
                  <a:cubicBezTo>
                    <a:pt x="121" y="1753"/>
                    <a:pt x="110" y="1752"/>
                    <a:pt x="98" y="1750"/>
                  </a:cubicBezTo>
                  <a:cubicBezTo>
                    <a:pt x="74" y="1750"/>
                    <a:pt x="62" y="1744"/>
                    <a:pt x="37" y="1732"/>
                  </a:cubicBezTo>
                  <a:lnTo>
                    <a:pt x="1" y="2083"/>
                  </a:lnTo>
                  <a:lnTo>
                    <a:pt x="691" y="2144"/>
                  </a:lnTo>
                  <a:cubicBezTo>
                    <a:pt x="697" y="1974"/>
                    <a:pt x="703" y="1805"/>
                    <a:pt x="721" y="1635"/>
                  </a:cubicBezTo>
                  <a:cubicBezTo>
                    <a:pt x="734" y="1466"/>
                    <a:pt x="752" y="1296"/>
                    <a:pt x="764" y="1127"/>
                  </a:cubicBezTo>
                  <a:lnTo>
                    <a:pt x="794" y="879"/>
                  </a:lnTo>
                  <a:lnTo>
                    <a:pt x="830" y="630"/>
                  </a:lnTo>
                  <a:lnTo>
                    <a:pt x="921" y="128"/>
                  </a:lnTo>
                  <a:cubicBezTo>
                    <a:pt x="734" y="91"/>
                    <a:pt x="546" y="49"/>
                    <a:pt x="35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2553775" y="2317550"/>
              <a:ext cx="19550" cy="4600"/>
            </a:xfrm>
            <a:custGeom>
              <a:avLst/>
              <a:gdLst/>
              <a:ahLst/>
              <a:cxnLst/>
              <a:rect l="l" t="t" r="r" b="b"/>
              <a:pathLst>
                <a:path w="782" h="184" extrusionOk="0">
                  <a:moveTo>
                    <a:pt x="114" y="1"/>
                  </a:moveTo>
                  <a:cubicBezTo>
                    <a:pt x="75" y="1"/>
                    <a:pt x="37" y="6"/>
                    <a:pt x="0" y="20"/>
                  </a:cubicBezTo>
                  <a:cubicBezTo>
                    <a:pt x="122" y="75"/>
                    <a:pt x="273" y="69"/>
                    <a:pt x="400" y="93"/>
                  </a:cubicBezTo>
                  <a:cubicBezTo>
                    <a:pt x="521" y="117"/>
                    <a:pt x="648" y="147"/>
                    <a:pt x="769" y="184"/>
                  </a:cubicBezTo>
                  <a:cubicBezTo>
                    <a:pt x="781" y="184"/>
                    <a:pt x="781" y="178"/>
                    <a:pt x="769" y="178"/>
                  </a:cubicBezTo>
                  <a:cubicBezTo>
                    <a:pt x="660" y="117"/>
                    <a:pt x="527" y="87"/>
                    <a:pt x="406" y="56"/>
                  </a:cubicBezTo>
                  <a:cubicBezTo>
                    <a:pt x="315" y="35"/>
                    <a:pt x="212" y="1"/>
                    <a:pt x="114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2553775" y="2317550"/>
              <a:ext cx="19550" cy="4600"/>
            </a:xfrm>
            <a:custGeom>
              <a:avLst/>
              <a:gdLst/>
              <a:ahLst/>
              <a:cxnLst/>
              <a:rect l="l" t="t" r="r" b="b"/>
              <a:pathLst>
                <a:path w="782" h="184" extrusionOk="0">
                  <a:moveTo>
                    <a:pt x="114" y="1"/>
                  </a:moveTo>
                  <a:cubicBezTo>
                    <a:pt x="75" y="1"/>
                    <a:pt x="37" y="6"/>
                    <a:pt x="0" y="20"/>
                  </a:cubicBezTo>
                  <a:cubicBezTo>
                    <a:pt x="122" y="75"/>
                    <a:pt x="273" y="69"/>
                    <a:pt x="400" y="93"/>
                  </a:cubicBezTo>
                  <a:cubicBezTo>
                    <a:pt x="521" y="117"/>
                    <a:pt x="648" y="147"/>
                    <a:pt x="769" y="184"/>
                  </a:cubicBezTo>
                  <a:cubicBezTo>
                    <a:pt x="781" y="184"/>
                    <a:pt x="781" y="178"/>
                    <a:pt x="769" y="178"/>
                  </a:cubicBezTo>
                  <a:cubicBezTo>
                    <a:pt x="660" y="117"/>
                    <a:pt x="527" y="87"/>
                    <a:pt x="406" y="56"/>
                  </a:cubicBezTo>
                  <a:cubicBezTo>
                    <a:pt x="315" y="35"/>
                    <a:pt x="212" y="1"/>
                    <a:pt x="114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2551050" y="2344100"/>
              <a:ext cx="18025" cy="4550"/>
            </a:xfrm>
            <a:custGeom>
              <a:avLst/>
              <a:gdLst/>
              <a:ahLst/>
              <a:cxnLst/>
              <a:rect l="l" t="t" r="r" b="b"/>
              <a:pathLst>
                <a:path w="721" h="182" extrusionOk="0">
                  <a:moveTo>
                    <a:pt x="103" y="1"/>
                  </a:moveTo>
                  <a:cubicBezTo>
                    <a:pt x="68" y="1"/>
                    <a:pt x="34" y="5"/>
                    <a:pt x="0" y="18"/>
                  </a:cubicBezTo>
                  <a:cubicBezTo>
                    <a:pt x="91" y="66"/>
                    <a:pt x="200" y="60"/>
                    <a:pt x="303" y="72"/>
                  </a:cubicBezTo>
                  <a:cubicBezTo>
                    <a:pt x="442" y="96"/>
                    <a:pt x="570" y="133"/>
                    <a:pt x="709" y="181"/>
                  </a:cubicBezTo>
                  <a:cubicBezTo>
                    <a:pt x="715" y="181"/>
                    <a:pt x="721" y="175"/>
                    <a:pt x="715" y="163"/>
                  </a:cubicBezTo>
                  <a:cubicBezTo>
                    <a:pt x="600" y="115"/>
                    <a:pt x="479" y="72"/>
                    <a:pt x="358" y="42"/>
                  </a:cubicBezTo>
                  <a:cubicBezTo>
                    <a:pt x="276" y="29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2551050" y="2344100"/>
              <a:ext cx="18025" cy="4550"/>
            </a:xfrm>
            <a:custGeom>
              <a:avLst/>
              <a:gdLst/>
              <a:ahLst/>
              <a:cxnLst/>
              <a:rect l="l" t="t" r="r" b="b"/>
              <a:pathLst>
                <a:path w="721" h="182" extrusionOk="0">
                  <a:moveTo>
                    <a:pt x="103" y="1"/>
                  </a:moveTo>
                  <a:cubicBezTo>
                    <a:pt x="68" y="1"/>
                    <a:pt x="34" y="5"/>
                    <a:pt x="0" y="18"/>
                  </a:cubicBezTo>
                  <a:cubicBezTo>
                    <a:pt x="91" y="66"/>
                    <a:pt x="200" y="60"/>
                    <a:pt x="303" y="72"/>
                  </a:cubicBezTo>
                  <a:cubicBezTo>
                    <a:pt x="442" y="96"/>
                    <a:pt x="570" y="133"/>
                    <a:pt x="709" y="181"/>
                  </a:cubicBezTo>
                  <a:cubicBezTo>
                    <a:pt x="715" y="181"/>
                    <a:pt x="721" y="175"/>
                    <a:pt x="715" y="163"/>
                  </a:cubicBezTo>
                  <a:cubicBezTo>
                    <a:pt x="600" y="115"/>
                    <a:pt x="479" y="72"/>
                    <a:pt x="358" y="42"/>
                  </a:cubicBezTo>
                  <a:cubicBezTo>
                    <a:pt x="276" y="29"/>
                    <a:pt x="188" y="1"/>
                    <a:pt x="10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2557850" y="2324975"/>
              <a:ext cx="5775" cy="1275"/>
            </a:xfrm>
            <a:custGeom>
              <a:avLst/>
              <a:gdLst/>
              <a:ahLst/>
              <a:cxnLst/>
              <a:rect l="l" t="t" r="r" b="b"/>
              <a:pathLst>
                <a:path w="231" h="51" extrusionOk="0">
                  <a:moveTo>
                    <a:pt x="71" y="0"/>
                  </a:moveTo>
                  <a:cubicBezTo>
                    <a:pt x="51" y="0"/>
                    <a:pt x="32" y="3"/>
                    <a:pt x="13" y="8"/>
                  </a:cubicBezTo>
                  <a:cubicBezTo>
                    <a:pt x="13" y="8"/>
                    <a:pt x="1" y="14"/>
                    <a:pt x="13" y="14"/>
                  </a:cubicBezTo>
                  <a:cubicBezTo>
                    <a:pt x="52" y="41"/>
                    <a:pt x="100" y="51"/>
                    <a:pt x="148" y="51"/>
                  </a:cubicBezTo>
                  <a:cubicBezTo>
                    <a:pt x="174" y="51"/>
                    <a:pt x="200" y="48"/>
                    <a:pt x="225" y="44"/>
                  </a:cubicBezTo>
                  <a:cubicBezTo>
                    <a:pt x="231" y="44"/>
                    <a:pt x="231" y="32"/>
                    <a:pt x="225" y="32"/>
                  </a:cubicBezTo>
                  <a:cubicBezTo>
                    <a:pt x="173" y="15"/>
                    <a:pt x="121" y="0"/>
                    <a:pt x="71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9"/>
            <p:cNvSpPr/>
            <p:nvPr/>
          </p:nvSpPr>
          <p:spPr>
            <a:xfrm>
              <a:off x="2557850" y="2324975"/>
              <a:ext cx="5775" cy="1275"/>
            </a:xfrm>
            <a:custGeom>
              <a:avLst/>
              <a:gdLst/>
              <a:ahLst/>
              <a:cxnLst/>
              <a:rect l="l" t="t" r="r" b="b"/>
              <a:pathLst>
                <a:path w="231" h="51" extrusionOk="0">
                  <a:moveTo>
                    <a:pt x="71" y="0"/>
                  </a:moveTo>
                  <a:cubicBezTo>
                    <a:pt x="51" y="0"/>
                    <a:pt x="32" y="3"/>
                    <a:pt x="13" y="8"/>
                  </a:cubicBezTo>
                  <a:cubicBezTo>
                    <a:pt x="13" y="8"/>
                    <a:pt x="1" y="14"/>
                    <a:pt x="13" y="14"/>
                  </a:cubicBezTo>
                  <a:cubicBezTo>
                    <a:pt x="52" y="41"/>
                    <a:pt x="100" y="51"/>
                    <a:pt x="148" y="51"/>
                  </a:cubicBezTo>
                  <a:cubicBezTo>
                    <a:pt x="174" y="51"/>
                    <a:pt x="200" y="48"/>
                    <a:pt x="225" y="44"/>
                  </a:cubicBezTo>
                  <a:cubicBezTo>
                    <a:pt x="231" y="44"/>
                    <a:pt x="231" y="32"/>
                    <a:pt x="225" y="32"/>
                  </a:cubicBezTo>
                  <a:cubicBezTo>
                    <a:pt x="173" y="15"/>
                    <a:pt x="121" y="0"/>
                    <a:pt x="71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2554675" y="2353775"/>
              <a:ext cx="7300" cy="1825"/>
            </a:xfrm>
            <a:custGeom>
              <a:avLst/>
              <a:gdLst/>
              <a:ahLst/>
              <a:cxnLst/>
              <a:rect l="l" t="t" r="r" b="b"/>
              <a:pathLst>
                <a:path w="292" h="73" extrusionOk="0">
                  <a:moveTo>
                    <a:pt x="106" y="1"/>
                  </a:moveTo>
                  <a:cubicBezTo>
                    <a:pt x="70" y="1"/>
                    <a:pt x="35" y="8"/>
                    <a:pt x="1" y="24"/>
                  </a:cubicBezTo>
                  <a:cubicBezTo>
                    <a:pt x="86" y="61"/>
                    <a:pt x="182" y="73"/>
                    <a:pt x="273" y="73"/>
                  </a:cubicBezTo>
                  <a:cubicBezTo>
                    <a:pt x="291" y="73"/>
                    <a:pt x="291" y="61"/>
                    <a:pt x="279" y="54"/>
                  </a:cubicBezTo>
                  <a:cubicBezTo>
                    <a:pt x="223" y="21"/>
                    <a:pt x="164" y="1"/>
                    <a:pt x="10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2554675" y="2353775"/>
              <a:ext cx="7300" cy="1825"/>
            </a:xfrm>
            <a:custGeom>
              <a:avLst/>
              <a:gdLst/>
              <a:ahLst/>
              <a:cxnLst/>
              <a:rect l="l" t="t" r="r" b="b"/>
              <a:pathLst>
                <a:path w="292" h="73" extrusionOk="0">
                  <a:moveTo>
                    <a:pt x="106" y="1"/>
                  </a:moveTo>
                  <a:cubicBezTo>
                    <a:pt x="70" y="1"/>
                    <a:pt x="35" y="8"/>
                    <a:pt x="1" y="24"/>
                  </a:cubicBezTo>
                  <a:cubicBezTo>
                    <a:pt x="86" y="61"/>
                    <a:pt x="182" y="73"/>
                    <a:pt x="273" y="73"/>
                  </a:cubicBezTo>
                  <a:cubicBezTo>
                    <a:pt x="291" y="73"/>
                    <a:pt x="291" y="61"/>
                    <a:pt x="279" y="54"/>
                  </a:cubicBezTo>
                  <a:cubicBezTo>
                    <a:pt x="223" y="21"/>
                    <a:pt x="164" y="1"/>
                    <a:pt x="10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9"/>
            <p:cNvSpPr/>
            <p:nvPr/>
          </p:nvSpPr>
          <p:spPr>
            <a:xfrm>
              <a:off x="2539550" y="2364500"/>
              <a:ext cx="35275" cy="58300"/>
            </a:xfrm>
            <a:custGeom>
              <a:avLst/>
              <a:gdLst/>
              <a:ahLst/>
              <a:cxnLst/>
              <a:rect l="l" t="t" r="r" b="b"/>
              <a:pathLst>
                <a:path w="1411" h="2332" extrusionOk="0">
                  <a:moveTo>
                    <a:pt x="152" y="1"/>
                  </a:moveTo>
                  <a:lnTo>
                    <a:pt x="91" y="582"/>
                  </a:lnTo>
                  <a:lnTo>
                    <a:pt x="55" y="1163"/>
                  </a:lnTo>
                  <a:cubicBezTo>
                    <a:pt x="49" y="1363"/>
                    <a:pt x="25" y="1551"/>
                    <a:pt x="25" y="1751"/>
                  </a:cubicBezTo>
                  <a:lnTo>
                    <a:pt x="0" y="2332"/>
                  </a:lnTo>
                  <a:lnTo>
                    <a:pt x="1302" y="2332"/>
                  </a:lnTo>
                  <a:lnTo>
                    <a:pt x="1308" y="1781"/>
                  </a:lnTo>
                  <a:cubicBezTo>
                    <a:pt x="1308" y="1599"/>
                    <a:pt x="1326" y="1405"/>
                    <a:pt x="1332" y="1224"/>
                  </a:cubicBezTo>
                  <a:lnTo>
                    <a:pt x="1363" y="673"/>
                  </a:lnTo>
                  <a:lnTo>
                    <a:pt x="1411" y="122"/>
                  </a:lnTo>
                  <a:lnTo>
                    <a:pt x="152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2547875" y="2366100"/>
              <a:ext cx="27425" cy="3725"/>
            </a:xfrm>
            <a:custGeom>
              <a:avLst/>
              <a:gdLst/>
              <a:ahLst/>
              <a:cxnLst/>
              <a:rect l="l" t="t" r="r" b="b"/>
              <a:pathLst>
                <a:path w="1097" h="149" extrusionOk="0">
                  <a:moveTo>
                    <a:pt x="169" y="1"/>
                  </a:moveTo>
                  <a:cubicBezTo>
                    <a:pt x="115" y="1"/>
                    <a:pt x="60" y="2"/>
                    <a:pt x="6" y="3"/>
                  </a:cubicBezTo>
                  <a:cubicBezTo>
                    <a:pt x="0" y="3"/>
                    <a:pt x="0" y="22"/>
                    <a:pt x="6" y="22"/>
                  </a:cubicBezTo>
                  <a:cubicBezTo>
                    <a:pt x="358" y="64"/>
                    <a:pt x="727" y="143"/>
                    <a:pt x="1084" y="149"/>
                  </a:cubicBezTo>
                  <a:cubicBezTo>
                    <a:pt x="1090" y="149"/>
                    <a:pt x="1096" y="125"/>
                    <a:pt x="1084" y="118"/>
                  </a:cubicBezTo>
                  <a:cubicBezTo>
                    <a:pt x="792" y="31"/>
                    <a:pt x="473" y="1"/>
                    <a:pt x="16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9"/>
            <p:cNvSpPr/>
            <p:nvPr/>
          </p:nvSpPr>
          <p:spPr>
            <a:xfrm>
              <a:off x="2547875" y="2366100"/>
              <a:ext cx="27425" cy="3725"/>
            </a:xfrm>
            <a:custGeom>
              <a:avLst/>
              <a:gdLst/>
              <a:ahLst/>
              <a:cxnLst/>
              <a:rect l="l" t="t" r="r" b="b"/>
              <a:pathLst>
                <a:path w="1097" h="149" extrusionOk="0">
                  <a:moveTo>
                    <a:pt x="169" y="1"/>
                  </a:moveTo>
                  <a:cubicBezTo>
                    <a:pt x="115" y="1"/>
                    <a:pt x="60" y="2"/>
                    <a:pt x="6" y="3"/>
                  </a:cubicBezTo>
                  <a:cubicBezTo>
                    <a:pt x="0" y="3"/>
                    <a:pt x="0" y="22"/>
                    <a:pt x="6" y="22"/>
                  </a:cubicBezTo>
                  <a:cubicBezTo>
                    <a:pt x="358" y="64"/>
                    <a:pt x="727" y="143"/>
                    <a:pt x="1084" y="149"/>
                  </a:cubicBezTo>
                  <a:cubicBezTo>
                    <a:pt x="1090" y="149"/>
                    <a:pt x="1096" y="125"/>
                    <a:pt x="1084" y="118"/>
                  </a:cubicBezTo>
                  <a:cubicBezTo>
                    <a:pt x="792" y="31"/>
                    <a:pt x="473" y="1"/>
                    <a:pt x="16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9"/>
            <p:cNvSpPr/>
            <p:nvPr/>
          </p:nvSpPr>
          <p:spPr>
            <a:xfrm>
              <a:off x="2572250" y="2369150"/>
              <a:ext cx="3050" cy="27550"/>
            </a:xfrm>
            <a:custGeom>
              <a:avLst/>
              <a:gdLst/>
              <a:ahLst/>
              <a:cxnLst/>
              <a:rect l="l" t="t" r="r" b="b"/>
              <a:pathLst>
                <a:path w="122" h="1102" extrusionOk="0">
                  <a:moveTo>
                    <a:pt x="101" y="0"/>
                  </a:moveTo>
                  <a:cubicBezTo>
                    <a:pt x="91" y="0"/>
                    <a:pt x="82" y="6"/>
                    <a:pt x="79" y="21"/>
                  </a:cubicBezTo>
                  <a:cubicBezTo>
                    <a:pt x="48" y="190"/>
                    <a:pt x="24" y="378"/>
                    <a:pt x="18" y="560"/>
                  </a:cubicBezTo>
                  <a:cubicBezTo>
                    <a:pt x="12" y="741"/>
                    <a:pt x="12" y="923"/>
                    <a:pt x="0" y="1092"/>
                  </a:cubicBezTo>
                  <a:cubicBezTo>
                    <a:pt x="0" y="1098"/>
                    <a:pt x="5" y="1101"/>
                    <a:pt x="9" y="1101"/>
                  </a:cubicBezTo>
                  <a:cubicBezTo>
                    <a:pt x="14" y="1101"/>
                    <a:pt x="18" y="1098"/>
                    <a:pt x="18" y="1092"/>
                  </a:cubicBezTo>
                  <a:cubicBezTo>
                    <a:pt x="42" y="911"/>
                    <a:pt x="55" y="741"/>
                    <a:pt x="73" y="560"/>
                  </a:cubicBezTo>
                  <a:cubicBezTo>
                    <a:pt x="85" y="378"/>
                    <a:pt x="109" y="202"/>
                    <a:pt x="121" y="21"/>
                  </a:cubicBezTo>
                  <a:cubicBezTo>
                    <a:pt x="121" y="8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2572250" y="2369150"/>
              <a:ext cx="3050" cy="27550"/>
            </a:xfrm>
            <a:custGeom>
              <a:avLst/>
              <a:gdLst/>
              <a:ahLst/>
              <a:cxnLst/>
              <a:rect l="l" t="t" r="r" b="b"/>
              <a:pathLst>
                <a:path w="122" h="1102" extrusionOk="0">
                  <a:moveTo>
                    <a:pt x="101" y="0"/>
                  </a:moveTo>
                  <a:cubicBezTo>
                    <a:pt x="91" y="0"/>
                    <a:pt x="82" y="6"/>
                    <a:pt x="79" y="21"/>
                  </a:cubicBezTo>
                  <a:cubicBezTo>
                    <a:pt x="48" y="190"/>
                    <a:pt x="24" y="378"/>
                    <a:pt x="18" y="560"/>
                  </a:cubicBezTo>
                  <a:cubicBezTo>
                    <a:pt x="12" y="741"/>
                    <a:pt x="12" y="923"/>
                    <a:pt x="0" y="1092"/>
                  </a:cubicBezTo>
                  <a:cubicBezTo>
                    <a:pt x="0" y="1098"/>
                    <a:pt x="5" y="1101"/>
                    <a:pt x="9" y="1101"/>
                  </a:cubicBezTo>
                  <a:cubicBezTo>
                    <a:pt x="14" y="1101"/>
                    <a:pt x="18" y="1098"/>
                    <a:pt x="18" y="1092"/>
                  </a:cubicBezTo>
                  <a:cubicBezTo>
                    <a:pt x="42" y="911"/>
                    <a:pt x="55" y="741"/>
                    <a:pt x="73" y="560"/>
                  </a:cubicBezTo>
                  <a:cubicBezTo>
                    <a:pt x="85" y="378"/>
                    <a:pt x="109" y="202"/>
                    <a:pt x="121" y="21"/>
                  </a:cubicBezTo>
                  <a:cubicBezTo>
                    <a:pt x="121" y="8"/>
                    <a:pt x="111" y="0"/>
                    <a:pt x="10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2546050" y="2374850"/>
              <a:ext cx="20625" cy="3300"/>
            </a:xfrm>
            <a:custGeom>
              <a:avLst/>
              <a:gdLst/>
              <a:ahLst/>
              <a:cxnLst/>
              <a:rect l="l" t="t" r="r" b="b"/>
              <a:pathLst>
                <a:path w="825" h="132" extrusionOk="0">
                  <a:moveTo>
                    <a:pt x="162" y="0"/>
                  </a:moveTo>
                  <a:cubicBezTo>
                    <a:pt x="106" y="0"/>
                    <a:pt x="52" y="8"/>
                    <a:pt x="1" y="29"/>
                  </a:cubicBezTo>
                  <a:cubicBezTo>
                    <a:pt x="128" y="71"/>
                    <a:pt x="285" y="59"/>
                    <a:pt x="418" y="71"/>
                  </a:cubicBezTo>
                  <a:cubicBezTo>
                    <a:pt x="552" y="89"/>
                    <a:pt x="685" y="101"/>
                    <a:pt x="812" y="132"/>
                  </a:cubicBezTo>
                  <a:cubicBezTo>
                    <a:pt x="824" y="132"/>
                    <a:pt x="824" y="126"/>
                    <a:pt x="812" y="126"/>
                  </a:cubicBezTo>
                  <a:cubicBezTo>
                    <a:pt x="685" y="77"/>
                    <a:pt x="558" y="47"/>
                    <a:pt x="431" y="35"/>
                  </a:cubicBezTo>
                  <a:cubicBezTo>
                    <a:pt x="345" y="20"/>
                    <a:pt x="252" y="0"/>
                    <a:pt x="16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2546050" y="2374850"/>
              <a:ext cx="20625" cy="3300"/>
            </a:xfrm>
            <a:custGeom>
              <a:avLst/>
              <a:gdLst/>
              <a:ahLst/>
              <a:cxnLst/>
              <a:rect l="l" t="t" r="r" b="b"/>
              <a:pathLst>
                <a:path w="825" h="132" extrusionOk="0">
                  <a:moveTo>
                    <a:pt x="162" y="0"/>
                  </a:moveTo>
                  <a:cubicBezTo>
                    <a:pt x="106" y="0"/>
                    <a:pt x="52" y="8"/>
                    <a:pt x="1" y="29"/>
                  </a:cubicBezTo>
                  <a:cubicBezTo>
                    <a:pt x="128" y="71"/>
                    <a:pt x="285" y="59"/>
                    <a:pt x="418" y="71"/>
                  </a:cubicBezTo>
                  <a:cubicBezTo>
                    <a:pt x="552" y="89"/>
                    <a:pt x="685" y="101"/>
                    <a:pt x="812" y="132"/>
                  </a:cubicBezTo>
                  <a:cubicBezTo>
                    <a:pt x="824" y="132"/>
                    <a:pt x="824" y="126"/>
                    <a:pt x="812" y="126"/>
                  </a:cubicBezTo>
                  <a:cubicBezTo>
                    <a:pt x="685" y="77"/>
                    <a:pt x="558" y="47"/>
                    <a:pt x="431" y="35"/>
                  </a:cubicBezTo>
                  <a:cubicBezTo>
                    <a:pt x="345" y="20"/>
                    <a:pt x="252" y="0"/>
                    <a:pt x="16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2545600" y="2401550"/>
              <a:ext cx="18950" cy="3250"/>
            </a:xfrm>
            <a:custGeom>
              <a:avLst/>
              <a:gdLst/>
              <a:ahLst/>
              <a:cxnLst/>
              <a:rect l="l" t="t" r="r" b="b"/>
              <a:pathLst>
                <a:path w="758" h="130" extrusionOk="0">
                  <a:moveTo>
                    <a:pt x="148" y="0"/>
                  </a:moveTo>
                  <a:cubicBezTo>
                    <a:pt x="98" y="0"/>
                    <a:pt x="49" y="7"/>
                    <a:pt x="0" y="26"/>
                  </a:cubicBezTo>
                  <a:cubicBezTo>
                    <a:pt x="97" y="69"/>
                    <a:pt x="212" y="57"/>
                    <a:pt x="321" y="63"/>
                  </a:cubicBezTo>
                  <a:cubicBezTo>
                    <a:pt x="461" y="69"/>
                    <a:pt x="600" y="99"/>
                    <a:pt x="739" y="129"/>
                  </a:cubicBezTo>
                  <a:cubicBezTo>
                    <a:pt x="751" y="129"/>
                    <a:pt x="757" y="123"/>
                    <a:pt x="751" y="117"/>
                  </a:cubicBezTo>
                  <a:cubicBezTo>
                    <a:pt x="630" y="69"/>
                    <a:pt x="497" y="51"/>
                    <a:pt x="370" y="26"/>
                  </a:cubicBezTo>
                  <a:cubicBezTo>
                    <a:pt x="297" y="15"/>
                    <a:pt x="222" y="0"/>
                    <a:pt x="148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2545600" y="2401550"/>
              <a:ext cx="18950" cy="3250"/>
            </a:xfrm>
            <a:custGeom>
              <a:avLst/>
              <a:gdLst/>
              <a:ahLst/>
              <a:cxnLst/>
              <a:rect l="l" t="t" r="r" b="b"/>
              <a:pathLst>
                <a:path w="758" h="130" extrusionOk="0">
                  <a:moveTo>
                    <a:pt x="148" y="0"/>
                  </a:moveTo>
                  <a:cubicBezTo>
                    <a:pt x="98" y="0"/>
                    <a:pt x="49" y="7"/>
                    <a:pt x="0" y="26"/>
                  </a:cubicBezTo>
                  <a:cubicBezTo>
                    <a:pt x="97" y="69"/>
                    <a:pt x="212" y="57"/>
                    <a:pt x="321" y="63"/>
                  </a:cubicBezTo>
                  <a:cubicBezTo>
                    <a:pt x="461" y="69"/>
                    <a:pt x="600" y="99"/>
                    <a:pt x="739" y="129"/>
                  </a:cubicBezTo>
                  <a:cubicBezTo>
                    <a:pt x="751" y="129"/>
                    <a:pt x="757" y="123"/>
                    <a:pt x="751" y="117"/>
                  </a:cubicBezTo>
                  <a:cubicBezTo>
                    <a:pt x="630" y="69"/>
                    <a:pt x="497" y="51"/>
                    <a:pt x="370" y="26"/>
                  </a:cubicBezTo>
                  <a:cubicBezTo>
                    <a:pt x="297" y="15"/>
                    <a:pt x="222" y="0"/>
                    <a:pt x="148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2551050" y="2382100"/>
              <a:ext cx="5925" cy="1050"/>
            </a:xfrm>
            <a:custGeom>
              <a:avLst/>
              <a:gdLst/>
              <a:ahLst/>
              <a:cxnLst/>
              <a:rect l="l" t="t" r="r" b="b"/>
              <a:pathLst>
                <a:path w="237" h="42" extrusionOk="0">
                  <a:moveTo>
                    <a:pt x="100" y="0"/>
                  </a:moveTo>
                  <a:cubicBezTo>
                    <a:pt x="68" y="0"/>
                    <a:pt x="37" y="4"/>
                    <a:pt x="7" y="11"/>
                  </a:cubicBezTo>
                  <a:cubicBezTo>
                    <a:pt x="0" y="11"/>
                    <a:pt x="0" y="11"/>
                    <a:pt x="0" y="17"/>
                  </a:cubicBezTo>
                  <a:cubicBezTo>
                    <a:pt x="41" y="34"/>
                    <a:pt x="84" y="42"/>
                    <a:pt x="128" y="42"/>
                  </a:cubicBezTo>
                  <a:cubicBezTo>
                    <a:pt x="162" y="42"/>
                    <a:pt x="196" y="37"/>
                    <a:pt x="231" y="29"/>
                  </a:cubicBezTo>
                  <a:cubicBezTo>
                    <a:pt x="237" y="29"/>
                    <a:pt x="237" y="17"/>
                    <a:pt x="231" y="17"/>
                  </a:cubicBezTo>
                  <a:cubicBezTo>
                    <a:pt x="188" y="7"/>
                    <a:pt x="144" y="0"/>
                    <a:pt x="10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2551050" y="2382100"/>
              <a:ext cx="5925" cy="1050"/>
            </a:xfrm>
            <a:custGeom>
              <a:avLst/>
              <a:gdLst/>
              <a:ahLst/>
              <a:cxnLst/>
              <a:rect l="l" t="t" r="r" b="b"/>
              <a:pathLst>
                <a:path w="237" h="42" extrusionOk="0">
                  <a:moveTo>
                    <a:pt x="100" y="0"/>
                  </a:moveTo>
                  <a:cubicBezTo>
                    <a:pt x="68" y="0"/>
                    <a:pt x="37" y="4"/>
                    <a:pt x="7" y="11"/>
                  </a:cubicBezTo>
                  <a:cubicBezTo>
                    <a:pt x="0" y="11"/>
                    <a:pt x="0" y="11"/>
                    <a:pt x="0" y="17"/>
                  </a:cubicBezTo>
                  <a:cubicBezTo>
                    <a:pt x="41" y="34"/>
                    <a:pt x="84" y="42"/>
                    <a:pt x="128" y="42"/>
                  </a:cubicBezTo>
                  <a:cubicBezTo>
                    <a:pt x="162" y="42"/>
                    <a:pt x="196" y="37"/>
                    <a:pt x="231" y="29"/>
                  </a:cubicBezTo>
                  <a:cubicBezTo>
                    <a:pt x="237" y="29"/>
                    <a:pt x="237" y="17"/>
                    <a:pt x="231" y="17"/>
                  </a:cubicBezTo>
                  <a:cubicBezTo>
                    <a:pt x="188" y="7"/>
                    <a:pt x="144" y="0"/>
                    <a:pt x="10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9"/>
            <p:cNvSpPr/>
            <p:nvPr/>
          </p:nvSpPr>
          <p:spPr>
            <a:xfrm>
              <a:off x="2550300" y="2410875"/>
              <a:ext cx="7575" cy="1600"/>
            </a:xfrm>
            <a:custGeom>
              <a:avLst/>
              <a:gdLst/>
              <a:ahLst/>
              <a:cxnLst/>
              <a:rect l="l" t="t" r="r" b="b"/>
              <a:pathLst>
                <a:path w="303" h="64" extrusionOk="0">
                  <a:moveTo>
                    <a:pt x="131" y="0"/>
                  </a:moveTo>
                  <a:cubicBezTo>
                    <a:pt x="86" y="0"/>
                    <a:pt x="41" y="10"/>
                    <a:pt x="0" y="29"/>
                  </a:cubicBezTo>
                  <a:cubicBezTo>
                    <a:pt x="68" y="51"/>
                    <a:pt x="138" y="64"/>
                    <a:pt x="212" y="64"/>
                  </a:cubicBezTo>
                  <a:cubicBezTo>
                    <a:pt x="238" y="64"/>
                    <a:pt x="264" y="62"/>
                    <a:pt x="291" y="59"/>
                  </a:cubicBezTo>
                  <a:cubicBezTo>
                    <a:pt x="303" y="59"/>
                    <a:pt x="303" y="47"/>
                    <a:pt x="291" y="41"/>
                  </a:cubicBezTo>
                  <a:cubicBezTo>
                    <a:pt x="241" y="14"/>
                    <a:pt x="185" y="0"/>
                    <a:pt x="13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9"/>
            <p:cNvSpPr/>
            <p:nvPr/>
          </p:nvSpPr>
          <p:spPr>
            <a:xfrm>
              <a:off x="2550300" y="2410875"/>
              <a:ext cx="7575" cy="1600"/>
            </a:xfrm>
            <a:custGeom>
              <a:avLst/>
              <a:gdLst/>
              <a:ahLst/>
              <a:cxnLst/>
              <a:rect l="l" t="t" r="r" b="b"/>
              <a:pathLst>
                <a:path w="303" h="64" extrusionOk="0">
                  <a:moveTo>
                    <a:pt x="131" y="0"/>
                  </a:moveTo>
                  <a:cubicBezTo>
                    <a:pt x="86" y="0"/>
                    <a:pt x="41" y="10"/>
                    <a:pt x="0" y="29"/>
                  </a:cubicBezTo>
                  <a:cubicBezTo>
                    <a:pt x="68" y="51"/>
                    <a:pt x="138" y="64"/>
                    <a:pt x="212" y="64"/>
                  </a:cubicBezTo>
                  <a:cubicBezTo>
                    <a:pt x="238" y="64"/>
                    <a:pt x="264" y="62"/>
                    <a:pt x="291" y="59"/>
                  </a:cubicBezTo>
                  <a:cubicBezTo>
                    <a:pt x="303" y="59"/>
                    <a:pt x="303" y="47"/>
                    <a:pt x="291" y="41"/>
                  </a:cubicBezTo>
                  <a:cubicBezTo>
                    <a:pt x="241" y="14"/>
                    <a:pt x="185" y="0"/>
                    <a:pt x="13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2539400" y="2422775"/>
              <a:ext cx="35125" cy="58300"/>
            </a:xfrm>
            <a:custGeom>
              <a:avLst/>
              <a:gdLst/>
              <a:ahLst/>
              <a:cxnLst/>
              <a:rect l="l" t="t" r="r" b="b"/>
              <a:pathLst>
                <a:path w="1405" h="2332" extrusionOk="0">
                  <a:moveTo>
                    <a:pt x="6" y="1"/>
                  </a:moveTo>
                  <a:cubicBezTo>
                    <a:pt x="0" y="195"/>
                    <a:pt x="0" y="388"/>
                    <a:pt x="0" y="582"/>
                  </a:cubicBezTo>
                  <a:lnTo>
                    <a:pt x="0" y="1169"/>
                  </a:lnTo>
                  <a:cubicBezTo>
                    <a:pt x="0" y="1363"/>
                    <a:pt x="12" y="1551"/>
                    <a:pt x="24" y="1751"/>
                  </a:cubicBezTo>
                  <a:lnTo>
                    <a:pt x="43" y="2332"/>
                  </a:lnTo>
                  <a:lnTo>
                    <a:pt x="1405" y="2223"/>
                  </a:lnTo>
                  <a:lnTo>
                    <a:pt x="1369" y="1672"/>
                  </a:lnTo>
                  <a:cubicBezTo>
                    <a:pt x="1362" y="1490"/>
                    <a:pt x="1344" y="1302"/>
                    <a:pt x="1338" y="1121"/>
                  </a:cubicBezTo>
                  <a:lnTo>
                    <a:pt x="1326" y="570"/>
                  </a:lnTo>
                  <a:cubicBezTo>
                    <a:pt x="1314" y="388"/>
                    <a:pt x="1308" y="195"/>
                    <a:pt x="1314" y="13"/>
                  </a:cubicBezTo>
                  <a:lnTo>
                    <a:pt x="6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2544075" y="2423025"/>
              <a:ext cx="28950" cy="2375"/>
            </a:xfrm>
            <a:custGeom>
              <a:avLst/>
              <a:gdLst/>
              <a:ahLst/>
              <a:cxnLst/>
              <a:rect l="l" t="t" r="r" b="b"/>
              <a:pathLst>
                <a:path w="1158" h="95" extrusionOk="0">
                  <a:moveTo>
                    <a:pt x="561" y="1"/>
                  </a:moveTo>
                  <a:cubicBezTo>
                    <a:pt x="373" y="1"/>
                    <a:pt x="184" y="16"/>
                    <a:pt x="7" y="39"/>
                  </a:cubicBezTo>
                  <a:cubicBezTo>
                    <a:pt x="1" y="39"/>
                    <a:pt x="1" y="51"/>
                    <a:pt x="7" y="51"/>
                  </a:cubicBezTo>
                  <a:cubicBezTo>
                    <a:pt x="303" y="66"/>
                    <a:pt x="602" y="95"/>
                    <a:pt x="893" y="95"/>
                  </a:cubicBezTo>
                  <a:cubicBezTo>
                    <a:pt x="972" y="95"/>
                    <a:pt x="1050" y="93"/>
                    <a:pt x="1127" y="88"/>
                  </a:cubicBezTo>
                  <a:cubicBezTo>
                    <a:pt x="1151" y="88"/>
                    <a:pt x="1157" y="69"/>
                    <a:pt x="1139" y="57"/>
                  </a:cubicBezTo>
                  <a:cubicBezTo>
                    <a:pt x="956" y="17"/>
                    <a:pt x="759" y="1"/>
                    <a:pt x="56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2544075" y="2423025"/>
              <a:ext cx="28950" cy="2375"/>
            </a:xfrm>
            <a:custGeom>
              <a:avLst/>
              <a:gdLst/>
              <a:ahLst/>
              <a:cxnLst/>
              <a:rect l="l" t="t" r="r" b="b"/>
              <a:pathLst>
                <a:path w="1158" h="95" extrusionOk="0">
                  <a:moveTo>
                    <a:pt x="561" y="1"/>
                  </a:moveTo>
                  <a:cubicBezTo>
                    <a:pt x="373" y="1"/>
                    <a:pt x="184" y="16"/>
                    <a:pt x="7" y="39"/>
                  </a:cubicBezTo>
                  <a:cubicBezTo>
                    <a:pt x="1" y="39"/>
                    <a:pt x="1" y="51"/>
                    <a:pt x="7" y="51"/>
                  </a:cubicBezTo>
                  <a:cubicBezTo>
                    <a:pt x="303" y="66"/>
                    <a:pt x="602" y="95"/>
                    <a:pt x="893" y="95"/>
                  </a:cubicBezTo>
                  <a:cubicBezTo>
                    <a:pt x="972" y="95"/>
                    <a:pt x="1050" y="93"/>
                    <a:pt x="1127" y="88"/>
                  </a:cubicBezTo>
                  <a:cubicBezTo>
                    <a:pt x="1151" y="88"/>
                    <a:pt x="1157" y="69"/>
                    <a:pt x="1139" y="57"/>
                  </a:cubicBezTo>
                  <a:cubicBezTo>
                    <a:pt x="956" y="17"/>
                    <a:pt x="759" y="1"/>
                    <a:pt x="56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9"/>
            <p:cNvSpPr/>
            <p:nvPr/>
          </p:nvSpPr>
          <p:spPr>
            <a:xfrm>
              <a:off x="2571475" y="2424625"/>
              <a:ext cx="1550" cy="27650"/>
            </a:xfrm>
            <a:custGeom>
              <a:avLst/>
              <a:gdLst/>
              <a:ahLst/>
              <a:cxnLst/>
              <a:rect l="l" t="t" r="r" b="b"/>
              <a:pathLst>
                <a:path w="62" h="1106" extrusionOk="0">
                  <a:moveTo>
                    <a:pt x="42" y="0"/>
                  </a:moveTo>
                  <a:cubicBezTo>
                    <a:pt x="31" y="0"/>
                    <a:pt x="19" y="8"/>
                    <a:pt x="19" y="24"/>
                  </a:cubicBezTo>
                  <a:cubicBezTo>
                    <a:pt x="1" y="114"/>
                    <a:pt x="1" y="205"/>
                    <a:pt x="1" y="290"/>
                  </a:cubicBezTo>
                  <a:cubicBezTo>
                    <a:pt x="1" y="381"/>
                    <a:pt x="1" y="472"/>
                    <a:pt x="7" y="562"/>
                  </a:cubicBezTo>
                  <a:cubicBezTo>
                    <a:pt x="19" y="744"/>
                    <a:pt x="31" y="926"/>
                    <a:pt x="43" y="1101"/>
                  </a:cubicBezTo>
                  <a:cubicBezTo>
                    <a:pt x="43" y="1104"/>
                    <a:pt x="46" y="1106"/>
                    <a:pt x="49" y="1106"/>
                  </a:cubicBezTo>
                  <a:cubicBezTo>
                    <a:pt x="52" y="1106"/>
                    <a:pt x="55" y="1104"/>
                    <a:pt x="55" y="1101"/>
                  </a:cubicBezTo>
                  <a:cubicBezTo>
                    <a:pt x="61" y="920"/>
                    <a:pt x="61" y="744"/>
                    <a:pt x="61" y="562"/>
                  </a:cubicBezTo>
                  <a:lnTo>
                    <a:pt x="61" y="290"/>
                  </a:lnTo>
                  <a:lnTo>
                    <a:pt x="61" y="18"/>
                  </a:lnTo>
                  <a:cubicBezTo>
                    <a:pt x="61" y="6"/>
                    <a:pt x="52" y="0"/>
                    <a:pt x="4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9"/>
            <p:cNvSpPr/>
            <p:nvPr/>
          </p:nvSpPr>
          <p:spPr>
            <a:xfrm>
              <a:off x="2571475" y="2424625"/>
              <a:ext cx="1550" cy="27650"/>
            </a:xfrm>
            <a:custGeom>
              <a:avLst/>
              <a:gdLst/>
              <a:ahLst/>
              <a:cxnLst/>
              <a:rect l="l" t="t" r="r" b="b"/>
              <a:pathLst>
                <a:path w="62" h="1106" extrusionOk="0">
                  <a:moveTo>
                    <a:pt x="42" y="0"/>
                  </a:moveTo>
                  <a:cubicBezTo>
                    <a:pt x="31" y="0"/>
                    <a:pt x="19" y="8"/>
                    <a:pt x="19" y="24"/>
                  </a:cubicBezTo>
                  <a:cubicBezTo>
                    <a:pt x="1" y="114"/>
                    <a:pt x="1" y="205"/>
                    <a:pt x="1" y="290"/>
                  </a:cubicBezTo>
                  <a:cubicBezTo>
                    <a:pt x="1" y="381"/>
                    <a:pt x="1" y="472"/>
                    <a:pt x="7" y="562"/>
                  </a:cubicBezTo>
                  <a:cubicBezTo>
                    <a:pt x="19" y="744"/>
                    <a:pt x="31" y="926"/>
                    <a:pt x="43" y="1101"/>
                  </a:cubicBezTo>
                  <a:cubicBezTo>
                    <a:pt x="43" y="1104"/>
                    <a:pt x="46" y="1106"/>
                    <a:pt x="49" y="1106"/>
                  </a:cubicBezTo>
                  <a:cubicBezTo>
                    <a:pt x="52" y="1106"/>
                    <a:pt x="55" y="1104"/>
                    <a:pt x="55" y="1101"/>
                  </a:cubicBezTo>
                  <a:cubicBezTo>
                    <a:pt x="61" y="920"/>
                    <a:pt x="61" y="744"/>
                    <a:pt x="61" y="562"/>
                  </a:cubicBezTo>
                  <a:lnTo>
                    <a:pt x="61" y="290"/>
                  </a:lnTo>
                  <a:lnTo>
                    <a:pt x="61" y="18"/>
                  </a:lnTo>
                  <a:cubicBezTo>
                    <a:pt x="61" y="6"/>
                    <a:pt x="52" y="0"/>
                    <a:pt x="4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2553625" y="2427475"/>
              <a:ext cx="18500" cy="52850"/>
            </a:xfrm>
            <a:custGeom>
              <a:avLst/>
              <a:gdLst/>
              <a:ahLst/>
              <a:cxnLst/>
              <a:rect l="l" t="t" r="r" b="b"/>
              <a:pathLst>
                <a:path w="740" h="2114" extrusionOk="0">
                  <a:moveTo>
                    <a:pt x="12" y="0"/>
                  </a:moveTo>
                  <a:cubicBezTo>
                    <a:pt x="12" y="73"/>
                    <a:pt x="12" y="140"/>
                    <a:pt x="6" y="206"/>
                  </a:cubicBezTo>
                  <a:cubicBezTo>
                    <a:pt x="43" y="206"/>
                    <a:pt x="73" y="200"/>
                    <a:pt x="109" y="200"/>
                  </a:cubicBezTo>
                  <a:lnTo>
                    <a:pt x="188" y="200"/>
                  </a:lnTo>
                  <a:cubicBezTo>
                    <a:pt x="212" y="200"/>
                    <a:pt x="243" y="206"/>
                    <a:pt x="261" y="206"/>
                  </a:cubicBezTo>
                  <a:cubicBezTo>
                    <a:pt x="315" y="212"/>
                    <a:pt x="364" y="224"/>
                    <a:pt x="400" y="237"/>
                  </a:cubicBezTo>
                  <a:cubicBezTo>
                    <a:pt x="473" y="261"/>
                    <a:pt x="527" y="291"/>
                    <a:pt x="527" y="291"/>
                  </a:cubicBezTo>
                  <a:cubicBezTo>
                    <a:pt x="527" y="291"/>
                    <a:pt x="515" y="297"/>
                    <a:pt x="491" y="303"/>
                  </a:cubicBezTo>
                  <a:cubicBezTo>
                    <a:pt x="467" y="315"/>
                    <a:pt x="436" y="321"/>
                    <a:pt x="394" y="327"/>
                  </a:cubicBezTo>
                  <a:cubicBezTo>
                    <a:pt x="315" y="346"/>
                    <a:pt x="212" y="352"/>
                    <a:pt x="103" y="352"/>
                  </a:cubicBezTo>
                  <a:lnTo>
                    <a:pt x="0" y="352"/>
                  </a:lnTo>
                  <a:lnTo>
                    <a:pt x="0" y="479"/>
                  </a:lnTo>
                  <a:cubicBezTo>
                    <a:pt x="12" y="473"/>
                    <a:pt x="37" y="473"/>
                    <a:pt x="49" y="473"/>
                  </a:cubicBezTo>
                  <a:cubicBezTo>
                    <a:pt x="97" y="473"/>
                    <a:pt x="140" y="479"/>
                    <a:pt x="170" y="497"/>
                  </a:cubicBezTo>
                  <a:lnTo>
                    <a:pt x="218" y="515"/>
                  </a:lnTo>
                  <a:cubicBezTo>
                    <a:pt x="224" y="515"/>
                    <a:pt x="224" y="527"/>
                    <a:pt x="230" y="527"/>
                  </a:cubicBezTo>
                  <a:lnTo>
                    <a:pt x="243" y="527"/>
                  </a:lnTo>
                  <a:lnTo>
                    <a:pt x="243" y="533"/>
                  </a:lnTo>
                  <a:cubicBezTo>
                    <a:pt x="243" y="533"/>
                    <a:pt x="230" y="539"/>
                    <a:pt x="230" y="545"/>
                  </a:cubicBezTo>
                  <a:cubicBezTo>
                    <a:pt x="224" y="557"/>
                    <a:pt x="212" y="570"/>
                    <a:pt x="194" y="576"/>
                  </a:cubicBezTo>
                  <a:cubicBezTo>
                    <a:pt x="164" y="600"/>
                    <a:pt x="121" y="618"/>
                    <a:pt x="73" y="618"/>
                  </a:cubicBezTo>
                  <a:cubicBezTo>
                    <a:pt x="49" y="618"/>
                    <a:pt x="37" y="618"/>
                    <a:pt x="12" y="606"/>
                  </a:cubicBezTo>
                  <a:lnTo>
                    <a:pt x="12" y="939"/>
                  </a:lnTo>
                  <a:cubicBezTo>
                    <a:pt x="12" y="1054"/>
                    <a:pt x="12" y="1163"/>
                    <a:pt x="19" y="1272"/>
                  </a:cubicBezTo>
                  <a:lnTo>
                    <a:pt x="97" y="1272"/>
                  </a:lnTo>
                  <a:cubicBezTo>
                    <a:pt x="200" y="1272"/>
                    <a:pt x="309" y="1290"/>
                    <a:pt x="394" y="1302"/>
                  </a:cubicBezTo>
                  <a:cubicBezTo>
                    <a:pt x="430" y="1314"/>
                    <a:pt x="467" y="1326"/>
                    <a:pt x="491" y="1332"/>
                  </a:cubicBezTo>
                  <a:cubicBezTo>
                    <a:pt x="515" y="1345"/>
                    <a:pt x="527" y="1351"/>
                    <a:pt x="527" y="1351"/>
                  </a:cubicBezTo>
                  <a:cubicBezTo>
                    <a:pt x="527" y="1351"/>
                    <a:pt x="515" y="1357"/>
                    <a:pt x="491" y="1363"/>
                  </a:cubicBezTo>
                  <a:cubicBezTo>
                    <a:pt x="467" y="1375"/>
                    <a:pt x="430" y="1381"/>
                    <a:pt x="394" y="1393"/>
                  </a:cubicBezTo>
                  <a:cubicBezTo>
                    <a:pt x="309" y="1411"/>
                    <a:pt x="200" y="1423"/>
                    <a:pt x="97" y="1423"/>
                  </a:cubicBezTo>
                  <a:lnTo>
                    <a:pt x="19" y="1423"/>
                  </a:lnTo>
                  <a:lnTo>
                    <a:pt x="31" y="1629"/>
                  </a:lnTo>
                  <a:cubicBezTo>
                    <a:pt x="49" y="1623"/>
                    <a:pt x="73" y="1623"/>
                    <a:pt x="97" y="1623"/>
                  </a:cubicBezTo>
                  <a:cubicBezTo>
                    <a:pt x="140" y="1623"/>
                    <a:pt x="188" y="1629"/>
                    <a:pt x="224" y="1653"/>
                  </a:cubicBezTo>
                  <a:cubicBezTo>
                    <a:pt x="243" y="1659"/>
                    <a:pt x="255" y="1665"/>
                    <a:pt x="273" y="1684"/>
                  </a:cubicBezTo>
                  <a:cubicBezTo>
                    <a:pt x="279" y="1684"/>
                    <a:pt x="279" y="1690"/>
                    <a:pt x="285" y="1690"/>
                  </a:cubicBezTo>
                  <a:lnTo>
                    <a:pt x="291" y="1696"/>
                  </a:lnTo>
                  <a:lnTo>
                    <a:pt x="285" y="1708"/>
                  </a:lnTo>
                  <a:cubicBezTo>
                    <a:pt x="285" y="1708"/>
                    <a:pt x="279" y="1714"/>
                    <a:pt x="273" y="1714"/>
                  </a:cubicBezTo>
                  <a:cubicBezTo>
                    <a:pt x="261" y="1720"/>
                    <a:pt x="249" y="1738"/>
                    <a:pt x="224" y="1744"/>
                  </a:cubicBezTo>
                  <a:cubicBezTo>
                    <a:pt x="188" y="1768"/>
                    <a:pt x="140" y="1774"/>
                    <a:pt x="97" y="1774"/>
                  </a:cubicBezTo>
                  <a:cubicBezTo>
                    <a:pt x="73" y="1774"/>
                    <a:pt x="49" y="1774"/>
                    <a:pt x="31" y="1768"/>
                  </a:cubicBezTo>
                  <a:lnTo>
                    <a:pt x="31" y="1768"/>
                  </a:lnTo>
                  <a:lnTo>
                    <a:pt x="43" y="2113"/>
                  </a:lnTo>
                  <a:lnTo>
                    <a:pt x="739" y="2053"/>
                  </a:lnTo>
                  <a:cubicBezTo>
                    <a:pt x="709" y="1720"/>
                    <a:pt x="672" y="1381"/>
                    <a:pt x="648" y="1048"/>
                  </a:cubicBezTo>
                  <a:cubicBezTo>
                    <a:pt x="630" y="709"/>
                    <a:pt x="624" y="376"/>
                    <a:pt x="642" y="31"/>
                  </a:cubicBezTo>
                  <a:cubicBezTo>
                    <a:pt x="430" y="25"/>
                    <a:pt x="218" y="19"/>
                    <a:pt x="1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2543325" y="2432350"/>
              <a:ext cx="21675" cy="1800"/>
            </a:xfrm>
            <a:custGeom>
              <a:avLst/>
              <a:gdLst/>
              <a:ahLst/>
              <a:cxnLst/>
              <a:rect l="l" t="t" r="r" b="b"/>
              <a:pathLst>
                <a:path w="867" h="72" extrusionOk="0">
                  <a:moveTo>
                    <a:pt x="241" y="0"/>
                  </a:moveTo>
                  <a:cubicBezTo>
                    <a:pt x="155" y="0"/>
                    <a:pt x="71" y="8"/>
                    <a:pt x="1" y="42"/>
                  </a:cubicBezTo>
                  <a:cubicBezTo>
                    <a:pt x="55" y="55"/>
                    <a:pt x="111" y="59"/>
                    <a:pt x="168" y="59"/>
                  </a:cubicBezTo>
                  <a:cubicBezTo>
                    <a:pt x="262" y="59"/>
                    <a:pt x="358" y="48"/>
                    <a:pt x="449" y="48"/>
                  </a:cubicBezTo>
                  <a:cubicBezTo>
                    <a:pt x="582" y="48"/>
                    <a:pt x="721" y="60"/>
                    <a:pt x="854" y="72"/>
                  </a:cubicBezTo>
                  <a:cubicBezTo>
                    <a:pt x="866" y="72"/>
                    <a:pt x="866" y="66"/>
                    <a:pt x="854" y="66"/>
                  </a:cubicBezTo>
                  <a:cubicBezTo>
                    <a:pt x="721" y="29"/>
                    <a:pt x="582" y="11"/>
                    <a:pt x="449" y="5"/>
                  </a:cubicBezTo>
                  <a:cubicBezTo>
                    <a:pt x="381" y="5"/>
                    <a:pt x="311" y="0"/>
                    <a:pt x="24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2543325" y="2432350"/>
              <a:ext cx="21675" cy="1800"/>
            </a:xfrm>
            <a:custGeom>
              <a:avLst/>
              <a:gdLst/>
              <a:ahLst/>
              <a:cxnLst/>
              <a:rect l="l" t="t" r="r" b="b"/>
              <a:pathLst>
                <a:path w="867" h="72" extrusionOk="0">
                  <a:moveTo>
                    <a:pt x="241" y="0"/>
                  </a:moveTo>
                  <a:cubicBezTo>
                    <a:pt x="155" y="0"/>
                    <a:pt x="71" y="8"/>
                    <a:pt x="1" y="42"/>
                  </a:cubicBezTo>
                  <a:cubicBezTo>
                    <a:pt x="55" y="55"/>
                    <a:pt x="111" y="59"/>
                    <a:pt x="168" y="59"/>
                  </a:cubicBezTo>
                  <a:cubicBezTo>
                    <a:pt x="262" y="59"/>
                    <a:pt x="358" y="48"/>
                    <a:pt x="449" y="48"/>
                  </a:cubicBezTo>
                  <a:cubicBezTo>
                    <a:pt x="582" y="48"/>
                    <a:pt x="721" y="60"/>
                    <a:pt x="854" y="72"/>
                  </a:cubicBezTo>
                  <a:cubicBezTo>
                    <a:pt x="866" y="72"/>
                    <a:pt x="866" y="66"/>
                    <a:pt x="854" y="66"/>
                  </a:cubicBezTo>
                  <a:cubicBezTo>
                    <a:pt x="721" y="29"/>
                    <a:pt x="582" y="11"/>
                    <a:pt x="449" y="5"/>
                  </a:cubicBezTo>
                  <a:cubicBezTo>
                    <a:pt x="381" y="5"/>
                    <a:pt x="311" y="0"/>
                    <a:pt x="24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9"/>
            <p:cNvSpPr/>
            <p:nvPr/>
          </p:nvSpPr>
          <p:spPr>
            <a:xfrm>
              <a:off x="2545300" y="2459100"/>
              <a:ext cx="19850" cy="2000"/>
            </a:xfrm>
            <a:custGeom>
              <a:avLst/>
              <a:gdLst/>
              <a:ahLst/>
              <a:cxnLst/>
              <a:rect l="l" t="t" r="r" b="b"/>
              <a:pathLst>
                <a:path w="794" h="80" extrusionOk="0">
                  <a:moveTo>
                    <a:pt x="224" y="1"/>
                  </a:moveTo>
                  <a:cubicBezTo>
                    <a:pt x="149" y="1"/>
                    <a:pt x="72" y="8"/>
                    <a:pt x="0" y="37"/>
                  </a:cubicBezTo>
                  <a:cubicBezTo>
                    <a:pt x="47" y="51"/>
                    <a:pt x="96" y="55"/>
                    <a:pt x="147" y="55"/>
                  </a:cubicBezTo>
                  <a:cubicBezTo>
                    <a:pt x="208" y="55"/>
                    <a:pt x="271" y="49"/>
                    <a:pt x="333" y="49"/>
                  </a:cubicBezTo>
                  <a:cubicBezTo>
                    <a:pt x="485" y="49"/>
                    <a:pt x="624" y="61"/>
                    <a:pt x="775" y="80"/>
                  </a:cubicBezTo>
                  <a:cubicBezTo>
                    <a:pt x="787" y="80"/>
                    <a:pt x="794" y="67"/>
                    <a:pt x="775" y="61"/>
                  </a:cubicBezTo>
                  <a:cubicBezTo>
                    <a:pt x="648" y="25"/>
                    <a:pt x="515" y="19"/>
                    <a:pt x="376" y="7"/>
                  </a:cubicBezTo>
                  <a:cubicBezTo>
                    <a:pt x="327" y="4"/>
                    <a:pt x="275" y="1"/>
                    <a:pt x="224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9"/>
            <p:cNvSpPr/>
            <p:nvPr/>
          </p:nvSpPr>
          <p:spPr>
            <a:xfrm>
              <a:off x="2545300" y="2459100"/>
              <a:ext cx="19850" cy="2000"/>
            </a:xfrm>
            <a:custGeom>
              <a:avLst/>
              <a:gdLst/>
              <a:ahLst/>
              <a:cxnLst/>
              <a:rect l="l" t="t" r="r" b="b"/>
              <a:pathLst>
                <a:path w="794" h="80" extrusionOk="0">
                  <a:moveTo>
                    <a:pt x="224" y="1"/>
                  </a:moveTo>
                  <a:cubicBezTo>
                    <a:pt x="149" y="1"/>
                    <a:pt x="72" y="8"/>
                    <a:pt x="0" y="37"/>
                  </a:cubicBezTo>
                  <a:cubicBezTo>
                    <a:pt x="47" y="51"/>
                    <a:pt x="96" y="55"/>
                    <a:pt x="147" y="55"/>
                  </a:cubicBezTo>
                  <a:cubicBezTo>
                    <a:pt x="208" y="55"/>
                    <a:pt x="271" y="49"/>
                    <a:pt x="333" y="49"/>
                  </a:cubicBezTo>
                  <a:cubicBezTo>
                    <a:pt x="485" y="49"/>
                    <a:pt x="624" y="61"/>
                    <a:pt x="775" y="80"/>
                  </a:cubicBezTo>
                  <a:cubicBezTo>
                    <a:pt x="787" y="80"/>
                    <a:pt x="794" y="67"/>
                    <a:pt x="775" y="61"/>
                  </a:cubicBezTo>
                  <a:cubicBezTo>
                    <a:pt x="648" y="25"/>
                    <a:pt x="515" y="19"/>
                    <a:pt x="376" y="7"/>
                  </a:cubicBezTo>
                  <a:cubicBezTo>
                    <a:pt x="327" y="4"/>
                    <a:pt x="275" y="1"/>
                    <a:pt x="224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2549225" y="2439250"/>
              <a:ext cx="6075" cy="1150"/>
            </a:xfrm>
            <a:custGeom>
              <a:avLst/>
              <a:gdLst/>
              <a:ahLst/>
              <a:cxnLst/>
              <a:rect l="l" t="t" r="r" b="b"/>
              <a:pathLst>
                <a:path w="243" h="46" extrusionOk="0">
                  <a:moveTo>
                    <a:pt x="125" y="1"/>
                  </a:moveTo>
                  <a:cubicBezTo>
                    <a:pt x="82" y="1"/>
                    <a:pt x="40" y="6"/>
                    <a:pt x="1" y="26"/>
                  </a:cubicBezTo>
                  <a:lnTo>
                    <a:pt x="1" y="32"/>
                  </a:lnTo>
                  <a:cubicBezTo>
                    <a:pt x="30" y="42"/>
                    <a:pt x="61" y="46"/>
                    <a:pt x="92" y="46"/>
                  </a:cubicBezTo>
                  <a:cubicBezTo>
                    <a:pt x="139" y="46"/>
                    <a:pt x="187" y="37"/>
                    <a:pt x="231" y="26"/>
                  </a:cubicBezTo>
                  <a:cubicBezTo>
                    <a:pt x="243" y="26"/>
                    <a:pt x="243" y="8"/>
                    <a:pt x="231" y="8"/>
                  </a:cubicBezTo>
                  <a:cubicBezTo>
                    <a:pt x="197" y="5"/>
                    <a:pt x="161" y="1"/>
                    <a:pt x="12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2549225" y="2439250"/>
              <a:ext cx="6075" cy="1150"/>
            </a:xfrm>
            <a:custGeom>
              <a:avLst/>
              <a:gdLst/>
              <a:ahLst/>
              <a:cxnLst/>
              <a:rect l="l" t="t" r="r" b="b"/>
              <a:pathLst>
                <a:path w="243" h="46" extrusionOk="0">
                  <a:moveTo>
                    <a:pt x="125" y="1"/>
                  </a:moveTo>
                  <a:cubicBezTo>
                    <a:pt x="82" y="1"/>
                    <a:pt x="40" y="6"/>
                    <a:pt x="1" y="26"/>
                  </a:cubicBezTo>
                  <a:lnTo>
                    <a:pt x="1" y="32"/>
                  </a:lnTo>
                  <a:cubicBezTo>
                    <a:pt x="30" y="42"/>
                    <a:pt x="61" y="46"/>
                    <a:pt x="92" y="46"/>
                  </a:cubicBezTo>
                  <a:cubicBezTo>
                    <a:pt x="139" y="46"/>
                    <a:pt x="187" y="37"/>
                    <a:pt x="231" y="26"/>
                  </a:cubicBezTo>
                  <a:cubicBezTo>
                    <a:pt x="243" y="26"/>
                    <a:pt x="243" y="8"/>
                    <a:pt x="231" y="8"/>
                  </a:cubicBezTo>
                  <a:cubicBezTo>
                    <a:pt x="197" y="5"/>
                    <a:pt x="161" y="1"/>
                    <a:pt x="12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2550900" y="2468150"/>
              <a:ext cx="7750" cy="1475"/>
            </a:xfrm>
            <a:custGeom>
              <a:avLst/>
              <a:gdLst/>
              <a:ahLst/>
              <a:cxnLst/>
              <a:rect l="l" t="t" r="r" b="b"/>
              <a:pathLst>
                <a:path w="310" h="59" extrusionOk="0">
                  <a:moveTo>
                    <a:pt x="160" y="0"/>
                  </a:moveTo>
                  <a:cubicBezTo>
                    <a:pt x="105" y="0"/>
                    <a:pt x="49" y="12"/>
                    <a:pt x="0" y="38"/>
                  </a:cubicBezTo>
                  <a:cubicBezTo>
                    <a:pt x="57" y="53"/>
                    <a:pt x="116" y="58"/>
                    <a:pt x="174" y="58"/>
                  </a:cubicBezTo>
                  <a:cubicBezTo>
                    <a:pt x="216" y="58"/>
                    <a:pt x="257" y="56"/>
                    <a:pt x="297" y="51"/>
                  </a:cubicBezTo>
                  <a:cubicBezTo>
                    <a:pt x="309" y="51"/>
                    <a:pt x="309" y="32"/>
                    <a:pt x="297" y="26"/>
                  </a:cubicBezTo>
                  <a:cubicBezTo>
                    <a:pt x="255" y="9"/>
                    <a:pt x="208" y="0"/>
                    <a:pt x="16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2550900" y="2468150"/>
              <a:ext cx="7750" cy="1475"/>
            </a:xfrm>
            <a:custGeom>
              <a:avLst/>
              <a:gdLst/>
              <a:ahLst/>
              <a:cxnLst/>
              <a:rect l="l" t="t" r="r" b="b"/>
              <a:pathLst>
                <a:path w="310" h="59" extrusionOk="0">
                  <a:moveTo>
                    <a:pt x="160" y="0"/>
                  </a:moveTo>
                  <a:cubicBezTo>
                    <a:pt x="105" y="0"/>
                    <a:pt x="49" y="12"/>
                    <a:pt x="0" y="38"/>
                  </a:cubicBezTo>
                  <a:cubicBezTo>
                    <a:pt x="57" y="53"/>
                    <a:pt x="116" y="58"/>
                    <a:pt x="174" y="58"/>
                  </a:cubicBezTo>
                  <a:cubicBezTo>
                    <a:pt x="216" y="58"/>
                    <a:pt x="257" y="56"/>
                    <a:pt x="297" y="51"/>
                  </a:cubicBezTo>
                  <a:cubicBezTo>
                    <a:pt x="309" y="51"/>
                    <a:pt x="309" y="32"/>
                    <a:pt x="297" y="26"/>
                  </a:cubicBezTo>
                  <a:cubicBezTo>
                    <a:pt x="255" y="9"/>
                    <a:pt x="208" y="0"/>
                    <a:pt x="16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2593275" y="1788425"/>
              <a:ext cx="78425" cy="31675"/>
            </a:xfrm>
            <a:custGeom>
              <a:avLst/>
              <a:gdLst/>
              <a:ahLst/>
              <a:cxnLst/>
              <a:rect l="l" t="t" r="r" b="b"/>
              <a:pathLst>
                <a:path w="3137" h="1267" extrusionOk="0">
                  <a:moveTo>
                    <a:pt x="1" y="1"/>
                  </a:moveTo>
                  <a:lnTo>
                    <a:pt x="3137" y="1266"/>
                  </a:lnTo>
                  <a:cubicBezTo>
                    <a:pt x="2822" y="764"/>
                    <a:pt x="2301" y="425"/>
                    <a:pt x="1744" y="243"/>
                  </a:cubicBezTo>
                  <a:cubicBezTo>
                    <a:pt x="1181" y="61"/>
                    <a:pt x="588" y="13"/>
                    <a:pt x="1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2593125" y="1785550"/>
              <a:ext cx="78875" cy="35000"/>
            </a:xfrm>
            <a:custGeom>
              <a:avLst/>
              <a:gdLst/>
              <a:ahLst/>
              <a:cxnLst/>
              <a:rect l="l" t="t" r="r" b="b"/>
              <a:pathLst>
                <a:path w="3155" h="1400" extrusionOk="0">
                  <a:moveTo>
                    <a:pt x="897" y="1"/>
                  </a:moveTo>
                  <a:cubicBezTo>
                    <a:pt x="588" y="7"/>
                    <a:pt x="291" y="37"/>
                    <a:pt x="1" y="86"/>
                  </a:cubicBezTo>
                  <a:lnTo>
                    <a:pt x="1" y="152"/>
                  </a:lnTo>
                  <a:cubicBezTo>
                    <a:pt x="291" y="213"/>
                    <a:pt x="582" y="267"/>
                    <a:pt x="860" y="340"/>
                  </a:cubicBezTo>
                  <a:cubicBezTo>
                    <a:pt x="1000" y="370"/>
                    <a:pt x="1133" y="419"/>
                    <a:pt x="1272" y="461"/>
                  </a:cubicBezTo>
                  <a:cubicBezTo>
                    <a:pt x="1405" y="509"/>
                    <a:pt x="1538" y="552"/>
                    <a:pt x="1653" y="612"/>
                  </a:cubicBezTo>
                  <a:cubicBezTo>
                    <a:pt x="1775" y="673"/>
                    <a:pt x="1890" y="752"/>
                    <a:pt x="1999" y="824"/>
                  </a:cubicBezTo>
                  <a:cubicBezTo>
                    <a:pt x="2101" y="909"/>
                    <a:pt x="2216" y="969"/>
                    <a:pt x="2332" y="1030"/>
                  </a:cubicBezTo>
                  <a:lnTo>
                    <a:pt x="2695" y="1206"/>
                  </a:lnTo>
                  <a:cubicBezTo>
                    <a:pt x="2822" y="1266"/>
                    <a:pt x="2949" y="1333"/>
                    <a:pt x="3113" y="1399"/>
                  </a:cubicBezTo>
                  <a:lnTo>
                    <a:pt x="3155" y="1351"/>
                  </a:lnTo>
                  <a:cubicBezTo>
                    <a:pt x="3155" y="1175"/>
                    <a:pt x="3100" y="1006"/>
                    <a:pt x="3028" y="854"/>
                  </a:cubicBezTo>
                  <a:cubicBezTo>
                    <a:pt x="2949" y="703"/>
                    <a:pt x="2834" y="576"/>
                    <a:pt x="2713" y="461"/>
                  </a:cubicBezTo>
                  <a:cubicBezTo>
                    <a:pt x="2592" y="352"/>
                    <a:pt x="2453" y="267"/>
                    <a:pt x="2289" y="213"/>
                  </a:cubicBezTo>
                  <a:cubicBezTo>
                    <a:pt x="2138" y="158"/>
                    <a:pt x="1974" y="128"/>
                    <a:pt x="1823" y="92"/>
                  </a:cubicBezTo>
                  <a:cubicBezTo>
                    <a:pt x="1672" y="61"/>
                    <a:pt x="1514" y="31"/>
                    <a:pt x="1363" y="13"/>
                  </a:cubicBezTo>
                  <a:cubicBezTo>
                    <a:pt x="1199" y="7"/>
                    <a:pt x="1048" y="1"/>
                    <a:pt x="897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2669875" y="1773600"/>
              <a:ext cx="42700" cy="39675"/>
            </a:xfrm>
            <a:custGeom>
              <a:avLst/>
              <a:gdLst/>
              <a:ahLst/>
              <a:cxnLst/>
              <a:rect l="l" t="t" r="r" b="b"/>
              <a:pathLst>
                <a:path w="1708" h="1587" extrusionOk="0">
                  <a:moveTo>
                    <a:pt x="1677" y="0"/>
                  </a:moveTo>
                  <a:cubicBezTo>
                    <a:pt x="1477" y="49"/>
                    <a:pt x="1296" y="116"/>
                    <a:pt x="1114" y="200"/>
                  </a:cubicBezTo>
                  <a:cubicBezTo>
                    <a:pt x="1023" y="243"/>
                    <a:pt x="939" y="291"/>
                    <a:pt x="848" y="333"/>
                  </a:cubicBezTo>
                  <a:lnTo>
                    <a:pt x="721" y="412"/>
                  </a:lnTo>
                  <a:lnTo>
                    <a:pt x="600" y="497"/>
                  </a:lnTo>
                  <a:cubicBezTo>
                    <a:pt x="515" y="557"/>
                    <a:pt x="424" y="600"/>
                    <a:pt x="345" y="660"/>
                  </a:cubicBezTo>
                  <a:cubicBezTo>
                    <a:pt x="303" y="691"/>
                    <a:pt x="267" y="721"/>
                    <a:pt x="230" y="757"/>
                  </a:cubicBezTo>
                  <a:cubicBezTo>
                    <a:pt x="194" y="800"/>
                    <a:pt x="164" y="836"/>
                    <a:pt x="139" y="878"/>
                  </a:cubicBezTo>
                  <a:cubicBezTo>
                    <a:pt x="91" y="969"/>
                    <a:pt x="55" y="1072"/>
                    <a:pt x="30" y="1175"/>
                  </a:cubicBezTo>
                  <a:cubicBezTo>
                    <a:pt x="12" y="1284"/>
                    <a:pt x="0" y="1405"/>
                    <a:pt x="30" y="1532"/>
                  </a:cubicBezTo>
                  <a:lnTo>
                    <a:pt x="85" y="1587"/>
                  </a:lnTo>
                  <a:cubicBezTo>
                    <a:pt x="164" y="1575"/>
                    <a:pt x="212" y="1556"/>
                    <a:pt x="267" y="1538"/>
                  </a:cubicBezTo>
                  <a:cubicBezTo>
                    <a:pt x="327" y="1526"/>
                    <a:pt x="376" y="1502"/>
                    <a:pt x="418" y="1478"/>
                  </a:cubicBezTo>
                  <a:cubicBezTo>
                    <a:pt x="509" y="1441"/>
                    <a:pt x="593" y="1387"/>
                    <a:pt x="660" y="1332"/>
                  </a:cubicBezTo>
                  <a:cubicBezTo>
                    <a:pt x="739" y="1284"/>
                    <a:pt x="787" y="1211"/>
                    <a:pt x="836" y="1139"/>
                  </a:cubicBezTo>
                  <a:lnTo>
                    <a:pt x="902" y="1018"/>
                  </a:lnTo>
                  <a:cubicBezTo>
                    <a:pt x="926" y="981"/>
                    <a:pt x="951" y="939"/>
                    <a:pt x="981" y="903"/>
                  </a:cubicBezTo>
                  <a:cubicBezTo>
                    <a:pt x="1029" y="836"/>
                    <a:pt x="1084" y="757"/>
                    <a:pt x="1144" y="691"/>
                  </a:cubicBezTo>
                  <a:cubicBezTo>
                    <a:pt x="1199" y="618"/>
                    <a:pt x="1259" y="545"/>
                    <a:pt x="1320" y="479"/>
                  </a:cubicBezTo>
                  <a:cubicBezTo>
                    <a:pt x="1441" y="333"/>
                    <a:pt x="1568" y="200"/>
                    <a:pt x="1708" y="6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77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669875" y="1773600"/>
              <a:ext cx="42700" cy="39675"/>
            </a:xfrm>
            <a:custGeom>
              <a:avLst/>
              <a:gdLst/>
              <a:ahLst/>
              <a:cxnLst/>
              <a:rect l="l" t="t" r="r" b="b"/>
              <a:pathLst>
                <a:path w="1708" h="1587" extrusionOk="0">
                  <a:moveTo>
                    <a:pt x="1677" y="0"/>
                  </a:moveTo>
                  <a:cubicBezTo>
                    <a:pt x="1477" y="49"/>
                    <a:pt x="1296" y="116"/>
                    <a:pt x="1114" y="200"/>
                  </a:cubicBezTo>
                  <a:cubicBezTo>
                    <a:pt x="1023" y="243"/>
                    <a:pt x="939" y="291"/>
                    <a:pt x="848" y="333"/>
                  </a:cubicBezTo>
                  <a:lnTo>
                    <a:pt x="721" y="412"/>
                  </a:lnTo>
                  <a:lnTo>
                    <a:pt x="600" y="497"/>
                  </a:lnTo>
                  <a:cubicBezTo>
                    <a:pt x="515" y="557"/>
                    <a:pt x="424" y="600"/>
                    <a:pt x="345" y="660"/>
                  </a:cubicBezTo>
                  <a:cubicBezTo>
                    <a:pt x="303" y="691"/>
                    <a:pt x="267" y="721"/>
                    <a:pt x="230" y="757"/>
                  </a:cubicBezTo>
                  <a:cubicBezTo>
                    <a:pt x="194" y="800"/>
                    <a:pt x="164" y="836"/>
                    <a:pt x="139" y="878"/>
                  </a:cubicBezTo>
                  <a:cubicBezTo>
                    <a:pt x="91" y="969"/>
                    <a:pt x="55" y="1072"/>
                    <a:pt x="30" y="1175"/>
                  </a:cubicBezTo>
                  <a:cubicBezTo>
                    <a:pt x="12" y="1284"/>
                    <a:pt x="0" y="1405"/>
                    <a:pt x="30" y="1532"/>
                  </a:cubicBezTo>
                  <a:lnTo>
                    <a:pt x="85" y="1587"/>
                  </a:lnTo>
                  <a:cubicBezTo>
                    <a:pt x="164" y="1575"/>
                    <a:pt x="212" y="1556"/>
                    <a:pt x="267" y="1538"/>
                  </a:cubicBezTo>
                  <a:cubicBezTo>
                    <a:pt x="327" y="1526"/>
                    <a:pt x="376" y="1502"/>
                    <a:pt x="418" y="1478"/>
                  </a:cubicBezTo>
                  <a:cubicBezTo>
                    <a:pt x="509" y="1441"/>
                    <a:pt x="593" y="1387"/>
                    <a:pt x="660" y="1332"/>
                  </a:cubicBezTo>
                  <a:cubicBezTo>
                    <a:pt x="739" y="1284"/>
                    <a:pt x="787" y="1211"/>
                    <a:pt x="836" y="1139"/>
                  </a:cubicBezTo>
                  <a:lnTo>
                    <a:pt x="902" y="1018"/>
                  </a:lnTo>
                  <a:cubicBezTo>
                    <a:pt x="926" y="981"/>
                    <a:pt x="951" y="939"/>
                    <a:pt x="981" y="903"/>
                  </a:cubicBezTo>
                  <a:cubicBezTo>
                    <a:pt x="1029" y="836"/>
                    <a:pt x="1084" y="757"/>
                    <a:pt x="1144" y="691"/>
                  </a:cubicBezTo>
                  <a:cubicBezTo>
                    <a:pt x="1199" y="618"/>
                    <a:pt x="1259" y="545"/>
                    <a:pt x="1320" y="479"/>
                  </a:cubicBezTo>
                  <a:cubicBezTo>
                    <a:pt x="1441" y="333"/>
                    <a:pt x="1568" y="200"/>
                    <a:pt x="1708" y="61"/>
                  </a:cubicBezTo>
                  <a:lnTo>
                    <a:pt x="1677" y="0"/>
                  </a:lnTo>
                  <a:close/>
                </a:path>
              </a:pathLst>
            </a:custGeom>
            <a:solidFill>
              <a:srgbClr val="77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2573600" y="1817800"/>
              <a:ext cx="95525" cy="62825"/>
            </a:xfrm>
            <a:custGeom>
              <a:avLst/>
              <a:gdLst/>
              <a:ahLst/>
              <a:cxnLst/>
              <a:rect l="l" t="t" r="r" b="b"/>
              <a:pathLst>
                <a:path w="3821" h="2513" extrusionOk="0">
                  <a:moveTo>
                    <a:pt x="3821" y="0"/>
                  </a:moveTo>
                  <a:cubicBezTo>
                    <a:pt x="2265" y="212"/>
                    <a:pt x="818" y="1163"/>
                    <a:pt x="1" y="2513"/>
                  </a:cubicBezTo>
                  <a:lnTo>
                    <a:pt x="3821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2573300" y="1815075"/>
              <a:ext cx="96125" cy="66475"/>
            </a:xfrm>
            <a:custGeom>
              <a:avLst/>
              <a:gdLst/>
              <a:ahLst/>
              <a:cxnLst/>
              <a:rect l="l" t="t" r="r" b="b"/>
              <a:pathLst>
                <a:path w="3845" h="2659" extrusionOk="0">
                  <a:moveTo>
                    <a:pt x="3203" y="0"/>
                  </a:moveTo>
                  <a:cubicBezTo>
                    <a:pt x="3100" y="6"/>
                    <a:pt x="2997" y="19"/>
                    <a:pt x="2888" y="31"/>
                  </a:cubicBezTo>
                  <a:cubicBezTo>
                    <a:pt x="2785" y="55"/>
                    <a:pt x="2683" y="79"/>
                    <a:pt x="2580" y="97"/>
                  </a:cubicBezTo>
                  <a:cubicBezTo>
                    <a:pt x="2477" y="128"/>
                    <a:pt x="2380" y="170"/>
                    <a:pt x="2283" y="206"/>
                  </a:cubicBezTo>
                  <a:cubicBezTo>
                    <a:pt x="2192" y="249"/>
                    <a:pt x="2101" y="303"/>
                    <a:pt x="2011" y="358"/>
                  </a:cubicBezTo>
                  <a:lnTo>
                    <a:pt x="1750" y="539"/>
                  </a:lnTo>
                  <a:cubicBezTo>
                    <a:pt x="1671" y="606"/>
                    <a:pt x="1587" y="666"/>
                    <a:pt x="1502" y="727"/>
                  </a:cubicBezTo>
                  <a:lnTo>
                    <a:pt x="1260" y="927"/>
                  </a:lnTo>
                  <a:lnTo>
                    <a:pt x="1036" y="1127"/>
                  </a:lnTo>
                  <a:lnTo>
                    <a:pt x="824" y="1344"/>
                  </a:lnTo>
                  <a:lnTo>
                    <a:pt x="624" y="1581"/>
                  </a:lnTo>
                  <a:cubicBezTo>
                    <a:pt x="370" y="1908"/>
                    <a:pt x="158" y="2247"/>
                    <a:pt x="0" y="2616"/>
                  </a:cubicBezTo>
                  <a:lnTo>
                    <a:pt x="61" y="2658"/>
                  </a:lnTo>
                  <a:cubicBezTo>
                    <a:pt x="303" y="2343"/>
                    <a:pt x="576" y="2065"/>
                    <a:pt x="866" y="1823"/>
                  </a:cubicBezTo>
                  <a:lnTo>
                    <a:pt x="1096" y="1641"/>
                  </a:lnTo>
                  <a:lnTo>
                    <a:pt x="1332" y="1478"/>
                  </a:lnTo>
                  <a:lnTo>
                    <a:pt x="1562" y="1320"/>
                  </a:lnTo>
                  <a:lnTo>
                    <a:pt x="1805" y="1175"/>
                  </a:lnTo>
                  <a:cubicBezTo>
                    <a:pt x="1889" y="1139"/>
                    <a:pt x="1974" y="1090"/>
                    <a:pt x="2053" y="1054"/>
                  </a:cubicBezTo>
                  <a:lnTo>
                    <a:pt x="2313" y="945"/>
                  </a:lnTo>
                  <a:cubicBezTo>
                    <a:pt x="2404" y="909"/>
                    <a:pt x="2489" y="878"/>
                    <a:pt x="2574" y="842"/>
                  </a:cubicBezTo>
                  <a:cubicBezTo>
                    <a:pt x="2652" y="806"/>
                    <a:pt x="2737" y="763"/>
                    <a:pt x="2822" y="721"/>
                  </a:cubicBezTo>
                  <a:cubicBezTo>
                    <a:pt x="2901" y="685"/>
                    <a:pt x="2985" y="636"/>
                    <a:pt x="3070" y="594"/>
                  </a:cubicBezTo>
                  <a:cubicBezTo>
                    <a:pt x="3155" y="545"/>
                    <a:pt x="3240" y="509"/>
                    <a:pt x="3318" y="454"/>
                  </a:cubicBezTo>
                  <a:cubicBezTo>
                    <a:pt x="3403" y="412"/>
                    <a:pt x="3494" y="364"/>
                    <a:pt x="3579" y="309"/>
                  </a:cubicBezTo>
                  <a:cubicBezTo>
                    <a:pt x="3657" y="261"/>
                    <a:pt x="3754" y="212"/>
                    <a:pt x="3845" y="146"/>
                  </a:cubicBezTo>
                  <a:lnTo>
                    <a:pt x="3845" y="85"/>
                  </a:lnTo>
                  <a:cubicBezTo>
                    <a:pt x="3736" y="55"/>
                    <a:pt x="3633" y="31"/>
                    <a:pt x="3524" y="19"/>
                  </a:cubicBezTo>
                  <a:cubicBezTo>
                    <a:pt x="3415" y="6"/>
                    <a:pt x="3312" y="0"/>
                    <a:pt x="3203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2662900" y="1818550"/>
              <a:ext cx="32725" cy="73275"/>
            </a:xfrm>
            <a:custGeom>
              <a:avLst/>
              <a:gdLst/>
              <a:ahLst/>
              <a:cxnLst/>
              <a:rect l="l" t="t" r="r" b="b"/>
              <a:pathLst>
                <a:path w="1309" h="2931" extrusionOk="0">
                  <a:moveTo>
                    <a:pt x="1" y="1"/>
                  </a:moveTo>
                  <a:lnTo>
                    <a:pt x="1308" y="2931"/>
                  </a:lnTo>
                  <a:cubicBezTo>
                    <a:pt x="1151" y="2077"/>
                    <a:pt x="945" y="1212"/>
                    <a:pt x="473" y="485"/>
                  </a:cubicBezTo>
                  <a:cubicBezTo>
                    <a:pt x="346" y="291"/>
                    <a:pt x="194" y="110"/>
                    <a:pt x="1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2662300" y="1817875"/>
              <a:ext cx="34225" cy="74425"/>
            </a:xfrm>
            <a:custGeom>
              <a:avLst/>
              <a:gdLst/>
              <a:ahLst/>
              <a:cxnLst/>
              <a:rect l="l" t="t" r="r" b="b"/>
              <a:pathLst>
                <a:path w="1369" h="2977" extrusionOk="0">
                  <a:moveTo>
                    <a:pt x="96" y="1"/>
                  </a:moveTo>
                  <a:cubicBezTo>
                    <a:pt x="78" y="1"/>
                    <a:pt x="61" y="2"/>
                    <a:pt x="43" y="3"/>
                  </a:cubicBezTo>
                  <a:lnTo>
                    <a:pt x="0" y="64"/>
                  </a:lnTo>
                  <a:cubicBezTo>
                    <a:pt x="67" y="215"/>
                    <a:pt x="109" y="336"/>
                    <a:pt x="146" y="458"/>
                  </a:cubicBezTo>
                  <a:cubicBezTo>
                    <a:pt x="182" y="573"/>
                    <a:pt x="231" y="694"/>
                    <a:pt x="273" y="815"/>
                  </a:cubicBezTo>
                  <a:cubicBezTo>
                    <a:pt x="321" y="936"/>
                    <a:pt x="382" y="1039"/>
                    <a:pt x="455" y="1148"/>
                  </a:cubicBezTo>
                  <a:cubicBezTo>
                    <a:pt x="533" y="1251"/>
                    <a:pt x="606" y="1366"/>
                    <a:pt x="666" y="1481"/>
                  </a:cubicBezTo>
                  <a:cubicBezTo>
                    <a:pt x="721" y="1590"/>
                    <a:pt x="781" y="1711"/>
                    <a:pt x="836" y="1832"/>
                  </a:cubicBezTo>
                  <a:cubicBezTo>
                    <a:pt x="884" y="1953"/>
                    <a:pt x="939" y="2074"/>
                    <a:pt x="993" y="2207"/>
                  </a:cubicBezTo>
                  <a:cubicBezTo>
                    <a:pt x="1102" y="2462"/>
                    <a:pt x="1187" y="2722"/>
                    <a:pt x="1296" y="2976"/>
                  </a:cubicBezTo>
                  <a:lnTo>
                    <a:pt x="1363" y="2964"/>
                  </a:lnTo>
                  <a:cubicBezTo>
                    <a:pt x="1369" y="2679"/>
                    <a:pt x="1357" y="2401"/>
                    <a:pt x="1326" y="2122"/>
                  </a:cubicBezTo>
                  <a:cubicBezTo>
                    <a:pt x="1308" y="1977"/>
                    <a:pt x="1290" y="1838"/>
                    <a:pt x="1266" y="1699"/>
                  </a:cubicBezTo>
                  <a:cubicBezTo>
                    <a:pt x="1242" y="1559"/>
                    <a:pt x="1211" y="1426"/>
                    <a:pt x="1175" y="1281"/>
                  </a:cubicBezTo>
                  <a:cubicBezTo>
                    <a:pt x="1133" y="1142"/>
                    <a:pt x="1108" y="1002"/>
                    <a:pt x="1060" y="857"/>
                  </a:cubicBezTo>
                  <a:cubicBezTo>
                    <a:pt x="1024" y="712"/>
                    <a:pt x="951" y="585"/>
                    <a:pt x="854" y="464"/>
                  </a:cubicBezTo>
                  <a:cubicBezTo>
                    <a:pt x="763" y="349"/>
                    <a:pt x="654" y="233"/>
                    <a:pt x="515" y="149"/>
                  </a:cubicBezTo>
                  <a:cubicBezTo>
                    <a:pt x="396" y="67"/>
                    <a:pt x="247" y="1"/>
                    <a:pt x="96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2646850" y="1820075"/>
              <a:ext cx="23050" cy="92050"/>
            </a:xfrm>
            <a:custGeom>
              <a:avLst/>
              <a:gdLst/>
              <a:ahLst/>
              <a:cxnLst/>
              <a:rect l="l" t="t" r="r" b="b"/>
              <a:pathLst>
                <a:path w="922" h="3682" extrusionOk="0">
                  <a:moveTo>
                    <a:pt x="921" y="0"/>
                  </a:moveTo>
                  <a:lnTo>
                    <a:pt x="1" y="3681"/>
                  </a:lnTo>
                  <a:cubicBezTo>
                    <a:pt x="431" y="2489"/>
                    <a:pt x="740" y="1253"/>
                    <a:pt x="921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2646100" y="1819925"/>
              <a:ext cx="28625" cy="92350"/>
            </a:xfrm>
            <a:custGeom>
              <a:avLst/>
              <a:gdLst/>
              <a:ahLst/>
              <a:cxnLst/>
              <a:rect l="l" t="t" r="r" b="b"/>
              <a:pathLst>
                <a:path w="1145" h="3694" extrusionOk="0">
                  <a:moveTo>
                    <a:pt x="915" y="0"/>
                  </a:moveTo>
                  <a:cubicBezTo>
                    <a:pt x="794" y="145"/>
                    <a:pt x="709" y="291"/>
                    <a:pt x="636" y="436"/>
                  </a:cubicBezTo>
                  <a:cubicBezTo>
                    <a:pt x="564" y="581"/>
                    <a:pt x="503" y="721"/>
                    <a:pt x="455" y="872"/>
                  </a:cubicBezTo>
                  <a:cubicBezTo>
                    <a:pt x="406" y="1017"/>
                    <a:pt x="376" y="1169"/>
                    <a:pt x="364" y="1326"/>
                  </a:cubicBezTo>
                  <a:cubicBezTo>
                    <a:pt x="346" y="1483"/>
                    <a:pt x="340" y="1647"/>
                    <a:pt x="315" y="1798"/>
                  </a:cubicBezTo>
                  <a:cubicBezTo>
                    <a:pt x="291" y="1956"/>
                    <a:pt x="273" y="2113"/>
                    <a:pt x="243" y="2264"/>
                  </a:cubicBezTo>
                  <a:cubicBezTo>
                    <a:pt x="219" y="2422"/>
                    <a:pt x="194" y="2573"/>
                    <a:pt x="164" y="2737"/>
                  </a:cubicBezTo>
                  <a:cubicBezTo>
                    <a:pt x="110" y="3045"/>
                    <a:pt x="49" y="3354"/>
                    <a:pt x="1" y="3675"/>
                  </a:cubicBezTo>
                  <a:lnTo>
                    <a:pt x="61" y="3693"/>
                  </a:lnTo>
                  <a:cubicBezTo>
                    <a:pt x="219" y="3415"/>
                    <a:pt x="352" y="3130"/>
                    <a:pt x="491" y="2834"/>
                  </a:cubicBezTo>
                  <a:cubicBezTo>
                    <a:pt x="558" y="2682"/>
                    <a:pt x="618" y="2537"/>
                    <a:pt x="679" y="2386"/>
                  </a:cubicBezTo>
                  <a:cubicBezTo>
                    <a:pt x="733" y="2234"/>
                    <a:pt x="794" y="2083"/>
                    <a:pt x="848" y="1931"/>
                  </a:cubicBezTo>
                  <a:cubicBezTo>
                    <a:pt x="897" y="1780"/>
                    <a:pt x="957" y="1629"/>
                    <a:pt x="1018" y="1477"/>
                  </a:cubicBezTo>
                  <a:cubicBezTo>
                    <a:pt x="1084" y="1326"/>
                    <a:pt x="1109" y="1169"/>
                    <a:pt x="1127" y="1011"/>
                  </a:cubicBezTo>
                  <a:cubicBezTo>
                    <a:pt x="1145" y="848"/>
                    <a:pt x="1145" y="684"/>
                    <a:pt x="1121" y="521"/>
                  </a:cubicBezTo>
                  <a:cubicBezTo>
                    <a:pt x="1096" y="351"/>
                    <a:pt x="1066" y="188"/>
                    <a:pt x="994" y="12"/>
                  </a:cubicBezTo>
                  <a:lnTo>
                    <a:pt x="915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2661550" y="1816100"/>
              <a:ext cx="116250" cy="43500"/>
            </a:xfrm>
            <a:custGeom>
              <a:avLst/>
              <a:gdLst/>
              <a:ahLst/>
              <a:cxnLst/>
              <a:rect l="l" t="t" r="r" b="b"/>
              <a:pathLst>
                <a:path w="4650" h="1740" extrusionOk="0">
                  <a:moveTo>
                    <a:pt x="386" y="1"/>
                  </a:moveTo>
                  <a:cubicBezTo>
                    <a:pt x="257" y="1"/>
                    <a:pt x="128" y="5"/>
                    <a:pt x="0" y="14"/>
                  </a:cubicBezTo>
                  <a:lnTo>
                    <a:pt x="4650" y="1739"/>
                  </a:lnTo>
                  <a:cubicBezTo>
                    <a:pt x="3531" y="643"/>
                    <a:pt x="1956" y="1"/>
                    <a:pt x="386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2661250" y="1809475"/>
              <a:ext cx="116875" cy="50725"/>
            </a:xfrm>
            <a:custGeom>
              <a:avLst/>
              <a:gdLst/>
              <a:ahLst/>
              <a:cxnLst/>
              <a:rect l="l" t="t" r="r" b="b"/>
              <a:pathLst>
                <a:path w="4675" h="2029" extrusionOk="0">
                  <a:moveTo>
                    <a:pt x="999" y="0"/>
                  </a:moveTo>
                  <a:cubicBezTo>
                    <a:pt x="884" y="6"/>
                    <a:pt x="769" y="19"/>
                    <a:pt x="660" y="37"/>
                  </a:cubicBezTo>
                  <a:cubicBezTo>
                    <a:pt x="545" y="49"/>
                    <a:pt x="430" y="79"/>
                    <a:pt x="327" y="109"/>
                  </a:cubicBezTo>
                  <a:cubicBezTo>
                    <a:pt x="218" y="158"/>
                    <a:pt x="115" y="194"/>
                    <a:pt x="6" y="249"/>
                  </a:cubicBezTo>
                  <a:lnTo>
                    <a:pt x="0" y="303"/>
                  </a:lnTo>
                  <a:cubicBezTo>
                    <a:pt x="103" y="345"/>
                    <a:pt x="212" y="376"/>
                    <a:pt x="315" y="406"/>
                  </a:cubicBezTo>
                  <a:cubicBezTo>
                    <a:pt x="424" y="442"/>
                    <a:pt x="527" y="473"/>
                    <a:pt x="624" y="497"/>
                  </a:cubicBezTo>
                  <a:cubicBezTo>
                    <a:pt x="733" y="527"/>
                    <a:pt x="830" y="557"/>
                    <a:pt x="926" y="582"/>
                  </a:cubicBezTo>
                  <a:cubicBezTo>
                    <a:pt x="1029" y="612"/>
                    <a:pt x="1126" y="636"/>
                    <a:pt x="1223" y="654"/>
                  </a:cubicBezTo>
                  <a:cubicBezTo>
                    <a:pt x="1326" y="685"/>
                    <a:pt x="1423" y="709"/>
                    <a:pt x="1520" y="727"/>
                  </a:cubicBezTo>
                  <a:cubicBezTo>
                    <a:pt x="1617" y="745"/>
                    <a:pt x="1720" y="763"/>
                    <a:pt x="1816" y="775"/>
                  </a:cubicBezTo>
                  <a:lnTo>
                    <a:pt x="2119" y="830"/>
                  </a:lnTo>
                  <a:cubicBezTo>
                    <a:pt x="2216" y="848"/>
                    <a:pt x="2313" y="878"/>
                    <a:pt x="2416" y="896"/>
                  </a:cubicBezTo>
                  <a:lnTo>
                    <a:pt x="2706" y="987"/>
                  </a:lnTo>
                  <a:lnTo>
                    <a:pt x="2997" y="1096"/>
                  </a:lnTo>
                  <a:lnTo>
                    <a:pt x="3282" y="1217"/>
                  </a:lnTo>
                  <a:lnTo>
                    <a:pt x="3566" y="1351"/>
                  </a:lnTo>
                  <a:cubicBezTo>
                    <a:pt x="3935" y="1544"/>
                    <a:pt x="4293" y="1768"/>
                    <a:pt x="4632" y="2029"/>
                  </a:cubicBezTo>
                  <a:lnTo>
                    <a:pt x="4674" y="1980"/>
                  </a:lnTo>
                  <a:cubicBezTo>
                    <a:pt x="4414" y="1641"/>
                    <a:pt x="4093" y="1338"/>
                    <a:pt x="3748" y="1072"/>
                  </a:cubicBezTo>
                  <a:lnTo>
                    <a:pt x="3481" y="884"/>
                  </a:lnTo>
                  <a:lnTo>
                    <a:pt x="3203" y="703"/>
                  </a:lnTo>
                  <a:lnTo>
                    <a:pt x="2912" y="545"/>
                  </a:lnTo>
                  <a:lnTo>
                    <a:pt x="2610" y="400"/>
                  </a:lnTo>
                  <a:cubicBezTo>
                    <a:pt x="2513" y="352"/>
                    <a:pt x="2404" y="309"/>
                    <a:pt x="2307" y="261"/>
                  </a:cubicBezTo>
                  <a:lnTo>
                    <a:pt x="1998" y="134"/>
                  </a:lnTo>
                  <a:cubicBezTo>
                    <a:pt x="1889" y="103"/>
                    <a:pt x="1780" y="67"/>
                    <a:pt x="1671" y="43"/>
                  </a:cubicBezTo>
                  <a:cubicBezTo>
                    <a:pt x="1568" y="19"/>
                    <a:pt x="1453" y="6"/>
                    <a:pt x="1338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2657000" y="1773900"/>
              <a:ext cx="85850" cy="52550"/>
            </a:xfrm>
            <a:custGeom>
              <a:avLst/>
              <a:gdLst/>
              <a:ahLst/>
              <a:cxnLst/>
              <a:rect l="l" t="t" r="r" b="b"/>
              <a:pathLst>
                <a:path w="3434" h="2102" extrusionOk="0">
                  <a:moveTo>
                    <a:pt x="3433" y="1"/>
                  </a:moveTo>
                  <a:lnTo>
                    <a:pt x="3433" y="1"/>
                  </a:lnTo>
                  <a:cubicBezTo>
                    <a:pt x="2107" y="334"/>
                    <a:pt x="897" y="1072"/>
                    <a:pt x="1" y="2101"/>
                  </a:cubicBezTo>
                  <a:lnTo>
                    <a:pt x="3433" y="1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2656550" y="1772850"/>
              <a:ext cx="86450" cy="54200"/>
            </a:xfrm>
            <a:custGeom>
              <a:avLst/>
              <a:gdLst/>
              <a:ahLst/>
              <a:cxnLst/>
              <a:rect l="l" t="t" r="r" b="b"/>
              <a:pathLst>
                <a:path w="3458" h="2168" extrusionOk="0">
                  <a:moveTo>
                    <a:pt x="3439" y="0"/>
                  </a:moveTo>
                  <a:cubicBezTo>
                    <a:pt x="3100" y="43"/>
                    <a:pt x="2761" y="109"/>
                    <a:pt x="2416" y="206"/>
                  </a:cubicBezTo>
                  <a:lnTo>
                    <a:pt x="2168" y="291"/>
                  </a:lnTo>
                  <a:lnTo>
                    <a:pt x="1920" y="382"/>
                  </a:lnTo>
                  <a:lnTo>
                    <a:pt x="1677" y="485"/>
                  </a:lnTo>
                  <a:lnTo>
                    <a:pt x="1435" y="600"/>
                  </a:lnTo>
                  <a:cubicBezTo>
                    <a:pt x="1351" y="648"/>
                    <a:pt x="1278" y="684"/>
                    <a:pt x="1193" y="721"/>
                  </a:cubicBezTo>
                  <a:lnTo>
                    <a:pt x="951" y="842"/>
                  </a:lnTo>
                  <a:cubicBezTo>
                    <a:pt x="866" y="890"/>
                    <a:pt x="793" y="933"/>
                    <a:pt x="721" y="987"/>
                  </a:cubicBezTo>
                  <a:cubicBezTo>
                    <a:pt x="654" y="1048"/>
                    <a:pt x="588" y="1108"/>
                    <a:pt x="527" y="1169"/>
                  </a:cubicBezTo>
                  <a:cubicBezTo>
                    <a:pt x="467" y="1235"/>
                    <a:pt x="406" y="1302"/>
                    <a:pt x="352" y="1369"/>
                  </a:cubicBezTo>
                  <a:cubicBezTo>
                    <a:pt x="297" y="1447"/>
                    <a:pt x="249" y="1520"/>
                    <a:pt x="200" y="1599"/>
                  </a:cubicBezTo>
                  <a:cubicBezTo>
                    <a:pt x="158" y="1683"/>
                    <a:pt x="121" y="1762"/>
                    <a:pt x="79" y="1847"/>
                  </a:cubicBezTo>
                  <a:cubicBezTo>
                    <a:pt x="49" y="1938"/>
                    <a:pt x="12" y="2022"/>
                    <a:pt x="0" y="2119"/>
                  </a:cubicBezTo>
                  <a:lnTo>
                    <a:pt x="49" y="2168"/>
                  </a:lnTo>
                  <a:cubicBezTo>
                    <a:pt x="140" y="2137"/>
                    <a:pt x="224" y="2101"/>
                    <a:pt x="309" y="2059"/>
                  </a:cubicBezTo>
                  <a:cubicBezTo>
                    <a:pt x="388" y="2022"/>
                    <a:pt x="467" y="1974"/>
                    <a:pt x="539" y="1938"/>
                  </a:cubicBezTo>
                  <a:cubicBezTo>
                    <a:pt x="618" y="1901"/>
                    <a:pt x="691" y="1865"/>
                    <a:pt x="763" y="1817"/>
                  </a:cubicBezTo>
                  <a:cubicBezTo>
                    <a:pt x="836" y="1780"/>
                    <a:pt x="902" y="1732"/>
                    <a:pt x="975" y="1689"/>
                  </a:cubicBezTo>
                  <a:cubicBezTo>
                    <a:pt x="1042" y="1647"/>
                    <a:pt x="1108" y="1599"/>
                    <a:pt x="1169" y="1544"/>
                  </a:cubicBezTo>
                  <a:cubicBezTo>
                    <a:pt x="1229" y="1502"/>
                    <a:pt x="1290" y="1447"/>
                    <a:pt x="1351" y="1387"/>
                  </a:cubicBezTo>
                  <a:lnTo>
                    <a:pt x="1532" y="1217"/>
                  </a:lnTo>
                  <a:cubicBezTo>
                    <a:pt x="1593" y="1169"/>
                    <a:pt x="1653" y="1114"/>
                    <a:pt x="1726" y="1060"/>
                  </a:cubicBezTo>
                  <a:lnTo>
                    <a:pt x="1920" y="914"/>
                  </a:lnTo>
                  <a:lnTo>
                    <a:pt x="2125" y="781"/>
                  </a:lnTo>
                  <a:lnTo>
                    <a:pt x="2337" y="642"/>
                  </a:lnTo>
                  <a:lnTo>
                    <a:pt x="2549" y="515"/>
                  </a:lnTo>
                  <a:cubicBezTo>
                    <a:pt x="2834" y="351"/>
                    <a:pt x="3137" y="206"/>
                    <a:pt x="3457" y="67"/>
                  </a:cubicBezTo>
                  <a:lnTo>
                    <a:pt x="3439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2666525" y="1735600"/>
              <a:ext cx="10925" cy="85700"/>
            </a:xfrm>
            <a:custGeom>
              <a:avLst/>
              <a:gdLst/>
              <a:ahLst/>
              <a:cxnLst/>
              <a:rect l="l" t="t" r="r" b="b"/>
              <a:pathLst>
                <a:path w="437" h="3428" extrusionOk="0">
                  <a:moveTo>
                    <a:pt x="304" y="1"/>
                  </a:moveTo>
                  <a:lnTo>
                    <a:pt x="1" y="3428"/>
                  </a:lnTo>
                  <a:cubicBezTo>
                    <a:pt x="334" y="2326"/>
                    <a:pt x="437" y="1145"/>
                    <a:pt x="304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2663350" y="1735450"/>
              <a:ext cx="18500" cy="86000"/>
            </a:xfrm>
            <a:custGeom>
              <a:avLst/>
              <a:gdLst/>
              <a:ahLst/>
              <a:cxnLst/>
              <a:rect l="l" t="t" r="r" b="b"/>
              <a:pathLst>
                <a:path w="740" h="3440" extrusionOk="0">
                  <a:moveTo>
                    <a:pt x="455" y="1"/>
                  </a:moveTo>
                  <a:lnTo>
                    <a:pt x="382" y="7"/>
                  </a:lnTo>
                  <a:cubicBezTo>
                    <a:pt x="370" y="304"/>
                    <a:pt x="346" y="588"/>
                    <a:pt x="310" y="873"/>
                  </a:cubicBezTo>
                  <a:lnTo>
                    <a:pt x="279" y="1085"/>
                  </a:lnTo>
                  <a:lnTo>
                    <a:pt x="249" y="1296"/>
                  </a:lnTo>
                  <a:lnTo>
                    <a:pt x="219" y="1508"/>
                  </a:lnTo>
                  <a:lnTo>
                    <a:pt x="182" y="1708"/>
                  </a:lnTo>
                  <a:cubicBezTo>
                    <a:pt x="164" y="1781"/>
                    <a:pt x="152" y="1847"/>
                    <a:pt x="128" y="1914"/>
                  </a:cubicBezTo>
                  <a:lnTo>
                    <a:pt x="67" y="2120"/>
                  </a:lnTo>
                  <a:cubicBezTo>
                    <a:pt x="31" y="2253"/>
                    <a:pt x="7" y="2386"/>
                    <a:pt x="1" y="2525"/>
                  </a:cubicBezTo>
                  <a:lnTo>
                    <a:pt x="1" y="2737"/>
                  </a:lnTo>
                  <a:cubicBezTo>
                    <a:pt x="1" y="2816"/>
                    <a:pt x="1" y="2883"/>
                    <a:pt x="7" y="2961"/>
                  </a:cubicBezTo>
                  <a:cubicBezTo>
                    <a:pt x="13" y="3034"/>
                    <a:pt x="19" y="3113"/>
                    <a:pt x="37" y="3185"/>
                  </a:cubicBezTo>
                  <a:cubicBezTo>
                    <a:pt x="49" y="3270"/>
                    <a:pt x="67" y="3343"/>
                    <a:pt x="98" y="3428"/>
                  </a:cubicBezTo>
                  <a:lnTo>
                    <a:pt x="164" y="3440"/>
                  </a:lnTo>
                  <a:cubicBezTo>
                    <a:pt x="304" y="3331"/>
                    <a:pt x="400" y="3198"/>
                    <a:pt x="485" y="3070"/>
                  </a:cubicBezTo>
                  <a:cubicBezTo>
                    <a:pt x="521" y="3004"/>
                    <a:pt x="558" y="2937"/>
                    <a:pt x="588" y="2865"/>
                  </a:cubicBezTo>
                  <a:cubicBezTo>
                    <a:pt x="618" y="2798"/>
                    <a:pt x="649" y="2725"/>
                    <a:pt x="673" y="2653"/>
                  </a:cubicBezTo>
                  <a:cubicBezTo>
                    <a:pt x="697" y="2580"/>
                    <a:pt x="709" y="2513"/>
                    <a:pt x="727" y="2435"/>
                  </a:cubicBezTo>
                  <a:cubicBezTo>
                    <a:pt x="733" y="2362"/>
                    <a:pt x="739" y="2283"/>
                    <a:pt x="739" y="2211"/>
                  </a:cubicBezTo>
                  <a:cubicBezTo>
                    <a:pt x="739" y="2059"/>
                    <a:pt x="727" y="1908"/>
                    <a:pt x="727" y="1757"/>
                  </a:cubicBezTo>
                  <a:lnTo>
                    <a:pt x="715" y="1526"/>
                  </a:lnTo>
                  <a:lnTo>
                    <a:pt x="703" y="1302"/>
                  </a:lnTo>
                  <a:lnTo>
                    <a:pt x="679" y="1085"/>
                  </a:lnTo>
                  <a:lnTo>
                    <a:pt x="649" y="861"/>
                  </a:lnTo>
                  <a:cubicBezTo>
                    <a:pt x="606" y="576"/>
                    <a:pt x="546" y="279"/>
                    <a:pt x="455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2661550" y="1785825"/>
              <a:ext cx="144575" cy="47125"/>
            </a:xfrm>
            <a:custGeom>
              <a:avLst/>
              <a:gdLst/>
              <a:ahLst/>
              <a:cxnLst/>
              <a:rect l="l" t="t" r="r" b="b"/>
              <a:pathLst>
                <a:path w="5783" h="1885" extrusionOk="0">
                  <a:moveTo>
                    <a:pt x="2711" y="1"/>
                  </a:moveTo>
                  <a:cubicBezTo>
                    <a:pt x="2653" y="1"/>
                    <a:pt x="2595" y="2"/>
                    <a:pt x="2537" y="2"/>
                  </a:cubicBezTo>
                  <a:cubicBezTo>
                    <a:pt x="2392" y="14"/>
                    <a:pt x="2252" y="26"/>
                    <a:pt x="2107" y="50"/>
                  </a:cubicBezTo>
                  <a:cubicBezTo>
                    <a:pt x="1816" y="99"/>
                    <a:pt x="1538" y="190"/>
                    <a:pt x="1272" y="305"/>
                  </a:cubicBezTo>
                  <a:cubicBezTo>
                    <a:pt x="745" y="559"/>
                    <a:pt x="297" y="940"/>
                    <a:pt x="0" y="1413"/>
                  </a:cubicBezTo>
                  <a:lnTo>
                    <a:pt x="49" y="1528"/>
                  </a:lnTo>
                  <a:cubicBezTo>
                    <a:pt x="279" y="1358"/>
                    <a:pt x="515" y="1201"/>
                    <a:pt x="769" y="1055"/>
                  </a:cubicBezTo>
                  <a:cubicBezTo>
                    <a:pt x="1120" y="1346"/>
                    <a:pt x="1441" y="1649"/>
                    <a:pt x="1720" y="1885"/>
                  </a:cubicBezTo>
                  <a:cubicBezTo>
                    <a:pt x="1786" y="1867"/>
                    <a:pt x="1865" y="1861"/>
                    <a:pt x="1932" y="1842"/>
                  </a:cubicBezTo>
                  <a:cubicBezTo>
                    <a:pt x="1913" y="1812"/>
                    <a:pt x="1895" y="1794"/>
                    <a:pt x="1871" y="1758"/>
                  </a:cubicBezTo>
                  <a:lnTo>
                    <a:pt x="1738" y="1582"/>
                  </a:lnTo>
                  <a:cubicBezTo>
                    <a:pt x="1689" y="1515"/>
                    <a:pt x="1641" y="1455"/>
                    <a:pt x="1592" y="1400"/>
                  </a:cubicBezTo>
                  <a:cubicBezTo>
                    <a:pt x="1490" y="1279"/>
                    <a:pt x="1393" y="1164"/>
                    <a:pt x="1290" y="1043"/>
                  </a:cubicBezTo>
                  <a:lnTo>
                    <a:pt x="1296" y="1019"/>
                  </a:lnTo>
                  <a:cubicBezTo>
                    <a:pt x="1411" y="1104"/>
                    <a:pt x="1520" y="1195"/>
                    <a:pt x="1629" y="1285"/>
                  </a:cubicBezTo>
                  <a:cubicBezTo>
                    <a:pt x="1683" y="1328"/>
                    <a:pt x="1738" y="1376"/>
                    <a:pt x="1780" y="1431"/>
                  </a:cubicBezTo>
                  <a:cubicBezTo>
                    <a:pt x="1823" y="1473"/>
                    <a:pt x="1877" y="1528"/>
                    <a:pt x="1925" y="1582"/>
                  </a:cubicBezTo>
                  <a:cubicBezTo>
                    <a:pt x="1968" y="1631"/>
                    <a:pt x="2016" y="1679"/>
                    <a:pt x="2059" y="1733"/>
                  </a:cubicBezTo>
                  <a:cubicBezTo>
                    <a:pt x="2083" y="1752"/>
                    <a:pt x="2107" y="1782"/>
                    <a:pt x="2119" y="1812"/>
                  </a:cubicBezTo>
                  <a:lnTo>
                    <a:pt x="2210" y="1800"/>
                  </a:lnTo>
                  <a:cubicBezTo>
                    <a:pt x="2204" y="1794"/>
                    <a:pt x="2198" y="1776"/>
                    <a:pt x="2198" y="1770"/>
                  </a:cubicBezTo>
                  <a:cubicBezTo>
                    <a:pt x="2168" y="1715"/>
                    <a:pt x="2137" y="1673"/>
                    <a:pt x="2107" y="1618"/>
                  </a:cubicBezTo>
                  <a:cubicBezTo>
                    <a:pt x="2077" y="1564"/>
                    <a:pt x="2047" y="1522"/>
                    <a:pt x="2016" y="1467"/>
                  </a:cubicBezTo>
                  <a:cubicBezTo>
                    <a:pt x="1956" y="1370"/>
                    <a:pt x="1883" y="1261"/>
                    <a:pt x="1823" y="1158"/>
                  </a:cubicBezTo>
                  <a:lnTo>
                    <a:pt x="1835" y="1134"/>
                  </a:lnTo>
                  <a:cubicBezTo>
                    <a:pt x="1907" y="1201"/>
                    <a:pt x="1986" y="1285"/>
                    <a:pt x="2059" y="1352"/>
                  </a:cubicBezTo>
                  <a:cubicBezTo>
                    <a:pt x="2095" y="1388"/>
                    <a:pt x="2125" y="1431"/>
                    <a:pt x="2168" y="1467"/>
                  </a:cubicBezTo>
                  <a:cubicBezTo>
                    <a:pt x="2198" y="1503"/>
                    <a:pt x="2234" y="1552"/>
                    <a:pt x="2265" y="1588"/>
                  </a:cubicBezTo>
                  <a:cubicBezTo>
                    <a:pt x="2295" y="1624"/>
                    <a:pt x="2331" y="1661"/>
                    <a:pt x="2361" y="1703"/>
                  </a:cubicBezTo>
                  <a:cubicBezTo>
                    <a:pt x="2380" y="1721"/>
                    <a:pt x="2392" y="1740"/>
                    <a:pt x="2410" y="1764"/>
                  </a:cubicBezTo>
                  <a:cubicBezTo>
                    <a:pt x="2476" y="1752"/>
                    <a:pt x="2537" y="1746"/>
                    <a:pt x="2604" y="1740"/>
                  </a:cubicBezTo>
                  <a:lnTo>
                    <a:pt x="2803" y="1715"/>
                  </a:lnTo>
                  <a:lnTo>
                    <a:pt x="2803" y="1709"/>
                  </a:lnTo>
                  <a:cubicBezTo>
                    <a:pt x="2773" y="1600"/>
                    <a:pt x="2731" y="1497"/>
                    <a:pt x="2694" y="1388"/>
                  </a:cubicBezTo>
                  <a:cubicBezTo>
                    <a:pt x="2658" y="1285"/>
                    <a:pt x="2622" y="1176"/>
                    <a:pt x="2573" y="1080"/>
                  </a:cubicBezTo>
                  <a:cubicBezTo>
                    <a:pt x="2531" y="977"/>
                    <a:pt x="2489" y="874"/>
                    <a:pt x="2446" y="771"/>
                  </a:cubicBezTo>
                  <a:cubicBezTo>
                    <a:pt x="2398" y="662"/>
                    <a:pt x="2355" y="565"/>
                    <a:pt x="2301" y="456"/>
                  </a:cubicBezTo>
                  <a:cubicBezTo>
                    <a:pt x="2246" y="359"/>
                    <a:pt x="2198" y="256"/>
                    <a:pt x="2143" y="153"/>
                  </a:cubicBezTo>
                  <a:lnTo>
                    <a:pt x="2156" y="141"/>
                  </a:lnTo>
                  <a:cubicBezTo>
                    <a:pt x="2289" y="317"/>
                    <a:pt x="2410" y="504"/>
                    <a:pt x="2513" y="686"/>
                  </a:cubicBezTo>
                  <a:cubicBezTo>
                    <a:pt x="2567" y="777"/>
                    <a:pt x="2622" y="874"/>
                    <a:pt x="2664" y="971"/>
                  </a:cubicBezTo>
                  <a:cubicBezTo>
                    <a:pt x="2713" y="1074"/>
                    <a:pt x="2755" y="1170"/>
                    <a:pt x="2803" y="1261"/>
                  </a:cubicBezTo>
                  <a:cubicBezTo>
                    <a:pt x="2846" y="1358"/>
                    <a:pt x="2882" y="1455"/>
                    <a:pt x="2931" y="1546"/>
                  </a:cubicBezTo>
                  <a:cubicBezTo>
                    <a:pt x="2955" y="1594"/>
                    <a:pt x="2967" y="1649"/>
                    <a:pt x="2985" y="1697"/>
                  </a:cubicBezTo>
                  <a:cubicBezTo>
                    <a:pt x="3033" y="1691"/>
                    <a:pt x="3082" y="1691"/>
                    <a:pt x="3136" y="1685"/>
                  </a:cubicBezTo>
                  <a:cubicBezTo>
                    <a:pt x="3112" y="1606"/>
                    <a:pt x="3094" y="1534"/>
                    <a:pt x="3076" y="1455"/>
                  </a:cubicBezTo>
                  <a:cubicBezTo>
                    <a:pt x="3046" y="1358"/>
                    <a:pt x="3015" y="1267"/>
                    <a:pt x="2985" y="1176"/>
                  </a:cubicBezTo>
                  <a:cubicBezTo>
                    <a:pt x="2955" y="1080"/>
                    <a:pt x="2924" y="989"/>
                    <a:pt x="2882" y="892"/>
                  </a:cubicBezTo>
                  <a:cubicBezTo>
                    <a:pt x="2815" y="692"/>
                    <a:pt x="2749" y="504"/>
                    <a:pt x="2670" y="317"/>
                  </a:cubicBezTo>
                  <a:lnTo>
                    <a:pt x="2688" y="299"/>
                  </a:lnTo>
                  <a:cubicBezTo>
                    <a:pt x="2731" y="383"/>
                    <a:pt x="2785" y="468"/>
                    <a:pt x="2834" y="559"/>
                  </a:cubicBezTo>
                  <a:cubicBezTo>
                    <a:pt x="2876" y="638"/>
                    <a:pt x="2912" y="728"/>
                    <a:pt x="2961" y="813"/>
                  </a:cubicBezTo>
                  <a:cubicBezTo>
                    <a:pt x="3046" y="989"/>
                    <a:pt x="3118" y="1164"/>
                    <a:pt x="3185" y="1334"/>
                  </a:cubicBezTo>
                  <a:cubicBezTo>
                    <a:pt x="3227" y="1419"/>
                    <a:pt x="3257" y="1509"/>
                    <a:pt x="3294" y="1594"/>
                  </a:cubicBezTo>
                  <a:cubicBezTo>
                    <a:pt x="3300" y="1624"/>
                    <a:pt x="3318" y="1649"/>
                    <a:pt x="3324" y="1679"/>
                  </a:cubicBezTo>
                  <a:cubicBezTo>
                    <a:pt x="3403" y="1667"/>
                    <a:pt x="3475" y="1661"/>
                    <a:pt x="3560" y="1655"/>
                  </a:cubicBezTo>
                  <a:lnTo>
                    <a:pt x="3524" y="1485"/>
                  </a:lnTo>
                  <a:lnTo>
                    <a:pt x="3451" y="1213"/>
                  </a:lnTo>
                  <a:cubicBezTo>
                    <a:pt x="3409" y="1025"/>
                    <a:pt x="3354" y="843"/>
                    <a:pt x="3306" y="656"/>
                  </a:cubicBezTo>
                  <a:lnTo>
                    <a:pt x="3324" y="638"/>
                  </a:lnTo>
                  <a:cubicBezTo>
                    <a:pt x="3397" y="807"/>
                    <a:pt x="3469" y="971"/>
                    <a:pt x="3536" y="1140"/>
                  </a:cubicBezTo>
                  <a:cubicBezTo>
                    <a:pt x="3566" y="1225"/>
                    <a:pt x="3596" y="1304"/>
                    <a:pt x="3627" y="1394"/>
                  </a:cubicBezTo>
                  <a:cubicBezTo>
                    <a:pt x="3657" y="1479"/>
                    <a:pt x="3681" y="1564"/>
                    <a:pt x="3699" y="1649"/>
                  </a:cubicBezTo>
                  <a:cubicBezTo>
                    <a:pt x="3851" y="1631"/>
                    <a:pt x="3996" y="1618"/>
                    <a:pt x="4147" y="1600"/>
                  </a:cubicBezTo>
                  <a:cubicBezTo>
                    <a:pt x="4117" y="1419"/>
                    <a:pt x="4087" y="1231"/>
                    <a:pt x="4057" y="1049"/>
                  </a:cubicBezTo>
                  <a:cubicBezTo>
                    <a:pt x="4026" y="868"/>
                    <a:pt x="3990" y="686"/>
                    <a:pt x="3942" y="498"/>
                  </a:cubicBezTo>
                  <a:lnTo>
                    <a:pt x="3960" y="480"/>
                  </a:lnTo>
                  <a:cubicBezTo>
                    <a:pt x="4026" y="650"/>
                    <a:pt x="4087" y="819"/>
                    <a:pt x="4141" y="989"/>
                  </a:cubicBezTo>
                  <a:lnTo>
                    <a:pt x="4220" y="1255"/>
                  </a:lnTo>
                  <a:lnTo>
                    <a:pt x="4287" y="1515"/>
                  </a:lnTo>
                  <a:cubicBezTo>
                    <a:pt x="4293" y="1540"/>
                    <a:pt x="4293" y="1564"/>
                    <a:pt x="4299" y="1576"/>
                  </a:cubicBezTo>
                  <a:cubicBezTo>
                    <a:pt x="4329" y="1576"/>
                    <a:pt x="4359" y="1570"/>
                    <a:pt x="4390" y="1570"/>
                  </a:cubicBezTo>
                  <a:lnTo>
                    <a:pt x="4378" y="1425"/>
                  </a:lnTo>
                  <a:lnTo>
                    <a:pt x="4353" y="1195"/>
                  </a:lnTo>
                  <a:lnTo>
                    <a:pt x="4311" y="716"/>
                  </a:lnTo>
                  <a:lnTo>
                    <a:pt x="4323" y="698"/>
                  </a:lnTo>
                  <a:cubicBezTo>
                    <a:pt x="4371" y="837"/>
                    <a:pt x="4408" y="989"/>
                    <a:pt x="4438" y="1122"/>
                  </a:cubicBezTo>
                  <a:lnTo>
                    <a:pt x="4493" y="1334"/>
                  </a:lnTo>
                  <a:lnTo>
                    <a:pt x="4535" y="1540"/>
                  </a:lnTo>
                  <a:cubicBezTo>
                    <a:pt x="4626" y="1528"/>
                    <a:pt x="4717" y="1515"/>
                    <a:pt x="4813" y="1503"/>
                  </a:cubicBezTo>
                  <a:lnTo>
                    <a:pt x="4771" y="1195"/>
                  </a:lnTo>
                  <a:lnTo>
                    <a:pt x="4710" y="813"/>
                  </a:lnTo>
                  <a:lnTo>
                    <a:pt x="4723" y="801"/>
                  </a:lnTo>
                  <a:cubicBezTo>
                    <a:pt x="4771" y="904"/>
                    <a:pt x="4813" y="1013"/>
                    <a:pt x="4856" y="1116"/>
                  </a:cubicBezTo>
                  <a:lnTo>
                    <a:pt x="4916" y="1285"/>
                  </a:lnTo>
                  <a:lnTo>
                    <a:pt x="4965" y="1449"/>
                  </a:lnTo>
                  <a:lnTo>
                    <a:pt x="4977" y="1473"/>
                  </a:lnTo>
                  <a:cubicBezTo>
                    <a:pt x="5068" y="1455"/>
                    <a:pt x="5146" y="1449"/>
                    <a:pt x="5237" y="1437"/>
                  </a:cubicBezTo>
                  <a:lnTo>
                    <a:pt x="5237" y="1413"/>
                  </a:lnTo>
                  <a:lnTo>
                    <a:pt x="5219" y="1340"/>
                  </a:lnTo>
                  <a:cubicBezTo>
                    <a:pt x="5207" y="1249"/>
                    <a:pt x="5201" y="1164"/>
                    <a:pt x="5195" y="1074"/>
                  </a:cubicBezTo>
                  <a:lnTo>
                    <a:pt x="5207" y="1055"/>
                  </a:lnTo>
                  <a:cubicBezTo>
                    <a:pt x="5249" y="1128"/>
                    <a:pt x="5280" y="1195"/>
                    <a:pt x="5310" y="1261"/>
                  </a:cubicBezTo>
                  <a:lnTo>
                    <a:pt x="5352" y="1364"/>
                  </a:lnTo>
                  <a:lnTo>
                    <a:pt x="5383" y="1455"/>
                  </a:lnTo>
                  <a:cubicBezTo>
                    <a:pt x="5522" y="1437"/>
                    <a:pt x="5649" y="1413"/>
                    <a:pt x="5782" y="1382"/>
                  </a:cubicBezTo>
                  <a:cubicBezTo>
                    <a:pt x="5401" y="1013"/>
                    <a:pt x="4989" y="698"/>
                    <a:pt x="4523" y="456"/>
                  </a:cubicBezTo>
                  <a:cubicBezTo>
                    <a:pt x="4287" y="335"/>
                    <a:pt x="4045" y="238"/>
                    <a:pt x="3778" y="165"/>
                  </a:cubicBezTo>
                  <a:cubicBezTo>
                    <a:pt x="3651" y="129"/>
                    <a:pt x="3512" y="99"/>
                    <a:pt x="3379" y="68"/>
                  </a:cubicBezTo>
                  <a:cubicBezTo>
                    <a:pt x="3239" y="44"/>
                    <a:pt x="3106" y="20"/>
                    <a:pt x="2961" y="14"/>
                  </a:cubicBezTo>
                  <a:cubicBezTo>
                    <a:pt x="2881" y="3"/>
                    <a:pt x="2797" y="1"/>
                    <a:pt x="27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2510950" y="1753000"/>
              <a:ext cx="158800" cy="64375"/>
            </a:xfrm>
            <a:custGeom>
              <a:avLst/>
              <a:gdLst/>
              <a:ahLst/>
              <a:cxnLst/>
              <a:rect l="l" t="t" r="r" b="b"/>
              <a:pathLst>
                <a:path w="6352" h="2575" extrusionOk="0">
                  <a:moveTo>
                    <a:pt x="3014" y="0"/>
                  </a:moveTo>
                  <a:cubicBezTo>
                    <a:pt x="2451" y="0"/>
                    <a:pt x="1906" y="135"/>
                    <a:pt x="1423" y="364"/>
                  </a:cubicBezTo>
                  <a:cubicBezTo>
                    <a:pt x="842" y="637"/>
                    <a:pt x="357" y="1055"/>
                    <a:pt x="0" y="1539"/>
                  </a:cubicBezTo>
                  <a:cubicBezTo>
                    <a:pt x="85" y="1539"/>
                    <a:pt x="157" y="1533"/>
                    <a:pt x="236" y="1521"/>
                  </a:cubicBezTo>
                  <a:cubicBezTo>
                    <a:pt x="309" y="1515"/>
                    <a:pt x="388" y="1515"/>
                    <a:pt x="460" y="1509"/>
                  </a:cubicBezTo>
                  <a:lnTo>
                    <a:pt x="484" y="1412"/>
                  </a:lnTo>
                  <a:lnTo>
                    <a:pt x="521" y="1291"/>
                  </a:lnTo>
                  <a:cubicBezTo>
                    <a:pt x="545" y="1206"/>
                    <a:pt x="575" y="1139"/>
                    <a:pt x="612" y="1061"/>
                  </a:cubicBezTo>
                  <a:lnTo>
                    <a:pt x="636" y="1079"/>
                  </a:lnTo>
                  <a:cubicBezTo>
                    <a:pt x="630" y="1176"/>
                    <a:pt x="630" y="1260"/>
                    <a:pt x="630" y="1351"/>
                  </a:cubicBezTo>
                  <a:lnTo>
                    <a:pt x="624" y="1484"/>
                  </a:lnTo>
                  <a:lnTo>
                    <a:pt x="624" y="1509"/>
                  </a:lnTo>
                  <a:cubicBezTo>
                    <a:pt x="721" y="1497"/>
                    <a:pt x="817" y="1497"/>
                    <a:pt x="914" y="1497"/>
                  </a:cubicBezTo>
                  <a:lnTo>
                    <a:pt x="926" y="1478"/>
                  </a:lnTo>
                  <a:lnTo>
                    <a:pt x="969" y="1297"/>
                  </a:lnTo>
                  <a:cubicBezTo>
                    <a:pt x="987" y="1236"/>
                    <a:pt x="999" y="1182"/>
                    <a:pt x="1023" y="1121"/>
                  </a:cubicBezTo>
                  <a:cubicBezTo>
                    <a:pt x="1060" y="1006"/>
                    <a:pt x="1114" y="885"/>
                    <a:pt x="1169" y="782"/>
                  </a:cubicBezTo>
                  <a:lnTo>
                    <a:pt x="1187" y="794"/>
                  </a:lnTo>
                  <a:cubicBezTo>
                    <a:pt x="1169" y="921"/>
                    <a:pt x="1144" y="1055"/>
                    <a:pt x="1126" y="1182"/>
                  </a:cubicBezTo>
                  <a:cubicBezTo>
                    <a:pt x="1114" y="1285"/>
                    <a:pt x="1096" y="1394"/>
                    <a:pt x="1090" y="1497"/>
                  </a:cubicBezTo>
                  <a:cubicBezTo>
                    <a:pt x="1199" y="1497"/>
                    <a:pt x="1302" y="1497"/>
                    <a:pt x="1399" y="1509"/>
                  </a:cubicBezTo>
                  <a:cubicBezTo>
                    <a:pt x="1417" y="1430"/>
                    <a:pt x="1429" y="1363"/>
                    <a:pt x="1447" y="1297"/>
                  </a:cubicBezTo>
                  <a:cubicBezTo>
                    <a:pt x="1459" y="1218"/>
                    <a:pt x="1477" y="1151"/>
                    <a:pt x="1502" y="1073"/>
                  </a:cubicBezTo>
                  <a:cubicBezTo>
                    <a:pt x="1538" y="921"/>
                    <a:pt x="1580" y="782"/>
                    <a:pt x="1641" y="637"/>
                  </a:cubicBezTo>
                  <a:lnTo>
                    <a:pt x="1665" y="649"/>
                  </a:lnTo>
                  <a:cubicBezTo>
                    <a:pt x="1641" y="812"/>
                    <a:pt x="1623" y="970"/>
                    <a:pt x="1604" y="1127"/>
                  </a:cubicBezTo>
                  <a:cubicBezTo>
                    <a:pt x="1598" y="1206"/>
                    <a:pt x="1592" y="1285"/>
                    <a:pt x="1580" y="1363"/>
                  </a:cubicBezTo>
                  <a:lnTo>
                    <a:pt x="1568" y="1509"/>
                  </a:lnTo>
                  <a:lnTo>
                    <a:pt x="1665" y="1515"/>
                  </a:lnTo>
                  <a:cubicBezTo>
                    <a:pt x="1665" y="1490"/>
                    <a:pt x="1671" y="1466"/>
                    <a:pt x="1683" y="1448"/>
                  </a:cubicBezTo>
                  <a:cubicBezTo>
                    <a:pt x="1701" y="1363"/>
                    <a:pt x="1726" y="1273"/>
                    <a:pt x="1756" y="1182"/>
                  </a:cubicBezTo>
                  <a:cubicBezTo>
                    <a:pt x="1786" y="1091"/>
                    <a:pt x="1816" y="1000"/>
                    <a:pt x="1853" y="915"/>
                  </a:cubicBezTo>
                  <a:cubicBezTo>
                    <a:pt x="1931" y="752"/>
                    <a:pt x="2004" y="576"/>
                    <a:pt x="2107" y="407"/>
                  </a:cubicBezTo>
                  <a:lnTo>
                    <a:pt x="2125" y="425"/>
                  </a:lnTo>
                  <a:cubicBezTo>
                    <a:pt x="1998" y="788"/>
                    <a:pt x="1907" y="1157"/>
                    <a:pt x="1841" y="1527"/>
                  </a:cubicBezTo>
                  <a:cubicBezTo>
                    <a:pt x="2004" y="1545"/>
                    <a:pt x="2168" y="1557"/>
                    <a:pt x="2325" y="1581"/>
                  </a:cubicBezTo>
                  <a:cubicBezTo>
                    <a:pt x="2355" y="1497"/>
                    <a:pt x="2392" y="1418"/>
                    <a:pt x="2428" y="1333"/>
                  </a:cubicBezTo>
                  <a:cubicBezTo>
                    <a:pt x="2476" y="1248"/>
                    <a:pt x="2513" y="1176"/>
                    <a:pt x="2561" y="1091"/>
                  </a:cubicBezTo>
                  <a:cubicBezTo>
                    <a:pt x="2652" y="921"/>
                    <a:pt x="2749" y="764"/>
                    <a:pt x="2864" y="613"/>
                  </a:cubicBezTo>
                  <a:lnTo>
                    <a:pt x="2876" y="631"/>
                  </a:lnTo>
                  <a:cubicBezTo>
                    <a:pt x="2797" y="812"/>
                    <a:pt x="2712" y="982"/>
                    <a:pt x="2646" y="1164"/>
                  </a:cubicBezTo>
                  <a:cubicBezTo>
                    <a:pt x="2616" y="1254"/>
                    <a:pt x="2573" y="1345"/>
                    <a:pt x="2543" y="1436"/>
                  </a:cubicBezTo>
                  <a:lnTo>
                    <a:pt x="2494" y="1599"/>
                  </a:lnTo>
                  <a:lnTo>
                    <a:pt x="2743" y="1642"/>
                  </a:lnTo>
                  <a:cubicBezTo>
                    <a:pt x="2749" y="1618"/>
                    <a:pt x="2767" y="1587"/>
                    <a:pt x="2779" y="1569"/>
                  </a:cubicBezTo>
                  <a:cubicBezTo>
                    <a:pt x="2827" y="1484"/>
                    <a:pt x="2870" y="1406"/>
                    <a:pt x="2924" y="1327"/>
                  </a:cubicBezTo>
                  <a:cubicBezTo>
                    <a:pt x="3021" y="1157"/>
                    <a:pt x="3136" y="1000"/>
                    <a:pt x="3257" y="843"/>
                  </a:cubicBezTo>
                  <a:cubicBezTo>
                    <a:pt x="3378" y="691"/>
                    <a:pt x="3512" y="528"/>
                    <a:pt x="3657" y="389"/>
                  </a:cubicBezTo>
                  <a:lnTo>
                    <a:pt x="3675" y="407"/>
                  </a:lnTo>
                  <a:cubicBezTo>
                    <a:pt x="3554" y="582"/>
                    <a:pt x="3439" y="764"/>
                    <a:pt x="3330" y="940"/>
                  </a:cubicBezTo>
                  <a:cubicBezTo>
                    <a:pt x="3282" y="1024"/>
                    <a:pt x="3227" y="1115"/>
                    <a:pt x="3179" y="1206"/>
                  </a:cubicBezTo>
                  <a:cubicBezTo>
                    <a:pt x="3130" y="1297"/>
                    <a:pt x="3082" y="1375"/>
                    <a:pt x="3039" y="1466"/>
                  </a:cubicBezTo>
                  <a:cubicBezTo>
                    <a:pt x="3009" y="1539"/>
                    <a:pt x="2967" y="1606"/>
                    <a:pt x="2936" y="1678"/>
                  </a:cubicBezTo>
                  <a:cubicBezTo>
                    <a:pt x="2997" y="1690"/>
                    <a:pt x="3051" y="1702"/>
                    <a:pt x="3106" y="1721"/>
                  </a:cubicBezTo>
                  <a:cubicBezTo>
                    <a:pt x="3130" y="1672"/>
                    <a:pt x="3160" y="1630"/>
                    <a:pt x="3191" y="1581"/>
                  </a:cubicBezTo>
                  <a:cubicBezTo>
                    <a:pt x="3251" y="1490"/>
                    <a:pt x="3312" y="1406"/>
                    <a:pt x="3378" y="1315"/>
                  </a:cubicBezTo>
                  <a:cubicBezTo>
                    <a:pt x="3445" y="1224"/>
                    <a:pt x="3512" y="1145"/>
                    <a:pt x="3584" y="1061"/>
                  </a:cubicBezTo>
                  <a:cubicBezTo>
                    <a:pt x="3657" y="976"/>
                    <a:pt x="3736" y="891"/>
                    <a:pt x="3808" y="818"/>
                  </a:cubicBezTo>
                  <a:lnTo>
                    <a:pt x="4056" y="588"/>
                  </a:lnTo>
                  <a:cubicBezTo>
                    <a:pt x="4147" y="516"/>
                    <a:pt x="4238" y="449"/>
                    <a:pt x="4329" y="376"/>
                  </a:cubicBezTo>
                  <a:lnTo>
                    <a:pt x="4347" y="401"/>
                  </a:lnTo>
                  <a:cubicBezTo>
                    <a:pt x="4178" y="576"/>
                    <a:pt x="4020" y="740"/>
                    <a:pt x="3875" y="921"/>
                  </a:cubicBezTo>
                  <a:lnTo>
                    <a:pt x="3675" y="1194"/>
                  </a:lnTo>
                  <a:cubicBezTo>
                    <a:pt x="3602" y="1285"/>
                    <a:pt x="3542" y="1388"/>
                    <a:pt x="3481" y="1478"/>
                  </a:cubicBezTo>
                  <a:cubicBezTo>
                    <a:pt x="3421" y="1575"/>
                    <a:pt x="3372" y="1672"/>
                    <a:pt x="3318" y="1769"/>
                  </a:cubicBezTo>
                  <a:lnTo>
                    <a:pt x="3312" y="1781"/>
                  </a:lnTo>
                  <a:cubicBezTo>
                    <a:pt x="3378" y="1793"/>
                    <a:pt x="3451" y="1817"/>
                    <a:pt x="3524" y="1842"/>
                  </a:cubicBezTo>
                  <a:cubicBezTo>
                    <a:pt x="3596" y="1860"/>
                    <a:pt x="3663" y="1878"/>
                    <a:pt x="3730" y="1908"/>
                  </a:cubicBezTo>
                  <a:cubicBezTo>
                    <a:pt x="3754" y="1884"/>
                    <a:pt x="3772" y="1872"/>
                    <a:pt x="3790" y="1854"/>
                  </a:cubicBezTo>
                  <a:cubicBezTo>
                    <a:pt x="3839" y="1823"/>
                    <a:pt x="3875" y="1793"/>
                    <a:pt x="3923" y="1763"/>
                  </a:cubicBezTo>
                  <a:lnTo>
                    <a:pt x="4056" y="1672"/>
                  </a:lnTo>
                  <a:cubicBezTo>
                    <a:pt x="4105" y="1642"/>
                    <a:pt x="4147" y="1612"/>
                    <a:pt x="4196" y="1587"/>
                  </a:cubicBezTo>
                  <a:cubicBezTo>
                    <a:pt x="4287" y="1539"/>
                    <a:pt x="4383" y="1484"/>
                    <a:pt x="4486" y="1436"/>
                  </a:cubicBezTo>
                  <a:lnTo>
                    <a:pt x="4498" y="1460"/>
                  </a:lnTo>
                  <a:cubicBezTo>
                    <a:pt x="4396" y="1545"/>
                    <a:pt x="4305" y="1618"/>
                    <a:pt x="4214" y="1702"/>
                  </a:cubicBezTo>
                  <a:cubicBezTo>
                    <a:pt x="4172" y="1739"/>
                    <a:pt x="4135" y="1787"/>
                    <a:pt x="4087" y="1823"/>
                  </a:cubicBezTo>
                  <a:cubicBezTo>
                    <a:pt x="4044" y="1860"/>
                    <a:pt x="4002" y="1908"/>
                    <a:pt x="3960" y="1945"/>
                  </a:cubicBezTo>
                  <a:lnTo>
                    <a:pt x="3929" y="1975"/>
                  </a:lnTo>
                  <a:cubicBezTo>
                    <a:pt x="3966" y="1993"/>
                    <a:pt x="3996" y="1999"/>
                    <a:pt x="4026" y="2011"/>
                  </a:cubicBezTo>
                  <a:cubicBezTo>
                    <a:pt x="4056" y="1993"/>
                    <a:pt x="4087" y="1969"/>
                    <a:pt x="4117" y="1951"/>
                  </a:cubicBezTo>
                  <a:cubicBezTo>
                    <a:pt x="4178" y="1914"/>
                    <a:pt x="4238" y="1878"/>
                    <a:pt x="4299" y="1848"/>
                  </a:cubicBezTo>
                  <a:cubicBezTo>
                    <a:pt x="4359" y="1811"/>
                    <a:pt x="4420" y="1769"/>
                    <a:pt x="4486" y="1745"/>
                  </a:cubicBezTo>
                  <a:cubicBezTo>
                    <a:pt x="4547" y="1714"/>
                    <a:pt x="4620" y="1684"/>
                    <a:pt x="4686" y="1654"/>
                  </a:cubicBezTo>
                  <a:cubicBezTo>
                    <a:pt x="4819" y="1599"/>
                    <a:pt x="4959" y="1545"/>
                    <a:pt x="5110" y="1509"/>
                  </a:cubicBezTo>
                  <a:lnTo>
                    <a:pt x="5110" y="1533"/>
                  </a:lnTo>
                  <a:cubicBezTo>
                    <a:pt x="4965" y="1612"/>
                    <a:pt x="4819" y="1690"/>
                    <a:pt x="4692" y="1775"/>
                  </a:cubicBezTo>
                  <a:cubicBezTo>
                    <a:pt x="4626" y="1817"/>
                    <a:pt x="4559" y="1854"/>
                    <a:pt x="4498" y="1902"/>
                  </a:cubicBezTo>
                  <a:cubicBezTo>
                    <a:pt x="4426" y="1938"/>
                    <a:pt x="4365" y="1987"/>
                    <a:pt x="4305" y="2029"/>
                  </a:cubicBezTo>
                  <a:cubicBezTo>
                    <a:pt x="4274" y="2047"/>
                    <a:pt x="4256" y="2066"/>
                    <a:pt x="4226" y="2090"/>
                  </a:cubicBezTo>
                  <a:cubicBezTo>
                    <a:pt x="4299" y="2120"/>
                    <a:pt x="4365" y="2169"/>
                    <a:pt x="4444" y="2199"/>
                  </a:cubicBezTo>
                  <a:cubicBezTo>
                    <a:pt x="4801" y="2060"/>
                    <a:pt x="5213" y="1878"/>
                    <a:pt x="5667" y="1751"/>
                  </a:cubicBezTo>
                  <a:cubicBezTo>
                    <a:pt x="5897" y="1999"/>
                    <a:pt x="6103" y="2278"/>
                    <a:pt x="6266" y="2574"/>
                  </a:cubicBezTo>
                  <a:lnTo>
                    <a:pt x="6351" y="2483"/>
                  </a:lnTo>
                  <a:cubicBezTo>
                    <a:pt x="6212" y="1842"/>
                    <a:pt x="5818" y="1236"/>
                    <a:pt x="5286" y="794"/>
                  </a:cubicBezTo>
                  <a:cubicBezTo>
                    <a:pt x="4747" y="358"/>
                    <a:pt x="4075" y="80"/>
                    <a:pt x="3378" y="19"/>
                  </a:cubicBezTo>
                  <a:cubicBezTo>
                    <a:pt x="3256" y="6"/>
                    <a:pt x="3135" y="0"/>
                    <a:pt x="30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2665925" y="1701850"/>
              <a:ext cx="115975" cy="113400"/>
            </a:xfrm>
            <a:custGeom>
              <a:avLst/>
              <a:gdLst/>
              <a:ahLst/>
              <a:cxnLst/>
              <a:rect l="l" t="t" r="r" b="b"/>
              <a:pathLst>
                <a:path w="4639" h="4536" extrusionOk="0">
                  <a:moveTo>
                    <a:pt x="4638" y="1"/>
                  </a:moveTo>
                  <a:lnTo>
                    <a:pt x="4638" y="1"/>
                  </a:lnTo>
                  <a:cubicBezTo>
                    <a:pt x="4081" y="31"/>
                    <a:pt x="3512" y="176"/>
                    <a:pt x="2986" y="412"/>
                  </a:cubicBezTo>
                  <a:cubicBezTo>
                    <a:pt x="2453" y="649"/>
                    <a:pt x="1962" y="982"/>
                    <a:pt x="1539" y="1387"/>
                  </a:cubicBezTo>
                  <a:cubicBezTo>
                    <a:pt x="1115" y="1799"/>
                    <a:pt x="758" y="2271"/>
                    <a:pt x="491" y="2804"/>
                  </a:cubicBezTo>
                  <a:cubicBezTo>
                    <a:pt x="231" y="3325"/>
                    <a:pt x="61" y="3894"/>
                    <a:pt x="1" y="4463"/>
                  </a:cubicBezTo>
                  <a:lnTo>
                    <a:pt x="79" y="4535"/>
                  </a:lnTo>
                  <a:lnTo>
                    <a:pt x="267" y="4118"/>
                  </a:lnTo>
                  <a:cubicBezTo>
                    <a:pt x="334" y="3984"/>
                    <a:pt x="394" y="3839"/>
                    <a:pt x="461" y="3706"/>
                  </a:cubicBezTo>
                  <a:cubicBezTo>
                    <a:pt x="673" y="3706"/>
                    <a:pt x="879" y="3694"/>
                    <a:pt x="1072" y="3688"/>
                  </a:cubicBezTo>
                  <a:cubicBezTo>
                    <a:pt x="1278" y="3682"/>
                    <a:pt x="1466" y="3664"/>
                    <a:pt x="1641" y="3627"/>
                  </a:cubicBezTo>
                  <a:cubicBezTo>
                    <a:pt x="1702" y="3561"/>
                    <a:pt x="1757" y="3482"/>
                    <a:pt x="1817" y="3415"/>
                  </a:cubicBezTo>
                  <a:cubicBezTo>
                    <a:pt x="1787" y="3409"/>
                    <a:pt x="1757" y="3409"/>
                    <a:pt x="1726" y="3409"/>
                  </a:cubicBezTo>
                  <a:lnTo>
                    <a:pt x="1520" y="3391"/>
                  </a:lnTo>
                  <a:lnTo>
                    <a:pt x="1308" y="3379"/>
                  </a:lnTo>
                  <a:cubicBezTo>
                    <a:pt x="1163" y="3361"/>
                    <a:pt x="1030" y="3355"/>
                    <a:pt x="885" y="3343"/>
                  </a:cubicBezTo>
                  <a:lnTo>
                    <a:pt x="879" y="3319"/>
                  </a:lnTo>
                  <a:cubicBezTo>
                    <a:pt x="1012" y="3294"/>
                    <a:pt x="1145" y="3282"/>
                    <a:pt x="1278" y="3264"/>
                  </a:cubicBezTo>
                  <a:lnTo>
                    <a:pt x="1478" y="3252"/>
                  </a:lnTo>
                  <a:lnTo>
                    <a:pt x="1672" y="3234"/>
                  </a:lnTo>
                  <a:cubicBezTo>
                    <a:pt x="1738" y="3228"/>
                    <a:pt x="1799" y="3228"/>
                    <a:pt x="1872" y="3222"/>
                  </a:cubicBezTo>
                  <a:lnTo>
                    <a:pt x="1968" y="3222"/>
                  </a:lnTo>
                  <a:lnTo>
                    <a:pt x="2035" y="3131"/>
                  </a:lnTo>
                  <a:cubicBezTo>
                    <a:pt x="2029" y="3131"/>
                    <a:pt x="2011" y="3119"/>
                    <a:pt x="2005" y="3119"/>
                  </a:cubicBezTo>
                  <a:lnTo>
                    <a:pt x="1847" y="3101"/>
                  </a:lnTo>
                  <a:lnTo>
                    <a:pt x="1690" y="3070"/>
                  </a:lnTo>
                  <a:cubicBezTo>
                    <a:pt x="1581" y="3046"/>
                    <a:pt x="1478" y="3028"/>
                    <a:pt x="1363" y="3010"/>
                  </a:cubicBezTo>
                  <a:lnTo>
                    <a:pt x="1357" y="2986"/>
                  </a:lnTo>
                  <a:cubicBezTo>
                    <a:pt x="1454" y="2967"/>
                    <a:pt x="1563" y="2961"/>
                    <a:pt x="1660" y="2955"/>
                  </a:cubicBezTo>
                  <a:lnTo>
                    <a:pt x="1811" y="2949"/>
                  </a:lnTo>
                  <a:lnTo>
                    <a:pt x="1962" y="2937"/>
                  </a:lnTo>
                  <a:cubicBezTo>
                    <a:pt x="2017" y="2937"/>
                    <a:pt x="2059" y="2931"/>
                    <a:pt x="2114" y="2931"/>
                  </a:cubicBezTo>
                  <a:lnTo>
                    <a:pt x="2186" y="2931"/>
                  </a:lnTo>
                  <a:cubicBezTo>
                    <a:pt x="2241" y="2870"/>
                    <a:pt x="2295" y="2804"/>
                    <a:pt x="2338" y="2743"/>
                  </a:cubicBezTo>
                  <a:lnTo>
                    <a:pt x="2489" y="2556"/>
                  </a:lnTo>
                  <a:lnTo>
                    <a:pt x="2483" y="2556"/>
                  </a:lnTo>
                  <a:cubicBezTo>
                    <a:pt x="2392" y="2513"/>
                    <a:pt x="2295" y="2483"/>
                    <a:pt x="2205" y="2453"/>
                  </a:cubicBezTo>
                  <a:cubicBezTo>
                    <a:pt x="2108" y="2422"/>
                    <a:pt x="2017" y="2392"/>
                    <a:pt x="1914" y="2362"/>
                  </a:cubicBezTo>
                  <a:cubicBezTo>
                    <a:pt x="1817" y="2332"/>
                    <a:pt x="1726" y="2301"/>
                    <a:pt x="1629" y="2283"/>
                  </a:cubicBezTo>
                  <a:cubicBezTo>
                    <a:pt x="1430" y="2223"/>
                    <a:pt x="1236" y="2174"/>
                    <a:pt x="1036" y="2120"/>
                  </a:cubicBezTo>
                  <a:lnTo>
                    <a:pt x="1036" y="2102"/>
                  </a:lnTo>
                  <a:cubicBezTo>
                    <a:pt x="1242" y="2114"/>
                    <a:pt x="1442" y="2144"/>
                    <a:pt x="1629" y="2174"/>
                  </a:cubicBezTo>
                  <a:cubicBezTo>
                    <a:pt x="1726" y="2192"/>
                    <a:pt x="1823" y="2205"/>
                    <a:pt x="1914" y="2229"/>
                  </a:cubicBezTo>
                  <a:cubicBezTo>
                    <a:pt x="2017" y="2253"/>
                    <a:pt x="2108" y="2265"/>
                    <a:pt x="2205" y="2289"/>
                  </a:cubicBezTo>
                  <a:cubicBezTo>
                    <a:pt x="2301" y="2313"/>
                    <a:pt x="2392" y="2332"/>
                    <a:pt x="2483" y="2350"/>
                  </a:cubicBezTo>
                  <a:cubicBezTo>
                    <a:pt x="2531" y="2362"/>
                    <a:pt x="2574" y="2374"/>
                    <a:pt x="2628" y="2386"/>
                  </a:cubicBezTo>
                  <a:lnTo>
                    <a:pt x="2743" y="2241"/>
                  </a:lnTo>
                  <a:cubicBezTo>
                    <a:pt x="2671" y="2223"/>
                    <a:pt x="2610" y="2192"/>
                    <a:pt x="2544" y="2168"/>
                  </a:cubicBezTo>
                  <a:lnTo>
                    <a:pt x="2289" y="2077"/>
                  </a:lnTo>
                  <a:cubicBezTo>
                    <a:pt x="2205" y="2047"/>
                    <a:pt x="2114" y="2017"/>
                    <a:pt x="2029" y="1987"/>
                  </a:cubicBezTo>
                  <a:cubicBezTo>
                    <a:pt x="1853" y="1926"/>
                    <a:pt x="1690" y="1865"/>
                    <a:pt x="1508" y="1805"/>
                  </a:cubicBezTo>
                  <a:lnTo>
                    <a:pt x="1508" y="1781"/>
                  </a:lnTo>
                  <a:lnTo>
                    <a:pt x="2029" y="1872"/>
                  </a:lnTo>
                  <a:cubicBezTo>
                    <a:pt x="2205" y="1908"/>
                    <a:pt x="2368" y="1950"/>
                    <a:pt x="2538" y="1987"/>
                  </a:cubicBezTo>
                  <a:cubicBezTo>
                    <a:pt x="2622" y="2011"/>
                    <a:pt x="2701" y="2023"/>
                    <a:pt x="2786" y="2047"/>
                  </a:cubicBezTo>
                  <a:cubicBezTo>
                    <a:pt x="2810" y="2053"/>
                    <a:pt x="2840" y="2059"/>
                    <a:pt x="2864" y="2071"/>
                  </a:cubicBezTo>
                  <a:cubicBezTo>
                    <a:pt x="2925" y="1999"/>
                    <a:pt x="2973" y="1932"/>
                    <a:pt x="3028" y="1859"/>
                  </a:cubicBezTo>
                  <a:lnTo>
                    <a:pt x="2895" y="1799"/>
                  </a:lnTo>
                  <a:lnTo>
                    <a:pt x="2659" y="1696"/>
                  </a:lnTo>
                  <a:cubicBezTo>
                    <a:pt x="2501" y="1629"/>
                    <a:pt x="2338" y="1569"/>
                    <a:pt x="2174" y="1502"/>
                  </a:cubicBezTo>
                  <a:lnTo>
                    <a:pt x="2174" y="1478"/>
                  </a:lnTo>
                  <a:cubicBezTo>
                    <a:pt x="2338" y="1508"/>
                    <a:pt x="2501" y="1545"/>
                    <a:pt x="2665" y="1593"/>
                  </a:cubicBezTo>
                  <a:cubicBezTo>
                    <a:pt x="2749" y="1617"/>
                    <a:pt x="2822" y="1635"/>
                    <a:pt x="2901" y="1660"/>
                  </a:cubicBezTo>
                  <a:lnTo>
                    <a:pt x="3137" y="1738"/>
                  </a:lnTo>
                  <a:cubicBezTo>
                    <a:pt x="3185" y="1678"/>
                    <a:pt x="3240" y="1605"/>
                    <a:pt x="3294" y="1539"/>
                  </a:cubicBezTo>
                  <a:cubicBezTo>
                    <a:pt x="3349" y="1478"/>
                    <a:pt x="3397" y="1411"/>
                    <a:pt x="3452" y="1351"/>
                  </a:cubicBezTo>
                  <a:cubicBezTo>
                    <a:pt x="3161" y="1193"/>
                    <a:pt x="2852" y="1042"/>
                    <a:pt x="2550" y="903"/>
                  </a:cubicBezTo>
                  <a:lnTo>
                    <a:pt x="2550" y="879"/>
                  </a:lnTo>
                  <a:cubicBezTo>
                    <a:pt x="2634" y="897"/>
                    <a:pt x="2707" y="921"/>
                    <a:pt x="2792" y="939"/>
                  </a:cubicBezTo>
                  <a:cubicBezTo>
                    <a:pt x="2877" y="963"/>
                    <a:pt x="2949" y="988"/>
                    <a:pt x="3034" y="1018"/>
                  </a:cubicBezTo>
                  <a:lnTo>
                    <a:pt x="3270" y="1103"/>
                  </a:lnTo>
                  <a:lnTo>
                    <a:pt x="3494" y="1193"/>
                  </a:lnTo>
                  <a:cubicBezTo>
                    <a:pt x="3512" y="1199"/>
                    <a:pt x="3537" y="1206"/>
                    <a:pt x="3549" y="1212"/>
                  </a:cubicBezTo>
                  <a:lnTo>
                    <a:pt x="3615" y="1139"/>
                  </a:lnTo>
                  <a:lnTo>
                    <a:pt x="3512" y="1072"/>
                  </a:lnTo>
                  <a:lnTo>
                    <a:pt x="3337" y="957"/>
                  </a:lnTo>
                  <a:cubicBezTo>
                    <a:pt x="3216" y="879"/>
                    <a:pt x="3101" y="806"/>
                    <a:pt x="2980" y="727"/>
                  </a:cubicBezTo>
                  <a:lnTo>
                    <a:pt x="2992" y="709"/>
                  </a:lnTo>
                  <a:cubicBezTo>
                    <a:pt x="3119" y="745"/>
                    <a:pt x="3246" y="800"/>
                    <a:pt x="3367" y="848"/>
                  </a:cubicBezTo>
                  <a:lnTo>
                    <a:pt x="3555" y="933"/>
                  </a:lnTo>
                  <a:lnTo>
                    <a:pt x="3730" y="1018"/>
                  </a:lnTo>
                  <a:cubicBezTo>
                    <a:pt x="3791" y="939"/>
                    <a:pt x="3857" y="866"/>
                    <a:pt x="3930" y="788"/>
                  </a:cubicBezTo>
                  <a:cubicBezTo>
                    <a:pt x="3845" y="745"/>
                    <a:pt x="3767" y="697"/>
                    <a:pt x="3688" y="649"/>
                  </a:cubicBezTo>
                  <a:cubicBezTo>
                    <a:pt x="3585" y="588"/>
                    <a:pt x="3482" y="533"/>
                    <a:pt x="3385" y="479"/>
                  </a:cubicBezTo>
                  <a:lnTo>
                    <a:pt x="3385" y="455"/>
                  </a:lnTo>
                  <a:cubicBezTo>
                    <a:pt x="3488" y="473"/>
                    <a:pt x="3597" y="503"/>
                    <a:pt x="3700" y="533"/>
                  </a:cubicBezTo>
                  <a:lnTo>
                    <a:pt x="3857" y="588"/>
                  </a:lnTo>
                  <a:lnTo>
                    <a:pt x="4009" y="649"/>
                  </a:lnTo>
                  <a:lnTo>
                    <a:pt x="4033" y="655"/>
                  </a:lnTo>
                  <a:cubicBezTo>
                    <a:pt x="4094" y="588"/>
                    <a:pt x="4154" y="509"/>
                    <a:pt x="4221" y="443"/>
                  </a:cubicBezTo>
                  <a:lnTo>
                    <a:pt x="4209" y="437"/>
                  </a:lnTo>
                  <a:lnTo>
                    <a:pt x="4136" y="382"/>
                  </a:lnTo>
                  <a:cubicBezTo>
                    <a:pt x="4063" y="334"/>
                    <a:pt x="4003" y="291"/>
                    <a:pt x="3936" y="243"/>
                  </a:cubicBezTo>
                  <a:lnTo>
                    <a:pt x="3942" y="225"/>
                  </a:lnTo>
                  <a:cubicBezTo>
                    <a:pt x="4021" y="231"/>
                    <a:pt x="4087" y="255"/>
                    <a:pt x="4166" y="267"/>
                  </a:cubicBezTo>
                  <a:lnTo>
                    <a:pt x="4269" y="297"/>
                  </a:lnTo>
                  <a:lnTo>
                    <a:pt x="4354" y="328"/>
                  </a:lnTo>
                  <a:cubicBezTo>
                    <a:pt x="4451" y="225"/>
                    <a:pt x="4542" y="116"/>
                    <a:pt x="4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2588275" y="1673550"/>
              <a:ext cx="86925" cy="141850"/>
            </a:xfrm>
            <a:custGeom>
              <a:avLst/>
              <a:gdLst/>
              <a:ahLst/>
              <a:cxnLst/>
              <a:rect l="l" t="t" r="r" b="b"/>
              <a:pathLst>
                <a:path w="3477" h="5674" extrusionOk="0">
                  <a:moveTo>
                    <a:pt x="1" y="1"/>
                  </a:moveTo>
                  <a:cubicBezTo>
                    <a:pt x="104" y="122"/>
                    <a:pt x="182" y="237"/>
                    <a:pt x="267" y="358"/>
                  </a:cubicBezTo>
                  <a:lnTo>
                    <a:pt x="358" y="334"/>
                  </a:lnTo>
                  <a:cubicBezTo>
                    <a:pt x="394" y="327"/>
                    <a:pt x="437" y="327"/>
                    <a:pt x="473" y="315"/>
                  </a:cubicBezTo>
                  <a:cubicBezTo>
                    <a:pt x="546" y="303"/>
                    <a:pt x="624" y="303"/>
                    <a:pt x="697" y="303"/>
                  </a:cubicBezTo>
                  <a:lnTo>
                    <a:pt x="697" y="327"/>
                  </a:lnTo>
                  <a:cubicBezTo>
                    <a:pt x="630" y="358"/>
                    <a:pt x="558" y="388"/>
                    <a:pt x="485" y="424"/>
                  </a:cubicBezTo>
                  <a:lnTo>
                    <a:pt x="364" y="436"/>
                  </a:lnTo>
                  <a:lnTo>
                    <a:pt x="352" y="449"/>
                  </a:lnTo>
                  <a:cubicBezTo>
                    <a:pt x="406" y="527"/>
                    <a:pt x="449" y="606"/>
                    <a:pt x="497" y="691"/>
                  </a:cubicBezTo>
                  <a:lnTo>
                    <a:pt x="515" y="679"/>
                  </a:lnTo>
                  <a:cubicBezTo>
                    <a:pt x="576" y="673"/>
                    <a:pt x="630" y="660"/>
                    <a:pt x="685" y="648"/>
                  </a:cubicBezTo>
                  <a:cubicBezTo>
                    <a:pt x="739" y="642"/>
                    <a:pt x="800" y="642"/>
                    <a:pt x="848" y="636"/>
                  </a:cubicBezTo>
                  <a:cubicBezTo>
                    <a:pt x="903" y="633"/>
                    <a:pt x="959" y="632"/>
                    <a:pt x="1015" y="632"/>
                  </a:cubicBezTo>
                  <a:cubicBezTo>
                    <a:pt x="1071" y="632"/>
                    <a:pt x="1127" y="633"/>
                    <a:pt x="1181" y="636"/>
                  </a:cubicBezTo>
                  <a:lnTo>
                    <a:pt x="1181" y="660"/>
                  </a:lnTo>
                  <a:cubicBezTo>
                    <a:pt x="1072" y="679"/>
                    <a:pt x="957" y="721"/>
                    <a:pt x="848" y="751"/>
                  </a:cubicBezTo>
                  <a:cubicBezTo>
                    <a:pt x="758" y="782"/>
                    <a:pt x="679" y="812"/>
                    <a:pt x="588" y="842"/>
                  </a:cubicBezTo>
                  <a:cubicBezTo>
                    <a:pt x="630" y="933"/>
                    <a:pt x="679" y="1012"/>
                    <a:pt x="721" y="1102"/>
                  </a:cubicBezTo>
                  <a:cubicBezTo>
                    <a:pt x="782" y="1090"/>
                    <a:pt x="842" y="1084"/>
                    <a:pt x="903" y="1066"/>
                  </a:cubicBezTo>
                  <a:cubicBezTo>
                    <a:pt x="963" y="1060"/>
                    <a:pt x="1030" y="1042"/>
                    <a:pt x="1103" y="1036"/>
                  </a:cubicBezTo>
                  <a:cubicBezTo>
                    <a:pt x="1236" y="1024"/>
                    <a:pt x="1375" y="1006"/>
                    <a:pt x="1508" y="1000"/>
                  </a:cubicBezTo>
                  <a:lnTo>
                    <a:pt x="1508" y="1024"/>
                  </a:lnTo>
                  <a:cubicBezTo>
                    <a:pt x="1363" y="1060"/>
                    <a:pt x="1236" y="1096"/>
                    <a:pt x="1103" y="1145"/>
                  </a:cubicBezTo>
                  <a:cubicBezTo>
                    <a:pt x="1042" y="1163"/>
                    <a:pt x="970" y="1187"/>
                    <a:pt x="903" y="1211"/>
                  </a:cubicBezTo>
                  <a:lnTo>
                    <a:pt x="782" y="1248"/>
                  </a:lnTo>
                  <a:lnTo>
                    <a:pt x="830" y="1339"/>
                  </a:lnTo>
                  <a:cubicBezTo>
                    <a:pt x="848" y="1339"/>
                    <a:pt x="867" y="1333"/>
                    <a:pt x="891" y="1333"/>
                  </a:cubicBezTo>
                  <a:cubicBezTo>
                    <a:pt x="970" y="1326"/>
                    <a:pt x="1054" y="1308"/>
                    <a:pt x="1139" y="1302"/>
                  </a:cubicBezTo>
                  <a:cubicBezTo>
                    <a:pt x="1224" y="1296"/>
                    <a:pt x="1303" y="1284"/>
                    <a:pt x="1387" y="1284"/>
                  </a:cubicBezTo>
                  <a:cubicBezTo>
                    <a:pt x="1557" y="1284"/>
                    <a:pt x="1726" y="1284"/>
                    <a:pt x="1896" y="1302"/>
                  </a:cubicBezTo>
                  <a:lnTo>
                    <a:pt x="1896" y="1326"/>
                  </a:lnTo>
                  <a:cubicBezTo>
                    <a:pt x="1563" y="1357"/>
                    <a:pt x="1224" y="1417"/>
                    <a:pt x="903" y="1490"/>
                  </a:cubicBezTo>
                  <a:cubicBezTo>
                    <a:pt x="970" y="1641"/>
                    <a:pt x="1030" y="1793"/>
                    <a:pt x="1091" y="1944"/>
                  </a:cubicBezTo>
                  <a:lnTo>
                    <a:pt x="1333" y="1944"/>
                  </a:lnTo>
                  <a:cubicBezTo>
                    <a:pt x="1418" y="1950"/>
                    <a:pt x="1502" y="1950"/>
                    <a:pt x="1587" y="1962"/>
                  </a:cubicBezTo>
                  <a:cubicBezTo>
                    <a:pt x="1751" y="1968"/>
                    <a:pt x="1920" y="1980"/>
                    <a:pt x="2084" y="2011"/>
                  </a:cubicBezTo>
                  <a:lnTo>
                    <a:pt x="2077" y="2035"/>
                  </a:lnTo>
                  <a:cubicBezTo>
                    <a:pt x="1896" y="2041"/>
                    <a:pt x="1726" y="2053"/>
                    <a:pt x="1557" y="2065"/>
                  </a:cubicBezTo>
                  <a:cubicBezTo>
                    <a:pt x="1466" y="2071"/>
                    <a:pt x="1381" y="2083"/>
                    <a:pt x="1296" y="2089"/>
                  </a:cubicBezTo>
                  <a:lnTo>
                    <a:pt x="1145" y="2101"/>
                  </a:lnTo>
                  <a:cubicBezTo>
                    <a:pt x="1181" y="2186"/>
                    <a:pt x="1212" y="2271"/>
                    <a:pt x="1242" y="2356"/>
                  </a:cubicBezTo>
                  <a:cubicBezTo>
                    <a:pt x="1272" y="2362"/>
                    <a:pt x="1296" y="2362"/>
                    <a:pt x="1327" y="2362"/>
                  </a:cubicBezTo>
                  <a:cubicBezTo>
                    <a:pt x="1412" y="2374"/>
                    <a:pt x="1502" y="2386"/>
                    <a:pt x="1587" y="2392"/>
                  </a:cubicBezTo>
                  <a:cubicBezTo>
                    <a:pt x="1757" y="2404"/>
                    <a:pt x="1932" y="2428"/>
                    <a:pt x="2108" y="2453"/>
                  </a:cubicBezTo>
                  <a:cubicBezTo>
                    <a:pt x="2283" y="2477"/>
                    <a:pt x="2465" y="2507"/>
                    <a:pt x="2635" y="2537"/>
                  </a:cubicBezTo>
                  <a:lnTo>
                    <a:pt x="2628" y="2555"/>
                  </a:lnTo>
                  <a:lnTo>
                    <a:pt x="1533" y="2555"/>
                  </a:lnTo>
                  <a:cubicBezTo>
                    <a:pt x="1466" y="2555"/>
                    <a:pt x="1387" y="2568"/>
                    <a:pt x="1321" y="2568"/>
                  </a:cubicBezTo>
                  <a:lnTo>
                    <a:pt x="1387" y="2737"/>
                  </a:lnTo>
                  <a:cubicBezTo>
                    <a:pt x="1436" y="2737"/>
                    <a:pt x="1484" y="2737"/>
                    <a:pt x="1533" y="2749"/>
                  </a:cubicBezTo>
                  <a:cubicBezTo>
                    <a:pt x="1623" y="2761"/>
                    <a:pt x="1720" y="2767"/>
                    <a:pt x="1817" y="2786"/>
                  </a:cubicBezTo>
                  <a:cubicBezTo>
                    <a:pt x="1920" y="2798"/>
                    <a:pt x="2017" y="2810"/>
                    <a:pt x="2114" y="2822"/>
                  </a:cubicBezTo>
                  <a:lnTo>
                    <a:pt x="2410" y="2870"/>
                  </a:lnTo>
                  <a:cubicBezTo>
                    <a:pt x="2598" y="2907"/>
                    <a:pt x="2798" y="2943"/>
                    <a:pt x="2992" y="2991"/>
                  </a:cubicBezTo>
                  <a:lnTo>
                    <a:pt x="2986" y="3010"/>
                  </a:lnTo>
                  <a:cubicBezTo>
                    <a:pt x="2780" y="3004"/>
                    <a:pt x="2574" y="2991"/>
                    <a:pt x="2374" y="2979"/>
                  </a:cubicBezTo>
                  <a:lnTo>
                    <a:pt x="2071" y="2967"/>
                  </a:lnTo>
                  <a:lnTo>
                    <a:pt x="1769" y="2961"/>
                  </a:lnTo>
                  <a:cubicBezTo>
                    <a:pt x="1734" y="2957"/>
                    <a:pt x="1700" y="2956"/>
                    <a:pt x="1666" y="2956"/>
                  </a:cubicBezTo>
                  <a:cubicBezTo>
                    <a:pt x="1598" y="2956"/>
                    <a:pt x="1531" y="2961"/>
                    <a:pt x="1466" y="2961"/>
                  </a:cubicBezTo>
                  <a:lnTo>
                    <a:pt x="1454" y="2961"/>
                  </a:lnTo>
                  <a:cubicBezTo>
                    <a:pt x="1508" y="3119"/>
                    <a:pt x="1569" y="3276"/>
                    <a:pt x="1629" y="3433"/>
                  </a:cubicBezTo>
                  <a:lnTo>
                    <a:pt x="1696" y="3458"/>
                  </a:lnTo>
                  <a:cubicBezTo>
                    <a:pt x="1745" y="3482"/>
                    <a:pt x="1787" y="3506"/>
                    <a:pt x="1835" y="3518"/>
                  </a:cubicBezTo>
                  <a:lnTo>
                    <a:pt x="1981" y="3573"/>
                  </a:lnTo>
                  <a:lnTo>
                    <a:pt x="2120" y="3633"/>
                  </a:lnTo>
                  <a:cubicBezTo>
                    <a:pt x="2223" y="3669"/>
                    <a:pt x="2320" y="3706"/>
                    <a:pt x="2410" y="3754"/>
                  </a:cubicBezTo>
                  <a:lnTo>
                    <a:pt x="2404" y="3778"/>
                  </a:lnTo>
                  <a:cubicBezTo>
                    <a:pt x="2295" y="3760"/>
                    <a:pt x="2180" y="3748"/>
                    <a:pt x="2077" y="3730"/>
                  </a:cubicBezTo>
                  <a:lnTo>
                    <a:pt x="1920" y="3706"/>
                  </a:lnTo>
                  <a:lnTo>
                    <a:pt x="1757" y="3676"/>
                  </a:lnTo>
                  <a:cubicBezTo>
                    <a:pt x="1745" y="3669"/>
                    <a:pt x="1738" y="3669"/>
                    <a:pt x="1720" y="3669"/>
                  </a:cubicBezTo>
                  <a:lnTo>
                    <a:pt x="1769" y="3785"/>
                  </a:lnTo>
                  <a:cubicBezTo>
                    <a:pt x="1805" y="3797"/>
                    <a:pt x="1835" y="3809"/>
                    <a:pt x="1866" y="3821"/>
                  </a:cubicBezTo>
                  <a:cubicBezTo>
                    <a:pt x="1932" y="3845"/>
                    <a:pt x="1993" y="3875"/>
                    <a:pt x="2053" y="3900"/>
                  </a:cubicBezTo>
                  <a:lnTo>
                    <a:pt x="2241" y="3966"/>
                  </a:lnTo>
                  <a:lnTo>
                    <a:pt x="2435" y="4039"/>
                  </a:lnTo>
                  <a:cubicBezTo>
                    <a:pt x="2562" y="4093"/>
                    <a:pt x="2683" y="4148"/>
                    <a:pt x="2810" y="4202"/>
                  </a:cubicBezTo>
                  <a:lnTo>
                    <a:pt x="2804" y="4220"/>
                  </a:lnTo>
                  <a:cubicBezTo>
                    <a:pt x="2659" y="4202"/>
                    <a:pt x="2526" y="4172"/>
                    <a:pt x="2380" y="4148"/>
                  </a:cubicBezTo>
                  <a:lnTo>
                    <a:pt x="2168" y="4099"/>
                  </a:lnTo>
                  <a:lnTo>
                    <a:pt x="1962" y="4057"/>
                  </a:lnTo>
                  <a:lnTo>
                    <a:pt x="1872" y="4033"/>
                  </a:lnTo>
                  <a:lnTo>
                    <a:pt x="1987" y="4305"/>
                  </a:lnTo>
                  <a:cubicBezTo>
                    <a:pt x="2162" y="4396"/>
                    <a:pt x="2344" y="4475"/>
                    <a:pt x="2538" y="4523"/>
                  </a:cubicBezTo>
                  <a:cubicBezTo>
                    <a:pt x="2737" y="4578"/>
                    <a:pt x="2931" y="4632"/>
                    <a:pt x="3137" y="4687"/>
                  </a:cubicBezTo>
                  <a:cubicBezTo>
                    <a:pt x="3210" y="5001"/>
                    <a:pt x="3270" y="5328"/>
                    <a:pt x="3252" y="5674"/>
                  </a:cubicBezTo>
                  <a:cubicBezTo>
                    <a:pt x="3288" y="5661"/>
                    <a:pt x="3319" y="5655"/>
                    <a:pt x="3355" y="5637"/>
                  </a:cubicBezTo>
                  <a:cubicBezTo>
                    <a:pt x="3464" y="5328"/>
                    <a:pt x="3476" y="4989"/>
                    <a:pt x="3458" y="4675"/>
                  </a:cubicBezTo>
                  <a:cubicBezTo>
                    <a:pt x="3446" y="4523"/>
                    <a:pt x="3422" y="4372"/>
                    <a:pt x="3403" y="4233"/>
                  </a:cubicBezTo>
                  <a:cubicBezTo>
                    <a:pt x="3379" y="4087"/>
                    <a:pt x="3355" y="3954"/>
                    <a:pt x="3325" y="3815"/>
                  </a:cubicBezTo>
                  <a:cubicBezTo>
                    <a:pt x="3210" y="3264"/>
                    <a:pt x="3028" y="2701"/>
                    <a:pt x="2756" y="2162"/>
                  </a:cubicBezTo>
                  <a:cubicBezTo>
                    <a:pt x="2616" y="1890"/>
                    <a:pt x="2453" y="1635"/>
                    <a:pt x="2265" y="1393"/>
                  </a:cubicBezTo>
                  <a:cubicBezTo>
                    <a:pt x="2077" y="1145"/>
                    <a:pt x="1860" y="921"/>
                    <a:pt x="1623" y="727"/>
                  </a:cubicBezTo>
                  <a:cubicBezTo>
                    <a:pt x="1381" y="539"/>
                    <a:pt x="1121" y="370"/>
                    <a:pt x="848" y="243"/>
                  </a:cubicBezTo>
                  <a:cubicBezTo>
                    <a:pt x="570" y="122"/>
                    <a:pt x="291" y="37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2660475" y="1814475"/>
              <a:ext cx="116725" cy="177875"/>
            </a:xfrm>
            <a:custGeom>
              <a:avLst/>
              <a:gdLst/>
              <a:ahLst/>
              <a:cxnLst/>
              <a:rect l="l" t="t" r="r" b="b"/>
              <a:pathLst>
                <a:path w="4669" h="7115" extrusionOk="0">
                  <a:moveTo>
                    <a:pt x="86" y="0"/>
                  </a:moveTo>
                  <a:lnTo>
                    <a:pt x="1" y="91"/>
                  </a:lnTo>
                  <a:cubicBezTo>
                    <a:pt x="388" y="236"/>
                    <a:pt x="764" y="412"/>
                    <a:pt x="1133" y="606"/>
                  </a:cubicBezTo>
                  <a:cubicBezTo>
                    <a:pt x="1163" y="1108"/>
                    <a:pt x="1175" y="1599"/>
                    <a:pt x="1224" y="2041"/>
                  </a:cubicBezTo>
                  <a:cubicBezTo>
                    <a:pt x="1309" y="2119"/>
                    <a:pt x="1393" y="2198"/>
                    <a:pt x="1466" y="2283"/>
                  </a:cubicBezTo>
                  <a:cubicBezTo>
                    <a:pt x="1478" y="2240"/>
                    <a:pt x="1484" y="2204"/>
                    <a:pt x="1490" y="2174"/>
                  </a:cubicBezTo>
                  <a:cubicBezTo>
                    <a:pt x="1508" y="2089"/>
                    <a:pt x="1514" y="2016"/>
                    <a:pt x="1526" y="1932"/>
                  </a:cubicBezTo>
                  <a:cubicBezTo>
                    <a:pt x="1545" y="1847"/>
                    <a:pt x="1551" y="1768"/>
                    <a:pt x="1569" y="1683"/>
                  </a:cubicBezTo>
                  <a:cubicBezTo>
                    <a:pt x="1587" y="1514"/>
                    <a:pt x="1605" y="1350"/>
                    <a:pt x="1617" y="1175"/>
                  </a:cubicBezTo>
                  <a:lnTo>
                    <a:pt x="1648" y="1175"/>
                  </a:lnTo>
                  <a:cubicBezTo>
                    <a:pt x="1672" y="1344"/>
                    <a:pt x="1690" y="1508"/>
                    <a:pt x="1702" y="1665"/>
                  </a:cubicBezTo>
                  <a:cubicBezTo>
                    <a:pt x="1708" y="1750"/>
                    <a:pt x="1708" y="1829"/>
                    <a:pt x="1708" y="1907"/>
                  </a:cubicBezTo>
                  <a:lnTo>
                    <a:pt x="1708" y="2149"/>
                  </a:lnTo>
                  <a:lnTo>
                    <a:pt x="1708" y="2386"/>
                  </a:lnTo>
                  <a:cubicBezTo>
                    <a:pt x="1708" y="2422"/>
                    <a:pt x="1702" y="2464"/>
                    <a:pt x="1702" y="2507"/>
                  </a:cubicBezTo>
                  <a:cubicBezTo>
                    <a:pt x="1732" y="2543"/>
                    <a:pt x="1769" y="2573"/>
                    <a:pt x="1799" y="2616"/>
                  </a:cubicBezTo>
                  <a:cubicBezTo>
                    <a:pt x="1811" y="2598"/>
                    <a:pt x="1811" y="2591"/>
                    <a:pt x="1817" y="2573"/>
                  </a:cubicBezTo>
                  <a:cubicBezTo>
                    <a:pt x="1829" y="2513"/>
                    <a:pt x="1853" y="2452"/>
                    <a:pt x="1872" y="2392"/>
                  </a:cubicBezTo>
                  <a:lnTo>
                    <a:pt x="1920" y="2210"/>
                  </a:lnTo>
                  <a:cubicBezTo>
                    <a:pt x="1950" y="2089"/>
                    <a:pt x="1993" y="1962"/>
                    <a:pt x="2023" y="1841"/>
                  </a:cubicBezTo>
                  <a:lnTo>
                    <a:pt x="2053" y="1841"/>
                  </a:lnTo>
                  <a:cubicBezTo>
                    <a:pt x="2059" y="1962"/>
                    <a:pt x="2059" y="2089"/>
                    <a:pt x="2059" y="2210"/>
                  </a:cubicBezTo>
                  <a:cubicBezTo>
                    <a:pt x="2059" y="2271"/>
                    <a:pt x="2053" y="2331"/>
                    <a:pt x="2053" y="2392"/>
                  </a:cubicBezTo>
                  <a:lnTo>
                    <a:pt x="2035" y="2573"/>
                  </a:lnTo>
                  <a:cubicBezTo>
                    <a:pt x="2029" y="2634"/>
                    <a:pt x="2029" y="2694"/>
                    <a:pt x="2023" y="2755"/>
                  </a:cubicBezTo>
                  <a:cubicBezTo>
                    <a:pt x="2023" y="2785"/>
                    <a:pt x="2011" y="2815"/>
                    <a:pt x="2005" y="2846"/>
                  </a:cubicBezTo>
                  <a:cubicBezTo>
                    <a:pt x="2071" y="2924"/>
                    <a:pt x="2132" y="3009"/>
                    <a:pt x="2205" y="3082"/>
                  </a:cubicBezTo>
                  <a:cubicBezTo>
                    <a:pt x="2265" y="3167"/>
                    <a:pt x="2332" y="3239"/>
                    <a:pt x="2392" y="3324"/>
                  </a:cubicBezTo>
                  <a:lnTo>
                    <a:pt x="2398" y="3318"/>
                  </a:lnTo>
                  <a:cubicBezTo>
                    <a:pt x="2459" y="3221"/>
                    <a:pt x="2519" y="3118"/>
                    <a:pt x="2580" y="3015"/>
                  </a:cubicBezTo>
                  <a:lnTo>
                    <a:pt x="2737" y="2694"/>
                  </a:lnTo>
                  <a:cubicBezTo>
                    <a:pt x="2792" y="2591"/>
                    <a:pt x="2840" y="2482"/>
                    <a:pt x="2889" y="2373"/>
                  </a:cubicBezTo>
                  <a:cubicBezTo>
                    <a:pt x="2992" y="2149"/>
                    <a:pt x="3082" y="1925"/>
                    <a:pt x="3161" y="1695"/>
                  </a:cubicBezTo>
                  <a:lnTo>
                    <a:pt x="3191" y="1708"/>
                  </a:lnTo>
                  <a:cubicBezTo>
                    <a:pt x="3173" y="1829"/>
                    <a:pt x="3149" y="1950"/>
                    <a:pt x="3119" y="2059"/>
                  </a:cubicBezTo>
                  <a:cubicBezTo>
                    <a:pt x="3089" y="2180"/>
                    <a:pt x="3058" y="2295"/>
                    <a:pt x="3028" y="2410"/>
                  </a:cubicBezTo>
                  <a:cubicBezTo>
                    <a:pt x="2998" y="2525"/>
                    <a:pt x="2949" y="2634"/>
                    <a:pt x="2913" y="2749"/>
                  </a:cubicBezTo>
                  <a:cubicBezTo>
                    <a:pt x="2871" y="2864"/>
                    <a:pt x="2828" y="2967"/>
                    <a:pt x="2786" y="3076"/>
                  </a:cubicBezTo>
                  <a:lnTo>
                    <a:pt x="2647" y="3391"/>
                  </a:lnTo>
                  <a:cubicBezTo>
                    <a:pt x="2628" y="3445"/>
                    <a:pt x="2598" y="3500"/>
                    <a:pt x="2568" y="3542"/>
                  </a:cubicBezTo>
                  <a:cubicBezTo>
                    <a:pt x="2610" y="3603"/>
                    <a:pt x="2659" y="3663"/>
                    <a:pt x="2695" y="3736"/>
                  </a:cubicBezTo>
                  <a:cubicBezTo>
                    <a:pt x="2737" y="3663"/>
                    <a:pt x="2792" y="3596"/>
                    <a:pt x="2840" y="3530"/>
                  </a:cubicBezTo>
                  <a:cubicBezTo>
                    <a:pt x="2889" y="3439"/>
                    <a:pt x="2949" y="3354"/>
                    <a:pt x="3004" y="3257"/>
                  </a:cubicBezTo>
                  <a:cubicBezTo>
                    <a:pt x="3064" y="3167"/>
                    <a:pt x="3119" y="3076"/>
                    <a:pt x="3173" y="2985"/>
                  </a:cubicBezTo>
                  <a:cubicBezTo>
                    <a:pt x="3276" y="2803"/>
                    <a:pt x="3385" y="2604"/>
                    <a:pt x="3488" y="2416"/>
                  </a:cubicBezTo>
                  <a:lnTo>
                    <a:pt x="3518" y="2422"/>
                  </a:lnTo>
                  <a:cubicBezTo>
                    <a:pt x="3458" y="2634"/>
                    <a:pt x="3385" y="2840"/>
                    <a:pt x="3300" y="3039"/>
                  </a:cubicBezTo>
                  <a:cubicBezTo>
                    <a:pt x="3216" y="3233"/>
                    <a:pt x="3131" y="3421"/>
                    <a:pt x="3034" y="3603"/>
                  </a:cubicBezTo>
                  <a:lnTo>
                    <a:pt x="2901" y="3875"/>
                  </a:lnTo>
                  <a:cubicBezTo>
                    <a:pt x="2883" y="3905"/>
                    <a:pt x="2871" y="3929"/>
                    <a:pt x="2852" y="3960"/>
                  </a:cubicBezTo>
                  <a:cubicBezTo>
                    <a:pt x="2913" y="4051"/>
                    <a:pt x="2974" y="4147"/>
                    <a:pt x="3034" y="4250"/>
                  </a:cubicBezTo>
                  <a:lnTo>
                    <a:pt x="3149" y="4111"/>
                  </a:lnTo>
                  <a:cubicBezTo>
                    <a:pt x="3210" y="4038"/>
                    <a:pt x="3276" y="3954"/>
                    <a:pt x="3337" y="3875"/>
                  </a:cubicBezTo>
                  <a:cubicBezTo>
                    <a:pt x="3464" y="3718"/>
                    <a:pt x="3579" y="3554"/>
                    <a:pt x="3700" y="3385"/>
                  </a:cubicBezTo>
                  <a:lnTo>
                    <a:pt x="3724" y="3403"/>
                  </a:lnTo>
                  <a:cubicBezTo>
                    <a:pt x="3639" y="3590"/>
                    <a:pt x="3549" y="3772"/>
                    <a:pt x="3452" y="3948"/>
                  </a:cubicBezTo>
                  <a:cubicBezTo>
                    <a:pt x="3397" y="4026"/>
                    <a:pt x="3355" y="4117"/>
                    <a:pt x="3300" y="4202"/>
                  </a:cubicBezTo>
                  <a:cubicBezTo>
                    <a:pt x="3246" y="4287"/>
                    <a:pt x="3191" y="4359"/>
                    <a:pt x="3131" y="4438"/>
                  </a:cubicBezTo>
                  <a:cubicBezTo>
                    <a:pt x="3185" y="4529"/>
                    <a:pt x="3234" y="4620"/>
                    <a:pt x="3282" y="4710"/>
                  </a:cubicBezTo>
                  <a:cubicBezTo>
                    <a:pt x="3331" y="4801"/>
                    <a:pt x="3385" y="4898"/>
                    <a:pt x="3428" y="4989"/>
                  </a:cubicBezTo>
                  <a:cubicBezTo>
                    <a:pt x="3724" y="4735"/>
                    <a:pt x="4003" y="4450"/>
                    <a:pt x="4269" y="4141"/>
                  </a:cubicBezTo>
                  <a:lnTo>
                    <a:pt x="4293" y="4160"/>
                  </a:lnTo>
                  <a:cubicBezTo>
                    <a:pt x="4239" y="4250"/>
                    <a:pt x="4184" y="4341"/>
                    <a:pt x="4130" y="4420"/>
                  </a:cubicBezTo>
                  <a:cubicBezTo>
                    <a:pt x="4069" y="4505"/>
                    <a:pt x="4021" y="4589"/>
                    <a:pt x="3960" y="4674"/>
                  </a:cubicBezTo>
                  <a:cubicBezTo>
                    <a:pt x="3900" y="4753"/>
                    <a:pt x="3839" y="4832"/>
                    <a:pt x="3767" y="4904"/>
                  </a:cubicBezTo>
                  <a:cubicBezTo>
                    <a:pt x="3700" y="4983"/>
                    <a:pt x="3639" y="5056"/>
                    <a:pt x="3573" y="5128"/>
                  </a:cubicBezTo>
                  <a:lnTo>
                    <a:pt x="3518" y="5177"/>
                  </a:lnTo>
                  <a:lnTo>
                    <a:pt x="3573" y="5292"/>
                  </a:lnTo>
                  <a:lnTo>
                    <a:pt x="3694" y="5207"/>
                  </a:lnTo>
                  <a:cubicBezTo>
                    <a:pt x="3761" y="5165"/>
                    <a:pt x="3827" y="5110"/>
                    <a:pt x="3888" y="5068"/>
                  </a:cubicBezTo>
                  <a:cubicBezTo>
                    <a:pt x="4027" y="4965"/>
                    <a:pt x="4154" y="4868"/>
                    <a:pt x="4281" y="4765"/>
                  </a:cubicBezTo>
                  <a:lnTo>
                    <a:pt x="4305" y="4783"/>
                  </a:lnTo>
                  <a:cubicBezTo>
                    <a:pt x="4251" y="4856"/>
                    <a:pt x="4209" y="4916"/>
                    <a:pt x="4154" y="4977"/>
                  </a:cubicBezTo>
                  <a:cubicBezTo>
                    <a:pt x="4100" y="5037"/>
                    <a:pt x="4051" y="5098"/>
                    <a:pt x="3991" y="5159"/>
                  </a:cubicBezTo>
                  <a:cubicBezTo>
                    <a:pt x="3936" y="5219"/>
                    <a:pt x="3876" y="5267"/>
                    <a:pt x="3821" y="5328"/>
                  </a:cubicBezTo>
                  <a:cubicBezTo>
                    <a:pt x="3767" y="5383"/>
                    <a:pt x="3706" y="5437"/>
                    <a:pt x="3658" y="5479"/>
                  </a:cubicBezTo>
                  <a:cubicBezTo>
                    <a:pt x="3706" y="5594"/>
                    <a:pt x="3755" y="5716"/>
                    <a:pt x="3809" y="5837"/>
                  </a:cubicBezTo>
                  <a:cubicBezTo>
                    <a:pt x="3900" y="5776"/>
                    <a:pt x="3979" y="5709"/>
                    <a:pt x="4069" y="5643"/>
                  </a:cubicBezTo>
                  <a:cubicBezTo>
                    <a:pt x="4178" y="5558"/>
                    <a:pt x="4281" y="5467"/>
                    <a:pt x="4390" y="5376"/>
                  </a:cubicBezTo>
                  <a:lnTo>
                    <a:pt x="4414" y="5389"/>
                  </a:lnTo>
                  <a:cubicBezTo>
                    <a:pt x="4342" y="5510"/>
                    <a:pt x="4263" y="5619"/>
                    <a:pt x="4178" y="5722"/>
                  </a:cubicBezTo>
                  <a:cubicBezTo>
                    <a:pt x="4130" y="5776"/>
                    <a:pt x="4094" y="5831"/>
                    <a:pt x="4051" y="5873"/>
                  </a:cubicBezTo>
                  <a:lnTo>
                    <a:pt x="3906" y="6018"/>
                  </a:lnTo>
                  <a:lnTo>
                    <a:pt x="3882" y="6042"/>
                  </a:lnTo>
                  <a:cubicBezTo>
                    <a:pt x="3918" y="6157"/>
                    <a:pt x="3966" y="6266"/>
                    <a:pt x="4003" y="6388"/>
                  </a:cubicBezTo>
                  <a:lnTo>
                    <a:pt x="4027" y="6382"/>
                  </a:lnTo>
                  <a:lnTo>
                    <a:pt x="4118" y="6291"/>
                  </a:lnTo>
                  <a:cubicBezTo>
                    <a:pt x="4203" y="6248"/>
                    <a:pt x="4275" y="6200"/>
                    <a:pt x="4360" y="6145"/>
                  </a:cubicBezTo>
                  <a:lnTo>
                    <a:pt x="4384" y="6170"/>
                  </a:lnTo>
                  <a:cubicBezTo>
                    <a:pt x="4330" y="6248"/>
                    <a:pt x="4275" y="6321"/>
                    <a:pt x="4215" y="6388"/>
                  </a:cubicBezTo>
                  <a:lnTo>
                    <a:pt x="4124" y="6490"/>
                  </a:lnTo>
                  <a:lnTo>
                    <a:pt x="4039" y="6563"/>
                  </a:lnTo>
                  <a:cubicBezTo>
                    <a:pt x="4063" y="6654"/>
                    <a:pt x="4094" y="6745"/>
                    <a:pt x="4118" y="6836"/>
                  </a:cubicBezTo>
                  <a:cubicBezTo>
                    <a:pt x="4142" y="6926"/>
                    <a:pt x="4160" y="7017"/>
                    <a:pt x="4184" y="7114"/>
                  </a:cubicBezTo>
                  <a:cubicBezTo>
                    <a:pt x="4505" y="6460"/>
                    <a:pt x="4669" y="5679"/>
                    <a:pt x="4632" y="4892"/>
                  </a:cubicBezTo>
                  <a:cubicBezTo>
                    <a:pt x="4602" y="4099"/>
                    <a:pt x="4372" y="3294"/>
                    <a:pt x="3966" y="2573"/>
                  </a:cubicBezTo>
                  <a:cubicBezTo>
                    <a:pt x="3555" y="1859"/>
                    <a:pt x="2974" y="1235"/>
                    <a:pt x="2301" y="799"/>
                  </a:cubicBezTo>
                  <a:cubicBezTo>
                    <a:pt x="1629" y="351"/>
                    <a:pt x="848" y="73"/>
                    <a:pt x="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2511250" y="1801850"/>
              <a:ext cx="169225" cy="96650"/>
            </a:xfrm>
            <a:custGeom>
              <a:avLst/>
              <a:gdLst/>
              <a:ahLst/>
              <a:cxnLst/>
              <a:rect l="l" t="t" r="r" b="b"/>
              <a:pathLst>
                <a:path w="6769" h="3866" extrusionOk="0">
                  <a:moveTo>
                    <a:pt x="4411" y="0"/>
                  </a:moveTo>
                  <a:cubicBezTo>
                    <a:pt x="3741" y="0"/>
                    <a:pt x="3068" y="162"/>
                    <a:pt x="2452" y="457"/>
                  </a:cubicBezTo>
                  <a:cubicBezTo>
                    <a:pt x="1756" y="790"/>
                    <a:pt x="1163" y="1304"/>
                    <a:pt x="739" y="1898"/>
                  </a:cubicBezTo>
                  <a:cubicBezTo>
                    <a:pt x="315" y="2497"/>
                    <a:pt x="61" y="3193"/>
                    <a:pt x="0" y="3865"/>
                  </a:cubicBezTo>
                  <a:cubicBezTo>
                    <a:pt x="67" y="3805"/>
                    <a:pt x="127" y="3756"/>
                    <a:pt x="194" y="3696"/>
                  </a:cubicBezTo>
                  <a:cubicBezTo>
                    <a:pt x="254" y="3641"/>
                    <a:pt x="321" y="3581"/>
                    <a:pt x="394" y="3526"/>
                  </a:cubicBezTo>
                  <a:lnTo>
                    <a:pt x="363" y="3429"/>
                  </a:lnTo>
                  <a:lnTo>
                    <a:pt x="333" y="3302"/>
                  </a:lnTo>
                  <a:cubicBezTo>
                    <a:pt x="315" y="3211"/>
                    <a:pt x="297" y="3127"/>
                    <a:pt x="297" y="3036"/>
                  </a:cubicBezTo>
                  <a:lnTo>
                    <a:pt x="333" y="3036"/>
                  </a:lnTo>
                  <a:cubicBezTo>
                    <a:pt x="376" y="3121"/>
                    <a:pt x="412" y="3199"/>
                    <a:pt x="460" y="3278"/>
                  </a:cubicBezTo>
                  <a:lnTo>
                    <a:pt x="545" y="3369"/>
                  </a:lnTo>
                  <a:lnTo>
                    <a:pt x="551" y="3387"/>
                  </a:lnTo>
                  <a:cubicBezTo>
                    <a:pt x="642" y="3320"/>
                    <a:pt x="733" y="3254"/>
                    <a:pt x="824" y="3193"/>
                  </a:cubicBezTo>
                  <a:lnTo>
                    <a:pt x="817" y="3163"/>
                  </a:lnTo>
                  <a:cubicBezTo>
                    <a:pt x="799" y="3103"/>
                    <a:pt x="787" y="3036"/>
                    <a:pt x="769" y="2975"/>
                  </a:cubicBezTo>
                  <a:cubicBezTo>
                    <a:pt x="763" y="2915"/>
                    <a:pt x="745" y="2842"/>
                    <a:pt x="739" y="2782"/>
                  </a:cubicBezTo>
                  <a:cubicBezTo>
                    <a:pt x="727" y="2654"/>
                    <a:pt x="709" y="2521"/>
                    <a:pt x="709" y="2388"/>
                  </a:cubicBezTo>
                  <a:lnTo>
                    <a:pt x="739" y="2388"/>
                  </a:lnTo>
                  <a:cubicBezTo>
                    <a:pt x="787" y="2521"/>
                    <a:pt x="830" y="2642"/>
                    <a:pt x="878" y="2770"/>
                  </a:cubicBezTo>
                  <a:cubicBezTo>
                    <a:pt x="914" y="2872"/>
                    <a:pt x="951" y="2975"/>
                    <a:pt x="999" y="3072"/>
                  </a:cubicBezTo>
                  <a:cubicBezTo>
                    <a:pt x="1096" y="3012"/>
                    <a:pt x="1193" y="2945"/>
                    <a:pt x="1290" y="2885"/>
                  </a:cubicBezTo>
                  <a:cubicBezTo>
                    <a:pt x="1272" y="2812"/>
                    <a:pt x="1253" y="2739"/>
                    <a:pt x="1229" y="2673"/>
                  </a:cubicBezTo>
                  <a:cubicBezTo>
                    <a:pt x="1211" y="2594"/>
                    <a:pt x="1193" y="2521"/>
                    <a:pt x="1181" y="2443"/>
                  </a:cubicBezTo>
                  <a:cubicBezTo>
                    <a:pt x="1163" y="2370"/>
                    <a:pt x="1150" y="2285"/>
                    <a:pt x="1132" y="2206"/>
                  </a:cubicBezTo>
                  <a:cubicBezTo>
                    <a:pt x="1120" y="2134"/>
                    <a:pt x="1108" y="2055"/>
                    <a:pt x="1102" y="1976"/>
                  </a:cubicBezTo>
                  <a:lnTo>
                    <a:pt x="1126" y="1976"/>
                  </a:lnTo>
                  <a:cubicBezTo>
                    <a:pt x="1187" y="2134"/>
                    <a:pt x="1241" y="2285"/>
                    <a:pt x="1302" y="2437"/>
                  </a:cubicBezTo>
                  <a:lnTo>
                    <a:pt x="1393" y="2661"/>
                  </a:lnTo>
                  <a:lnTo>
                    <a:pt x="1441" y="2800"/>
                  </a:lnTo>
                  <a:lnTo>
                    <a:pt x="1544" y="2739"/>
                  </a:lnTo>
                  <a:lnTo>
                    <a:pt x="1526" y="2673"/>
                  </a:lnTo>
                  <a:cubicBezTo>
                    <a:pt x="1514" y="2570"/>
                    <a:pt x="1490" y="2479"/>
                    <a:pt x="1471" y="2382"/>
                  </a:cubicBezTo>
                  <a:cubicBezTo>
                    <a:pt x="1459" y="2291"/>
                    <a:pt x="1441" y="2194"/>
                    <a:pt x="1435" y="2097"/>
                  </a:cubicBezTo>
                  <a:cubicBezTo>
                    <a:pt x="1429" y="1995"/>
                    <a:pt x="1423" y="1898"/>
                    <a:pt x="1423" y="1801"/>
                  </a:cubicBezTo>
                  <a:cubicBezTo>
                    <a:pt x="1423" y="1704"/>
                    <a:pt x="1423" y="1601"/>
                    <a:pt x="1429" y="1504"/>
                  </a:cubicBezTo>
                  <a:lnTo>
                    <a:pt x="1459" y="1504"/>
                  </a:lnTo>
                  <a:cubicBezTo>
                    <a:pt x="1520" y="1898"/>
                    <a:pt x="1611" y="2285"/>
                    <a:pt x="1726" y="2648"/>
                  </a:cubicBezTo>
                  <a:cubicBezTo>
                    <a:pt x="1804" y="2594"/>
                    <a:pt x="1895" y="2558"/>
                    <a:pt x="1980" y="2509"/>
                  </a:cubicBezTo>
                  <a:cubicBezTo>
                    <a:pt x="2071" y="2473"/>
                    <a:pt x="2156" y="2430"/>
                    <a:pt x="2240" y="2388"/>
                  </a:cubicBezTo>
                  <a:cubicBezTo>
                    <a:pt x="2228" y="2297"/>
                    <a:pt x="2222" y="2206"/>
                    <a:pt x="2222" y="2110"/>
                  </a:cubicBezTo>
                  <a:cubicBezTo>
                    <a:pt x="2216" y="2013"/>
                    <a:pt x="2222" y="1922"/>
                    <a:pt x="2222" y="1825"/>
                  </a:cubicBezTo>
                  <a:cubicBezTo>
                    <a:pt x="2240" y="1631"/>
                    <a:pt x="2252" y="1438"/>
                    <a:pt x="2283" y="1238"/>
                  </a:cubicBezTo>
                  <a:lnTo>
                    <a:pt x="2307" y="1250"/>
                  </a:lnTo>
                  <a:cubicBezTo>
                    <a:pt x="2313" y="1450"/>
                    <a:pt x="2319" y="1649"/>
                    <a:pt x="2343" y="1843"/>
                  </a:cubicBezTo>
                  <a:cubicBezTo>
                    <a:pt x="2361" y="1946"/>
                    <a:pt x="2367" y="2043"/>
                    <a:pt x="2380" y="2140"/>
                  </a:cubicBezTo>
                  <a:lnTo>
                    <a:pt x="2404" y="2315"/>
                  </a:lnTo>
                  <a:cubicBezTo>
                    <a:pt x="2495" y="2279"/>
                    <a:pt x="2585" y="2237"/>
                    <a:pt x="2682" y="2200"/>
                  </a:cubicBezTo>
                  <a:lnTo>
                    <a:pt x="2682" y="2110"/>
                  </a:lnTo>
                  <a:cubicBezTo>
                    <a:pt x="2682" y="2013"/>
                    <a:pt x="2700" y="1916"/>
                    <a:pt x="2706" y="1813"/>
                  </a:cubicBezTo>
                  <a:cubicBezTo>
                    <a:pt x="2725" y="1613"/>
                    <a:pt x="2743" y="1413"/>
                    <a:pt x="2785" y="1207"/>
                  </a:cubicBezTo>
                  <a:cubicBezTo>
                    <a:pt x="2821" y="1008"/>
                    <a:pt x="2864" y="802"/>
                    <a:pt x="2924" y="596"/>
                  </a:cubicBezTo>
                  <a:lnTo>
                    <a:pt x="2955" y="602"/>
                  </a:lnTo>
                  <a:cubicBezTo>
                    <a:pt x="2937" y="826"/>
                    <a:pt x="2918" y="1038"/>
                    <a:pt x="2912" y="1250"/>
                  </a:cubicBezTo>
                  <a:cubicBezTo>
                    <a:pt x="2912" y="1353"/>
                    <a:pt x="2906" y="1462"/>
                    <a:pt x="2906" y="1565"/>
                  </a:cubicBezTo>
                  <a:lnTo>
                    <a:pt x="2906" y="1873"/>
                  </a:lnTo>
                  <a:cubicBezTo>
                    <a:pt x="2906" y="1952"/>
                    <a:pt x="2906" y="2037"/>
                    <a:pt x="2912" y="2116"/>
                  </a:cubicBezTo>
                  <a:cubicBezTo>
                    <a:pt x="2973" y="2097"/>
                    <a:pt x="3039" y="2073"/>
                    <a:pt x="3100" y="2049"/>
                  </a:cubicBezTo>
                  <a:cubicBezTo>
                    <a:pt x="3100" y="1995"/>
                    <a:pt x="3100" y="1934"/>
                    <a:pt x="3106" y="1886"/>
                  </a:cubicBezTo>
                  <a:cubicBezTo>
                    <a:pt x="3118" y="1771"/>
                    <a:pt x="3136" y="1662"/>
                    <a:pt x="3154" y="1553"/>
                  </a:cubicBezTo>
                  <a:cubicBezTo>
                    <a:pt x="3167" y="1438"/>
                    <a:pt x="3191" y="1329"/>
                    <a:pt x="3215" y="1220"/>
                  </a:cubicBezTo>
                  <a:cubicBezTo>
                    <a:pt x="3239" y="1111"/>
                    <a:pt x="3270" y="996"/>
                    <a:pt x="3300" y="887"/>
                  </a:cubicBezTo>
                  <a:cubicBezTo>
                    <a:pt x="3330" y="778"/>
                    <a:pt x="3366" y="663"/>
                    <a:pt x="3403" y="554"/>
                  </a:cubicBezTo>
                  <a:cubicBezTo>
                    <a:pt x="3439" y="439"/>
                    <a:pt x="3487" y="330"/>
                    <a:pt x="3530" y="221"/>
                  </a:cubicBezTo>
                  <a:lnTo>
                    <a:pt x="3554" y="227"/>
                  </a:lnTo>
                  <a:cubicBezTo>
                    <a:pt x="3494" y="469"/>
                    <a:pt x="3451" y="693"/>
                    <a:pt x="3409" y="929"/>
                  </a:cubicBezTo>
                  <a:cubicBezTo>
                    <a:pt x="3391" y="1050"/>
                    <a:pt x="3372" y="1165"/>
                    <a:pt x="3360" y="1280"/>
                  </a:cubicBezTo>
                  <a:cubicBezTo>
                    <a:pt x="3342" y="1401"/>
                    <a:pt x="3330" y="1510"/>
                    <a:pt x="3318" y="1625"/>
                  </a:cubicBezTo>
                  <a:cubicBezTo>
                    <a:pt x="3306" y="1746"/>
                    <a:pt x="3306" y="1861"/>
                    <a:pt x="3306" y="1976"/>
                  </a:cubicBezTo>
                  <a:lnTo>
                    <a:pt x="3306" y="1982"/>
                  </a:lnTo>
                  <a:cubicBezTo>
                    <a:pt x="3481" y="1928"/>
                    <a:pt x="3663" y="1886"/>
                    <a:pt x="3833" y="1837"/>
                  </a:cubicBezTo>
                  <a:cubicBezTo>
                    <a:pt x="3845" y="1819"/>
                    <a:pt x="3851" y="1789"/>
                    <a:pt x="3863" y="1764"/>
                  </a:cubicBezTo>
                  <a:cubicBezTo>
                    <a:pt x="3893" y="1710"/>
                    <a:pt x="3917" y="1668"/>
                    <a:pt x="3948" y="1613"/>
                  </a:cubicBezTo>
                  <a:lnTo>
                    <a:pt x="4032" y="1462"/>
                  </a:lnTo>
                  <a:cubicBezTo>
                    <a:pt x="4063" y="1407"/>
                    <a:pt x="4093" y="1353"/>
                    <a:pt x="4123" y="1310"/>
                  </a:cubicBezTo>
                  <a:cubicBezTo>
                    <a:pt x="4184" y="1214"/>
                    <a:pt x="4244" y="1105"/>
                    <a:pt x="4317" y="1014"/>
                  </a:cubicBezTo>
                  <a:lnTo>
                    <a:pt x="4341" y="1032"/>
                  </a:lnTo>
                  <a:cubicBezTo>
                    <a:pt x="4299" y="1159"/>
                    <a:pt x="4256" y="1274"/>
                    <a:pt x="4220" y="1395"/>
                  </a:cubicBezTo>
                  <a:cubicBezTo>
                    <a:pt x="4196" y="1444"/>
                    <a:pt x="4178" y="1504"/>
                    <a:pt x="4160" y="1565"/>
                  </a:cubicBezTo>
                  <a:cubicBezTo>
                    <a:pt x="4147" y="1619"/>
                    <a:pt x="4123" y="1680"/>
                    <a:pt x="4105" y="1740"/>
                  </a:cubicBezTo>
                  <a:cubicBezTo>
                    <a:pt x="4105" y="1758"/>
                    <a:pt x="4099" y="1764"/>
                    <a:pt x="4099" y="1777"/>
                  </a:cubicBezTo>
                  <a:cubicBezTo>
                    <a:pt x="4147" y="1764"/>
                    <a:pt x="4184" y="1758"/>
                    <a:pt x="4226" y="1746"/>
                  </a:cubicBezTo>
                  <a:cubicBezTo>
                    <a:pt x="4244" y="1716"/>
                    <a:pt x="4256" y="1680"/>
                    <a:pt x="4281" y="1649"/>
                  </a:cubicBezTo>
                  <a:cubicBezTo>
                    <a:pt x="4329" y="1589"/>
                    <a:pt x="4365" y="1528"/>
                    <a:pt x="4402" y="1462"/>
                  </a:cubicBezTo>
                  <a:cubicBezTo>
                    <a:pt x="4438" y="1395"/>
                    <a:pt x="4480" y="1335"/>
                    <a:pt x="4523" y="1262"/>
                  </a:cubicBezTo>
                  <a:cubicBezTo>
                    <a:pt x="4571" y="1201"/>
                    <a:pt x="4614" y="1135"/>
                    <a:pt x="4662" y="1074"/>
                  </a:cubicBezTo>
                  <a:cubicBezTo>
                    <a:pt x="4759" y="947"/>
                    <a:pt x="4856" y="826"/>
                    <a:pt x="4965" y="705"/>
                  </a:cubicBezTo>
                  <a:lnTo>
                    <a:pt x="4983" y="717"/>
                  </a:lnTo>
                  <a:cubicBezTo>
                    <a:pt x="4910" y="868"/>
                    <a:pt x="4826" y="1014"/>
                    <a:pt x="4759" y="1159"/>
                  </a:cubicBezTo>
                  <a:cubicBezTo>
                    <a:pt x="4723" y="1232"/>
                    <a:pt x="4680" y="1304"/>
                    <a:pt x="4650" y="1377"/>
                  </a:cubicBezTo>
                  <a:cubicBezTo>
                    <a:pt x="4620" y="1456"/>
                    <a:pt x="4583" y="1522"/>
                    <a:pt x="4553" y="1595"/>
                  </a:cubicBezTo>
                  <a:cubicBezTo>
                    <a:pt x="4541" y="1625"/>
                    <a:pt x="4529" y="1668"/>
                    <a:pt x="4517" y="1698"/>
                  </a:cubicBezTo>
                  <a:cubicBezTo>
                    <a:pt x="4614" y="1674"/>
                    <a:pt x="4723" y="1656"/>
                    <a:pt x="4819" y="1643"/>
                  </a:cubicBezTo>
                  <a:cubicBezTo>
                    <a:pt x="5086" y="1323"/>
                    <a:pt x="5346" y="929"/>
                    <a:pt x="5649" y="548"/>
                  </a:cubicBezTo>
                  <a:cubicBezTo>
                    <a:pt x="6030" y="596"/>
                    <a:pt x="6400" y="681"/>
                    <a:pt x="6769" y="790"/>
                  </a:cubicBezTo>
                  <a:lnTo>
                    <a:pt x="6763" y="657"/>
                  </a:lnTo>
                  <a:cubicBezTo>
                    <a:pt x="6157" y="275"/>
                    <a:pt x="5431" y="45"/>
                    <a:pt x="4674" y="9"/>
                  </a:cubicBezTo>
                  <a:cubicBezTo>
                    <a:pt x="4587" y="3"/>
                    <a:pt x="4499" y="0"/>
                    <a:pt x="44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2643950" y="1814825"/>
              <a:ext cx="32575" cy="31300"/>
            </a:xfrm>
            <a:custGeom>
              <a:avLst/>
              <a:gdLst/>
              <a:ahLst/>
              <a:cxnLst/>
              <a:rect l="l" t="t" r="r" b="b"/>
              <a:pathLst>
                <a:path w="1303" h="1252" extrusionOk="0">
                  <a:moveTo>
                    <a:pt x="1192" y="1"/>
                  </a:moveTo>
                  <a:cubicBezTo>
                    <a:pt x="1180" y="1"/>
                    <a:pt x="1168" y="4"/>
                    <a:pt x="1158" y="10"/>
                  </a:cubicBezTo>
                  <a:cubicBezTo>
                    <a:pt x="692" y="313"/>
                    <a:pt x="299" y="701"/>
                    <a:pt x="20" y="1185"/>
                  </a:cubicBezTo>
                  <a:cubicBezTo>
                    <a:pt x="0" y="1214"/>
                    <a:pt x="41" y="1252"/>
                    <a:pt x="73" y="1252"/>
                  </a:cubicBezTo>
                  <a:cubicBezTo>
                    <a:pt x="80" y="1252"/>
                    <a:pt x="87" y="1250"/>
                    <a:pt x="93" y="1245"/>
                  </a:cubicBezTo>
                  <a:cubicBezTo>
                    <a:pt x="571" y="925"/>
                    <a:pt x="916" y="549"/>
                    <a:pt x="1273" y="107"/>
                  </a:cubicBezTo>
                  <a:cubicBezTo>
                    <a:pt x="1303" y="58"/>
                    <a:pt x="1244" y="1"/>
                    <a:pt x="1192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2569975" y="1826925"/>
              <a:ext cx="92950" cy="148450"/>
            </a:xfrm>
            <a:custGeom>
              <a:avLst/>
              <a:gdLst/>
              <a:ahLst/>
              <a:cxnLst/>
              <a:rect l="l" t="t" r="r" b="b"/>
              <a:pathLst>
                <a:path w="3718" h="5938" extrusionOk="0">
                  <a:moveTo>
                    <a:pt x="3560" y="1"/>
                  </a:moveTo>
                  <a:cubicBezTo>
                    <a:pt x="3486" y="1"/>
                    <a:pt x="3413" y="4"/>
                    <a:pt x="3342" y="11"/>
                  </a:cubicBezTo>
                  <a:cubicBezTo>
                    <a:pt x="3221" y="29"/>
                    <a:pt x="3088" y="47"/>
                    <a:pt x="2967" y="77"/>
                  </a:cubicBezTo>
                  <a:cubicBezTo>
                    <a:pt x="2719" y="138"/>
                    <a:pt x="2495" y="241"/>
                    <a:pt x="2271" y="362"/>
                  </a:cubicBezTo>
                  <a:lnTo>
                    <a:pt x="2477" y="404"/>
                  </a:lnTo>
                  <a:cubicBezTo>
                    <a:pt x="2628" y="441"/>
                    <a:pt x="2773" y="489"/>
                    <a:pt x="2918" y="544"/>
                  </a:cubicBezTo>
                  <a:lnTo>
                    <a:pt x="2918" y="562"/>
                  </a:lnTo>
                  <a:cubicBezTo>
                    <a:pt x="2773" y="550"/>
                    <a:pt x="2628" y="531"/>
                    <a:pt x="2477" y="525"/>
                  </a:cubicBezTo>
                  <a:cubicBezTo>
                    <a:pt x="2404" y="519"/>
                    <a:pt x="2331" y="519"/>
                    <a:pt x="2259" y="519"/>
                  </a:cubicBezTo>
                  <a:lnTo>
                    <a:pt x="2010" y="519"/>
                  </a:lnTo>
                  <a:cubicBezTo>
                    <a:pt x="1926" y="580"/>
                    <a:pt x="1841" y="640"/>
                    <a:pt x="1768" y="707"/>
                  </a:cubicBezTo>
                  <a:lnTo>
                    <a:pt x="1829" y="713"/>
                  </a:lnTo>
                  <a:cubicBezTo>
                    <a:pt x="1907" y="731"/>
                    <a:pt x="1992" y="737"/>
                    <a:pt x="2077" y="755"/>
                  </a:cubicBezTo>
                  <a:cubicBezTo>
                    <a:pt x="2240" y="786"/>
                    <a:pt x="2404" y="822"/>
                    <a:pt x="2567" y="864"/>
                  </a:cubicBezTo>
                  <a:lnTo>
                    <a:pt x="2567" y="889"/>
                  </a:lnTo>
                  <a:cubicBezTo>
                    <a:pt x="2410" y="883"/>
                    <a:pt x="2252" y="877"/>
                    <a:pt x="2089" y="877"/>
                  </a:cubicBezTo>
                  <a:cubicBezTo>
                    <a:pt x="1932" y="877"/>
                    <a:pt x="1774" y="883"/>
                    <a:pt x="1617" y="889"/>
                  </a:cubicBezTo>
                  <a:cubicBezTo>
                    <a:pt x="1599" y="889"/>
                    <a:pt x="1574" y="889"/>
                    <a:pt x="1562" y="895"/>
                  </a:cubicBezTo>
                  <a:cubicBezTo>
                    <a:pt x="1502" y="955"/>
                    <a:pt x="1435" y="1028"/>
                    <a:pt x="1375" y="1094"/>
                  </a:cubicBezTo>
                  <a:lnTo>
                    <a:pt x="1441" y="1101"/>
                  </a:lnTo>
                  <a:cubicBezTo>
                    <a:pt x="1538" y="1107"/>
                    <a:pt x="1635" y="1125"/>
                    <a:pt x="1738" y="1137"/>
                  </a:cubicBezTo>
                  <a:lnTo>
                    <a:pt x="1744" y="1161"/>
                  </a:lnTo>
                  <a:cubicBezTo>
                    <a:pt x="1653" y="1179"/>
                    <a:pt x="1562" y="1197"/>
                    <a:pt x="1471" y="1222"/>
                  </a:cubicBezTo>
                  <a:lnTo>
                    <a:pt x="1211" y="1282"/>
                  </a:lnTo>
                  <a:cubicBezTo>
                    <a:pt x="1084" y="1434"/>
                    <a:pt x="981" y="1609"/>
                    <a:pt x="872" y="1773"/>
                  </a:cubicBezTo>
                  <a:cubicBezTo>
                    <a:pt x="830" y="1845"/>
                    <a:pt x="787" y="1918"/>
                    <a:pt x="751" y="1984"/>
                  </a:cubicBezTo>
                  <a:cubicBezTo>
                    <a:pt x="799" y="1978"/>
                    <a:pt x="842" y="1978"/>
                    <a:pt x="878" y="1972"/>
                  </a:cubicBezTo>
                  <a:cubicBezTo>
                    <a:pt x="963" y="1966"/>
                    <a:pt x="1048" y="1954"/>
                    <a:pt x="1138" y="1948"/>
                  </a:cubicBezTo>
                  <a:lnTo>
                    <a:pt x="1393" y="1936"/>
                  </a:lnTo>
                  <a:cubicBezTo>
                    <a:pt x="1493" y="1936"/>
                    <a:pt x="1591" y="1932"/>
                    <a:pt x="1688" y="1932"/>
                  </a:cubicBezTo>
                  <a:cubicBezTo>
                    <a:pt x="1760" y="1932"/>
                    <a:pt x="1831" y="1934"/>
                    <a:pt x="1901" y="1942"/>
                  </a:cubicBezTo>
                  <a:lnTo>
                    <a:pt x="1907" y="1966"/>
                  </a:lnTo>
                  <a:lnTo>
                    <a:pt x="1435" y="2057"/>
                  </a:lnTo>
                  <a:cubicBezTo>
                    <a:pt x="1350" y="2069"/>
                    <a:pt x="1272" y="2087"/>
                    <a:pt x="1193" y="2106"/>
                  </a:cubicBezTo>
                  <a:lnTo>
                    <a:pt x="951" y="2166"/>
                  </a:lnTo>
                  <a:cubicBezTo>
                    <a:pt x="866" y="2190"/>
                    <a:pt x="787" y="2215"/>
                    <a:pt x="715" y="2239"/>
                  </a:cubicBezTo>
                  <a:cubicBezTo>
                    <a:pt x="678" y="2251"/>
                    <a:pt x="636" y="2257"/>
                    <a:pt x="600" y="2269"/>
                  </a:cubicBezTo>
                  <a:cubicBezTo>
                    <a:pt x="563" y="2336"/>
                    <a:pt x="533" y="2408"/>
                    <a:pt x="503" y="2487"/>
                  </a:cubicBezTo>
                  <a:lnTo>
                    <a:pt x="515" y="2487"/>
                  </a:lnTo>
                  <a:lnTo>
                    <a:pt x="727" y="2433"/>
                  </a:lnTo>
                  <a:cubicBezTo>
                    <a:pt x="799" y="2420"/>
                    <a:pt x="872" y="2402"/>
                    <a:pt x="951" y="2390"/>
                  </a:cubicBezTo>
                  <a:cubicBezTo>
                    <a:pt x="1090" y="2366"/>
                    <a:pt x="1235" y="2336"/>
                    <a:pt x="1381" y="2317"/>
                  </a:cubicBezTo>
                  <a:lnTo>
                    <a:pt x="1393" y="2342"/>
                  </a:lnTo>
                  <a:lnTo>
                    <a:pt x="1011" y="2499"/>
                  </a:lnTo>
                  <a:cubicBezTo>
                    <a:pt x="939" y="2523"/>
                    <a:pt x="878" y="2554"/>
                    <a:pt x="818" y="2584"/>
                  </a:cubicBezTo>
                  <a:lnTo>
                    <a:pt x="630" y="2669"/>
                  </a:lnTo>
                  <a:cubicBezTo>
                    <a:pt x="563" y="2699"/>
                    <a:pt x="503" y="2729"/>
                    <a:pt x="442" y="2765"/>
                  </a:cubicBezTo>
                  <a:cubicBezTo>
                    <a:pt x="424" y="2772"/>
                    <a:pt x="412" y="2784"/>
                    <a:pt x="388" y="2790"/>
                  </a:cubicBezTo>
                  <a:cubicBezTo>
                    <a:pt x="333" y="2941"/>
                    <a:pt x="285" y="3092"/>
                    <a:pt x="236" y="3244"/>
                  </a:cubicBezTo>
                  <a:cubicBezTo>
                    <a:pt x="194" y="3395"/>
                    <a:pt x="164" y="3553"/>
                    <a:pt x="121" y="3704"/>
                  </a:cubicBezTo>
                  <a:cubicBezTo>
                    <a:pt x="206" y="3674"/>
                    <a:pt x="291" y="3637"/>
                    <a:pt x="376" y="3607"/>
                  </a:cubicBezTo>
                  <a:lnTo>
                    <a:pt x="666" y="3492"/>
                  </a:lnTo>
                  <a:cubicBezTo>
                    <a:pt x="866" y="3425"/>
                    <a:pt x="1060" y="3347"/>
                    <a:pt x="1260" y="3280"/>
                  </a:cubicBezTo>
                  <a:lnTo>
                    <a:pt x="1272" y="3304"/>
                  </a:lnTo>
                  <a:cubicBezTo>
                    <a:pt x="1108" y="3401"/>
                    <a:pt x="927" y="3498"/>
                    <a:pt x="751" y="3601"/>
                  </a:cubicBezTo>
                  <a:cubicBezTo>
                    <a:pt x="660" y="3649"/>
                    <a:pt x="569" y="3698"/>
                    <a:pt x="479" y="3752"/>
                  </a:cubicBezTo>
                  <a:cubicBezTo>
                    <a:pt x="388" y="3801"/>
                    <a:pt x="291" y="3849"/>
                    <a:pt x="200" y="3904"/>
                  </a:cubicBezTo>
                  <a:cubicBezTo>
                    <a:pt x="164" y="3922"/>
                    <a:pt x="115" y="3946"/>
                    <a:pt x="79" y="3970"/>
                  </a:cubicBezTo>
                  <a:cubicBezTo>
                    <a:pt x="61" y="4067"/>
                    <a:pt x="55" y="4158"/>
                    <a:pt x="43" y="4255"/>
                  </a:cubicBezTo>
                  <a:lnTo>
                    <a:pt x="43" y="4273"/>
                  </a:lnTo>
                  <a:cubicBezTo>
                    <a:pt x="61" y="4255"/>
                    <a:pt x="91" y="4249"/>
                    <a:pt x="115" y="4237"/>
                  </a:cubicBezTo>
                  <a:lnTo>
                    <a:pt x="291" y="4152"/>
                  </a:lnTo>
                  <a:cubicBezTo>
                    <a:pt x="351" y="4122"/>
                    <a:pt x="406" y="4097"/>
                    <a:pt x="466" y="4067"/>
                  </a:cubicBezTo>
                  <a:cubicBezTo>
                    <a:pt x="575" y="4013"/>
                    <a:pt x="690" y="3964"/>
                    <a:pt x="805" y="3904"/>
                  </a:cubicBezTo>
                  <a:lnTo>
                    <a:pt x="830" y="3916"/>
                  </a:lnTo>
                  <a:cubicBezTo>
                    <a:pt x="787" y="3964"/>
                    <a:pt x="745" y="4001"/>
                    <a:pt x="697" y="4043"/>
                  </a:cubicBezTo>
                  <a:cubicBezTo>
                    <a:pt x="654" y="4091"/>
                    <a:pt x="606" y="4128"/>
                    <a:pt x="563" y="4164"/>
                  </a:cubicBezTo>
                  <a:cubicBezTo>
                    <a:pt x="515" y="4206"/>
                    <a:pt x="466" y="4243"/>
                    <a:pt x="412" y="4279"/>
                  </a:cubicBezTo>
                  <a:lnTo>
                    <a:pt x="261" y="4394"/>
                  </a:lnTo>
                  <a:cubicBezTo>
                    <a:pt x="206" y="4430"/>
                    <a:pt x="164" y="4479"/>
                    <a:pt x="115" y="4515"/>
                  </a:cubicBezTo>
                  <a:lnTo>
                    <a:pt x="24" y="4582"/>
                  </a:lnTo>
                  <a:cubicBezTo>
                    <a:pt x="0" y="5042"/>
                    <a:pt x="79" y="5514"/>
                    <a:pt x="261" y="5938"/>
                  </a:cubicBezTo>
                  <a:cubicBezTo>
                    <a:pt x="327" y="5871"/>
                    <a:pt x="394" y="5799"/>
                    <a:pt x="454" y="5732"/>
                  </a:cubicBezTo>
                  <a:lnTo>
                    <a:pt x="460" y="5708"/>
                  </a:lnTo>
                  <a:cubicBezTo>
                    <a:pt x="479" y="5635"/>
                    <a:pt x="503" y="5557"/>
                    <a:pt x="515" y="5484"/>
                  </a:cubicBezTo>
                  <a:cubicBezTo>
                    <a:pt x="557" y="5333"/>
                    <a:pt x="588" y="5181"/>
                    <a:pt x="624" y="5036"/>
                  </a:cubicBezTo>
                  <a:lnTo>
                    <a:pt x="751" y="4600"/>
                  </a:lnTo>
                  <a:lnTo>
                    <a:pt x="781" y="4606"/>
                  </a:lnTo>
                  <a:cubicBezTo>
                    <a:pt x="781" y="4763"/>
                    <a:pt x="769" y="4915"/>
                    <a:pt x="757" y="5066"/>
                  </a:cubicBezTo>
                  <a:cubicBezTo>
                    <a:pt x="751" y="5145"/>
                    <a:pt x="751" y="5218"/>
                    <a:pt x="751" y="5296"/>
                  </a:cubicBezTo>
                  <a:lnTo>
                    <a:pt x="745" y="5454"/>
                  </a:lnTo>
                  <a:cubicBezTo>
                    <a:pt x="836" y="5357"/>
                    <a:pt x="921" y="5254"/>
                    <a:pt x="999" y="5157"/>
                  </a:cubicBezTo>
                  <a:cubicBezTo>
                    <a:pt x="1084" y="5060"/>
                    <a:pt x="1169" y="4963"/>
                    <a:pt x="1241" y="4860"/>
                  </a:cubicBezTo>
                  <a:cubicBezTo>
                    <a:pt x="1235" y="4824"/>
                    <a:pt x="1229" y="4782"/>
                    <a:pt x="1235" y="4739"/>
                  </a:cubicBezTo>
                  <a:cubicBezTo>
                    <a:pt x="1241" y="4697"/>
                    <a:pt x="1254" y="4648"/>
                    <a:pt x="1254" y="4600"/>
                  </a:cubicBezTo>
                  <a:lnTo>
                    <a:pt x="1254" y="4455"/>
                  </a:lnTo>
                  <a:lnTo>
                    <a:pt x="1260" y="4309"/>
                  </a:lnTo>
                  <a:cubicBezTo>
                    <a:pt x="1266" y="4212"/>
                    <a:pt x="1272" y="4122"/>
                    <a:pt x="1284" y="4025"/>
                  </a:cubicBezTo>
                  <a:lnTo>
                    <a:pt x="1314" y="4025"/>
                  </a:lnTo>
                  <a:cubicBezTo>
                    <a:pt x="1344" y="4122"/>
                    <a:pt x="1375" y="4219"/>
                    <a:pt x="1393" y="4315"/>
                  </a:cubicBezTo>
                  <a:lnTo>
                    <a:pt x="1435" y="4467"/>
                  </a:lnTo>
                  <a:lnTo>
                    <a:pt x="1465" y="4588"/>
                  </a:lnTo>
                  <a:cubicBezTo>
                    <a:pt x="1532" y="4509"/>
                    <a:pt x="1587" y="4424"/>
                    <a:pt x="1653" y="4340"/>
                  </a:cubicBezTo>
                  <a:lnTo>
                    <a:pt x="1629" y="4225"/>
                  </a:lnTo>
                  <a:cubicBezTo>
                    <a:pt x="1623" y="4146"/>
                    <a:pt x="1617" y="4061"/>
                    <a:pt x="1599" y="3976"/>
                  </a:cubicBezTo>
                  <a:cubicBezTo>
                    <a:pt x="1587" y="3892"/>
                    <a:pt x="1574" y="3813"/>
                    <a:pt x="1568" y="3722"/>
                  </a:cubicBezTo>
                  <a:lnTo>
                    <a:pt x="1544" y="3462"/>
                  </a:lnTo>
                  <a:cubicBezTo>
                    <a:pt x="1532" y="3286"/>
                    <a:pt x="1526" y="3117"/>
                    <a:pt x="1526" y="2935"/>
                  </a:cubicBezTo>
                  <a:lnTo>
                    <a:pt x="1556" y="2935"/>
                  </a:lnTo>
                  <a:cubicBezTo>
                    <a:pt x="1599" y="3117"/>
                    <a:pt x="1647" y="3286"/>
                    <a:pt x="1683" y="3462"/>
                  </a:cubicBezTo>
                  <a:lnTo>
                    <a:pt x="1750" y="3722"/>
                  </a:lnTo>
                  <a:lnTo>
                    <a:pt x="1817" y="3976"/>
                  </a:lnTo>
                  <a:cubicBezTo>
                    <a:pt x="1829" y="4007"/>
                    <a:pt x="1835" y="4037"/>
                    <a:pt x="1847" y="4061"/>
                  </a:cubicBezTo>
                  <a:cubicBezTo>
                    <a:pt x="2010" y="3831"/>
                    <a:pt x="2150" y="3601"/>
                    <a:pt x="2295" y="3365"/>
                  </a:cubicBezTo>
                  <a:lnTo>
                    <a:pt x="2252" y="3250"/>
                  </a:lnTo>
                  <a:cubicBezTo>
                    <a:pt x="2228" y="3189"/>
                    <a:pt x="2222" y="3129"/>
                    <a:pt x="2222" y="3068"/>
                  </a:cubicBezTo>
                  <a:lnTo>
                    <a:pt x="2222" y="2887"/>
                  </a:lnTo>
                  <a:lnTo>
                    <a:pt x="2210" y="2705"/>
                  </a:lnTo>
                  <a:lnTo>
                    <a:pt x="2210" y="2523"/>
                  </a:lnTo>
                  <a:cubicBezTo>
                    <a:pt x="2222" y="2402"/>
                    <a:pt x="2222" y="2275"/>
                    <a:pt x="2228" y="2154"/>
                  </a:cubicBezTo>
                  <a:lnTo>
                    <a:pt x="2259" y="2160"/>
                  </a:lnTo>
                  <a:lnTo>
                    <a:pt x="2349" y="2548"/>
                  </a:lnTo>
                  <a:lnTo>
                    <a:pt x="2392" y="2735"/>
                  </a:lnTo>
                  <a:cubicBezTo>
                    <a:pt x="2410" y="2796"/>
                    <a:pt x="2422" y="2862"/>
                    <a:pt x="2440" y="2923"/>
                  </a:cubicBezTo>
                  <a:cubicBezTo>
                    <a:pt x="2452" y="2971"/>
                    <a:pt x="2464" y="3014"/>
                    <a:pt x="2477" y="3062"/>
                  </a:cubicBezTo>
                  <a:cubicBezTo>
                    <a:pt x="2525" y="2977"/>
                    <a:pt x="2561" y="2893"/>
                    <a:pt x="2604" y="2814"/>
                  </a:cubicBezTo>
                  <a:cubicBezTo>
                    <a:pt x="2592" y="2735"/>
                    <a:pt x="2585" y="2663"/>
                    <a:pt x="2573" y="2578"/>
                  </a:cubicBezTo>
                  <a:cubicBezTo>
                    <a:pt x="2567" y="2487"/>
                    <a:pt x="2561" y="2396"/>
                    <a:pt x="2561" y="2299"/>
                  </a:cubicBezTo>
                  <a:cubicBezTo>
                    <a:pt x="2555" y="2208"/>
                    <a:pt x="2543" y="2106"/>
                    <a:pt x="2537" y="2009"/>
                  </a:cubicBezTo>
                  <a:cubicBezTo>
                    <a:pt x="2531" y="1912"/>
                    <a:pt x="2525" y="1815"/>
                    <a:pt x="2513" y="1724"/>
                  </a:cubicBezTo>
                  <a:cubicBezTo>
                    <a:pt x="2507" y="1530"/>
                    <a:pt x="2495" y="1331"/>
                    <a:pt x="2483" y="1125"/>
                  </a:cubicBezTo>
                  <a:lnTo>
                    <a:pt x="2507" y="1125"/>
                  </a:lnTo>
                  <a:cubicBezTo>
                    <a:pt x="2555" y="1331"/>
                    <a:pt x="2598" y="1530"/>
                    <a:pt x="2646" y="1730"/>
                  </a:cubicBezTo>
                  <a:cubicBezTo>
                    <a:pt x="2664" y="1827"/>
                    <a:pt x="2682" y="1924"/>
                    <a:pt x="2707" y="2027"/>
                  </a:cubicBezTo>
                  <a:cubicBezTo>
                    <a:pt x="2725" y="2124"/>
                    <a:pt x="2743" y="2221"/>
                    <a:pt x="2767" y="2311"/>
                  </a:cubicBezTo>
                  <a:cubicBezTo>
                    <a:pt x="2773" y="2348"/>
                    <a:pt x="2779" y="2378"/>
                    <a:pt x="2785" y="2420"/>
                  </a:cubicBezTo>
                  <a:cubicBezTo>
                    <a:pt x="2876" y="2239"/>
                    <a:pt x="2955" y="2039"/>
                    <a:pt x="3040" y="1851"/>
                  </a:cubicBezTo>
                  <a:cubicBezTo>
                    <a:pt x="3112" y="1651"/>
                    <a:pt x="3197" y="1464"/>
                    <a:pt x="3270" y="1258"/>
                  </a:cubicBezTo>
                  <a:cubicBezTo>
                    <a:pt x="3433" y="858"/>
                    <a:pt x="3566" y="435"/>
                    <a:pt x="3718" y="5"/>
                  </a:cubicBezTo>
                  <a:cubicBezTo>
                    <a:pt x="3665" y="2"/>
                    <a:pt x="3612" y="1"/>
                    <a:pt x="35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9"/>
            <p:cNvSpPr/>
            <p:nvPr/>
          </p:nvSpPr>
          <p:spPr>
            <a:xfrm>
              <a:off x="2649575" y="2189850"/>
              <a:ext cx="23650" cy="46325"/>
            </a:xfrm>
            <a:custGeom>
              <a:avLst/>
              <a:gdLst/>
              <a:ahLst/>
              <a:cxnLst/>
              <a:rect l="l" t="t" r="r" b="b"/>
              <a:pathLst>
                <a:path w="946" h="1853" extrusionOk="0">
                  <a:moveTo>
                    <a:pt x="352" y="0"/>
                  </a:moveTo>
                  <a:cubicBezTo>
                    <a:pt x="298" y="291"/>
                    <a:pt x="249" y="575"/>
                    <a:pt x="189" y="866"/>
                  </a:cubicBezTo>
                  <a:lnTo>
                    <a:pt x="98" y="1296"/>
                  </a:lnTo>
                  <a:cubicBezTo>
                    <a:pt x="74" y="1441"/>
                    <a:pt x="37" y="1586"/>
                    <a:pt x="1" y="1726"/>
                  </a:cubicBezTo>
                  <a:lnTo>
                    <a:pt x="655" y="1853"/>
                  </a:lnTo>
                  <a:cubicBezTo>
                    <a:pt x="679" y="1713"/>
                    <a:pt x="709" y="1562"/>
                    <a:pt x="733" y="1417"/>
                  </a:cubicBezTo>
                  <a:lnTo>
                    <a:pt x="806" y="975"/>
                  </a:lnTo>
                  <a:cubicBezTo>
                    <a:pt x="861" y="684"/>
                    <a:pt x="897" y="394"/>
                    <a:pt x="945" y="97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9"/>
            <p:cNvSpPr/>
            <p:nvPr/>
          </p:nvSpPr>
          <p:spPr>
            <a:xfrm>
              <a:off x="2660325" y="2191100"/>
              <a:ext cx="13050" cy="3150"/>
            </a:xfrm>
            <a:custGeom>
              <a:avLst/>
              <a:gdLst/>
              <a:ahLst/>
              <a:cxnLst/>
              <a:rect l="l" t="t" r="r" b="b"/>
              <a:pathLst>
                <a:path w="522" h="126" extrusionOk="0">
                  <a:moveTo>
                    <a:pt x="110" y="1"/>
                  </a:moveTo>
                  <a:cubicBezTo>
                    <a:pt x="75" y="1"/>
                    <a:pt x="40" y="2"/>
                    <a:pt x="7" y="5"/>
                  </a:cubicBezTo>
                  <a:cubicBezTo>
                    <a:pt x="1" y="5"/>
                    <a:pt x="1" y="11"/>
                    <a:pt x="7" y="23"/>
                  </a:cubicBezTo>
                  <a:cubicBezTo>
                    <a:pt x="170" y="59"/>
                    <a:pt x="340" y="120"/>
                    <a:pt x="515" y="126"/>
                  </a:cubicBezTo>
                  <a:cubicBezTo>
                    <a:pt x="515" y="120"/>
                    <a:pt x="521" y="101"/>
                    <a:pt x="515" y="95"/>
                  </a:cubicBezTo>
                  <a:cubicBezTo>
                    <a:pt x="395" y="23"/>
                    <a:pt x="247" y="1"/>
                    <a:pt x="11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2660325" y="2191100"/>
              <a:ext cx="13050" cy="3150"/>
            </a:xfrm>
            <a:custGeom>
              <a:avLst/>
              <a:gdLst/>
              <a:ahLst/>
              <a:cxnLst/>
              <a:rect l="l" t="t" r="r" b="b"/>
              <a:pathLst>
                <a:path w="522" h="126" extrusionOk="0">
                  <a:moveTo>
                    <a:pt x="110" y="1"/>
                  </a:moveTo>
                  <a:cubicBezTo>
                    <a:pt x="75" y="1"/>
                    <a:pt x="40" y="2"/>
                    <a:pt x="7" y="5"/>
                  </a:cubicBezTo>
                  <a:cubicBezTo>
                    <a:pt x="1" y="5"/>
                    <a:pt x="1" y="11"/>
                    <a:pt x="7" y="23"/>
                  </a:cubicBezTo>
                  <a:cubicBezTo>
                    <a:pt x="170" y="59"/>
                    <a:pt x="340" y="120"/>
                    <a:pt x="515" y="126"/>
                  </a:cubicBezTo>
                  <a:cubicBezTo>
                    <a:pt x="515" y="120"/>
                    <a:pt x="521" y="101"/>
                    <a:pt x="515" y="95"/>
                  </a:cubicBezTo>
                  <a:cubicBezTo>
                    <a:pt x="395" y="23"/>
                    <a:pt x="247" y="1"/>
                    <a:pt x="11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2669400" y="2193625"/>
              <a:ext cx="3900" cy="21775"/>
            </a:xfrm>
            <a:custGeom>
              <a:avLst/>
              <a:gdLst/>
              <a:ahLst/>
              <a:cxnLst/>
              <a:rect l="l" t="t" r="r" b="b"/>
              <a:pathLst>
                <a:path w="156" h="871" extrusionOk="0">
                  <a:moveTo>
                    <a:pt x="148" y="0"/>
                  </a:moveTo>
                  <a:cubicBezTo>
                    <a:pt x="143" y="0"/>
                    <a:pt x="137" y="6"/>
                    <a:pt x="134" y="19"/>
                  </a:cubicBezTo>
                  <a:cubicBezTo>
                    <a:pt x="74" y="297"/>
                    <a:pt x="43" y="588"/>
                    <a:pt x="1" y="866"/>
                  </a:cubicBezTo>
                  <a:cubicBezTo>
                    <a:pt x="1" y="869"/>
                    <a:pt x="3" y="871"/>
                    <a:pt x="4" y="871"/>
                  </a:cubicBezTo>
                  <a:cubicBezTo>
                    <a:pt x="6" y="871"/>
                    <a:pt x="7" y="869"/>
                    <a:pt x="7" y="866"/>
                  </a:cubicBezTo>
                  <a:cubicBezTo>
                    <a:pt x="62" y="588"/>
                    <a:pt x="104" y="297"/>
                    <a:pt x="152" y="19"/>
                  </a:cubicBezTo>
                  <a:cubicBezTo>
                    <a:pt x="155" y="6"/>
                    <a:pt x="152" y="0"/>
                    <a:pt x="148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2669400" y="2193625"/>
              <a:ext cx="3900" cy="21775"/>
            </a:xfrm>
            <a:custGeom>
              <a:avLst/>
              <a:gdLst/>
              <a:ahLst/>
              <a:cxnLst/>
              <a:rect l="l" t="t" r="r" b="b"/>
              <a:pathLst>
                <a:path w="156" h="871" extrusionOk="0">
                  <a:moveTo>
                    <a:pt x="148" y="0"/>
                  </a:moveTo>
                  <a:cubicBezTo>
                    <a:pt x="143" y="0"/>
                    <a:pt x="137" y="6"/>
                    <a:pt x="134" y="19"/>
                  </a:cubicBezTo>
                  <a:cubicBezTo>
                    <a:pt x="74" y="297"/>
                    <a:pt x="43" y="588"/>
                    <a:pt x="1" y="866"/>
                  </a:cubicBezTo>
                  <a:cubicBezTo>
                    <a:pt x="1" y="869"/>
                    <a:pt x="3" y="871"/>
                    <a:pt x="4" y="871"/>
                  </a:cubicBezTo>
                  <a:cubicBezTo>
                    <a:pt x="6" y="871"/>
                    <a:pt x="7" y="869"/>
                    <a:pt x="7" y="866"/>
                  </a:cubicBezTo>
                  <a:cubicBezTo>
                    <a:pt x="62" y="588"/>
                    <a:pt x="104" y="297"/>
                    <a:pt x="152" y="19"/>
                  </a:cubicBezTo>
                  <a:cubicBezTo>
                    <a:pt x="155" y="6"/>
                    <a:pt x="152" y="0"/>
                    <a:pt x="148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9"/>
            <p:cNvSpPr/>
            <p:nvPr/>
          </p:nvSpPr>
          <p:spPr>
            <a:xfrm>
              <a:off x="2658825" y="2197750"/>
              <a:ext cx="9550" cy="3000"/>
            </a:xfrm>
            <a:custGeom>
              <a:avLst/>
              <a:gdLst/>
              <a:ahLst/>
              <a:cxnLst/>
              <a:rect l="l" t="t" r="r" b="b"/>
              <a:pathLst>
                <a:path w="382" h="120" extrusionOk="0">
                  <a:moveTo>
                    <a:pt x="68" y="0"/>
                  </a:moveTo>
                  <a:cubicBezTo>
                    <a:pt x="45" y="0"/>
                    <a:pt x="22" y="5"/>
                    <a:pt x="0" y="17"/>
                  </a:cubicBezTo>
                  <a:cubicBezTo>
                    <a:pt x="61" y="59"/>
                    <a:pt x="133" y="47"/>
                    <a:pt x="200" y="65"/>
                  </a:cubicBezTo>
                  <a:cubicBezTo>
                    <a:pt x="261" y="78"/>
                    <a:pt x="321" y="96"/>
                    <a:pt x="382" y="120"/>
                  </a:cubicBezTo>
                  <a:lnTo>
                    <a:pt x="382" y="108"/>
                  </a:lnTo>
                  <a:cubicBezTo>
                    <a:pt x="321" y="72"/>
                    <a:pt x="261" y="47"/>
                    <a:pt x="200" y="35"/>
                  </a:cubicBezTo>
                  <a:cubicBezTo>
                    <a:pt x="160" y="19"/>
                    <a:pt x="114" y="0"/>
                    <a:pt x="68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2658825" y="2197750"/>
              <a:ext cx="9550" cy="3000"/>
            </a:xfrm>
            <a:custGeom>
              <a:avLst/>
              <a:gdLst/>
              <a:ahLst/>
              <a:cxnLst/>
              <a:rect l="l" t="t" r="r" b="b"/>
              <a:pathLst>
                <a:path w="382" h="120" extrusionOk="0">
                  <a:moveTo>
                    <a:pt x="68" y="0"/>
                  </a:moveTo>
                  <a:cubicBezTo>
                    <a:pt x="45" y="0"/>
                    <a:pt x="22" y="5"/>
                    <a:pt x="0" y="17"/>
                  </a:cubicBezTo>
                  <a:cubicBezTo>
                    <a:pt x="61" y="59"/>
                    <a:pt x="133" y="47"/>
                    <a:pt x="200" y="65"/>
                  </a:cubicBezTo>
                  <a:cubicBezTo>
                    <a:pt x="261" y="78"/>
                    <a:pt x="321" y="96"/>
                    <a:pt x="382" y="120"/>
                  </a:cubicBezTo>
                  <a:lnTo>
                    <a:pt x="382" y="108"/>
                  </a:lnTo>
                  <a:cubicBezTo>
                    <a:pt x="321" y="72"/>
                    <a:pt x="261" y="47"/>
                    <a:pt x="200" y="35"/>
                  </a:cubicBezTo>
                  <a:cubicBezTo>
                    <a:pt x="160" y="19"/>
                    <a:pt x="114" y="0"/>
                    <a:pt x="68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2655475" y="2217925"/>
              <a:ext cx="9125" cy="3425"/>
            </a:xfrm>
            <a:custGeom>
              <a:avLst/>
              <a:gdLst/>
              <a:ahLst/>
              <a:cxnLst/>
              <a:rect l="l" t="t" r="r" b="b"/>
              <a:pathLst>
                <a:path w="365" h="137" extrusionOk="0">
                  <a:moveTo>
                    <a:pt x="53" y="0"/>
                  </a:moveTo>
                  <a:cubicBezTo>
                    <a:pt x="36" y="0"/>
                    <a:pt x="18" y="3"/>
                    <a:pt x="1" y="9"/>
                  </a:cubicBezTo>
                  <a:cubicBezTo>
                    <a:pt x="49" y="46"/>
                    <a:pt x="104" y="40"/>
                    <a:pt x="152" y="52"/>
                  </a:cubicBezTo>
                  <a:cubicBezTo>
                    <a:pt x="225" y="70"/>
                    <a:pt x="292" y="100"/>
                    <a:pt x="358" y="136"/>
                  </a:cubicBezTo>
                  <a:cubicBezTo>
                    <a:pt x="364" y="136"/>
                    <a:pt x="364" y="130"/>
                    <a:pt x="358" y="130"/>
                  </a:cubicBezTo>
                  <a:cubicBezTo>
                    <a:pt x="304" y="82"/>
                    <a:pt x="243" y="58"/>
                    <a:pt x="183" y="40"/>
                  </a:cubicBezTo>
                  <a:cubicBezTo>
                    <a:pt x="147" y="22"/>
                    <a:pt x="101" y="0"/>
                    <a:pt x="53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2655475" y="2217925"/>
              <a:ext cx="9125" cy="3425"/>
            </a:xfrm>
            <a:custGeom>
              <a:avLst/>
              <a:gdLst/>
              <a:ahLst/>
              <a:cxnLst/>
              <a:rect l="l" t="t" r="r" b="b"/>
              <a:pathLst>
                <a:path w="365" h="137" extrusionOk="0">
                  <a:moveTo>
                    <a:pt x="53" y="0"/>
                  </a:moveTo>
                  <a:cubicBezTo>
                    <a:pt x="36" y="0"/>
                    <a:pt x="18" y="3"/>
                    <a:pt x="1" y="9"/>
                  </a:cubicBezTo>
                  <a:cubicBezTo>
                    <a:pt x="49" y="46"/>
                    <a:pt x="104" y="40"/>
                    <a:pt x="152" y="52"/>
                  </a:cubicBezTo>
                  <a:cubicBezTo>
                    <a:pt x="225" y="70"/>
                    <a:pt x="292" y="100"/>
                    <a:pt x="358" y="136"/>
                  </a:cubicBezTo>
                  <a:cubicBezTo>
                    <a:pt x="364" y="136"/>
                    <a:pt x="364" y="130"/>
                    <a:pt x="358" y="130"/>
                  </a:cubicBezTo>
                  <a:cubicBezTo>
                    <a:pt x="304" y="82"/>
                    <a:pt x="243" y="58"/>
                    <a:pt x="183" y="40"/>
                  </a:cubicBezTo>
                  <a:cubicBezTo>
                    <a:pt x="147" y="22"/>
                    <a:pt x="101" y="0"/>
                    <a:pt x="53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9"/>
            <p:cNvSpPr/>
            <p:nvPr/>
          </p:nvSpPr>
          <p:spPr>
            <a:xfrm>
              <a:off x="2660475" y="2203275"/>
              <a:ext cx="2900" cy="750"/>
            </a:xfrm>
            <a:custGeom>
              <a:avLst/>
              <a:gdLst/>
              <a:ahLst/>
              <a:cxnLst/>
              <a:rect l="l" t="t" r="r" b="b"/>
              <a:pathLst>
                <a:path w="116" h="30" extrusionOk="0">
                  <a:moveTo>
                    <a:pt x="50" y="1"/>
                  </a:moveTo>
                  <a:cubicBezTo>
                    <a:pt x="34" y="1"/>
                    <a:pt x="16" y="3"/>
                    <a:pt x="1" y="8"/>
                  </a:cubicBezTo>
                  <a:cubicBezTo>
                    <a:pt x="21" y="24"/>
                    <a:pt x="47" y="29"/>
                    <a:pt x="70" y="29"/>
                  </a:cubicBezTo>
                  <a:cubicBezTo>
                    <a:pt x="82" y="29"/>
                    <a:pt x="94" y="28"/>
                    <a:pt x="104" y="26"/>
                  </a:cubicBezTo>
                  <a:cubicBezTo>
                    <a:pt x="116" y="26"/>
                    <a:pt x="116" y="8"/>
                    <a:pt x="104" y="8"/>
                  </a:cubicBezTo>
                  <a:cubicBezTo>
                    <a:pt x="93" y="4"/>
                    <a:pt x="73" y="1"/>
                    <a:pt x="5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9"/>
            <p:cNvSpPr/>
            <p:nvPr/>
          </p:nvSpPr>
          <p:spPr>
            <a:xfrm>
              <a:off x="2660475" y="2203275"/>
              <a:ext cx="2900" cy="750"/>
            </a:xfrm>
            <a:custGeom>
              <a:avLst/>
              <a:gdLst/>
              <a:ahLst/>
              <a:cxnLst/>
              <a:rect l="l" t="t" r="r" b="b"/>
              <a:pathLst>
                <a:path w="116" h="30" extrusionOk="0">
                  <a:moveTo>
                    <a:pt x="50" y="1"/>
                  </a:moveTo>
                  <a:cubicBezTo>
                    <a:pt x="34" y="1"/>
                    <a:pt x="16" y="3"/>
                    <a:pt x="1" y="8"/>
                  </a:cubicBezTo>
                  <a:cubicBezTo>
                    <a:pt x="21" y="24"/>
                    <a:pt x="47" y="29"/>
                    <a:pt x="70" y="29"/>
                  </a:cubicBezTo>
                  <a:cubicBezTo>
                    <a:pt x="82" y="29"/>
                    <a:pt x="94" y="28"/>
                    <a:pt x="104" y="26"/>
                  </a:cubicBezTo>
                  <a:cubicBezTo>
                    <a:pt x="116" y="26"/>
                    <a:pt x="116" y="8"/>
                    <a:pt x="104" y="8"/>
                  </a:cubicBezTo>
                  <a:cubicBezTo>
                    <a:pt x="93" y="4"/>
                    <a:pt x="73" y="1"/>
                    <a:pt x="50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2656700" y="2225225"/>
              <a:ext cx="3500" cy="1575"/>
            </a:xfrm>
            <a:custGeom>
              <a:avLst/>
              <a:gdLst/>
              <a:ahLst/>
              <a:cxnLst/>
              <a:rect l="l" t="t" r="r" b="b"/>
              <a:pathLst>
                <a:path w="140" h="63" extrusionOk="0">
                  <a:moveTo>
                    <a:pt x="57" y="1"/>
                  </a:moveTo>
                  <a:cubicBezTo>
                    <a:pt x="39" y="1"/>
                    <a:pt x="20" y="7"/>
                    <a:pt x="0" y="20"/>
                  </a:cubicBezTo>
                  <a:cubicBezTo>
                    <a:pt x="37" y="50"/>
                    <a:pt x="91" y="62"/>
                    <a:pt x="134" y="62"/>
                  </a:cubicBezTo>
                  <a:cubicBezTo>
                    <a:pt x="140" y="62"/>
                    <a:pt x="140" y="50"/>
                    <a:pt x="140" y="50"/>
                  </a:cubicBezTo>
                  <a:cubicBezTo>
                    <a:pt x="117" y="19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2656700" y="2225225"/>
              <a:ext cx="3500" cy="1575"/>
            </a:xfrm>
            <a:custGeom>
              <a:avLst/>
              <a:gdLst/>
              <a:ahLst/>
              <a:cxnLst/>
              <a:rect l="l" t="t" r="r" b="b"/>
              <a:pathLst>
                <a:path w="140" h="63" extrusionOk="0">
                  <a:moveTo>
                    <a:pt x="57" y="1"/>
                  </a:moveTo>
                  <a:cubicBezTo>
                    <a:pt x="39" y="1"/>
                    <a:pt x="20" y="7"/>
                    <a:pt x="0" y="20"/>
                  </a:cubicBezTo>
                  <a:cubicBezTo>
                    <a:pt x="37" y="50"/>
                    <a:pt x="91" y="62"/>
                    <a:pt x="134" y="62"/>
                  </a:cubicBezTo>
                  <a:cubicBezTo>
                    <a:pt x="140" y="62"/>
                    <a:pt x="140" y="50"/>
                    <a:pt x="140" y="50"/>
                  </a:cubicBezTo>
                  <a:cubicBezTo>
                    <a:pt x="117" y="19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2638525" y="2232975"/>
              <a:ext cx="27425" cy="47400"/>
            </a:xfrm>
            <a:custGeom>
              <a:avLst/>
              <a:gdLst/>
              <a:ahLst/>
              <a:cxnLst/>
              <a:rect l="l" t="t" r="r" b="b"/>
              <a:pathLst>
                <a:path w="1097" h="1896" extrusionOk="0">
                  <a:moveTo>
                    <a:pt x="437" y="1"/>
                  </a:moveTo>
                  <a:cubicBezTo>
                    <a:pt x="407" y="146"/>
                    <a:pt x="370" y="279"/>
                    <a:pt x="340" y="424"/>
                  </a:cubicBezTo>
                  <a:cubicBezTo>
                    <a:pt x="310" y="570"/>
                    <a:pt x="273" y="709"/>
                    <a:pt x="237" y="848"/>
                  </a:cubicBezTo>
                  <a:cubicBezTo>
                    <a:pt x="201" y="987"/>
                    <a:pt x="158" y="1133"/>
                    <a:pt x="122" y="1266"/>
                  </a:cubicBezTo>
                  <a:cubicBezTo>
                    <a:pt x="86" y="1411"/>
                    <a:pt x="37" y="1544"/>
                    <a:pt x="1" y="1684"/>
                  </a:cubicBezTo>
                  <a:lnTo>
                    <a:pt x="709" y="1896"/>
                  </a:lnTo>
                  <a:cubicBezTo>
                    <a:pt x="752" y="1744"/>
                    <a:pt x="794" y="1599"/>
                    <a:pt x="824" y="1454"/>
                  </a:cubicBezTo>
                  <a:cubicBezTo>
                    <a:pt x="855" y="1308"/>
                    <a:pt x="891" y="1157"/>
                    <a:pt x="921" y="1018"/>
                  </a:cubicBezTo>
                  <a:cubicBezTo>
                    <a:pt x="951" y="872"/>
                    <a:pt x="982" y="721"/>
                    <a:pt x="1012" y="576"/>
                  </a:cubicBezTo>
                  <a:cubicBezTo>
                    <a:pt x="1042" y="430"/>
                    <a:pt x="1073" y="279"/>
                    <a:pt x="1097" y="140"/>
                  </a:cubicBezTo>
                  <a:lnTo>
                    <a:pt x="437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2651700" y="2234500"/>
              <a:ext cx="14700" cy="3650"/>
            </a:xfrm>
            <a:custGeom>
              <a:avLst/>
              <a:gdLst/>
              <a:ahLst/>
              <a:cxnLst/>
              <a:rect l="l" t="t" r="r" b="b"/>
              <a:pathLst>
                <a:path w="588" h="146" extrusionOk="0">
                  <a:moveTo>
                    <a:pt x="13" y="0"/>
                  </a:moveTo>
                  <a:cubicBezTo>
                    <a:pt x="1" y="0"/>
                    <a:pt x="1" y="12"/>
                    <a:pt x="13" y="12"/>
                  </a:cubicBezTo>
                  <a:cubicBezTo>
                    <a:pt x="194" y="55"/>
                    <a:pt x="382" y="133"/>
                    <a:pt x="570" y="145"/>
                  </a:cubicBezTo>
                  <a:cubicBezTo>
                    <a:pt x="576" y="145"/>
                    <a:pt x="588" y="121"/>
                    <a:pt x="576" y="121"/>
                  </a:cubicBezTo>
                  <a:cubicBezTo>
                    <a:pt x="412" y="24"/>
                    <a:pt x="200" y="0"/>
                    <a:pt x="13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2651700" y="2234500"/>
              <a:ext cx="14700" cy="3650"/>
            </a:xfrm>
            <a:custGeom>
              <a:avLst/>
              <a:gdLst/>
              <a:ahLst/>
              <a:cxnLst/>
              <a:rect l="l" t="t" r="r" b="b"/>
              <a:pathLst>
                <a:path w="588" h="146" extrusionOk="0">
                  <a:moveTo>
                    <a:pt x="13" y="0"/>
                  </a:moveTo>
                  <a:cubicBezTo>
                    <a:pt x="1" y="0"/>
                    <a:pt x="1" y="12"/>
                    <a:pt x="13" y="12"/>
                  </a:cubicBezTo>
                  <a:cubicBezTo>
                    <a:pt x="194" y="55"/>
                    <a:pt x="382" y="133"/>
                    <a:pt x="570" y="145"/>
                  </a:cubicBezTo>
                  <a:cubicBezTo>
                    <a:pt x="576" y="145"/>
                    <a:pt x="588" y="121"/>
                    <a:pt x="576" y="121"/>
                  </a:cubicBezTo>
                  <a:cubicBezTo>
                    <a:pt x="412" y="24"/>
                    <a:pt x="200" y="0"/>
                    <a:pt x="13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2661250" y="2237575"/>
              <a:ext cx="5150" cy="21725"/>
            </a:xfrm>
            <a:custGeom>
              <a:avLst/>
              <a:gdLst/>
              <a:ahLst/>
              <a:cxnLst/>
              <a:rect l="l" t="t" r="r" b="b"/>
              <a:pathLst>
                <a:path w="206" h="869" extrusionOk="0">
                  <a:moveTo>
                    <a:pt x="192" y="0"/>
                  </a:moveTo>
                  <a:cubicBezTo>
                    <a:pt x="185" y="0"/>
                    <a:pt x="178" y="5"/>
                    <a:pt x="176" y="16"/>
                  </a:cubicBezTo>
                  <a:cubicBezTo>
                    <a:pt x="133" y="150"/>
                    <a:pt x="103" y="295"/>
                    <a:pt x="85" y="440"/>
                  </a:cubicBezTo>
                  <a:cubicBezTo>
                    <a:pt x="48" y="585"/>
                    <a:pt x="30" y="725"/>
                    <a:pt x="0" y="864"/>
                  </a:cubicBezTo>
                  <a:cubicBezTo>
                    <a:pt x="0" y="867"/>
                    <a:pt x="2" y="869"/>
                    <a:pt x="3" y="869"/>
                  </a:cubicBezTo>
                  <a:cubicBezTo>
                    <a:pt x="5" y="869"/>
                    <a:pt x="6" y="867"/>
                    <a:pt x="6" y="864"/>
                  </a:cubicBezTo>
                  <a:cubicBezTo>
                    <a:pt x="42" y="725"/>
                    <a:pt x="85" y="585"/>
                    <a:pt x="115" y="440"/>
                  </a:cubicBezTo>
                  <a:cubicBezTo>
                    <a:pt x="145" y="295"/>
                    <a:pt x="176" y="162"/>
                    <a:pt x="206" y="16"/>
                  </a:cubicBezTo>
                  <a:cubicBezTo>
                    <a:pt x="206" y="7"/>
                    <a:pt x="199" y="0"/>
                    <a:pt x="192" y="0"/>
                  </a:cubicBezTo>
                  <a:close/>
                </a:path>
              </a:pathLst>
            </a:custGeom>
            <a:solidFill>
              <a:srgbClr val="7362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9"/>
            <p:cNvSpPr/>
            <p:nvPr/>
          </p:nvSpPr>
          <p:spPr>
            <a:xfrm>
              <a:off x="2645950" y="2238275"/>
              <a:ext cx="18200" cy="41500"/>
            </a:xfrm>
            <a:custGeom>
              <a:avLst/>
              <a:gdLst/>
              <a:ahLst/>
              <a:cxnLst/>
              <a:rect l="l" t="t" r="r" b="b"/>
              <a:pathLst>
                <a:path w="728" h="1660" extrusionOk="0">
                  <a:moveTo>
                    <a:pt x="412" y="0"/>
                  </a:moveTo>
                  <a:lnTo>
                    <a:pt x="376" y="152"/>
                  </a:lnTo>
                  <a:cubicBezTo>
                    <a:pt x="394" y="152"/>
                    <a:pt x="412" y="158"/>
                    <a:pt x="430" y="158"/>
                  </a:cubicBezTo>
                  <a:cubicBezTo>
                    <a:pt x="443" y="158"/>
                    <a:pt x="461" y="170"/>
                    <a:pt x="467" y="176"/>
                  </a:cubicBezTo>
                  <a:cubicBezTo>
                    <a:pt x="485" y="182"/>
                    <a:pt x="491" y="182"/>
                    <a:pt x="503" y="188"/>
                  </a:cubicBezTo>
                  <a:cubicBezTo>
                    <a:pt x="527" y="200"/>
                    <a:pt x="552" y="212"/>
                    <a:pt x="564" y="231"/>
                  </a:cubicBezTo>
                  <a:cubicBezTo>
                    <a:pt x="606" y="249"/>
                    <a:pt x="624" y="279"/>
                    <a:pt x="624" y="279"/>
                  </a:cubicBezTo>
                  <a:cubicBezTo>
                    <a:pt x="624" y="279"/>
                    <a:pt x="618" y="279"/>
                    <a:pt x="606" y="291"/>
                  </a:cubicBezTo>
                  <a:cubicBezTo>
                    <a:pt x="588" y="291"/>
                    <a:pt x="576" y="297"/>
                    <a:pt x="552" y="297"/>
                  </a:cubicBezTo>
                  <a:cubicBezTo>
                    <a:pt x="503" y="297"/>
                    <a:pt x="455" y="291"/>
                    <a:pt x="400" y="279"/>
                  </a:cubicBezTo>
                  <a:cubicBezTo>
                    <a:pt x="382" y="273"/>
                    <a:pt x="364" y="273"/>
                    <a:pt x="346" y="267"/>
                  </a:cubicBezTo>
                  <a:lnTo>
                    <a:pt x="321" y="364"/>
                  </a:lnTo>
                  <a:lnTo>
                    <a:pt x="352" y="364"/>
                  </a:lnTo>
                  <a:cubicBezTo>
                    <a:pt x="376" y="370"/>
                    <a:pt x="400" y="382"/>
                    <a:pt x="412" y="394"/>
                  </a:cubicBezTo>
                  <a:cubicBezTo>
                    <a:pt x="424" y="400"/>
                    <a:pt x="430" y="412"/>
                    <a:pt x="430" y="418"/>
                  </a:cubicBezTo>
                  <a:cubicBezTo>
                    <a:pt x="430" y="418"/>
                    <a:pt x="430" y="424"/>
                    <a:pt x="436" y="424"/>
                  </a:cubicBezTo>
                  <a:lnTo>
                    <a:pt x="430" y="430"/>
                  </a:lnTo>
                  <a:cubicBezTo>
                    <a:pt x="424" y="442"/>
                    <a:pt x="412" y="449"/>
                    <a:pt x="406" y="449"/>
                  </a:cubicBezTo>
                  <a:cubicBezTo>
                    <a:pt x="382" y="461"/>
                    <a:pt x="364" y="461"/>
                    <a:pt x="340" y="461"/>
                  </a:cubicBezTo>
                  <a:cubicBezTo>
                    <a:pt x="334" y="461"/>
                    <a:pt x="315" y="455"/>
                    <a:pt x="309" y="449"/>
                  </a:cubicBezTo>
                  <a:cubicBezTo>
                    <a:pt x="261" y="612"/>
                    <a:pt x="225" y="781"/>
                    <a:pt x="182" y="945"/>
                  </a:cubicBezTo>
                  <a:cubicBezTo>
                    <a:pt x="194" y="945"/>
                    <a:pt x="200" y="957"/>
                    <a:pt x="219" y="957"/>
                  </a:cubicBezTo>
                  <a:cubicBezTo>
                    <a:pt x="273" y="969"/>
                    <a:pt x="321" y="999"/>
                    <a:pt x="364" y="1024"/>
                  </a:cubicBezTo>
                  <a:cubicBezTo>
                    <a:pt x="376" y="1036"/>
                    <a:pt x="394" y="1054"/>
                    <a:pt x="406" y="1060"/>
                  </a:cubicBezTo>
                  <a:lnTo>
                    <a:pt x="424" y="1078"/>
                  </a:lnTo>
                  <a:cubicBezTo>
                    <a:pt x="424" y="1078"/>
                    <a:pt x="412" y="1078"/>
                    <a:pt x="400" y="1084"/>
                  </a:cubicBezTo>
                  <a:cubicBezTo>
                    <a:pt x="382" y="1084"/>
                    <a:pt x="370" y="1090"/>
                    <a:pt x="346" y="1090"/>
                  </a:cubicBezTo>
                  <a:cubicBezTo>
                    <a:pt x="303" y="1090"/>
                    <a:pt x="243" y="1084"/>
                    <a:pt x="188" y="1060"/>
                  </a:cubicBezTo>
                  <a:cubicBezTo>
                    <a:pt x="170" y="1054"/>
                    <a:pt x="164" y="1054"/>
                    <a:pt x="152" y="1048"/>
                  </a:cubicBezTo>
                  <a:lnTo>
                    <a:pt x="103" y="1199"/>
                  </a:lnTo>
                  <a:cubicBezTo>
                    <a:pt x="122" y="1199"/>
                    <a:pt x="128" y="1199"/>
                    <a:pt x="140" y="1205"/>
                  </a:cubicBezTo>
                  <a:cubicBezTo>
                    <a:pt x="164" y="1211"/>
                    <a:pt x="188" y="1230"/>
                    <a:pt x="200" y="1254"/>
                  </a:cubicBezTo>
                  <a:cubicBezTo>
                    <a:pt x="212" y="1260"/>
                    <a:pt x="219" y="1272"/>
                    <a:pt x="219" y="1278"/>
                  </a:cubicBezTo>
                  <a:lnTo>
                    <a:pt x="219" y="1290"/>
                  </a:lnTo>
                  <a:lnTo>
                    <a:pt x="212" y="1296"/>
                  </a:lnTo>
                  <a:cubicBezTo>
                    <a:pt x="200" y="1302"/>
                    <a:pt x="194" y="1302"/>
                    <a:pt x="182" y="1314"/>
                  </a:cubicBezTo>
                  <a:cubicBezTo>
                    <a:pt x="170" y="1317"/>
                    <a:pt x="156" y="1319"/>
                    <a:pt x="143" y="1319"/>
                  </a:cubicBezTo>
                  <a:cubicBezTo>
                    <a:pt x="129" y="1319"/>
                    <a:pt x="116" y="1317"/>
                    <a:pt x="103" y="1314"/>
                  </a:cubicBezTo>
                  <a:cubicBezTo>
                    <a:pt x="91" y="1302"/>
                    <a:pt x="79" y="1302"/>
                    <a:pt x="73" y="1296"/>
                  </a:cubicBezTo>
                  <a:lnTo>
                    <a:pt x="1" y="1556"/>
                  </a:lnTo>
                  <a:lnTo>
                    <a:pt x="370" y="1659"/>
                  </a:lnTo>
                  <a:cubicBezTo>
                    <a:pt x="400" y="1526"/>
                    <a:pt x="430" y="1393"/>
                    <a:pt x="461" y="1266"/>
                  </a:cubicBezTo>
                  <a:cubicBezTo>
                    <a:pt x="491" y="1127"/>
                    <a:pt x="521" y="999"/>
                    <a:pt x="552" y="872"/>
                  </a:cubicBezTo>
                  <a:cubicBezTo>
                    <a:pt x="582" y="733"/>
                    <a:pt x="606" y="606"/>
                    <a:pt x="636" y="479"/>
                  </a:cubicBezTo>
                  <a:cubicBezTo>
                    <a:pt x="667" y="352"/>
                    <a:pt x="697" y="212"/>
                    <a:pt x="727" y="85"/>
                  </a:cubicBezTo>
                  <a:lnTo>
                    <a:pt x="412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2649875" y="2240825"/>
              <a:ext cx="10625" cy="3375"/>
            </a:xfrm>
            <a:custGeom>
              <a:avLst/>
              <a:gdLst/>
              <a:ahLst/>
              <a:cxnLst/>
              <a:rect l="l" t="t" r="r" b="b"/>
              <a:pathLst>
                <a:path w="425" h="135" extrusionOk="0">
                  <a:moveTo>
                    <a:pt x="69" y="1"/>
                  </a:moveTo>
                  <a:cubicBezTo>
                    <a:pt x="46" y="1"/>
                    <a:pt x="23" y="4"/>
                    <a:pt x="1" y="14"/>
                  </a:cubicBezTo>
                  <a:cubicBezTo>
                    <a:pt x="68" y="62"/>
                    <a:pt x="152" y="50"/>
                    <a:pt x="219" y="68"/>
                  </a:cubicBezTo>
                  <a:cubicBezTo>
                    <a:pt x="286" y="80"/>
                    <a:pt x="358" y="104"/>
                    <a:pt x="425" y="135"/>
                  </a:cubicBezTo>
                  <a:lnTo>
                    <a:pt x="425" y="129"/>
                  </a:lnTo>
                  <a:cubicBezTo>
                    <a:pt x="364" y="80"/>
                    <a:pt x="298" y="62"/>
                    <a:pt x="225" y="38"/>
                  </a:cubicBezTo>
                  <a:cubicBezTo>
                    <a:pt x="178" y="21"/>
                    <a:pt x="123" y="1"/>
                    <a:pt x="6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2649875" y="2240825"/>
              <a:ext cx="10625" cy="3375"/>
            </a:xfrm>
            <a:custGeom>
              <a:avLst/>
              <a:gdLst/>
              <a:ahLst/>
              <a:cxnLst/>
              <a:rect l="l" t="t" r="r" b="b"/>
              <a:pathLst>
                <a:path w="425" h="135" extrusionOk="0">
                  <a:moveTo>
                    <a:pt x="69" y="1"/>
                  </a:moveTo>
                  <a:cubicBezTo>
                    <a:pt x="46" y="1"/>
                    <a:pt x="23" y="4"/>
                    <a:pt x="1" y="14"/>
                  </a:cubicBezTo>
                  <a:cubicBezTo>
                    <a:pt x="68" y="62"/>
                    <a:pt x="152" y="50"/>
                    <a:pt x="219" y="68"/>
                  </a:cubicBezTo>
                  <a:cubicBezTo>
                    <a:pt x="286" y="80"/>
                    <a:pt x="358" y="104"/>
                    <a:pt x="425" y="135"/>
                  </a:cubicBezTo>
                  <a:lnTo>
                    <a:pt x="425" y="129"/>
                  </a:lnTo>
                  <a:cubicBezTo>
                    <a:pt x="364" y="80"/>
                    <a:pt x="298" y="62"/>
                    <a:pt x="225" y="38"/>
                  </a:cubicBezTo>
                  <a:cubicBezTo>
                    <a:pt x="178" y="21"/>
                    <a:pt x="123" y="1"/>
                    <a:pt x="6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2645800" y="2260650"/>
              <a:ext cx="10025" cy="4125"/>
            </a:xfrm>
            <a:custGeom>
              <a:avLst/>
              <a:gdLst/>
              <a:ahLst/>
              <a:cxnLst/>
              <a:rect l="l" t="t" r="r" b="b"/>
              <a:pathLst>
                <a:path w="401" h="165" extrusionOk="0">
                  <a:moveTo>
                    <a:pt x="45" y="0"/>
                  </a:moveTo>
                  <a:cubicBezTo>
                    <a:pt x="31" y="0"/>
                    <a:pt x="16" y="3"/>
                    <a:pt x="1" y="8"/>
                  </a:cubicBezTo>
                  <a:cubicBezTo>
                    <a:pt x="49" y="44"/>
                    <a:pt x="116" y="56"/>
                    <a:pt x="170" y="68"/>
                  </a:cubicBezTo>
                  <a:cubicBezTo>
                    <a:pt x="249" y="92"/>
                    <a:pt x="315" y="129"/>
                    <a:pt x="388" y="165"/>
                  </a:cubicBezTo>
                  <a:cubicBezTo>
                    <a:pt x="400" y="165"/>
                    <a:pt x="400" y="159"/>
                    <a:pt x="400" y="159"/>
                  </a:cubicBezTo>
                  <a:cubicBezTo>
                    <a:pt x="340" y="111"/>
                    <a:pt x="279" y="74"/>
                    <a:pt x="206" y="50"/>
                  </a:cubicBezTo>
                  <a:cubicBezTo>
                    <a:pt x="154" y="31"/>
                    <a:pt x="101" y="0"/>
                    <a:pt x="45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2645800" y="2260650"/>
              <a:ext cx="10025" cy="4125"/>
            </a:xfrm>
            <a:custGeom>
              <a:avLst/>
              <a:gdLst/>
              <a:ahLst/>
              <a:cxnLst/>
              <a:rect l="l" t="t" r="r" b="b"/>
              <a:pathLst>
                <a:path w="401" h="165" extrusionOk="0">
                  <a:moveTo>
                    <a:pt x="45" y="0"/>
                  </a:moveTo>
                  <a:cubicBezTo>
                    <a:pt x="31" y="0"/>
                    <a:pt x="16" y="3"/>
                    <a:pt x="1" y="8"/>
                  </a:cubicBezTo>
                  <a:cubicBezTo>
                    <a:pt x="49" y="44"/>
                    <a:pt x="116" y="56"/>
                    <a:pt x="170" y="68"/>
                  </a:cubicBezTo>
                  <a:cubicBezTo>
                    <a:pt x="249" y="92"/>
                    <a:pt x="315" y="129"/>
                    <a:pt x="388" y="165"/>
                  </a:cubicBezTo>
                  <a:cubicBezTo>
                    <a:pt x="400" y="165"/>
                    <a:pt x="400" y="159"/>
                    <a:pt x="400" y="159"/>
                  </a:cubicBezTo>
                  <a:cubicBezTo>
                    <a:pt x="340" y="111"/>
                    <a:pt x="279" y="74"/>
                    <a:pt x="206" y="50"/>
                  </a:cubicBezTo>
                  <a:cubicBezTo>
                    <a:pt x="154" y="31"/>
                    <a:pt x="101" y="0"/>
                    <a:pt x="45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2651700" y="2246475"/>
              <a:ext cx="3200" cy="825"/>
            </a:xfrm>
            <a:custGeom>
              <a:avLst/>
              <a:gdLst/>
              <a:ahLst/>
              <a:cxnLst/>
              <a:rect l="l" t="t" r="r" b="b"/>
              <a:pathLst>
                <a:path w="128" h="33" extrusionOk="0">
                  <a:moveTo>
                    <a:pt x="43" y="0"/>
                  </a:moveTo>
                  <a:cubicBezTo>
                    <a:pt x="30" y="0"/>
                    <a:pt x="16" y="2"/>
                    <a:pt x="1" y="5"/>
                  </a:cubicBezTo>
                  <a:cubicBezTo>
                    <a:pt x="22" y="26"/>
                    <a:pt x="51" y="33"/>
                    <a:pt x="81" y="33"/>
                  </a:cubicBezTo>
                  <a:cubicBezTo>
                    <a:pt x="95" y="33"/>
                    <a:pt x="109" y="32"/>
                    <a:pt x="122" y="30"/>
                  </a:cubicBezTo>
                  <a:cubicBezTo>
                    <a:pt x="128" y="30"/>
                    <a:pt x="128" y="12"/>
                    <a:pt x="122" y="12"/>
                  </a:cubicBezTo>
                  <a:cubicBezTo>
                    <a:pt x="97" y="7"/>
                    <a:pt x="72" y="0"/>
                    <a:pt x="43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2651700" y="2246475"/>
              <a:ext cx="3200" cy="825"/>
            </a:xfrm>
            <a:custGeom>
              <a:avLst/>
              <a:gdLst/>
              <a:ahLst/>
              <a:cxnLst/>
              <a:rect l="l" t="t" r="r" b="b"/>
              <a:pathLst>
                <a:path w="128" h="33" extrusionOk="0">
                  <a:moveTo>
                    <a:pt x="43" y="0"/>
                  </a:moveTo>
                  <a:cubicBezTo>
                    <a:pt x="30" y="0"/>
                    <a:pt x="16" y="2"/>
                    <a:pt x="1" y="5"/>
                  </a:cubicBezTo>
                  <a:cubicBezTo>
                    <a:pt x="22" y="26"/>
                    <a:pt x="51" y="33"/>
                    <a:pt x="81" y="33"/>
                  </a:cubicBezTo>
                  <a:cubicBezTo>
                    <a:pt x="95" y="33"/>
                    <a:pt x="109" y="32"/>
                    <a:pt x="122" y="30"/>
                  </a:cubicBezTo>
                  <a:cubicBezTo>
                    <a:pt x="128" y="30"/>
                    <a:pt x="128" y="12"/>
                    <a:pt x="122" y="12"/>
                  </a:cubicBezTo>
                  <a:cubicBezTo>
                    <a:pt x="97" y="7"/>
                    <a:pt x="72" y="0"/>
                    <a:pt x="43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9"/>
            <p:cNvSpPr/>
            <p:nvPr/>
          </p:nvSpPr>
          <p:spPr>
            <a:xfrm>
              <a:off x="2646700" y="2268150"/>
              <a:ext cx="3975" cy="1775"/>
            </a:xfrm>
            <a:custGeom>
              <a:avLst/>
              <a:gdLst/>
              <a:ahLst/>
              <a:cxnLst/>
              <a:rect l="l" t="t" r="r" b="b"/>
              <a:pathLst>
                <a:path w="159" h="71" extrusionOk="0">
                  <a:moveTo>
                    <a:pt x="48" y="1"/>
                  </a:moveTo>
                  <a:cubicBezTo>
                    <a:pt x="33" y="1"/>
                    <a:pt x="17" y="4"/>
                    <a:pt x="1" y="10"/>
                  </a:cubicBezTo>
                  <a:cubicBezTo>
                    <a:pt x="43" y="47"/>
                    <a:pt x="98" y="65"/>
                    <a:pt x="152" y="71"/>
                  </a:cubicBezTo>
                  <a:cubicBezTo>
                    <a:pt x="158" y="71"/>
                    <a:pt x="158" y="65"/>
                    <a:pt x="158" y="53"/>
                  </a:cubicBezTo>
                  <a:cubicBezTo>
                    <a:pt x="123" y="22"/>
                    <a:pt x="88" y="1"/>
                    <a:pt x="4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9"/>
            <p:cNvSpPr/>
            <p:nvPr/>
          </p:nvSpPr>
          <p:spPr>
            <a:xfrm>
              <a:off x="2646700" y="2268150"/>
              <a:ext cx="3975" cy="1775"/>
            </a:xfrm>
            <a:custGeom>
              <a:avLst/>
              <a:gdLst/>
              <a:ahLst/>
              <a:cxnLst/>
              <a:rect l="l" t="t" r="r" b="b"/>
              <a:pathLst>
                <a:path w="159" h="71" extrusionOk="0">
                  <a:moveTo>
                    <a:pt x="48" y="1"/>
                  </a:moveTo>
                  <a:cubicBezTo>
                    <a:pt x="33" y="1"/>
                    <a:pt x="17" y="4"/>
                    <a:pt x="1" y="10"/>
                  </a:cubicBezTo>
                  <a:cubicBezTo>
                    <a:pt x="43" y="47"/>
                    <a:pt x="98" y="65"/>
                    <a:pt x="152" y="71"/>
                  </a:cubicBezTo>
                  <a:cubicBezTo>
                    <a:pt x="158" y="71"/>
                    <a:pt x="158" y="65"/>
                    <a:pt x="158" y="53"/>
                  </a:cubicBezTo>
                  <a:cubicBezTo>
                    <a:pt x="123" y="22"/>
                    <a:pt x="88" y="1"/>
                    <a:pt x="4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2623700" y="2275050"/>
              <a:ext cx="32875" cy="48000"/>
            </a:xfrm>
            <a:custGeom>
              <a:avLst/>
              <a:gdLst/>
              <a:ahLst/>
              <a:cxnLst/>
              <a:rect l="l" t="t" r="r" b="b"/>
              <a:pathLst>
                <a:path w="1315" h="1920" extrusionOk="0">
                  <a:moveTo>
                    <a:pt x="600" y="1"/>
                  </a:moveTo>
                  <a:lnTo>
                    <a:pt x="467" y="406"/>
                  </a:lnTo>
                  <a:lnTo>
                    <a:pt x="321" y="818"/>
                  </a:lnTo>
                  <a:lnTo>
                    <a:pt x="170" y="1218"/>
                  </a:lnTo>
                  <a:lnTo>
                    <a:pt x="1" y="1617"/>
                  </a:lnTo>
                  <a:lnTo>
                    <a:pt x="751" y="1920"/>
                  </a:lnTo>
                  <a:lnTo>
                    <a:pt x="909" y="1496"/>
                  </a:lnTo>
                  <a:lnTo>
                    <a:pt x="1054" y="1066"/>
                  </a:lnTo>
                  <a:lnTo>
                    <a:pt x="1193" y="636"/>
                  </a:lnTo>
                  <a:cubicBezTo>
                    <a:pt x="1230" y="491"/>
                    <a:pt x="1272" y="346"/>
                    <a:pt x="1314" y="207"/>
                  </a:cubicBezTo>
                  <a:lnTo>
                    <a:pt x="600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2640800" y="2276725"/>
              <a:ext cx="15750" cy="5200"/>
            </a:xfrm>
            <a:custGeom>
              <a:avLst/>
              <a:gdLst/>
              <a:ahLst/>
              <a:cxnLst/>
              <a:rect l="l" t="t" r="r" b="b"/>
              <a:pathLst>
                <a:path w="630" h="208" extrusionOk="0">
                  <a:moveTo>
                    <a:pt x="7" y="0"/>
                  </a:moveTo>
                  <a:cubicBezTo>
                    <a:pt x="1" y="0"/>
                    <a:pt x="1" y="6"/>
                    <a:pt x="7" y="6"/>
                  </a:cubicBezTo>
                  <a:cubicBezTo>
                    <a:pt x="201" y="79"/>
                    <a:pt x="406" y="170"/>
                    <a:pt x="612" y="206"/>
                  </a:cubicBezTo>
                  <a:cubicBezTo>
                    <a:pt x="613" y="207"/>
                    <a:pt x="614" y="207"/>
                    <a:pt x="614" y="207"/>
                  </a:cubicBezTo>
                  <a:cubicBezTo>
                    <a:pt x="621" y="207"/>
                    <a:pt x="629" y="187"/>
                    <a:pt x="618" y="182"/>
                  </a:cubicBezTo>
                  <a:cubicBezTo>
                    <a:pt x="437" y="67"/>
                    <a:pt x="219" y="18"/>
                    <a:pt x="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2640800" y="2276725"/>
              <a:ext cx="15750" cy="5200"/>
            </a:xfrm>
            <a:custGeom>
              <a:avLst/>
              <a:gdLst/>
              <a:ahLst/>
              <a:cxnLst/>
              <a:rect l="l" t="t" r="r" b="b"/>
              <a:pathLst>
                <a:path w="630" h="208" extrusionOk="0">
                  <a:moveTo>
                    <a:pt x="7" y="0"/>
                  </a:moveTo>
                  <a:cubicBezTo>
                    <a:pt x="1" y="0"/>
                    <a:pt x="1" y="6"/>
                    <a:pt x="7" y="6"/>
                  </a:cubicBezTo>
                  <a:cubicBezTo>
                    <a:pt x="201" y="79"/>
                    <a:pt x="406" y="170"/>
                    <a:pt x="612" y="206"/>
                  </a:cubicBezTo>
                  <a:cubicBezTo>
                    <a:pt x="613" y="207"/>
                    <a:pt x="614" y="207"/>
                    <a:pt x="614" y="207"/>
                  </a:cubicBezTo>
                  <a:cubicBezTo>
                    <a:pt x="621" y="207"/>
                    <a:pt x="629" y="187"/>
                    <a:pt x="618" y="182"/>
                  </a:cubicBezTo>
                  <a:cubicBezTo>
                    <a:pt x="437" y="67"/>
                    <a:pt x="219" y="18"/>
                    <a:pt x="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9"/>
            <p:cNvSpPr/>
            <p:nvPr/>
          </p:nvSpPr>
          <p:spPr>
            <a:xfrm>
              <a:off x="2649425" y="2281375"/>
              <a:ext cx="7150" cy="21475"/>
            </a:xfrm>
            <a:custGeom>
              <a:avLst/>
              <a:gdLst/>
              <a:ahLst/>
              <a:cxnLst/>
              <a:rect l="l" t="t" r="r" b="b"/>
              <a:pathLst>
                <a:path w="286" h="859" extrusionOk="0">
                  <a:moveTo>
                    <a:pt x="269" y="0"/>
                  </a:moveTo>
                  <a:cubicBezTo>
                    <a:pt x="263" y="0"/>
                    <a:pt x="258" y="3"/>
                    <a:pt x="255" y="8"/>
                  </a:cubicBezTo>
                  <a:cubicBezTo>
                    <a:pt x="201" y="147"/>
                    <a:pt x="158" y="287"/>
                    <a:pt x="122" y="426"/>
                  </a:cubicBezTo>
                  <a:cubicBezTo>
                    <a:pt x="86" y="571"/>
                    <a:pt x="43" y="710"/>
                    <a:pt x="1" y="850"/>
                  </a:cubicBezTo>
                  <a:cubicBezTo>
                    <a:pt x="1" y="856"/>
                    <a:pt x="2" y="859"/>
                    <a:pt x="4" y="859"/>
                  </a:cubicBezTo>
                  <a:cubicBezTo>
                    <a:pt x="5" y="859"/>
                    <a:pt x="7" y="856"/>
                    <a:pt x="7" y="850"/>
                  </a:cubicBezTo>
                  <a:cubicBezTo>
                    <a:pt x="61" y="716"/>
                    <a:pt x="110" y="577"/>
                    <a:pt x="152" y="438"/>
                  </a:cubicBezTo>
                  <a:cubicBezTo>
                    <a:pt x="201" y="299"/>
                    <a:pt x="237" y="153"/>
                    <a:pt x="285" y="20"/>
                  </a:cubicBezTo>
                  <a:cubicBezTo>
                    <a:pt x="285" y="6"/>
                    <a:pt x="277" y="0"/>
                    <a:pt x="269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9"/>
            <p:cNvSpPr/>
            <p:nvPr/>
          </p:nvSpPr>
          <p:spPr>
            <a:xfrm>
              <a:off x="2649425" y="2281375"/>
              <a:ext cx="7150" cy="21475"/>
            </a:xfrm>
            <a:custGeom>
              <a:avLst/>
              <a:gdLst/>
              <a:ahLst/>
              <a:cxnLst/>
              <a:rect l="l" t="t" r="r" b="b"/>
              <a:pathLst>
                <a:path w="286" h="859" extrusionOk="0">
                  <a:moveTo>
                    <a:pt x="269" y="0"/>
                  </a:moveTo>
                  <a:cubicBezTo>
                    <a:pt x="263" y="0"/>
                    <a:pt x="258" y="3"/>
                    <a:pt x="255" y="8"/>
                  </a:cubicBezTo>
                  <a:cubicBezTo>
                    <a:pt x="201" y="147"/>
                    <a:pt x="158" y="287"/>
                    <a:pt x="122" y="426"/>
                  </a:cubicBezTo>
                  <a:cubicBezTo>
                    <a:pt x="86" y="571"/>
                    <a:pt x="43" y="710"/>
                    <a:pt x="1" y="850"/>
                  </a:cubicBezTo>
                  <a:cubicBezTo>
                    <a:pt x="1" y="856"/>
                    <a:pt x="2" y="859"/>
                    <a:pt x="4" y="859"/>
                  </a:cubicBezTo>
                  <a:cubicBezTo>
                    <a:pt x="5" y="859"/>
                    <a:pt x="7" y="856"/>
                    <a:pt x="7" y="850"/>
                  </a:cubicBezTo>
                  <a:cubicBezTo>
                    <a:pt x="61" y="716"/>
                    <a:pt x="110" y="577"/>
                    <a:pt x="152" y="438"/>
                  </a:cubicBezTo>
                  <a:cubicBezTo>
                    <a:pt x="201" y="299"/>
                    <a:pt x="237" y="153"/>
                    <a:pt x="285" y="20"/>
                  </a:cubicBezTo>
                  <a:cubicBezTo>
                    <a:pt x="285" y="6"/>
                    <a:pt x="277" y="0"/>
                    <a:pt x="269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2631875" y="2280800"/>
              <a:ext cx="21975" cy="41800"/>
            </a:xfrm>
            <a:custGeom>
              <a:avLst/>
              <a:gdLst/>
              <a:ahLst/>
              <a:cxnLst/>
              <a:rect l="l" t="t" r="r" b="b"/>
              <a:pathLst>
                <a:path w="879" h="1672" extrusionOk="0">
                  <a:moveTo>
                    <a:pt x="539" y="1"/>
                  </a:moveTo>
                  <a:lnTo>
                    <a:pt x="485" y="152"/>
                  </a:lnTo>
                  <a:cubicBezTo>
                    <a:pt x="509" y="164"/>
                    <a:pt x="521" y="164"/>
                    <a:pt x="545" y="170"/>
                  </a:cubicBezTo>
                  <a:cubicBezTo>
                    <a:pt x="558" y="176"/>
                    <a:pt x="576" y="176"/>
                    <a:pt x="588" y="182"/>
                  </a:cubicBezTo>
                  <a:cubicBezTo>
                    <a:pt x="606" y="195"/>
                    <a:pt x="618" y="201"/>
                    <a:pt x="630" y="207"/>
                  </a:cubicBezTo>
                  <a:lnTo>
                    <a:pt x="697" y="255"/>
                  </a:lnTo>
                  <a:cubicBezTo>
                    <a:pt x="733" y="285"/>
                    <a:pt x="757" y="316"/>
                    <a:pt x="757" y="316"/>
                  </a:cubicBezTo>
                  <a:lnTo>
                    <a:pt x="673" y="316"/>
                  </a:lnTo>
                  <a:cubicBezTo>
                    <a:pt x="630" y="316"/>
                    <a:pt x="570" y="297"/>
                    <a:pt x="515" y="285"/>
                  </a:cubicBezTo>
                  <a:cubicBezTo>
                    <a:pt x="491" y="273"/>
                    <a:pt x="479" y="267"/>
                    <a:pt x="455" y="261"/>
                  </a:cubicBezTo>
                  <a:cubicBezTo>
                    <a:pt x="449" y="291"/>
                    <a:pt x="430" y="322"/>
                    <a:pt x="424" y="352"/>
                  </a:cubicBezTo>
                  <a:cubicBezTo>
                    <a:pt x="430" y="352"/>
                    <a:pt x="449" y="352"/>
                    <a:pt x="455" y="358"/>
                  </a:cubicBezTo>
                  <a:cubicBezTo>
                    <a:pt x="479" y="370"/>
                    <a:pt x="497" y="382"/>
                    <a:pt x="515" y="400"/>
                  </a:cubicBezTo>
                  <a:cubicBezTo>
                    <a:pt x="521" y="406"/>
                    <a:pt x="527" y="412"/>
                    <a:pt x="527" y="419"/>
                  </a:cubicBezTo>
                  <a:cubicBezTo>
                    <a:pt x="527" y="419"/>
                    <a:pt x="527" y="431"/>
                    <a:pt x="539" y="431"/>
                  </a:cubicBezTo>
                  <a:lnTo>
                    <a:pt x="527" y="437"/>
                  </a:lnTo>
                  <a:cubicBezTo>
                    <a:pt x="521" y="443"/>
                    <a:pt x="515" y="443"/>
                    <a:pt x="497" y="449"/>
                  </a:cubicBezTo>
                  <a:cubicBezTo>
                    <a:pt x="484" y="458"/>
                    <a:pt x="464" y="463"/>
                    <a:pt x="445" y="463"/>
                  </a:cubicBezTo>
                  <a:cubicBezTo>
                    <a:pt x="438" y="463"/>
                    <a:pt x="431" y="463"/>
                    <a:pt x="424" y="461"/>
                  </a:cubicBezTo>
                  <a:cubicBezTo>
                    <a:pt x="418" y="461"/>
                    <a:pt x="400" y="449"/>
                    <a:pt x="394" y="443"/>
                  </a:cubicBezTo>
                  <a:cubicBezTo>
                    <a:pt x="340" y="600"/>
                    <a:pt x="279" y="770"/>
                    <a:pt x="218" y="927"/>
                  </a:cubicBezTo>
                  <a:cubicBezTo>
                    <a:pt x="237" y="933"/>
                    <a:pt x="249" y="933"/>
                    <a:pt x="267" y="945"/>
                  </a:cubicBezTo>
                  <a:cubicBezTo>
                    <a:pt x="327" y="963"/>
                    <a:pt x="376" y="1006"/>
                    <a:pt x="418" y="1036"/>
                  </a:cubicBezTo>
                  <a:cubicBezTo>
                    <a:pt x="436" y="1048"/>
                    <a:pt x="455" y="1066"/>
                    <a:pt x="461" y="1078"/>
                  </a:cubicBezTo>
                  <a:cubicBezTo>
                    <a:pt x="467" y="1097"/>
                    <a:pt x="479" y="1103"/>
                    <a:pt x="479" y="1103"/>
                  </a:cubicBezTo>
                  <a:lnTo>
                    <a:pt x="394" y="1103"/>
                  </a:lnTo>
                  <a:cubicBezTo>
                    <a:pt x="346" y="1097"/>
                    <a:pt x="279" y="1078"/>
                    <a:pt x="225" y="1054"/>
                  </a:cubicBezTo>
                  <a:cubicBezTo>
                    <a:pt x="212" y="1048"/>
                    <a:pt x="206" y="1042"/>
                    <a:pt x="188" y="1042"/>
                  </a:cubicBezTo>
                  <a:cubicBezTo>
                    <a:pt x="176" y="1097"/>
                    <a:pt x="152" y="1139"/>
                    <a:pt x="128" y="1193"/>
                  </a:cubicBezTo>
                  <a:cubicBezTo>
                    <a:pt x="146" y="1193"/>
                    <a:pt x="158" y="1200"/>
                    <a:pt x="164" y="1200"/>
                  </a:cubicBezTo>
                  <a:cubicBezTo>
                    <a:pt x="188" y="1206"/>
                    <a:pt x="212" y="1230"/>
                    <a:pt x="225" y="1254"/>
                  </a:cubicBezTo>
                  <a:cubicBezTo>
                    <a:pt x="237" y="1260"/>
                    <a:pt x="243" y="1278"/>
                    <a:pt x="243" y="1284"/>
                  </a:cubicBezTo>
                  <a:lnTo>
                    <a:pt x="243" y="1290"/>
                  </a:lnTo>
                  <a:lnTo>
                    <a:pt x="243" y="1296"/>
                  </a:lnTo>
                  <a:cubicBezTo>
                    <a:pt x="243" y="1296"/>
                    <a:pt x="237" y="1296"/>
                    <a:pt x="237" y="1309"/>
                  </a:cubicBezTo>
                  <a:cubicBezTo>
                    <a:pt x="225" y="1309"/>
                    <a:pt x="212" y="1315"/>
                    <a:pt x="206" y="1315"/>
                  </a:cubicBezTo>
                  <a:cubicBezTo>
                    <a:pt x="199" y="1316"/>
                    <a:pt x="192" y="1317"/>
                    <a:pt x="184" y="1317"/>
                  </a:cubicBezTo>
                  <a:cubicBezTo>
                    <a:pt x="165" y="1317"/>
                    <a:pt x="145" y="1313"/>
                    <a:pt x="128" y="1309"/>
                  </a:cubicBezTo>
                  <a:cubicBezTo>
                    <a:pt x="116" y="1296"/>
                    <a:pt x="103" y="1290"/>
                    <a:pt x="97" y="1284"/>
                  </a:cubicBezTo>
                  <a:lnTo>
                    <a:pt x="1" y="1533"/>
                  </a:lnTo>
                  <a:lnTo>
                    <a:pt x="370" y="1672"/>
                  </a:lnTo>
                  <a:lnTo>
                    <a:pt x="509" y="1284"/>
                  </a:lnTo>
                  <a:cubicBezTo>
                    <a:pt x="551" y="1151"/>
                    <a:pt x="588" y="1024"/>
                    <a:pt x="636" y="897"/>
                  </a:cubicBezTo>
                  <a:cubicBezTo>
                    <a:pt x="673" y="770"/>
                    <a:pt x="721" y="636"/>
                    <a:pt x="757" y="509"/>
                  </a:cubicBezTo>
                  <a:cubicBezTo>
                    <a:pt x="800" y="382"/>
                    <a:pt x="842" y="255"/>
                    <a:pt x="878" y="122"/>
                  </a:cubicBezTo>
                  <a:lnTo>
                    <a:pt x="539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2638225" y="2283050"/>
              <a:ext cx="11850" cy="4450"/>
            </a:xfrm>
            <a:custGeom>
              <a:avLst/>
              <a:gdLst/>
              <a:ahLst/>
              <a:cxnLst/>
              <a:rect l="l" t="t" r="r" b="b"/>
              <a:pathLst>
                <a:path w="474" h="178" extrusionOk="0">
                  <a:moveTo>
                    <a:pt x="54" y="0"/>
                  </a:moveTo>
                  <a:cubicBezTo>
                    <a:pt x="36" y="0"/>
                    <a:pt x="18" y="3"/>
                    <a:pt x="1" y="8"/>
                  </a:cubicBezTo>
                  <a:cubicBezTo>
                    <a:pt x="73" y="56"/>
                    <a:pt x="164" y="56"/>
                    <a:pt x="249" y="86"/>
                  </a:cubicBezTo>
                  <a:cubicBezTo>
                    <a:pt x="322" y="111"/>
                    <a:pt x="388" y="141"/>
                    <a:pt x="467" y="177"/>
                  </a:cubicBezTo>
                  <a:cubicBezTo>
                    <a:pt x="467" y="177"/>
                    <a:pt x="473" y="171"/>
                    <a:pt x="467" y="171"/>
                  </a:cubicBezTo>
                  <a:cubicBezTo>
                    <a:pt x="400" y="117"/>
                    <a:pt x="328" y="86"/>
                    <a:pt x="255" y="56"/>
                  </a:cubicBezTo>
                  <a:cubicBezTo>
                    <a:pt x="193" y="32"/>
                    <a:pt x="123" y="0"/>
                    <a:pt x="54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9"/>
            <p:cNvSpPr/>
            <p:nvPr/>
          </p:nvSpPr>
          <p:spPr>
            <a:xfrm>
              <a:off x="2638225" y="2283050"/>
              <a:ext cx="11850" cy="4450"/>
            </a:xfrm>
            <a:custGeom>
              <a:avLst/>
              <a:gdLst/>
              <a:ahLst/>
              <a:cxnLst/>
              <a:rect l="l" t="t" r="r" b="b"/>
              <a:pathLst>
                <a:path w="474" h="178" extrusionOk="0">
                  <a:moveTo>
                    <a:pt x="54" y="0"/>
                  </a:moveTo>
                  <a:cubicBezTo>
                    <a:pt x="36" y="0"/>
                    <a:pt x="18" y="3"/>
                    <a:pt x="1" y="8"/>
                  </a:cubicBezTo>
                  <a:cubicBezTo>
                    <a:pt x="73" y="56"/>
                    <a:pt x="164" y="56"/>
                    <a:pt x="249" y="86"/>
                  </a:cubicBezTo>
                  <a:cubicBezTo>
                    <a:pt x="322" y="111"/>
                    <a:pt x="388" y="141"/>
                    <a:pt x="467" y="177"/>
                  </a:cubicBezTo>
                  <a:cubicBezTo>
                    <a:pt x="467" y="177"/>
                    <a:pt x="473" y="171"/>
                    <a:pt x="467" y="171"/>
                  </a:cubicBezTo>
                  <a:cubicBezTo>
                    <a:pt x="400" y="117"/>
                    <a:pt x="328" y="86"/>
                    <a:pt x="255" y="56"/>
                  </a:cubicBezTo>
                  <a:cubicBezTo>
                    <a:pt x="193" y="32"/>
                    <a:pt x="123" y="0"/>
                    <a:pt x="54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9"/>
            <p:cNvSpPr/>
            <p:nvPr/>
          </p:nvSpPr>
          <p:spPr>
            <a:xfrm>
              <a:off x="2632625" y="2302275"/>
              <a:ext cx="10175" cy="5350"/>
            </a:xfrm>
            <a:custGeom>
              <a:avLst/>
              <a:gdLst/>
              <a:ahLst/>
              <a:cxnLst/>
              <a:rect l="l" t="t" r="r" b="b"/>
              <a:pathLst>
                <a:path w="407" h="214" extrusionOk="0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43" y="44"/>
                    <a:pt x="116" y="62"/>
                    <a:pt x="176" y="86"/>
                  </a:cubicBezTo>
                  <a:cubicBezTo>
                    <a:pt x="255" y="117"/>
                    <a:pt x="334" y="165"/>
                    <a:pt x="400" y="213"/>
                  </a:cubicBezTo>
                  <a:cubicBezTo>
                    <a:pt x="406" y="213"/>
                    <a:pt x="406" y="207"/>
                    <a:pt x="406" y="207"/>
                  </a:cubicBezTo>
                  <a:cubicBezTo>
                    <a:pt x="346" y="153"/>
                    <a:pt x="279" y="104"/>
                    <a:pt x="213" y="74"/>
                  </a:cubicBezTo>
                  <a:cubicBezTo>
                    <a:pt x="150" y="40"/>
                    <a:pt x="83" y="1"/>
                    <a:pt x="1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2632625" y="2302275"/>
              <a:ext cx="10175" cy="5350"/>
            </a:xfrm>
            <a:custGeom>
              <a:avLst/>
              <a:gdLst/>
              <a:ahLst/>
              <a:cxnLst/>
              <a:rect l="l" t="t" r="r" b="b"/>
              <a:pathLst>
                <a:path w="407" h="214" extrusionOk="0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43" y="44"/>
                    <a:pt x="116" y="62"/>
                    <a:pt x="176" y="86"/>
                  </a:cubicBezTo>
                  <a:cubicBezTo>
                    <a:pt x="255" y="117"/>
                    <a:pt x="334" y="165"/>
                    <a:pt x="400" y="213"/>
                  </a:cubicBezTo>
                  <a:cubicBezTo>
                    <a:pt x="406" y="213"/>
                    <a:pt x="406" y="207"/>
                    <a:pt x="406" y="207"/>
                  </a:cubicBezTo>
                  <a:cubicBezTo>
                    <a:pt x="346" y="153"/>
                    <a:pt x="279" y="104"/>
                    <a:pt x="213" y="74"/>
                  </a:cubicBezTo>
                  <a:cubicBezTo>
                    <a:pt x="150" y="40"/>
                    <a:pt x="83" y="1"/>
                    <a:pt x="1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2640050" y="2288875"/>
              <a:ext cx="3350" cy="1200"/>
            </a:xfrm>
            <a:custGeom>
              <a:avLst/>
              <a:gdLst/>
              <a:ahLst/>
              <a:cxnLst/>
              <a:rect l="l" t="t" r="r" b="b"/>
              <a:pathLst>
                <a:path w="134" h="48" extrusionOk="0">
                  <a:moveTo>
                    <a:pt x="30" y="1"/>
                  </a:moveTo>
                  <a:cubicBezTo>
                    <a:pt x="20" y="1"/>
                    <a:pt x="10" y="2"/>
                    <a:pt x="0" y="5"/>
                  </a:cubicBezTo>
                  <a:cubicBezTo>
                    <a:pt x="31" y="35"/>
                    <a:pt x="79" y="47"/>
                    <a:pt x="128" y="47"/>
                  </a:cubicBezTo>
                  <a:cubicBezTo>
                    <a:pt x="134" y="47"/>
                    <a:pt x="134" y="35"/>
                    <a:pt x="128" y="29"/>
                  </a:cubicBezTo>
                  <a:cubicBezTo>
                    <a:pt x="99" y="15"/>
                    <a:pt x="64" y="1"/>
                    <a:pt x="3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9"/>
            <p:cNvSpPr/>
            <p:nvPr/>
          </p:nvSpPr>
          <p:spPr>
            <a:xfrm>
              <a:off x="2640050" y="2288875"/>
              <a:ext cx="3350" cy="1200"/>
            </a:xfrm>
            <a:custGeom>
              <a:avLst/>
              <a:gdLst/>
              <a:ahLst/>
              <a:cxnLst/>
              <a:rect l="l" t="t" r="r" b="b"/>
              <a:pathLst>
                <a:path w="134" h="48" extrusionOk="0">
                  <a:moveTo>
                    <a:pt x="30" y="1"/>
                  </a:moveTo>
                  <a:cubicBezTo>
                    <a:pt x="20" y="1"/>
                    <a:pt x="10" y="2"/>
                    <a:pt x="0" y="5"/>
                  </a:cubicBezTo>
                  <a:cubicBezTo>
                    <a:pt x="31" y="35"/>
                    <a:pt x="79" y="47"/>
                    <a:pt x="128" y="47"/>
                  </a:cubicBezTo>
                  <a:cubicBezTo>
                    <a:pt x="134" y="47"/>
                    <a:pt x="134" y="35"/>
                    <a:pt x="128" y="29"/>
                  </a:cubicBezTo>
                  <a:cubicBezTo>
                    <a:pt x="99" y="15"/>
                    <a:pt x="64" y="1"/>
                    <a:pt x="3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9"/>
            <p:cNvSpPr/>
            <p:nvPr/>
          </p:nvSpPr>
          <p:spPr>
            <a:xfrm>
              <a:off x="2633075" y="2309950"/>
              <a:ext cx="4275" cy="1900"/>
            </a:xfrm>
            <a:custGeom>
              <a:avLst/>
              <a:gdLst/>
              <a:ahLst/>
              <a:cxnLst/>
              <a:rect l="l" t="t" r="r" b="b"/>
              <a:pathLst>
                <a:path w="171" h="76" extrusionOk="0">
                  <a:moveTo>
                    <a:pt x="26" y="1"/>
                  </a:moveTo>
                  <a:cubicBezTo>
                    <a:pt x="18" y="1"/>
                    <a:pt x="9" y="1"/>
                    <a:pt x="1" y="3"/>
                  </a:cubicBezTo>
                  <a:cubicBezTo>
                    <a:pt x="43" y="40"/>
                    <a:pt x="98" y="70"/>
                    <a:pt x="158" y="76"/>
                  </a:cubicBezTo>
                  <a:cubicBezTo>
                    <a:pt x="164" y="76"/>
                    <a:pt x="170" y="70"/>
                    <a:pt x="164" y="64"/>
                  </a:cubicBezTo>
                  <a:cubicBezTo>
                    <a:pt x="128" y="28"/>
                    <a:pt x="75" y="1"/>
                    <a:pt x="2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2633075" y="2309950"/>
              <a:ext cx="4275" cy="1900"/>
            </a:xfrm>
            <a:custGeom>
              <a:avLst/>
              <a:gdLst/>
              <a:ahLst/>
              <a:cxnLst/>
              <a:rect l="l" t="t" r="r" b="b"/>
              <a:pathLst>
                <a:path w="171" h="76" extrusionOk="0">
                  <a:moveTo>
                    <a:pt x="26" y="1"/>
                  </a:moveTo>
                  <a:cubicBezTo>
                    <a:pt x="18" y="1"/>
                    <a:pt x="9" y="1"/>
                    <a:pt x="1" y="3"/>
                  </a:cubicBezTo>
                  <a:cubicBezTo>
                    <a:pt x="43" y="40"/>
                    <a:pt x="98" y="70"/>
                    <a:pt x="158" y="76"/>
                  </a:cubicBezTo>
                  <a:cubicBezTo>
                    <a:pt x="164" y="76"/>
                    <a:pt x="170" y="70"/>
                    <a:pt x="164" y="64"/>
                  </a:cubicBezTo>
                  <a:cubicBezTo>
                    <a:pt x="128" y="28"/>
                    <a:pt x="75" y="1"/>
                    <a:pt x="26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2604775" y="2315475"/>
              <a:ext cx="37725" cy="49050"/>
            </a:xfrm>
            <a:custGeom>
              <a:avLst/>
              <a:gdLst/>
              <a:ahLst/>
              <a:cxnLst/>
              <a:rect l="l" t="t" r="r" b="b"/>
              <a:pathLst>
                <a:path w="1509" h="1962" extrusionOk="0">
                  <a:moveTo>
                    <a:pt x="758" y="0"/>
                  </a:moveTo>
                  <a:lnTo>
                    <a:pt x="582" y="394"/>
                  </a:lnTo>
                  <a:lnTo>
                    <a:pt x="406" y="787"/>
                  </a:lnTo>
                  <a:lnTo>
                    <a:pt x="207" y="1175"/>
                  </a:lnTo>
                  <a:lnTo>
                    <a:pt x="1" y="1562"/>
                  </a:lnTo>
                  <a:lnTo>
                    <a:pt x="788" y="1962"/>
                  </a:lnTo>
                  <a:lnTo>
                    <a:pt x="982" y="1556"/>
                  </a:lnTo>
                  <a:lnTo>
                    <a:pt x="1169" y="1144"/>
                  </a:lnTo>
                  <a:lnTo>
                    <a:pt x="1339" y="727"/>
                  </a:lnTo>
                  <a:lnTo>
                    <a:pt x="1508" y="303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2625975" y="2317425"/>
              <a:ext cx="16475" cy="7325"/>
            </a:xfrm>
            <a:custGeom>
              <a:avLst/>
              <a:gdLst/>
              <a:ahLst/>
              <a:cxnLst/>
              <a:rect l="l" t="t" r="r" b="b"/>
              <a:pathLst>
                <a:path w="659" h="293" extrusionOk="0">
                  <a:moveTo>
                    <a:pt x="12" y="1"/>
                  </a:moveTo>
                  <a:cubicBezTo>
                    <a:pt x="0" y="1"/>
                    <a:pt x="0" y="7"/>
                    <a:pt x="0" y="7"/>
                  </a:cubicBezTo>
                  <a:cubicBezTo>
                    <a:pt x="206" y="104"/>
                    <a:pt x="418" y="219"/>
                    <a:pt x="636" y="285"/>
                  </a:cubicBezTo>
                  <a:cubicBezTo>
                    <a:pt x="641" y="290"/>
                    <a:pt x="645" y="292"/>
                    <a:pt x="648" y="292"/>
                  </a:cubicBezTo>
                  <a:cubicBezTo>
                    <a:pt x="657" y="292"/>
                    <a:pt x="659" y="278"/>
                    <a:pt x="654" y="273"/>
                  </a:cubicBezTo>
                  <a:cubicBezTo>
                    <a:pt x="473" y="128"/>
                    <a:pt x="230" y="55"/>
                    <a:pt x="1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9"/>
            <p:cNvSpPr/>
            <p:nvPr/>
          </p:nvSpPr>
          <p:spPr>
            <a:xfrm>
              <a:off x="2625975" y="2317425"/>
              <a:ext cx="16475" cy="7325"/>
            </a:xfrm>
            <a:custGeom>
              <a:avLst/>
              <a:gdLst/>
              <a:ahLst/>
              <a:cxnLst/>
              <a:rect l="l" t="t" r="r" b="b"/>
              <a:pathLst>
                <a:path w="659" h="293" extrusionOk="0">
                  <a:moveTo>
                    <a:pt x="12" y="1"/>
                  </a:moveTo>
                  <a:cubicBezTo>
                    <a:pt x="0" y="1"/>
                    <a:pt x="0" y="7"/>
                    <a:pt x="0" y="7"/>
                  </a:cubicBezTo>
                  <a:cubicBezTo>
                    <a:pt x="206" y="104"/>
                    <a:pt x="418" y="219"/>
                    <a:pt x="636" y="285"/>
                  </a:cubicBezTo>
                  <a:cubicBezTo>
                    <a:pt x="641" y="290"/>
                    <a:pt x="645" y="292"/>
                    <a:pt x="648" y="292"/>
                  </a:cubicBezTo>
                  <a:cubicBezTo>
                    <a:pt x="657" y="292"/>
                    <a:pt x="659" y="278"/>
                    <a:pt x="654" y="273"/>
                  </a:cubicBezTo>
                  <a:cubicBezTo>
                    <a:pt x="473" y="128"/>
                    <a:pt x="230" y="55"/>
                    <a:pt x="12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9"/>
            <p:cNvSpPr/>
            <p:nvPr/>
          </p:nvSpPr>
          <p:spPr>
            <a:xfrm>
              <a:off x="2633225" y="2324325"/>
              <a:ext cx="9325" cy="20675"/>
            </a:xfrm>
            <a:custGeom>
              <a:avLst/>
              <a:gdLst/>
              <a:ahLst/>
              <a:cxnLst/>
              <a:rect l="l" t="t" r="r" b="b"/>
              <a:pathLst>
                <a:path w="373" h="827" extrusionOk="0">
                  <a:moveTo>
                    <a:pt x="351" y="1"/>
                  </a:moveTo>
                  <a:cubicBezTo>
                    <a:pt x="346" y="1"/>
                    <a:pt x="342" y="4"/>
                    <a:pt x="340" y="9"/>
                  </a:cubicBezTo>
                  <a:cubicBezTo>
                    <a:pt x="273" y="143"/>
                    <a:pt x="219" y="276"/>
                    <a:pt x="164" y="409"/>
                  </a:cubicBezTo>
                  <a:cubicBezTo>
                    <a:pt x="116" y="548"/>
                    <a:pt x="62" y="688"/>
                    <a:pt x="1" y="821"/>
                  </a:cubicBezTo>
                  <a:cubicBezTo>
                    <a:pt x="1" y="827"/>
                    <a:pt x="7" y="827"/>
                    <a:pt x="7" y="827"/>
                  </a:cubicBezTo>
                  <a:cubicBezTo>
                    <a:pt x="74" y="700"/>
                    <a:pt x="134" y="560"/>
                    <a:pt x="195" y="433"/>
                  </a:cubicBezTo>
                  <a:cubicBezTo>
                    <a:pt x="255" y="300"/>
                    <a:pt x="310" y="161"/>
                    <a:pt x="364" y="34"/>
                  </a:cubicBezTo>
                  <a:cubicBezTo>
                    <a:pt x="372" y="13"/>
                    <a:pt x="361" y="1"/>
                    <a:pt x="35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2633225" y="2324325"/>
              <a:ext cx="9325" cy="20675"/>
            </a:xfrm>
            <a:custGeom>
              <a:avLst/>
              <a:gdLst/>
              <a:ahLst/>
              <a:cxnLst/>
              <a:rect l="l" t="t" r="r" b="b"/>
              <a:pathLst>
                <a:path w="373" h="827" extrusionOk="0">
                  <a:moveTo>
                    <a:pt x="351" y="1"/>
                  </a:moveTo>
                  <a:cubicBezTo>
                    <a:pt x="346" y="1"/>
                    <a:pt x="342" y="4"/>
                    <a:pt x="340" y="9"/>
                  </a:cubicBezTo>
                  <a:cubicBezTo>
                    <a:pt x="273" y="143"/>
                    <a:pt x="219" y="276"/>
                    <a:pt x="164" y="409"/>
                  </a:cubicBezTo>
                  <a:cubicBezTo>
                    <a:pt x="116" y="548"/>
                    <a:pt x="62" y="688"/>
                    <a:pt x="1" y="821"/>
                  </a:cubicBezTo>
                  <a:cubicBezTo>
                    <a:pt x="1" y="827"/>
                    <a:pt x="7" y="827"/>
                    <a:pt x="7" y="827"/>
                  </a:cubicBezTo>
                  <a:cubicBezTo>
                    <a:pt x="74" y="700"/>
                    <a:pt x="134" y="560"/>
                    <a:pt x="195" y="433"/>
                  </a:cubicBezTo>
                  <a:cubicBezTo>
                    <a:pt x="255" y="300"/>
                    <a:pt x="310" y="161"/>
                    <a:pt x="364" y="34"/>
                  </a:cubicBezTo>
                  <a:cubicBezTo>
                    <a:pt x="372" y="13"/>
                    <a:pt x="361" y="1"/>
                    <a:pt x="35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2612200" y="2322575"/>
              <a:ext cx="27125" cy="41200"/>
            </a:xfrm>
            <a:custGeom>
              <a:avLst/>
              <a:gdLst/>
              <a:ahLst/>
              <a:cxnLst/>
              <a:rect l="l" t="t" r="r" b="b"/>
              <a:pathLst>
                <a:path w="1085" h="1648" extrusionOk="0">
                  <a:moveTo>
                    <a:pt x="727" y="1"/>
                  </a:moveTo>
                  <a:lnTo>
                    <a:pt x="660" y="140"/>
                  </a:lnTo>
                  <a:cubicBezTo>
                    <a:pt x="679" y="152"/>
                    <a:pt x="703" y="158"/>
                    <a:pt x="721" y="164"/>
                  </a:cubicBezTo>
                  <a:lnTo>
                    <a:pt x="763" y="188"/>
                  </a:lnTo>
                  <a:cubicBezTo>
                    <a:pt x="781" y="195"/>
                    <a:pt x="794" y="201"/>
                    <a:pt x="800" y="207"/>
                  </a:cubicBezTo>
                  <a:cubicBezTo>
                    <a:pt x="824" y="225"/>
                    <a:pt x="854" y="249"/>
                    <a:pt x="872" y="261"/>
                  </a:cubicBezTo>
                  <a:cubicBezTo>
                    <a:pt x="909" y="303"/>
                    <a:pt x="933" y="328"/>
                    <a:pt x="933" y="328"/>
                  </a:cubicBezTo>
                  <a:lnTo>
                    <a:pt x="909" y="328"/>
                  </a:lnTo>
                  <a:cubicBezTo>
                    <a:pt x="890" y="328"/>
                    <a:pt x="872" y="328"/>
                    <a:pt x="848" y="322"/>
                  </a:cubicBezTo>
                  <a:cubicBezTo>
                    <a:pt x="794" y="316"/>
                    <a:pt x="733" y="291"/>
                    <a:pt x="672" y="267"/>
                  </a:cubicBezTo>
                  <a:cubicBezTo>
                    <a:pt x="648" y="261"/>
                    <a:pt x="630" y="249"/>
                    <a:pt x="612" y="237"/>
                  </a:cubicBezTo>
                  <a:lnTo>
                    <a:pt x="570" y="328"/>
                  </a:lnTo>
                  <a:cubicBezTo>
                    <a:pt x="576" y="328"/>
                    <a:pt x="588" y="340"/>
                    <a:pt x="600" y="340"/>
                  </a:cubicBezTo>
                  <a:cubicBezTo>
                    <a:pt x="624" y="346"/>
                    <a:pt x="642" y="370"/>
                    <a:pt x="660" y="394"/>
                  </a:cubicBezTo>
                  <a:cubicBezTo>
                    <a:pt x="666" y="400"/>
                    <a:pt x="672" y="412"/>
                    <a:pt x="672" y="425"/>
                  </a:cubicBezTo>
                  <a:lnTo>
                    <a:pt x="672" y="431"/>
                  </a:lnTo>
                  <a:cubicBezTo>
                    <a:pt x="672" y="431"/>
                    <a:pt x="666" y="431"/>
                    <a:pt x="666" y="437"/>
                  </a:cubicBezTo>
                  <a:cubicBezTo>
                    <a:pt x="660" y="443"/>
                    <a:pt x="642" y="443"/>
                    <a:pt x="636" y="455"/>
                  </a:cubicBezTo>
                  <a:cubicBezTo>
                    <a:pt x="627" y="457"/>
                    <a:pt x="618" y="458"/>
                    <a:pt x="607" y="458"/>
                  </a:cubicBezTo>
                  <a:cubicBezTo>
                    <a:pt x="590" y="458"/>
                    <a:pt x="571" y="454"/>
                    <a:pt x="551" y="443"/>
                  </a:cubicBezTo>
                  <a:cubicBezTo>
                    <a:pt x="539" y="437"/>
                    <a:pt x="533" y="431"/>
                    <a:pt x="521" y="425"/>
                  </a:cubicBezTo>
                  <a:lnTo>
                    <a:pt x="412" y="655"/>
                  </a:lnTo>
                  <a:lnTo>
                    <a:pt x="297" y="885"/>
                  </a:lnTo>
                  <a:lnTo>
                    <a:pt x="339" y="909"/>
                  </a:lnTo>
                  <a:cubicBezTo>
                    <a:pt x="400" y="939"/>
                    <a:pt x="455" y="982"/>
                    <a:pt x="491" y="1018"/>
                  </a:cubicBezTo>
                  <a:cubicBezTo>
                    <a:pt x="515" y="1036"/>
                    <a:pt x="533" y="1060"/>
                    <a:pt x="539" y="1072"/>
                  </a:cubicBezTo>
                  <a:cubicBezTo>
                    <a:pt x="545" y="1091"/>
                    <a:pt x="551" y="1097"/>
                    <a:pt x="551" y="1097"/>
                  </a:cubicBezTo>
                  <a:lnTo>
                    <a:pt x="533" y="1097"/>
                  </a:lnTo>
                  <a:cubicBezTo>
                    <a:pt x="515" y="1097"/>
                    <a:pt x="491" y="1091"/>
                    <a:pt x="461" y="1091"/>
                  </a:cubicBezTo>
                  <a:cubicBezTo>
                    <a:pt x="406" y="1072"/>
                    <a:pt x="346" y="1048"/>
                    <a:pt x="285" y="1018"/>
                  </a:cubicBezTo>
                  <a:cubicBezTo>
                    <a:pt x="273" y="1012"/>
                    <a:pt x="255" y="1006"/>
                    <a:pt x="249" y="1000"/>
                  </a:cubicBezTo>
                  <a:cubicBezTo>
                    <a:pt x="230" y="1042"/>
                    <a:pt x="206" y="1091"/>
                    <a:pt x="176" y="1139"/>
                  </a:cubicBezTo>
                  <a:cubicBezTo>
                    <a:pt x="188" y="1139"/>
                    <a:pt x="206" y="1151"/>
                    <a:pt x="218" y="1157"/>
                  </a:cubicBezTo>
                  <a:cubicBezTo>
                    <a:pt x="243" y="1169"/>
                    <a:pt x="267" y="1193"/>
                    <a:pt x="279" y="1218"/>
                  </a:cubicBezTo>
                  <a:cubicBezTo>
                    <a:pt x="285" y="1230"/>
                    <a:pt x="285" y="1242"/>
                    <a:pt x="297" y="1248"/>
                  </a:cubicBezTo>
                  <a:lnTo>
                    <a:pt x="297" y="1254"/>
                  </a:lnTo>
                  <a:lnTo>
                    <a:pt x="297" y="1260"/>
                  </a:lnTo>
                  <a:lnTo>
                    <a:pt x="279" y="1260"/>
                  </a:lnTo>
                  <a:cubicBezTo>
                    <a:pt x="273" y="1260"/>
                    <a:pt x="261" y="1272"/>
                    <a:pt x="243" y="1272"/>
                  </a:cubicBezTo>
                  <a:cubicBezTo>
                    <a:pt x="212" y="1272"/>
                    <a:pt x="182" y="1260"/>
                    <a:pt x="158" y="1248"/>
                  </a:cubicBezTo>
                  <a:cubicBezTo>
                    <a:pt x="146" y="1242"/>
                    <a:pt x="140" y="1230"/>
                    <a:pt x="122" y="1224"/>
                  </a:cubicBezTo>
                  <a:lnTo>
                    <a:pt x="0" y="1460"/>
                  </a:lnTo>
                  <a:lnTo>
                    <a:pt x="430" y="1648"/>
                  </a:lnTo>
                  <a:lnTo>
                    <a:pt x="600" y="1278"/>
                  </a:lnTo>
                  <a:cubicBezTo>
                    <a:pt x="654" y="1151"/>
                    <a:pt x="703" y="1030"/>
                    <a:pt x="757" y="909"/>
                  </a:cubicBezTo>
                  <a:cubicBezTo>
                    <a:pt x="812" y="788"/>
                    <a:pt x="866" y="655"/>
                    <a:pt x="915" y="534"/>
                  </a:cubicBezTo>
                  <a:cubicBezTo>
                    <a:pt x="969" y="412"/>
                    <a:pt x="1024" y="285"/>
                    <a:pt x="1084" y="164"/>
                  </a:cubicBezTo>
                  <a:lnTo>
                    <a:pt x="727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2622800" y="2323750"/>
              <a:ext cx="12125" cy="5975"/>
            </a:xfrm>
            <a:custGeom>
              <a:avLst/>
              <a:gdLst/>
              <a:ahLst/>
              <a:cxnLst/>
              <a:rect l="l" t="t" r="r" b="b"/>
              <a:pathLst>
                <a:path w="485" h="239" extrusionOk="0">
                  <a:moveTo>
                    <a:pt x="28" y="0"/>
                  </a:moveTo>
                  <a:cubicBezTo>
                    <a:pt x="19" y="0"/>
                    <a:pt x="10" y="1"/>
                    <a:pt x="0" y="2"/>
                  </a:cubicBezTo>
                  <a:cubicBezTo>
                    <a:pt x="67" y="63"/>
                    <a:pt x="170" y="81"/>
                    <a:pt x="248" y="117"/>
                  </a:cubicBezTo>
                  <a:cubicBezTo>
                    <a:pt x="327" y="154"/>
                    <a:pt x="400" y="196"/>
                    <a:pt x="479" y="238"/>
                  </a:cubicBezTo>
                  <a:cubicBezTo>
                    <a:pt x="479" y="238"/>
                    <a:pt x="485" y="238"/>
                    <a:pt x="479" y="232"/>
                  </a:cubicBezTo>
                  <a:cubicBezTo>
                    <a:pt x="412" y="172"/>
                    <a:pt x="333" y="123"/>
                    <a:pt x="261" y="87"/>
                  </a:cubicBezTo>
                  <a:cubicBezTo>
                    <a:pt x="189" y="49"/>
                    <a:pt x="113" y="0"/>
                    <a:pt x="28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9"/>
            <p:cNvSpPr/>
            <p:nvPr/>
          </p:nvSpPr>
          <p:spPr>
            <a:xfrm>
              <a:off x="2622800" y="2323750"/>
              <a:ext cx="12125" cy="5975"/>
            </a:xfrm>
            <a:custGeom>
              <a:avLst/>
              <a:gdLst/>
              <a:ahLst/>
              <a:cxnLst/>
              <a:rect l="l" t="t" r="r" b="b"/>
              <a:pathLst>
                <a:path w="485" h="239" extrusionOk="0">
                  <a:moveTo>
                    <a:pt x="28" y="0"/>
                  </a:moveTo>
                  <a:cubicBezTo>
                    <a:pt x="19" y="0"/>
                    <a:pt x="10" y="1"/>
                    <a:pt x="0" y="2"/>
                  </a:cubicBezTo>
                  <a:cubicBezTo>
                    <a:pt x="67" y="63"/>
                    <a:pt x="170" y="81"/>
                    <a:pt x="248" y="117"/>
                  </a:cubicBezTo>
                  <a:cubicBezTo>
                    <a:pt x="327" y="154"/>
                    <a:pt x="400" y="196"/>
                    <a:pt x="479" y="238"/>
                  </a:cubicBezTo>
                  <a:cubicBezTo>
                    <a:pt x="479" y="238"/>
                    <a:pt x="485" y="238"/>
                    <a:pt x="479" y="232"/>
                  </a:cubicBezTo>
                  <a:cubicBezTo>
                    <a:pt x="412" y="172"/>
                    <a:pt x="333" y="123"/>
                    <a:pt x="261" y="87"/>
                  </a:cubicBezTo>
                  <a:cubicBezTo>
                    <a:pt x="189" y="49"/>
                    <a:pt x="113" y="0"/>
                    <a:pt x="28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9"/>
            <p:cNvSpPr/>
            <p:nvPr/>
          </p:nvSpPr>
          <p:spPr>
            <a:xfrm>
              <a:off x="2615225" y="2342100"/>
              <a:ext cx="10625" cy="6700"/>
            </a:xfrm>
            <a:custGeom>
              <a:avLst/>
              <a:gdLst/>
              <a:ahLst/>
              <a:cxnLst/>
              <a:rect l="l" t="t" r="r" b="b"/>
              <a:pathLst>
                <a:path w="425" h="268" extrusionOk="0">
                  <a:moveTo>
                    <a:pt x="1" y="1"/>
                  </a:moveTo>
                  <a:cubicBezTo>
                    <a:pt x="49" y="55"/>
                    <a:pt x="122" y="79"/>
                    <a:pt x="182" y="110"/>
                  </a:cubicBezTo>
                  <a:cubicBezTo>
                    <a:pt x="267" y="152"/>
                    <a:pt x="340" y="207"/>
                    <a:pt x="418" y="267"/>
                  </a:cubicBezTo>
                  <a:cubicBezTo>
                    <a:pt x="424" y="267"/>
                    <a:pt x="424" y="261"/>
                    <a:pt x="424" y="261"/>
                  </a:cubicBezTo>
                  <a:cubicBezTo>
                    <a:pt x="364" y="195"/>
                    <a:pt x="297" y="146"/>
                    <a:pt x="218" y="104"/>
                  </a:cubicBezTo>
                  <a:cubicBezTo>
                    <a:pt x="158" y="55"/>
                    <a:pt x="85" y="1"/>
                    <a:pt x="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2615225" y="2342100"/>
              <a:ext cx="10625" cy="6700"/>
            </a:xfrm>
            <a:custGeom>
              <a:avLst/>
              <a:gdLst/>
              <a:ahLst/>
              <a:cxnLst/>
              <a:rect l="l" t="t" r="r" b="b"/>
              <a:pathLst>
                <a:path w="425" h="268" extrusionOk="0">
                  <a:moveTo>
                    <a:pt x="1" y="1"/>
                  </a:moveTo>
                  <a:cubicBezTo>
                    <a:pt x="49" y="55"/>
                    <a:pt x="122" y="79"/>
                    <a:pt x="182" y="110"/>
                  </a:cubicBezTo>
                  <a:cubicBezTo>
                    <a:pt x="267" y="152"/>
                    <a:pt x="340" y="207"/>
                    <a:pt x="418" y="267"/>
                  </a:cubicBezTo>
                  <a:cubicBezTo>
                    <a:pt x="424" y="267"/>
                    <a:pt x="424" y="261"/>
                    <a:pt x="424" y="261"/>
                  </a:cubicBezTo>
                  <a:cubicBezTo>
                    <a:pt x="364" y="195"/>
                    <a:pt x="297" y="146"/>
                    <a:pt x="218" y="104"/>
                  </a:cubicBezTo>
                  <a:cubicBezTo>
                    <a:pt x="158" y="55"/>
                    <a:pt x="85" y="1"/>
                    <a:pt x="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2624150" y="2329700"/>
              <a:ext cx="3500" cy="1525"/>
            </a:xfrm>
            <a:custGeom>
              <a:avLst/>
              <a:gdLst/>
              <a:ahLst/>
              <a:cxnLst/>
              <a:rect l="l" t="t" r="r" b="b"/>
              <a:pathLst>
                <a:path w="140" h="61" extrusionOk="0">
                  <a:moveTo>
                    <a:pt x="1" y="0"/>
                  </a:moveTo>
                  <a:cubicBezTo>
                    <a:pt x="31" y="37"/>
                    <a:pt x="79" y="55"/>
                    <a:pt x="134" y="61"/>
                  </a:cubicBezTo>
                  <a:cubicBezTo>
                    <a:pt x="140" y="61"/>
                    <a:pt x="140" y="55"/>
                    <a:pt x="140" y="43"/>
                  </a:cubicBezTo>
                  <a:cubicBezTo>
                    <a:pt x="104" y="25"/>
                    <a:pt x="55" y="0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2624150" y="2329700"/>
              <a:ext cx="3500" cy="1525"/>
            </a:xfrm>
            <a:custGeom>
              <a:avLst/>
              <a:gdLst/>
              <a:ahLst/>
              <a:cxnLst/>
              <a:rect l="l" t="t" r="r" b="b"/>
              <a:pathLst>
                <a:path w="140" h="61" extrusionOk="0">
                  <a:moveTo>
                    <a:pt x="1" y="0"/>
                  </a:moveTo>
                  <a:cubicBezTo>
                    <a:pt x="31" y="37"/>
                    <a:pt x="79" y="55"/>
                    <a:pt x="134" y="61"/>
                  </a:cubicBezTo>
                  <a:cubicBezTo>
                    <a:pt x="140" y="61"/>
                    <a:pt x="140" y="55"/>
                    <a:pt x="140" y="43"/>
                  </a:cubicBezTo>
                  <a:cubicBezTo>
                    <a:pt x="104" y="25"/>
                    <a:pt x="55" y="0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2615075" y="2349975"/>
              <a:ext cx="4575" cy="2450"/>
            </a:xfrm>
            <a:custGeom>
              <a:avLst/>
              <a:gdLst/>
              <a:ahLst/>
              <a:cxnLst/>
              <a:rect l="l" t="t" r="r" b="b"/>
              <a:pathLst>
                <a:path w="183" h="98" extrusionOk="0">
                  <a:moveTo>
                    <a:pt x="0" y="1"/>
                  </a:moveTo>
                  <a:cubicBezTo>
                    <a:pt x="43" y="43"/>
                    <a:pt x="103" y="73"/>
                    <a:pt x="164" y="97"/>
                  </a:cubicBezTo>
                  <a:cubicBezTo>
                    <a:pt x="170" y="97"/>
                    <a:pt x="182" y="91"/>
                    <a:pt x="170" y="79"/>
                  </a:cubicBezTo>
                  <a:cubicBezTo>
                    <a:pt x="134" y="31"/>
                    <a:pt x="73" y="1"/>
                    <a:pt x="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9"/>
            <p:cNvSpPr/>
            <p:nvPr/>
          </p:nvSpPr>
          <p:spPr>
            <a:xfrm>
              <a:off x="2615075" y="2349975"/>
              <a:ext cx="4575" cy="2450"/>
            </a:xfrm>
            <a:custGeom>
              <a:avLst/>
              <a:gdLst/>
              <a:ahLst/>
              <a:cxnLst/>
              <a:rect l="l" t="t" r="r" b="b"/>
              <a:pathLst>
                <a:path w="183" h="98" extrusionOk="0">
                  <a:moveTo>
                    <a:pt x="0" y="1"/>
                  </a:moveTo>
                  <a:cubicBezTo>
                    <a:pt x="43" y="43"/>
                    <a:pt x="103" y="73"/>
                    <a:pt x="164" y="97"/>
                  </a:cubicBezTo>
                  <a:cubicBezTo>
                    <a:pt x="170" y="97"/>
                    <a:pt x="182" y="91"/>
                    <a:pt x="170" y="79"/>
                  </a:cubicBezTo>
                  <a:cubicBezTo>
                    <a:pt x="134" y="31"/>
                    <a:pt x="73" y="1"/>
                    <a:pt x="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9"/>
            <p:cNvSpPr/>
            <p:nvPr/>
          </p:nvSpPr>
          <p:spPr>
            <a:xfrm>
              <a:off x="2582375" y="2354375"/>
              <a:ext cx="42100" cy="49350"/>
            </a:xfrm>
            <a:custGeom>
              <a:avLst/>
              <a:gdLst/>
              <a:ahLst/>
              <a:cxnLst/>
              <a:rect l="l" t="t" r="r" b="b"/>
              <a:pathLst>
                <a:path w="1684" h="1974" extrusionOk="0">
                  <a:moveTo>
                    <a:pt x="909" y="0"/>
                  </a:moveTo>
                  <a:cubicBezTo>
                    <a:pt x="836" y="121"/>
                    <a:pt x="770" y="248"/>
                    <a:pt x="697" y="370"/>
                  </a:cubicBezTo>
                  <a:cubicBezTo>
                    <a:pt x="618" y="491"/>
                    <a:pt x="546" y="618"/>
                    <a:pt x="467" y="739"/>
                  </a:cubicBezTo>
                  <a:lnTo>
                    <a:pt x="1" y="1490"/>
                  </a:lnTo>
                  <a:lnTo>
                    <a:pt x="818" y="1974"/>
                  </a:lnTo>
                  <a:lnTo>
                    <a:pt x="1254" y="1199"/>
                  </a:lnTo>
                  <a:cubicBezTo>
                    <a:pt x="1327" y="1072"/>
                    <a:pt x="1399" y="945"/>
                    <a:pt x="1472" y="805"/>
                  </a:cubicBezTo>
                  <a:cubicBezTo>
                    <a:pt x="1551" y="672"/>
                    <a:pt x="1617" y="533"/>
                    <a:pt x="1684" y="400"/>
                  </a:cubicBezTo>
                  <a:lnTo>
                    <a:pt x="909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2607350" y="2356800"/>
              <a:ext cx="16975" cy="9400"/>
            </a:xfrm>
            <a:custGeom>
              <a:avLst/>
              <a:gdLst/>
              <a:ahLst/>
              <a:cxnLst/>
              <a:rect l="l" t="t" r="r" b="b"/>
              <a:pathLst>
                <a:path w="679" h="376" extrusionOk="0">
                  <a:moveTo>
                    <a:pt x="7" y="0"/>
                  </a:moveTo>
                  <a:cubicBezTo>
                    <a:pt x="1" y="0"/>
                    <a:pt x="1" y="6"/>
                    <a:pt x="1" y="6"/>
                  </a:cubicBezTo>
                  <a:cubicBezTo>
                    <a:pt x="213" y="127"/>
                    <a:pt x="431" y="279"/>
                    <a:pt x="655" y="375"/>
                  </a:cubicBezTo>
                  <a:cubicBezTo>
                    <a:pt x="667" y="375"/>
                    <a:pt x="679" y="363"/>
                    <a:pt x="673" y="357"/>
                  </a:cubicBezTo>
                  <a:cubicBezTo>
                    <a:pt x="479" y="188"/>
                    <a:pt x="231" y="73"/>
                    <a:pt x="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9"/>
            <p:cNvSpPr/>
            <p:nvPr/>
          </p:nvSpPr>
          <p:spPr>
            <a:xfrm>
              <a:off x="2607350" y="2356800"/>
              <a:ext cx="16975" cy="9400"/>
            </a:xfrm>
            <a:custGeom>
              <a:avLst/>
              <a:gdLst/>
              <a:ahLst/>
              <a:cxnLst/>
              <a:rect l="l" t="t" r="r" b="b"/>
              <a:pathLst>
                <a:path w="679" h="376" extrusionOk="0">
                  <a:moveTo>
                    <a:pt x="7" y="0"/>
                  </a:moveTo>
                  <a:cubicBezTo>
                    <a:pt x="1" y="0"/>
                    <a:pt x="1" y="6"/>
                    <a:pt x="1" y="6"/>
                  </a:cubicBezTo>
                  <a:cubicBezTo>
                    <a:pt x="213" y="127"/>
                    <a:pt x="431" y="279"/>
                    <a:pt x="655" y="375"/>
                  </a:cubicBezTo>
                  <a:cubicBezTo>
                    <a:pt x="667" y="375"/>
                    <a:pt x="679" y="363"/>
                    <a:pt x="673" y="357"/>
                  </a:cubicBezTo>
                  <a:cubicBezTo>
                    <a:pt x="479" y="188"/>
                    <a:pt x="231" y="73"/>
                    <a:pt x="7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9"/>
            <p:cNvSpPr/>
            <p:nvPr/>
          </p:nvSpPr>
          <p:spPr>
            <a:xfrm>
              <a:off x="2612800" y="2365700"/>
              <a:ext cx="11475" cy="19925"/>
            </a:xfrm>
            <a:custGeom>
              <a:avLst/>
              <a:gdLst/>
              <a:ahLst/>
              <a:cxnLst/>
              <a:rect l="l" t="t" r="r" b="b"/>
              <a:pathLst>
                <a:path w="459" h="797" extrusionOk="0">
                  <a:moveTo>
                    <a:pt x="441" y="1"/>
                  </a:moveTo>
                  <a:cubicBezTo>
                    <a:pt x="435" y="1"/>
                    <a:pt x="429" y="5"/>
                    <a:pt x="424" y="13"/>
                  </a:cubicBezTo>
                  <a:cubicBezTo>
                    <a:pt x="346" y="134"/>
                    <a:pt x="279" y="274"/>
                    <a:pt x="206" y="401"/>
                  </a:cubicBezTo>
                  <a:lnTo>
                    <a:pt x="1" y="788"/>
                  </a:lnTo>
                  <a:cubicBezTo>
                    <a:pt x="1" y="793"/>
                    <a:pt x="4" y="797"/>
                    <a:pt x="5" y="797"/>
                  </a:cubicBezTo>
                  <a:cubicBezTo>
                    <a:pt x="6" y="797"/>
                    <a:pt x="7" y="796"/>
                    <a:pt x="7" y="794"/>
                  </a:cubicBezTo>
                  <a:cubicBezTo>
                    <a:pt x="79" y="673"/>
                    <a:pt x="158" y="552"/>
                    <a:pt x="231" y="425"/>
                  </a:cubicBezTo>
                  <a:cubicBezTo>
                    <a:pt x="309" y="292"/>
                    <a:pt x="376" y="165"/>
                    <a:pt x="443" y="38"/>
                  </a:cubicBezTo>
                  <a:cubicBezTo>
                    <a:pt x="458" y="14"/>
                    <a:pt x="451" y="1"/>
                    <a:pt x="44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9"/>
            <p:cNvSpPr/>
            <p:nvPr/>
          </p:nvSpPr>
          <p:spPr>
            <a:xfrm>
              <a:off x="2612800" y="2365700"/>
              <a:ext cx="11475" cy="19925"/>
            </a:xfrm>
            <a:custGeom>
              <a:avLst/>
              <a:gdLst/>
              <a:ahLst/>
              <a:cxnLst/>
              <a:rect l="l" t="t" r="r" b="b"/>
              <a:pathLst>
                <a:path w="459" h="797" extrusionOk="0">
                  <a:moveTo>
                    <a:pt x="441" y="1"/>
                  </a:moveTo>
                  <a:cubicBezTo>
                    <a:pt x="435" y="1"/>
                    <a:pt x="429" y="5"/>
                    <a:pt x="424" y="13"/>
                  </a:cubicBezTo>
                  <a:cubicBezTo>
                    <a:pt x="346" y="134"/>
                    <a:pt x="279" y="274"/>
                    <a:pt x="206" y="401"/>
                  </a:cubicBezTo>
                  <a:lnTo>
                    <a:pt x="1" y="788"/>
                  </a:lnTo>
                  <a:cubicBezTo>
                    <a:pt x="1" y="793"/>
                    <a:pt x="4" y="797"/>
                    <a:pt x="5" y="797"/>
                  </a:cubicBezTo>
                  <a:cubicBezTo>
                    <a:pt x="6" y="797"/>
                    <a:pt x="7" y="796"/>
                    <a:pt x="7" y="794"/>
                  </a:cubicBezTo>
                  <a:cubicBezTo>
                    <a:pt x="79" y="673"/>
                    <a:pt x="158" y="552"/>
                    <a:pt x="231" y="425"/>
                  </a:cubicBezTo>
                  <a:cubicBezTo>
                    <a:pt x="309" y="292"/>
                    <a:pt x="376" y="165"/>
                    <a:pt x="443" y="38"/>
                  </a:cubicBezTo>
                  <a:cubicBezTo>
                    <a:pt x="458" y="14"/>
                    <a:pt x="451" y="1"/>
                    <a:pt x="44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9"/>
            <p:cNvSpPr/>
            <p:nvPr/>
          </p:nvSpPr>
          <p:spPr>
            <a:xfrm>
              <a:off x="2590550" y="2362075"/>
              <a:ext cx="30300" cy="40900"/>
            </a:xfrm>
            <a:custGeom>
              <a:avLst/>
              <a:gdLst/>
              <a:ahLst/>
              <a:cxnLst/>
              <a:rect l="l" t="t" r="r" b="b"/>
              <a:pathLst>
                <a:path w="1212" h="1636" extrusionOk="0">
                  <a:moveTo>
                    <a:pt x="848" y="1"/>
                  </a:moveTo>
                  <a:lnTo>
                    <a:pt x="776" y="134"/>
                  </a:lnTo>
                  <a:cubicBezTo>
                    <a:pt x="800" y="146"/>
                    <a:pt x="818" y="158"/>
                    <a:pt x="842" y="164"/>
                  </a:cubicBezTo>
                  <a:cubicBezTo>
                    <a:pt x="860" y="170"/>
                    <a:pt x="872" y="183"/>
                    <a:pt x="891" y="195"/>
                  </a:cubicBezTo>
                  <a:cubicBezTo>
                    <a:pt x="903" y="201"/>
                    <a:pt x="921" y="219"/>
                    <a:pt x="933" y="225"/>
                  </a:cubicBezTo>
                  <a:cubicBezTo>
                    <a:pt x="963" y="249"/>
                    <a:pt x="988" y="273"/>
                    <a:pt x="1000" y="286"/>
                  </a:cubicBezTo>
                  <a:cubicBezTo>
                    <a:pt x="1042" y="322"/>
                    <a:pt x="1054" y="364"/>
                    <a:pt x="1054" y="364"/>
                  </a:cubicBezTo>
                  <a:cubicBezTo>
                    <a:pt x="1054" y="364"/>
                    <a:pt x="1048" y="364"/>
                    <a:pt x="1036" y="352"/>
                  </a:cubicBezTo>
                  <a:cubicBezTo>
                    <a:pt x="1018" y="352"/>
                    <a:pt x="994" y="346"/>
                    <a:pt x="963" y="340"/>
                  </a:cubicBezTo>
                  <a:cubicBezTo>
                    <a:pt x="909" y="322"/>
                    <a:pt x="848" y="292"/>
                    <a:pt x="794" y="255"/>
                  </a:cubicBezTo>
                  <a:cubicBezTo>
                    <a:pt x="770" y="243"/>
                    <a:pt x="745" y="231"/>
                    <a:pt x="733" y="219"/>
                  </a:cubicBezTo>
                  <a:lnTo>
                    <a:pt x="679" y="304"/>
                  </a:lnTo>
                  <a:cubicBezTo>
                    <a:pt x="691" y="304"/>
                    <a:pt x="697" y="310"/>
                    <a:pt x="715" y="316"/>
                  </a:cubicBezTo>
                  <a:cubicBezTo>
                    <a:pt x="739" y="334"/>
                    <a:pt x="757" y="352"/>
                    <a:pt x="776" y="376"/>
                  </a:cubicBezTo>
                  <a:cubicBezTo>
                    <a:pt x="782" y="395"/>
                    <a:pt x="794" y="401"/>
                    <a:pt x="794" y="407"/>
                  </a:cubicBezTo>
                  <a:lnTo>
                    <a:pt x="794" y="413"/>
                  </a:lnTo>
                  <a:lnTo>
                    <a:pt x="794" y="425"/>
                  </a:lnTo>
                  <a:lnTo>
                    <a:pt x="782" y="425"/>
                  </a:lnTo>
                  <a:cubicBezTo>
                    <a:pt x="782" y="425"/>
                    <a:pt x="776" y="425"/>
                    <a:pt x="776" y="431"/>
                  </a:cubicBezTo>
                  <a:cubicBezTo>
                    <a:pt x="770" y="431"/>
                    <a:pt x="751" y="437"/>
                    <a:pt x="739" y="437"/>
                  </a:cubicBezTo>
                  <a:cubicBezTo>
                    <a:pt x="709" y="437"/>
                    <a:pt x="679" y="437"/>
                    <a:pt x="655" y="425"/>
                  </a:cubicBezTo>
                  <a:cubicBezTo>
                    <a:pt x="642" y="413"/>
                    <a:pt x="630" y="407"/>
                    <a:pt x="624" y="401"/>
                  </a:cubicBezTo>
                  <a:cubicBezTo>
                    <a:pt x="582" y="473"/>
                    <a:pt x="533" y="546"/>
                    <a:pt x="491" y="619"/>
                  </a:cubicBezTo>
                  <a:lnTo>
                    <a:pt x="352" y="836"/>
                  </a:lnTo>
                  <a:cubicBezTo>
                    <a:pt x="370" y="849"/>
                    <a:pt x="382" y="855"/>
                    <a:pt x="400" y="867"/>
                  </a:cubicBezTo>
                  <a:cubicBezTo>
                    <a:pt x="461" y="909"/>
                    <a:pt x="521" y="958"/>
                    <a:pt x="558" y="1006"/>
                  </a:cubicBezTo>
                  <a:cubicBezTo>
                    <a:pt x="582" y="1030"/>
                    <a:pt x="594" y="1042"/>
                    <a:pt x="600" y="1060"/>
                  </a:cubicBezTo>
                  <a:cubicBezTo>
                    <a:pt x="606" y="1073"/>
                    <a:pt x="618" y="1079"/>
                    <a:pt x="618" y="1079"/>
                  </a:cubicBezTo>
                  <a:cubicBezTo>
                    <a:pt x="618" y="1079"/>
                    <a:pt x="612" y="1079"/>
                    <a:pt x="588" y="1073"/>
                  </a:cubicBezTo>
                  <a:cubicBezTo>
                    <a:pt x="570" y="1073"/>
                    <a:pt x="546" y="1067"/>
                    <a:pt x="515" y="1048"/>
                  </a:cubicBezTo>
                  <a:cubicBezTo>
                    <a:pt x="467" y="1030"/>
                    <a:pt x="394" y="1000"/>
                    <a:pt x="334" y="958"/>
                  </a:cubicBezTo>
                  <a:cubicBezTo>
                    <a:pt x="322" y="952"/>
                    <a:pt x="303" y="939"/>
                    <a:pt x="297" y="927"/>
                  </a:cubicBezTo>
                  <a:lnTo>
                    <a:pt x="213" y="1067"/>
                  </a:lnTo>
                  <a:lnTo>
                    <a:pt x="261" y="1091"/>
                  </a:lnTo>
                  <a:cubicBezTo>
                    <a:pt x="291" y="1103"/>
                    <a:pt x="303" y="1133"/>
                    <a:pt x="322" y="1157"/>
                  </a:cubicBezTo>
                  <a:cubicBezTo>
                    <a:pt x="328" y="1169"/>
                    <a:pt x="328" y="1182"/>
                    <a:pt x="334" y="1194"/>
                  </a:cubicBezTo>
                  <a:lnTo>
                    <a:pt x="334" y="1212"/>
                  </a:lnTo>
                  <a:lnTo>
                    <a:pt x="334" y="1218"/>
                  </a:lnTo>
                  <a:lnTo>
                    <a:pt x="273" y="1218"/>
                  </a:lnTo>
                  <a:cubicBezTo>
                    <a:pt x="243" y="1218"/>
                    <a:pt x="213" y="1200"/>
                    <a:pt x="182" y="1188"/>
                  </a:cubicBezTo>
                  <a:cubicBezTo>
                    <a:pt x="170" y="1182"/>
                    <a:pt x="164" y="1163"/>
                    <a:pt x="146" y="1157"/>
                  </a:cubicBezTo>
                  <a:lnTo>
                    <a:pt x="1" y="1381"/>
                  </a:lnTo>
                  <a:lnTo>
                    <a:pt x="431" y="1636"/>
                  </a:lnTo>
                  <a:lnTo>
                    <a:pt x="812" y="933"/>
                  </a:lnTo>
                  <a:cubicBezTo>
                    <a:pt x="885" y="812"/>
                    <a:pt x="945" y="697"/>
                    <a:pt x="1012" y="576"/>
                  </a:cubicBezTo>
                  <a:cubicBezTo>
                    <a:pt x="1078" y="455"/>
                    <a:pt x="1145" y="340"/>
                    <a:pt x="1212" y="219"/>
                  </a:cubicBezTo>
                  <a:lnTo>
                    <a:pt x="848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9"/>
            <p:cNvSpPr/>
            <p:nvPr/>
          </p:nvSpPr>
          <p:spPr>
            <a:xfrm>
              <a:off x="2603275" y="2362400"/>
              <a:ext cx="12575" cy="7575"/>
            </a:xfrm>
            <a:custGeom>
              <a:avLst/>
              <a:gdLst/>
              <a:ahLst/>
              <a:cxnLst/>
              <a:rect l="l" t="t" r="r" b="b"/>
              <a:pathLst>
                <a:path w="503" h="303" extrusionOk="0">
                  <a:moveTo>
                    <a:pt x="0" y="0"/>
                  </a:moveTo>
                  <a:lnTo>
                    <a:pt x="0" y="0"/>
                  </a:lnTo>
                  <a:cubicBezTo>
                    <a:pt x="73" y="73"/>
                    <a:pt x="176" y="109"/>
                    <a:pt x="261" y="151"/>
                  </a:cubicBezTo>
                  <a:cubicBezTo>
                    <a:pt x="339" y="200"/>
                    <a:pt x="418" y="254"/>
                    <a:pt x="491" y="303"/>
                  </a:cubicBezTo>
                  <a:cubicBezTo>
                    <a:pt x="491" y="303"/>
                    <a:pt x="503" y="303"/>
                    <a:pt x="491" y="297"/>
                  </a:cubicBezTo>
                  <a:cubicBezTo>
                    <a:pt x="424" y="230"/>
                    <a:pt x="351" y="170"/>
                    <a:pt x="273" y="121"/>
                  </a:cubicBezTo>
                  <a:cubicBezTo>
                    <a:pt x="200" y="79"/>
                    <a:pt x="109" y="12"/>
                    <a:pt x="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9"/>
            <p:cNvSpPr/>
            <p:nvPr/>
          </p:nvSpPr>
          <p:spPr>
            <a:xfrm>
              <a:off x="2603275" y="2362400"/>
              <a:ext cx="12575" cy="7575"/>
            </a:xfrm>
            <a:custGeom>
              <a:avLst/>
              <a:gdLst/>
              <a:ahLst/>
              <a:cxnLst/>
              <a:rect l="l" t="t" r="r" b="b"/>
              <a:pathLst>
                <a:path w="503" h="303" extrusionOk="0">
                  <a:moveTo>
                    <a:pt x="0" y="0"/>
                  </a:moveTo>
                  <a:lnTo>
                    <a:pt x="0" y="0"/>
                  </a:lnTo>
                  <a:cubicBezTo>
                    <a:pt x="73" y="73"/>
                    <a:pt x="176" y="109"/>
                    <a:pt x="261" y="151"/>
                  </a:cubicBezTo>
                  <a:cubicBezTo>
                    <a:pt x="339" y="200"/>
                    <a:pt x="418" y="254"/>
                    <a:pt x="491" y="303"/>
                  </a:cubicBezTo>
                  <a:cubicBezTo>
                    <a:pt x="491" y="303"/>
                    <a:pt x="503" y="303"/>
                    <a:pt x="491" y="297"/>
                  </a:cubicBezTo>
                  <a:cubicBezTo>
                    <a:pt x="424" y="230"/>
                    <a:pt x="351" y="170"/>
                    <a:pt x="273" y="121"/>
                  </a:cubicBezTo>
                  <a:cubicBezTo>
                    <a:pt x="200" y="79"/>
                    <a:pt x="109" y="12"/>
                    <a:pt x="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2594025" y="2380250"/>
              <a:ext cx="11200" cy="8250"/>
            </a:xfrm>
            <a:custGeom>
              <a:avLst/>
              <a:gdLst/>
              <a:ahLst/>
              <a:cxnLst/>
              <a:rect l="l" t="t" r="r" b="b"/>
              <a:pathLst>
                <a:path w="448" h="330" extrusionOk="0">
                  <a:moveTo>
                    <a:pt x="1" y="0"/>
                  </a:moveTo>
                  <a:lnTo>
                    <a:pt x="1" y="0"/>
                  </a:lnTo>
                  <a:cubicBezTo>
                    <a:pt x="49" y="61"/>
                    <a:pt x="122" y="91"/>
                    <a:pt x="189" y="128"/>
                  </a:cubicBezTo>
                  <a:cubicBezTo>
                    <a:pt x="279" y="182"/>
                    <a:pt x="358" y="249"/>
                    <a:pt x="431" y="327"/>
                  </a:cubicBezTo>
                  <a:cubicBezTo>
                    <a:pt x="434" y="329"/>
                    <a:pt x="437" y="330"/>
                    <a:pt x="439" y="330"/>
                  </a:cubicBezTo>
                  <a:cubicBezTo>
                    <a:pt x="445" y="330"/>
                    <a:pt x="447" y="324"/>
                    <a:pt x="443" y="315"/>
                  </a:cubicBezTo>
                  <a:cubicBezTo>
                    <a:pt x="382" y="243"/>
                    <a:pt x="310" y="182"/>
                    <a:pt x="237" y="128"/>
                  </a:cubicBezTo>
                  <a:cubicBezTo>
                    <a:pt x="170" y="73"/>
                    <a:pt x="92" y="7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2594025" y="2380250"/>
              <a:ext cx="11200" cy="8250"/>
            </a:xfrm>
            <a:custGeom>
              <a:avLst/>
              <a:gdLst/>
              <a:ahLst/>
              <a:cxnLst/>
              <a:rect l="l" t="t" r="r" b="b"/>
              <a:pathLst>
                <a:path w="448" h="330" extrusionOk="0">
                  <a:moveTo>
                    <a:pt x="1" y="0"/>
                  </a:moveTo>
                  <a:lnTo>
                    <a:pt x="1" y="0"/>
                  </a:lnTo>
                  <a:cubicBezTo>
                    <a:pt x="49" y="61"/>
                    <a:pt x="122" y="91"/>
                    <a:pt x="189" y="128"/>
                  </a:cubicBezTo>
                  <a:cubicBezTo>
                    <a:pt x="279" y="182"/>
                    <a:pt x="358" y="249"/>
                    <a:pt x="431" y="327"/>
                  </a:cubicBezTo>
                  <a:cubicBezTo>
                    <a:pt x="434" y="329"/>
                    <a:pt x="437" y="330"/>
                    <a:pt x="439" y="330"/>
                  </a:cubicBezTo>
                  <a:cubicBezTo>
                    <a:pt x="445" y="330"/>
                    <a:pt x="447" y="324"/>
                    <a:pt x="443" y="315"/>
                  </a:cubicBezTo>
                  <a:cubicBezTo>
                    <a:pt x="382" y="243"/>
                    <a:pt x="310" y="182"/>
                    <a:pt x="237" y="128"/>
                  </a:cubicBezTo>
                  <a:cubicBezTo>
                    <a:pt x="170" y="73"/>
                    <a:pt x="92" y="7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2604475" y="2368750"/>
              <a:ext cx="3500" cy="1850"/>
            </a:xfrm>
            <a:custGeom>
              <a:avLst/>
              <a:gdLst/>
              <a:ahLst/>
              <a:cxnLst/>
              <a:rect l="l" t="t" r="r" b="b"/>
              <a:pathLst>
                <a:path w="140" h="74" extrusionOk="0">
                  <a:moveTo>
                    <a:pt x="1" y="0"/>
                  </a:moveTo>
                  <a:cubicBezTo>
                    <a:pt x="31" y="37"/>
                    <a:pt x="91" y="67"/>
                    <a:pt x="134" y="73"/>
                  </a:cubicBezTo>
                  <a:cubicBezTo>
                    <a:pt x="140" y="73"/>
                    <a:pt x="140" y="67"/>
                    <a:pt x="140" y="55"/>
                  </a:cubicBezTo>
                  <a:cubicBezTo>
                    <a:pt x="104" y="37"/>
                    <a:pt x="55" y="6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2604475" y="2368750"/>
              <a:ext cx="3500" cy="1850"/>
            </a:xfrm>
            <a:custGeom>
              <a:avLst/>
              <a:gdLst/>
              <a:ahLst/>
              <a:cxnLst/>
              <a:rect l="l" t="t" r="r" b="b"/>
              <a:pathLst>
                <a:path w="140" h="74" extrusionOk="0">
                  <a:moveTo>
                    <a:pt x="1" y="0"/>
                  </a:moveTo>
                  <a:cubicBezTo>
                    <a:pt x="31" y="37"/>
                    <a:pt x="91" y="67"/>
                    <a:pt x="134" y="73"/>
                  </a:cubicBezTo>
                  <a:cubicBezTo>
                    <a:pt x="140" y="73"/>
                    <a:pt x="140" y="67"/>
                    <a:pt x="140" y="55"/>
                  </a:cubicBezTo>
                  <a:cubicBezTo>
                    <a:pt x="104" y="37"/>
                    <a:pt x="55" y="6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2593425" y="2388125"/>
              <a:ext cx="4575" cy="3050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1" y="0"/>
                  </a:moveTo>
                  <a:cubicBezTo>
                    <a:pt x="49" y="55"/>
                    <a:pt x="110" y="91"/>
                    <a:pt x="170" y="121"/>
                  </a:cubicBezTo>
                  <a:cubicBezTo>
                    <a:pt x="176" y="121"/>
                    <a:pt x="182" y="115"/>
                    <a:pt x="176" y="109"/>
                  </a:cubicBezTo>
                  <a:cubicBezTo>
                    <a:pt x="140" y="49"/>
                    <a:pt x="79" y="0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2593425" y="2388125"/>
              <a:ext cx="4575" cy="3050"/>
            </a:xfrm>
            <a:custGeom>
              <a:avLst/>
              <a:gdLst/>
              <a:ahLst/>
              <a:cxnLst/>
              <a:rect l="l" t="t" r="r" b="b"/>
              <a:pathLst>
                <a:path w="183" h="122" extrusionOk="0">
                  <a:moveTo>
                    <a:pt x="1" y="0"/>
                  </a:moveTo>
                  <a:cubicBezTo>
                    <a:pt x="49" y="55"/>
                    <a:pt x="110" y="91"/>
                    <a:pt x="170" y="121"/>
                  </a:cubicBezTo>
                  <a:cubicBezTo>
                    <a:pt x="176" y="121"/>
                    <a:pt x="182" y="115"/>
                    <a:pt x="176" y="109"/>
                  </a:cubicBezTo>
                  <a:cubicBezTo>
                    <a:pt x="140" y="49"/>
                    <a:pt x="79" y="0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9"/>
            <p:cNvSpPr/>
            <p:nvPr/>
          </p:nvSpPr>
          <p:spPr>
            <a:xfrm>
              <a:off x="2560125" y="2391450"/>
              <a:ext cx="42875" cy="50125"/>
            </a:xfrm>
            <a:custGeom>
              <a:avLst/>
              <a:gdLst/>
              <a:ahLst/>
              <a:cxnLst/>
              <a:rect l="l" t="t" r="r" b="b"/>
              <a:pathLst>
                <a:path w="1715" h="2005" extrusionOk="0">
                  <a:moveTo>
                    <a:pt x="897" y="1"/>
                  </a:moveTo>
                  <a:cubicBezTo>
                    <a:pt x="818" y="128"/>
                    <a:pt x="739" y="255"/>
                    <a:pt x="661" y="382"/>
                  </a:cubicBezTo>
                  <a:cubicBezTo>
                    <a:pt x="576" y="515"/>
                    <a:pt x="503" y="642"/>
                    <a:pt x="425" y="775"/>
                  </a:cubicBezTo>
                  <a:cubicBezTo>
                    <a:pt x="352" y="915"/>
                    <a:pt x="285" y="1048"/>
                    <a:pt x="207" y="1187"/>
                  </a:cubicBezTo>
                  <a:cubicBezTo>
                    <a:pt x="140" y="1332"/>
                    <a:pt x="61" y="1466"/>
                    <a:pt x="1" y="1617"/>
                  </a:cubicBezTo>
                  <a:lnTo>
                    <a:pt x="957" y="2005"/>
                  </a:lnTo>
                  <a:cubicBezTo>
                    <a:pt x="1000" y="1871"/>
                    <a:pt x="1060" y="1756"/>
                    <a:pt x="1115" y="1623"/>
                  </a:cubicBezTo>
                  <a:cubicBezTo>
                    <a:pt x="1169" y="1496"/>
                    <a:pt x="1230" y="1375"/>
                    <a:pt x="1296" y="1248"/>
                  </a:cubicBezTo>
                  <a:cubicBezTo>
                    <a:pt x="1363" y="1115"/>
                    <a:pt x="1430" y="999"/>
                    <a:pt x="1502" y="866"/>
                  </a:cubicBezTo>
                  <a:cubicBezTo>
                    <a:pt x="1569" y="739"/>
                    <a:pt x="1635" y="618"/>
                    <a:pt x="1714" y="491"/>
                  </a:cubicBezTo>
                  <a:lnTo>
                    <a:pt x="897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9"/>
            <p:cNvSpPr/>
            <p:nvPr/>
          </p:nvSpPr>
          <p:spPr>
            <a:xfrm>
              <a:off x="2584500" y="2394175"/>
              <a:ext cx="18000" cy="11275"/>
            </a:xfrm>
            <a:custGeom>
              <a:avLst/>
              <a:gdLst/>
              <a:ahLst/>
              <a:cxnLst/>
              <a:rect l="l" t="t" r="r" b="b"/>
              <a:pathLst>
                <a:path w="720" h="451" extrusionOk="0">
                  <a:moveTo>
                    <a:pt x="19" y="1"/>
                  </a:moveTo>
                  <a:cubicBezTo>
                    <a:pt x="13" y="1"/>
                    <a:pt x="0" y="13"/>
                    <a:pt x="13" y="13"/>
                  </a:cubicBezTo>
                  <a:cubicBezTo>
                    <a:pt x="237" y="152"/>
                    <a:pt x="461" y="327"/>
                    <a:pt x="697" y="449"/>
                  </a:cubicBezTo>
                  <a:cubicBezTo>
                    <a:pt x="699" y="450"/>
                    <a:pt x="701" y="450"/>
                    <a:pt x="703" y="450"/>
                  </a:cubicBezTo>
                  <a:cubicBezTo>
                    <a:pt x="713" y="450"/>
                    <a:pt x="720" y="439"/>
                    <a:pt x="715" y="424"/>
                  </a:cubicBezTo>
                  <a:cubicBezTo>
                    <a:pt x="521" y="237"/>
                    <a:pt x="261" y="103"/>
                    <a:pt x="1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2584500" y="2394175"/>
              <a:ext cx="18000" cy="11275"/>
            </a:xfrm>
            <a:custGeom>
              <a:avLst/>
              <a:gdLst/>
              <a:ahLst/>
              <a:cxnLst/>
              <a:rect l="l" t="t" r="r" b="b"/>
              <a:pathLst>
                <a:path w="720" h="451" extrusionOk="0">
                  <a:moveTo>
                    <a:pt x="19" y="1"/>
                  </a:moveTo>
                  <a:cubicBezTo>
                    <a:pt x="13" y="1"/>
                    <a:pt x="0" y="13"/>
                    <a:pt x="13" y="13"/>
                  </a:cubicBezTo>
                  <a:cubicBezTo>
                    <a:pt x="237" y="152"/>
                    <a:pt x="461" y="327"/>
                    <a:pt x="697" y="449"/>
                  </a:cubicBezTo>
                  <a:cubicBezTo>
                    <a:pt x="699" y="450"/>
                    <a:pt x="701" y="450"/>
                    <a:pt x="703" y="450"/>
                  </a:cubicBezTo>
                  <a:cubicBezTo>
                    <a:pt x="713" y="450"/>
                    <a:pt x="720" y="439"/>
                    <a:pt x="715" y="424"/>
                  </a:cubicBezTo>
                  <a:cubicBezTo>
                    <a:pt x="521" y="237"/>
                    <a:pt x="261" y="103"/>
                    <a:pt x="19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2591450" y="2404925"/>
              <a:ext cx="10975" cy="18650"/>
            </a:xfrm>
            <a:custGeom>
              <a:avLst/>
              <a:gdLst/>
              <a:ahLst/>
              <a:cxnLst/>
              <a:rect l="l" t="t" r="r" b="b"/>
              <a:pathLst>
                <a:path w="439" h="746" extrusionOk="0">
                  <a:moveTo>
                    <a:pt x="424" y="1"/>
                  </a:moveTo>
                  <a:cubicBezTo>
                    <a:pt x="419" y="1"/>
                    <a:pt x="413" y="4"/>
                    <a:pt x="407" y="12"/>
                  </a:cubicBezTo>
                  <a:cubicBezTo>
                    <a:pt x="322" y="128"/>
                    <a:pt x="255" y="249"/>
                    <a:pt x="189" y="370"/>
                  </a:cubicBezTo>
                  <a:cubicBezTo>
                    <a:pt x="116" y="491"/>
                    <a:pt x="68" y="618"/>
                    <a:pt x="1" y="739"/>
                  </a:cubicBezTo>
                  <a:cubicBezTo>
                    <a:pt x="1" y="745"/>
                    <a:pt x="7" y="745"/>
                    <a:pt x="7" y="745"/>
                  </a:cubicBezTo>
                  <a:cubicBezTo>
                    <a:pt x="80" y="630"/>
                    <a:pt x="140" y="509"/>
                    <a:pt x="219" y="388"/>
                  </a:cubicBezTo>
                  <a:cubicBezTo>
                    <a:pt x="286" y="267"/>
                    <a:pt x="358" y="146"/>
                    <a:pt x="431" y="25"/>
                  </a:cubicBezTo>
                  <a:cubicBezTo>
                    <a:pt x="439" y="13"/>
                    <a:pt x="434" y="1"/>
                    <a:pt x="424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2591450" y="2404925"/>
              <a:ext cx="10975" cy="18650"/>
            </a:xfrm>
            <a:custGeom>
              <a:avLst/>
              <a:gdLst/>
              <a:ahLst/>
              <a:cxnLst/>
              <a:rect l="l" t="t" r="r" b="b"/>
              <a:pathLst>
                <a:path w="439" h="746" extrusionOk="0">
                  <a:moveTo>
                    <a:pt x="424" y="1"/>
                  </a:moveTo>
                  <a:cubicBezTo>
                    <a:pt x="419" y="1"/>
                    <a:pt x="413" y="4"/>
                    <a:pt x="407" y="12"/>
                  </a:cubicBezTo>
                  <a:cubicBezTo>
                    <a:pt x="322" y="128"/>
                    <a:pt x="255" y="249"/>
                    <a:pt x="189" y="370"/>
                  </a:cubicBezTo>
                  <a:cubicBezTo>
                    <a:pt x="116" y="491"/>
                    <a:pt x="68" y="618"/>
                    <a:pt x="1" y="739"/>
                  </a:cubicBezTo>
                  <a:cubicBezTo>
                    <a:pt x="1" y="745"/>
                    <a:pt x="7" y="745"/>
                    <a:pt x="7" y="745"/>
                  </a:cubicBezTo>
                  <a:cubicBezTo>
                    <a:pt x="80" y="630"/>
                    <a:pt x="140" y="509"/>
                    <a:pt x="219" y="388"/>
                  </a:cubicBezTo>
                  <a:cubicBezTo>
                    <a:pt x="286" y="267"/>
                    <a:pt x="358" y="146"/>
                    <a:pt x="431" y="25"/>
                  </a:cubicBezTo>
                  <a:cubicBezTo>
                    <a:pt x="439" y="13"/>
                    <a:pt x="434" y="1"/>
                    <a:pt x="424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2569200" y="2400075"/>
              <a:ext cx="29850" cy="40900"/>
            </a:xfrm>
            <a:custGeom>
              <a:avLst/>
              <a:gdLst/>
              <a:ahLst/>
              <a:cxnLst/>
              <a:rect l="l" t="t" r="r" b="b"/>
              <a:pathLst>
                <a:path w="1194" h="1636" extrusionOk="0">
                  <a:moveTo>
                    <a:pt x="806" y="1"/>
                  </a:moveTo>
                  <a:lnTo>
                    <a:pt x="721" y="140"/>
                  </a:lnTo>
                  <a:cubicBezTo>
                    <a:pt x="746" y="146"/>
                    <a:pt x="770" y="158"/>
                    <a:pt x="788" y="176"/>
                  </a:cubicBezTo>
                  <a:cubicBezTo>
                    <a:pt x="806" y="182"/>
                    <a:pt x="818" y="194"/>
                    <a:pt x="836" y="206"/>
                  </a:cubicBezTo>
                  <a:cubicBezTo>
                    <a:pt x="849" y="213"/>
                    <a:pt x="867" y="225"/>
                    <a:pt x="879" y="237"/>
                  </a:cubicBezTo>
                  <a:cubicBezTo>
                    <a:pt x="909" y="255"/>
                    <a:pt x="933" y="279"/>
                    <a:pt x="958" y="303"/>
                  </a:cubicBezTo>
                  <a:cubicBezTo>
                    <a:pt x="994" y="346"/>
                    <a:pt x="1018" y="388"/>
                    <a:pt x="1018" y="388"/>
                  </a:cubicBezTo>
                  <a:cubicBezTo>
                    <a:pt x="1018" y="388"/>
                    <a:pt x="1012" y="388"/>
                    <a:pt x="988" y="376"/>
                  </a:cubicBezTo>
                  <a:cubicBezTo>
                    <a:pt x="970" y="370"/>
                    <a:pt x="945" y="370"/>
                    <a:pt x="915" y="358"/>
                  </a:cubicBezTo>
                  <a:cubicBezTo>
                    <a:pt x="867" y="334"/>
                    <a:pt x="794" y="303"/>
                    <a:pt x="728" y="267"/>
                  </a:cubicBezTo>
                  <a:lnTo>
                    <a:pt x="661" y="219"/>
                  </a:lnTo>
                  <a:lnTo>
                    <a:pt x="606" y="303"/>
                  </a:lnTo>
                  <a:cubicBezTo>
                    <a:pt x="625" y="303"/>
                    <a:pt x="631" y="309"/>
                    <a:pt x="643" y="315"/>
                  </a:cubicBezTo>
                  <a:cubicBezTo>
                    <a:pt x="673" y="334"/>
                    <a:pt x="697" y="358"/>
                    <a:pt x="715" y="376"/>
                  </a:cubicBezTo>
                  <a:cubicBezTo>
                    <a:pt x="721" y="394"/>
                    <a:pt x="728" y="400"/>
                    <a:pt x="728" y="406"/>
                  </a:cubicBezTo>
                  <a:cubicBezTo>
                    <a:pt x="728" y="418"/>
                    <a:pt x="728" y="418"/>
                    <a:pt x="734" y="418"/>
                  </a:cubicBezTo>
                  <a:lnTo>
                    <a:pt x="734" y="424"/>
                  </a:lnTo>
                  <a:lnTo>
                    <a:pt x="721" y="424"/>
                  </a:lnTo>
                  <a:cubicBezTo>
                    <a:pt x="715" y="424"/>
                    <a:pt x="697" y="430"/>
                    <a:pt x="685" y="430"/>
                  </a:cubicBezTo>
                  <a:cubicBezTo>
                    <a:pt x="655" y="430"/>
                    <a:pt x="625" y="424"/>
                    <a:pt x="594" y="412"/>
                  </a:cubicBezTo>
                  <a:cubicBezTo>
                    <a:pt x="576" y="400"/>
                    <a:pt x="570" y="394"/>
                    <a:pt x="552" y="388"/>
                  </a:cubicBezTo>
                  <a:cubicBezTo>
                    <a:pt x="461" y="539"/>
                    <a:pt x="382" y="685"/>
                    <a:pt x="298" y="842"/>
                  </a:cubicBezTo>
                  <a:cubicBezTo>
                    <a:pt x="310" y="848"/>
                    <a:pt x="328" y="854"/>
                    <a:pt x="352" y="872"/>
                  </a:cubicBezTo>
                  <a:cubicBezTo>
                    <a:pt x="419" y="909"/>
                    <a:pt x="485" y="963"/>
                    <a:pt x="534" y="1000"/>
                  </a:cubicBezTo>
                  <a:lnTo>
                    <a:pt x="588" y="1054"/>
                  </a:lnTo>
                  <a:cubicBezTo>
                    <a:pt x="600" y="1066"/>
                    <a:pt x="600" y="1078"/>
                    <a:pt x="600" y="1078"/>
                  </a:cubicBezTo>
                  <a:cubicBezTo>
                    <a:pt x="600" y="1078"/>
                    <a:pt x="594" y="1078"/>
                    <a:pt x="570" y="1066"/>
                  </a:cubicBezTo>
                  <a:cubicBezTo>
                    <a:pt x="552" y="1066"/>
                    <a:pt x="528" y="1060"/>
                    <a:pt x="491" y="1054"/>
                  </a:cubicBezTo>
                  <a:cubicBezTo>
                    <a:pt x="437" y="1036"/>
                    <a:pt x="358" y="1006"/>
                    <a:pt x="292" y="969"/>
                  </a:cubicBezTo>
                  <a:cubicBezTo>
                    <a:pt x="273" y="963"/>
                    <a:pt x="261" y="951"/>
                    <a:pt x="243" y="939"/>
                  </a:cubicBezTo>
                  <a:cubicBezTo>
                    <a:pt x="225" y="987"/>
                    <a:pt x="201" y="1036"/>
                    <a:pt x="170" y="1084"/>
                  </a:cubicBezTo>
                  <a:cubicBezTo>
                    <a:pt x="183" y="1090"/>
                    <a:pt x="201" y="1090"/>
                    <a:pt x="213" y="1096"/>
                  </a:cubicBezTo>
                  <a:cubicBezTo>
                    <a:pt x="243" y="1115"/>
                    <a:pt x="273" y="1139"/>
                    <a:pt x="292" y="1169"/>
                  </a:cubicBezTo>
                  <a:cubicBezTo>
                    <a:pt x="298" y="1181"/>
                    <a:pt x="304" y="1187"/>
                    <a:pt x="304" y="1199"/>
                  </a:cubicBezTo>
                  <a:cubicBezTo>
                    <a:pt x="304" y="1205"/>
                    <a:pt x="304" y="1205"/>
                    <a:pt x="310" y="1205"/>
                  </a:cubicBezTo>
                  <a:lnTo>
                    <a:pt x="310" y="1212"/>
                  </a:lnTo>
                  <a:lnTo>
                    <a:pt x="292" y="1212"/>
                  </a:lnTo>
                  <a:cubicBezTo>
                    <a:pt x="286" y="1212"/>
                    <a:pt x="267" y="1218"/>
                    <a:pt x="249" y="1218"/>
                  </a:cubicBezTo>
                  <a:cubicBezTo>
                    <a:pt x="219" y="1218"/>
                    <a:pt x="183" y="1212"/>
                    <a:pt x="152" y="1199"/>
                  </a:cubicBezTo>
                  <a:cubicBezTo>
                    <a:pt x="140" y="1187"/>
                    <a:pt x="122" y="1181"/>
                    <a:pt x="116" y="1169"/>
                  </a:cubicBezTo>
                  <a:lnTo>
                    <a:pt x="55" y="1290"/>
                  </a:lnTo>
                  <a:lnTo>
                    <a:pt x="1" y="1417"/>
                  </a:lnTo>
                  <a:lnTo>
                    <a:pt x="510" y="1635"/>
                  </a:lnTo>
                  <a:cubicBezTo>
                    <a:pt x="546" y="1514"/>
                    <a:pt x="600" y="1399"/>
                    <a:pt x="643" y="1278"/>
                  </a:cubicBezTo>
                  <a:cubicBezTo>
                    <a:pt x="691" y="1157"/>
                    <a:pt x="752" y="1048"/>
                    <a:pt x="806" y="933"/>
                  </a:cubicBezTo>
                  <a:cubicBezTo>
                    <a:pt x="867" y="818"/>
                    <a:pt x="915" y="703"/>
                    <a:pt x="988" y="582"/>
                  </a:cubicBezTo>
                  <a:cubicBezTo>
                    <a:pt x="1054" y="467"/>
                    <a:pt x="1115" y="358"/>
                    <a:pt x="1194" y="249"/>
                  </a:cubicBezTo>
                  <a:lnTo>
                    <a:pt x="806" y="1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2580425" y="2400075"/>
              <a:ext cx="13175" cy="8500"/>
            </a:xfrm>
            <a:custGeom>
              <a:avLst/>
              <a:gdLst/>
              <a:ahLst/>
              <a:cxnLst/>
              <a:rect l="l" t="t" r="r" b="b"/>
              <a:pathLst>
                <a:path w="527" h="340" extrusionOk="0">
                  <a:moveTo>
                    <a:pt x="0" y="1"/>
                  </a:moveTo>
                  <a:cubicBezTo>
                    <a:pt x="79" y="79"/>
                    <a:pt x="182" y="116"/>
                    <a:pt x="272" y="176"/>
                  </a:cubicBezTo>
                  <a:cubicBezTo>
                    <a:pt x="357" y="231"/>
                    <a:pt x="442" y="279"/>
                    <a:pt x="521" y="340"/>
                  </a:cubicBezTo>
                  <a:cubicBezTo>
                    <a:pt x="521" y="340"/>
                    <a:pt x="527" y="340"/>
                    <a:pt x="521" y="334"/>
                  </a:cubicBezTo>
                  <a:cubicBezTo>
                    <a:pt x="454" y="261"/>
                    <a:pt x="369" y="200"/>
                    <a:pt x="291" y="146"/>
                  </a:cubicBezTo>
                  <a:cubicBezTo>
                    <a:pt x="206" y="85"/>
                    <a:pt x="109" y="1"/>
                    <a:pt x="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2580425" y="2400075"/>
              <a:ext cx="13175" cy="8500"/>
            </a:xfrm>
            <a:custGeom>
              <a:avLst/>
              <a:gdLst/>
              <a:ahLst/>
              <a:cxnLst/>
              <a:rect l="l" t="t" r="r" b="b"/>
              <a:pathLst>
                <a:path w="527" h="340" extrusionOk="0">
                  <a:moveTo>
                    <a:pt x="0" y="1"/>
                  </a:moveTo>
                  <a:cubicBezTo>
                    <a:pt x="79" y="79"/>
                    <a:pt x="182" y="116"/>
                    <a:pt x="272" y="176"/>
                  </a:cubicBezTo>
                  <a:cubicBezTo>
                    <a:pt x="357" y="231"/>
                    <a:pt x="442" y="279"/>
                    <a:pt x="521" y="340"/>
                  </a:cubicBezTo>
                  <a:cubicBezTo>
                    <a:pt x="521" y="340"/>
                    <a:pt x="527" y="340"/>
                    <a:pt x="521" y="334"/>
                  </a:cubicBezTo>
                  <a:cubicBezTo>
                    <a:pt x="454" y="261"/>
                    <a:pt x="369" y="200"/>
                    <a:pt x="291" y="146"/>
                  </a:cubicBezTo>
                  <a:cubicBezTo>
                    <a:pt x="206" y="85"/>
                    <a:pt x="109" y="1"/>
                    <a:pt x="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2571175" y="2418700"/>
              <a:ext cx="12400" cy="7800"/>
            </a:xfrm>
            <a:custGeom>
              <a:avLst/>
              <a:gdLst/>
              <a:ahLst/>
              <a:cxnLst/>
              <a:rect l="l" t="t" r="r" b="b"/>
              <a:pathLst>
                <a:path w="496" h="312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61"/>
                    <a:pt x="134" y="91"/>
                    <a:pt x="213" y="127"/>
                  </a:cubicBezTo>
                  <a:cubicBezTo>
                    <a:pt x="309" y="182"/>
                    <a:pt x="394" y="249"/>
                    <a:pt x="485" y="309"/>
                  </a:cubicBezTo>
                  <a:cubicBezTo>
                    <a:pt x="487" y="311"/>
                    <a:pt x="489" y="312"/>
                    <a:pt x="490" y="312"/>
                  </a:cubicBezTo>
                  <a:cubicBezTo>
                    <a:pt x="494" y="312"/>
                    <a:pt x="495" y="307"/>
                    <a:pt x="491" y="303"/>
                  </a:cubicBezTo>
                  <a:cubicBezTo>
                    <a:pt x="424" y="230"/>
                    <a:pt x="340" y="170"/>
                    <a:pt x="255" y="121"/>
                  </a:cubicBezTo>
                  <a:cubicBezTo>
                    <a:pt x="182" y="73"/>
                    <a:pt x="98" y="6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2571175" y="2418700"/>
              <a:ext cx="12400" cy="7800"/>
            </a:xfrm>
            <a:custGeom>
              <a:avLst/>
              <a:gdLst/>
              <a:ahLst/>
              <a:cxnLst/>
              <a:rect l="l" t="t" r="r" b="b"/>
              <a:pathLst>
                <a:path w="496" h="312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61"/>
                    <a:pt x="134" y="91"/>
                    <a:pt x="213" y="127"/>
                  </a:cubicBezTo>
                  <a:cubicBezTo>
                    <a:pt x="309" y="182"/>
                    <a:pt x="394" y="249"/>
                    <a:pt x="485" y="309"/>
                  </a:cubicBezTo>
                  <a:cubicBezTo>
                    <a:pt x="487" y="311"/>
                    <a:pt x="489" y="312"/>
                    <a:pt x="490" y="312"/>
                  </a:cubicBezTo>
                  <a:cubicBezTo>
                    <a:pt x="494" y="312"/>
                    <a:pt x="495" y="307"/>
                    <a:pt x="491" y="303"/>
                  </a:cubicBezTo>
                  <a:cubicBezTo>
                    <a:pt x="424" y="230"/>
                    <a:pt x="340" y="170"/>
                    <a:pt x="255" y="121"/>
                  </a:cubicBezTo>
                  <a:cubicBezTo>
                    <a:pt x="182" y="73"/>
                    <a:pt x="98" y="6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2581475" y="2406575"/>
              <a:ext cx="4100" cy="2000"/>
            </a:xfrm>
            <a:custGeom>
              <a:avLst/>
              <a:gdLst/>
              <a:ahLst/>
              <a:cxnLst/>
              <a:rect l="l" t="t" r="r" b="b"/>
              <a:pathLst>
                <a:path w="164" h="80" extrusionOk="0">
                  <a:moveTo>
                    <a:pt x="0" y="1"/>
                  </a:moveTo>
                  <a:cubicBezTo>
                    <a:pt x="43" y="43"/>
                    <a:pt x="103" y="68"/>
                    <a:pt x="152" y="80"/>
                  </a:cubicBezTo>
                  <a:cubicBezTo>
                    <a:pt x="164" y="80"/>
                    <a:pt x="164" y="74"/>
                    <a:pt x="164" y="68"/>
                  </a:cubicBezTo>
                  <a:cubicBezTo>
                    <a:pt x="115" y="37"/>
                    <a:pt x="67" y="7"/>
                    <a:pt x="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2581475" y="2406575"/>
              <a:ext cx="4100" cy="2000"/>
            </a:xfrm>
            <a:custGeom>
              <a:avLst/>
              <a:gdLst/>
              <a:ahLst/>
              <a:cxnLst/>
              <a:rect l="l" t="t" r="r" b="b"/>
              <a:pathLst>
                <a:path w="164" h="80" extrusionOk="0">
                  <a:moveTo>
                    <a:pt x="0" y="1"/>
                  </a:moveTo>
                  <a:cubicBezTo>
                    <a:pt x="43" y="43"/>
                    <a:pt x="103" y="68"/>
                    <a:pt x="152" y="80"/>
                  </a:cubicBezTo>
                  <a:cubicBezTo>
                    <a:pt x="164" y="80"/>
                    <a:pt x="164" y="74"/>
                    <a:pt x="164" y="68"/>
                  </a:cubicBezTo>
                  <a:cubicBezTo>
                    <a:pt x="115" y="37"/>
                    <a:pt x="67" y="7"/>
                    <a:pt x="0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2571325" y="2427025"/>
              <a:ext cx="5175" cy="2600"/>
            </a:xfrm>
            <a:custGeom>
              <a:avLst/>
              <a:gdLst/>
              <a:ahLst/>
              <a:cxnLst/>
              <a:rect l="l" t="t" r="r" b="b"/>
              <a:pathLst>
                <a:path w="207" h="104" extrusionOk="0">
                  <a:moveTo>
                    <a:pt x="1" y="0"/>
                  </a:moveTo>
                  <a:cubicBezTo>
                    <a:pt x="55" y="49"/>
                    <a:pt x="122" y="79"/>
                    <a:pt x="188" y="103"/>
                  </a:cubicBezTo>
                  <a:cubicBezTo>
                    <a:pt x="201" y="103"/>
                    <a:pt x="207" y="97"/>
                    <a:pt x="201" y="91"/>
                  </a:cubicBezTo>
                  <a:cubicBezTo>
                    <a:pt x="152" y="37"/>
                    <a:pt x="79" y="0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9"/>
            <p:cNvSpPr/>
            <p:nvPr/>
          </p:nvSpPr>
          <p:spPr>
            <a:xfrm>
              <a:off x="2571325" y="2427025"/>
              <a:ext cx="5175" cy="2600"/>
            </a:xfrm>
            <a:custGeom>
              <a:avLst/>
              <a:gdLst/>
              <a:ahLst/>
              <a:cxnLst/>
              <a:rect l="l" t="t" r="r" b="b"/>
              <a:pathLst>
                <a:path w="207" h="104" extrusionOk="0">
                  <a:moveTo>
                    <a:pt x="1" y="0"/>
                  </a:moveTo>
                  <a:cubicBezTo>
                    <a:pt x="55" y="49"/>
                    <a:pt x="122" y="79"/>
                    <a:pt x="188" y="103"/>
                  </a:cubicBezTo>
                  <a:cubicBezTo>
                    <a:pt x="201" y="103"/>
                    <a:pt x="207" y="97"/>
                    <a:pt x="201" y="91"/>
                  </a:cubicBezTo>
                  <a:cubicBezTo>
                    <a:pt x="152" y="37"/>
                    <a:pt x="79" y="0"/>
                    <a:pt x="1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9"/>
            <p:cNvSpPr/>
            <p:nvPr/>
          </p:nvSpPr>
          <p:spPr>
            <a:xfrm>
              <a:off x="2549525" y="2432025"/>
              <a:ext cx="34400" cy="48450"/>
            </a:xfrm>
            <a:custGeom>
              <a:avLst/>
              <a:gdLst/>
              <a:ahLst/>
              <a:cxnLst/>
              <a:rect l="l" t="t" r="r" b="b"/>
              <a:pathLst>
                <a:path w="1376" h="1938" extrusionOk="0">
                  <a:moveTo>
                    <a:pt x="425" y="0"/>
                  </a:moveTo>
                  <a:cubicBezTo>
                    <a:pt x="394" y="73"/>
                    <a:pt x="364" y="145"/>
                    <a:pt x="334" y="224"/>
                  </a:cubicBezTo>
                  <a:lnTo>
                    <a:pt x="255" y="448"/>
                  </a:lnTo>
                  <a:cubicBezTo>
                    <a:pt x="219" y="527"/>
                    <a:pt x="201" y="606"/>
                    <a:pt x="176" y="684"/>
                  </a:cubicBezTo>
                  <a:cubicBezTo>
                    <a:pt x="164" y="769"/>
                    <a:pt x="134" y="842"/>
                    <a:pt x="116" y="926"/>
                  </a:cubicBezTo>
                  <a:lnTo>
                    <a:pt x="61" y="1175"/>
                  </a:lnTo>
                  <a:cubicBezTo>
                    <a:pt x="49" y="1259"/>
                    <a:pt x="37" y="1338"/>
                    <a:pt x="31" y="1423"/>
                  </a:cubicBezTo>
                  <a:lnTo>
                    <a:pt x="19" y="1556"/>
                  </a:lnTo>
                  <a:cubicBezTo>
                    <a:pt x="13" y="1598"/>
                    <a:pt x="13" y="1635"/>
                    <a:pt x="13" y="1683"/>
                  </a:cubicBezTo>
                  <a:lnTo>
                    <a:pt x="1" y="1938"/>
                  </a:lnTo>
                  <a:lnTo>
                    <a:pt x="1" y="1938"/>
                  </a:lnTo>
                  <a:lnTo>
                    <a:pt x="1091" y="1889"/>
                  </a:lnTo>
                  <a:lnTo>
                    <a:pt x="1091" y="1707"/>
                  </a:lnTo>
                  <a:lnTo>
                    <a:pt x="1091" y="1617"/>
                  </a:lnTo>
                  <a:lnTo>
                    <a:pt x="1097" y="1526"/>
                  </a:lnTo>
                  <a:cubicBezTo>
                    <a:pt x="1109" y="1465"/>
                    <a:pt x="1109" y="1393"/>
                    <a:pt x="1115" y="1332"/>
                  </a:cubicBezTo>
                  <a:lnTo>
                    <a:pt x="1145" y="1144"/>
                  </a:lnTo>
                  <a:cubicBezTo>
                    <a:pt x="1151" y="1084"/>
                    <a:pt x="1175" y="1017"/>
                    <a:pt x="1188" y="957"/>
                  </a:cubicBezTo>
                  <a:cubicBezTo>
                    <a:pt x="1212" y="896"/>
                    <a:pt x="1224" y="830"/>
                    <a:pt x="1242" y="769"/>
                  </a:cubicBezTo>
                  <a:lnTo>
                    <a:pt x="1303" y="575"/>
                  </a:lnTo>
                  <a:cubicBezTo>
                    <a:pt x="1321" y="515"/>
                    <a:pt x="1351" y="448"/>
                    <a:pt x="1375" y="388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2562850" y="2434275"/>
              <a:ext cx="21075" cy="9125"/>
            </a:xfrm>
            <a:custGeom>
              <a:avLst/>
              <a:gdLst/>
              <a:ahLst/>
              <a:cxnLst/>
              <a:rect l="l" t="t" r="r" b="b"/>
              <a:pathLst>
                <a:path w="843" h="365" extrusionOk="0">
                  <a:moveTo>
                    <a:pt x="13" y="1"/>
                  </a:moveTo>
                  <a:cubicBezTo>
                    <a:pt x="7" y="1"/>
                    <a:pt x="1" y="13"/>
                    <a:pt x="7" y="19"/>
                  </a:cubicBezTo>
                  <a:cubicBezTo>
                    <a:pt x="273" y="140"/>
                    <a:pt x="540" y="273"/>
                    <a:pt x="806" y="364"/>
                  </a:cubicBezTo>
                  <a:cubicBezTo>
                    <a:pt x="824" y="358"/>
                    <a:pt x="842" y="346"/>
                    <a:pt x="824" y="334"/>
                  </a:cubicBezTo>
                  <a:cubicBezTo>
                    <a:pt x="582" y="176"/>
                    <a:pt x="285" y="74"/>
                    <a:pt x="1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2562850" y="2434275"/>
              <a:ext cx="21075" cy="9125"/>
            </a:xfrm>
            <a:custGeom>
              <a:avLst/>
              <a:gdLst/>
              <a:ahLst/>
              <a:cxnLst/>
              <a:rect l="l" t="t" r="r" b="b"/>
              <a:pathLst>
                <a:path w="843" h="365" extrusionOk="0">
                  <a:moveTo>
                    <a:pt x="13" y="1"/>
                  </a:moveTo>
                  <a:cubicBezTo>
                    <a:pt x="7" y="1"/>
                    <a:pt x="1" y="13"/>
                    <a:pt x="7" y="19"/>
                  </a:cubicBezTo>
                  <a:cubicBezTo>
                    <a:pt x="273" y="140"/>
                    <a:pt x="540" y="273"/>
                    <a:pt x="806" y="364"/>
                  </a:cubicBezTo>
                  <a:cubicBezTo>
                    <a:pt x="824" y="358"/>
                    <a:pt x="842" y="346"/>
                    <a:pt x="824" y="334"/>
                  </a:cubicBezTo>
                  <a:cubicBezTo>
                    <a:pt x="582" y="176"/>
                    <a:pt x="285" y="74"/>
                    <a:pt x="13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2577225" y="2442775"/>
              <a:ext cx="6525" cy="18750"/>
            </a:xfrm>
            <a:custGeom>
              <a:avLst/>
              <a:gdLst/>
              <a:ahLst/>
              <a:cxnLst/>
              <a:rect l="l" t="t" r="r" b="b"/>
              <a:pathLst>
                <a:path w="261" h="750" extrusionOk="0">
                  <a:moveTo>
                    <a:pt x="242" y="0"/>
                  </a:moveTo>
                  <a:cubicBezTo>
                    <a:pt x="236" y="0"/>
                    <a:pt x="229" y="3"/>
                    <a:pt x="225" y="12"/>
                  </a:cubicBezTo>
                  <a:lnTo>
                    <a:pt x="182" y="103"/>
                  </a:lnTo>
                  <a:cubicBezTo>
                    <a:pt x="164" y="133"/>
                    <a:pt x="158" y="163"/>
                    <a:pt x="146" y="194"/>
                  </a:cubicBezTo>
                  <a:cubicBezTo>
                    <a:pt x="122" y="254"/>
                    <a:pt x="98" y="315"/>
                    <a:pt x="86" y="375"/>
                  </a:cubicBezTo>
                  <a:cubicBezTo>
                    <a:pt x="67" y="436"/>
                    <a:pt x="55" y="496"/>
                    <a:pt x="37" y="563"/>
                  </a:cubicBezTo>
                  <a:lnTo>
                    <a:pt x="13" y="654"/>
                  </a:lnTo>
                  <a:lnTo>
                    <a:pt x="1" y="745"/>
                  </a:lnTo>
                  <a:cubicBezTo>
                    <a:pt x="1" y="748"/>
                    <a:pt x="2" y="749"/>
                    <a:pt x="5" y="749"/>
                  </a:cubicBezTo>
                  <a:cubicBezTo>
                    <a:pt x="7" y="749"/>
                    <a:pt x="10" y="748"/>
                    <a:pt x="13" y="745"/>
                  </a:cubicBezTo>
                  <a:lnTo>
                    <a:pt x="37" y="654"/>
                  </a:lnTo>
                  <a:lnTo>
                    <a:pt x="67" y="563"/>
                  </a:lnTo>
                  <a:lnTo>
                    <a:pt x="122" y="381"/>
                  </a:lnTo>
                  <a:lnTo>
                    <a:pt x="182" y="200"/>
                  </a:lnTo>
                  <a:lnTo>
                    <a:pt x="213" y="109"/>
                  </a:lnTo>
                  <a:lnTo>
                    <a:pt x="249" y="18"/>
                  </a:lnTo>
                  <a:cubicBezTo>
                    <a:pt x="261" y="10"/>
                    <a:pt x="252" y="0"/>
                    <a:pt x="24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9"/>
            <p:cNvSpPr/>
            <p:nvPr/>
          </p:nvSpPr>
          <p:spPr>
            <a:xfrm>
              <a:off x="2577225" y="2442775"/>
              <a:ext cx="6525" cy="18750"/>
            </a:xfrm>
            <a:custGeom>
              <a:avLst/>
              <a:gdLst/>
              <a:ahLst/>
              <a:cxnLst/>
              <a:rect l="l" t="t" r="r" b="b"/>
              <a:pathLst>
                <a:path w="261" h="750" extrusionOk="0">
                  <a:moveTo>
                    <a:pt x="242" y="0"/>
                  </a:moveTo>
                  <a:cubicBezTo>
                    <a:pt x="236" y="0"/>
                    <a:pt x="229" y="3"/>
                    <a:pt x="225" y="12"/>
                  </a:cubicBezTo>
                  <a:lnTo>
                    <a:pt x="182" y="103"/>
                  </a:lnTo>
                  <a:cubicBezTo>
                    <a:pt x="164" y="133"/>
                    <a:pt x="158" y="163"/>
                    <a:pt x="146" y="194"/>
                  </a:cubicBezTo>
                  <a:cubicBezTo>
                    <a:pt x="122" y="254"/>
                    <a:pt x="98" y="315"/>
                    <a:pt x="86" y="375"/>
                  </a:cubicBezTo>
                  <a:cubicBezTo>
                    <a:pt x="67" y="436"/>
                    <a:pt x="55" y="496"/>
                    <a:pt x="37" y="563"/>
                  </a:cubicBezTo>
                  <a:lnTo>
                    <a:pt x="13" y="654"/>
                  </a:lnTo>
                  <a:lnTo>
                    <a:pt x="1" y="745"/>
                  </a:lnTo>
                  <a:cubicBezTo>
                    <a:pt x="1" y="748"/>
                    <a:pt x="2" y="749"/>
                    <a:pt x="5" y="749"/>
                  </a:cubicBezTo>
                  <a:cubicBezTo>
                    <a:pt x="7" y="749"/>
                    <a:pt x="10" y="748"/>
                    <a:pt x="13" y="745"/>
                  </a:cubicBezTo>
                  <a:lnTo>
                    <a:pt x="37" y="654"/>
                  </a:lnTo>
                  <a:lnTo>
                    <a:pt x="67" y="563"/>
                  </a:lnTo>
                  <a:lnTo>
                    <a:pt x="122" y="381"/>
                  </a:lnTo>
                  <a:lnTo>
                    <a:pt x="182" y="200"/>
                  </a:lnTo>
                  <a:lnTo>
                    <a:pt x="213" y="109"/>
                  </a:lnTo>
                  <a:lnTo>
                    <a:pt x="249" y="18"/>
                  </a:lnTo>
                  <a:cubicBezTo>
                    <a:pt x="261" y="10"/>
                    <a:pt x="252" y="0"/>
                    <a:pt x="242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9"/>
            <p:cNvSpPr/>
            <p:nvPr/>
          </p:nvSpPr>
          <p:spPr>
            <a:xfrm>
              <a:off x="2559675" y="2441050"/>
              <a:ext cx="15625" cy="6125"/>
            </a:xfrm>
            <a:custGeom>
              <a:avLst/>
              <a:gdLst/>
              <a:ahLst/>
              <a:cxnLst/>
              <a:rect l="l" t="t" r="r" b="b"/>
              <a:pathLst>
                <a:path w="625" h="245" extrusionOk="0">
                  <a:moveTo>
                    <a:pt x="31" y="1"/>
                  </a:moveTo>
                  <a:cubicBezTo>
                    <a:pt x="21" y="1"/>
                    <a:pt x="11" y="1"/>
                    <a:pt x="1" y="2"/>
                  </a:cubicBezTo>
                  <a:cubicBezTo>
                    <a:pt x="91" y="63"/>
                    <a:pt x="219" y="87"/>
                    <a:pt x="321" y="123"/>
                  </a:cubicBezTo>
                  <a:cubicBezTo>
                    <a:pt x="418" y="166"/>
                    <a:pt x="521" y="202"/>
                    <a:pt x="618" y="245"/>
                  </a:cubicBezTo>
                  <a:cubicBezTo>
                    <a:pt x="618" y="245"/>
                    <a:pt x="624" y="245"/>
                    <a:pt x="618" y="238"/>
                  </a:cubicBezTo>
                  <a:cubicBezTo>
                    <a:pt x="527" y="178"/>
                    <a:pt x="430" y="136"/>
                    <a:pt x="334" y="87"/>
                  </a:cubicBezTo>
                  <a:cubicBezTo>
                    <a:pt x="240" y="54"/>
                    <a:pt x="136" y="1"/>
                    <a:pt x="3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559675" y="2441050"/>
              <a:ext cx="15625" cy="6125"/>
            </a:xfrm>
            <a:custGeom>
              <a:avLst/>
              <a:gdLst/>
              <a:ahLst/>
              <a:cxnLst/>
              <a:rect l="l" t="t" r="r" b="b"/>
              <a:pathLst>
                <a:path w="625" h="245" extrusionOk="0">
                  <a:moveTo>
                    <a:pt x="31" y="1"/>
                  </a:moveTo>
                  <a:cubicBezTo>
                    <a:pt x="21" y="1"/>
                    <a:pt x="11" y="1"/>
                    <a:pt x="1" y="2"/>
                  </a:cubicBezTo>
                  <a:cubicBezTo>
                    <a:pt x="91" y="63"/>
                    <a:pt x="219" y="87"/>
                    <a:pt x="321" y="123"/>
                  </a:cubicBezTo>
                  <a:cubicBezTo>
                    <a:pt x="418" y="166"/>
                    <a:pt x="521" y="202"/>
                    <a:pt x="618" y="245"/>
                  </a:cubicBezTo>
                  <a:cubicBezTo>
                    <a:pt x="618" y="245"/>
                    <a:pt x="624" y="245"/>
                    <a:pt x="618" y="238"/>
                  </a:cubicBezTo>
                  <a:cubicBezTo>
                    <a:pt x="527" y="178"/>
                    <a:pt x="430" y="136"/>
                    <a:pt x="334" y="87"/>
                  </a:cubicBezTo>
                  <a:cubicBezTo>
                    <a:pt x="240" y="54"/>
                    <a:pt x="136" y="1"/>
                    <a:pt x="31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555275" y="2462550"/>
              <a:ext cx="15325" cy="3850"/>
            </a:xfrm>
            <a:custGeom>
              <a:avLst/>
              <a:gdLst/>
              <a:ahLst/>
              <a:cxnLst/>
              <a:rect l="l" t="t" r="r" b="b"/>
              <a:pathLst>
                <a:path w="613" h="154" extrusionOk="0">
                  <a:moveTo>
                    <a:pt x="70" y="0"/>
                  </a:moveTo>
                  <a:cubicBezTo>
                    <a:pt x="47" y="0"/>
                    <a:pt x="23" y="3"/>
                    <a:pt x="1" y="8"/>
                  </a:cubicBezTo>
                  <a:cubicBezTo>
                    <a:pt x="74" y="51"/>
                    <a:pt x="177" y="44"/>
                    <a:pt x="255" y="63"/>
                  </a:cubicBezTo>
                  <a:cubicBezTo>
                    <a:pt x="376" y="81"/>
                    <a:pt x="485" y="111"/>
                    <a:pt x="606" y="153"/>
                  </a:cubicBezTo>
                  <a:cubicBezTo>
                    <a:pt x="612" y="153"/>
                    <a:pt x="612" y="141"/>
                    <a:pt x="612" y="141"/>
                  </a:cubicBezTo>
                  <a:cubicBezTo>
                    <a:pt x="516" y="99"/>
                    <a:pt x="407" y="69"/>
                    <a:pt x="310" y="44"/>
                  </a:cubicBezTo>
                  <a:cubicBezTo>
                    <a:pt x="231" y="26"/>
                    <a:pt x="148" y="0"/>
                    <a:pt x="7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9"/>
            <p:cNvSpPr/>
            <p:nvPr/>
          </p:nvSpPr>
          <p:spPr>
            <a:xfrm>
              <a:off x="2555275" y="2462550"/>
              <a:ext cx="15325" cy="3850"/>
            </a:xfrm>
            <a:custGeom>
              <a:avLst/>
              <a:gdLst/>
              <a:ahLst/>
              <a:cxnLst/>
              <a:rect l="l" t="t" r="r" b="b"/>
              <a:pathLst>
                <a:path w="613" h="154" extrusionOk="0">
                  <a:moveTo>
                    <a:pt x="70" y="0"/>
                  </a:moveTo>
                  <a:cubicBezTo>
                    <a:pt x="47" y="0"/>
                    <a:pt x="23" y="3"/>
                    <a:pt x="1" y="8"/>
                  </a:cubicBezTo>
                  <a:cubicBezTo>
                    <a:pt x="74" y="51"/>
                    <a:pt x="177" y="44"/>
                    <a:pt x="255" y="63"/>
                  </a:cubicBezTo>
                  <a:cubicBezTo>
                    <a:pt x="376" y="81"/>
                    <a:pt x="485" y="111"/>
                    <a:pt x="606" y="153"/>
                  </a:cubicBezTo>
                  <a:cubicBezTo>
                    <a:pt x="612" y="153"/>
                    <a:pt x="612" y="141"/>
                    <a:pt x="612" y="141"/>
                  </a:cubicBezTo>
                  <a:cubicBezTo>
                    <a:pt x="516" y="99"/>
                    <a:pt x="407" y="69"/>
                    <a:pt x="310" y="44"/>
                  </a:cubicBezTo>
                  <a:cubicBezTo>
                    <a:pt x="231" y="26"/>
                    <a:pt x="148" y="0"/>
                    <a:pt x="70" y="0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9"/>
            <p:cNvSpPr/>
            <p:nvPr/>
          </p:nvSpPr>
          <p:spPr>
            <a:xfrm>
              <a:off x="2562250" y="2447575"/>
              <a:ext cx="4575" cy="1425"/>
            </a:xfrm>
            <a:custGeom>
              <a:avLst/>
              <a:gdLst/>
              <a:ahLst/>
              <a:cxnLst/>
              <a:rect l="l" t="t" r="r" b="b"/>
              <a:pathLst>
                <a:path w="183" h="57" extrusionOk="0">
                  <a:moveTo>
                    <a:pt x="25" y="1"/>
                  </a:moveTo>
                  <a:cubicBezTo>
                    <a:pt x="16" y="1"/>
                    <a:pt x="8" y="1"/>
                    <a:pt x="0" y="2"/>
                  </a:cubicBezTo>
                  <a:cubicBezTo>
                    <a:pt x="49" y="38"/>
                    <a:pt x="116" y="56"/>
                    <a:pt x="176" y="56"/>
                  </a:cubicBezTo>
                  <a:cubicBezTo>
                    <a:pt x="182" y="56"/>
                    <a:pt x="182" y="44"/>
                    <a:pt x="176" y="38"/>
                  </a:cubicBezTo>
                  <a:cubicBezTo>
                    <a:pt x="134" y="17"/>
                    <a:pt x="78" y="1"/>
                    <a:pt x="2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2562250" y="2447575"/>
              <a:ext cx="4575" cy="1425"/>
            </a:xfrm>
            <a:custGeom>
              <a:avLst/>
              <a:gdLst/>
              <a:ahLst/>
              <a:cxnLst/>
              <a:rect l="l" t="t" r="r" b="b"/>
              <a:pathLst>
                <a:path w="183" h="57" extrusionOk="0">
                  <a:moveTo>
                    <a:pt x="25" y="1"/>
                  </a:moveTo>
                  <a:cubicBezTo>
                    <a:pt x="16" y="1"/>
                    <a:pt x="8" y="1"/>
                    <a:pt x="0" y="2"/>
                  </a:cubicBezTo>
                  <a:cubicBezTo>
                    <a:pt x="49" y="38"/>
                    <a:pt x="116" y="56"/>
                    <a:pt x="176" y="56"/>
                  </a:cubicBezTo>
                  <a:cubicBezTo>
                    <a:pt x="182" y="56"/>
                    <a:pt x="182" y="44"/>
                    <a:pt x="176" y="38"/>
                  </a:cubicBezTo>
                  <a:cubicBezTo>
                    <a:pt x="134" y="17"/>
                    <a:pt x="78" y="1"/>
                    <a:pt x="25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2558475" y="2470475"/>
              <a:ext cx="6225" cy="1275"/>
            </a:xfrm>
            <a:custGeom>
              <a:avLst/>
              <a:gdLst/>
              <a:ahLst/>
              <a:cxnLst/>
              <a:rect l="l" t="t" r="r" b="b"/>
              <a:pathLst>
                <a:path w="249" h="51" extrusionOk="0">
                  <a:moveTo>
                    <a:pt x="98" y="1"/>
                  </a:moveTo>
                  <a:cubicBezTo>
                    <a:pt x="65" y="1"/>
                    <a:pt x="32" y="6"/>
                    <a:pt x="0" y="18"/>
                  </a:cubicBezTo>
                  <a:cubicBezTo>
                    <a:pt x="61" y="42"/>
                    <a:pt x="119" y="50"/>
                    <a:pt x="181" y="50"/>
                  </a:cubicBezTo>
                  <a:cubicBezTo>
                    <a:pt x="199" y="50"/>
                    <a:pt x="217" y="50"/>
                    <a:pt x="236" y="48"/>
                  </a:cubicBezTo>
                  <a:cubicBezTo>
                    <a:pt x="242" y="48"/>
                    <a:pt x="248" y="30"/>
                    <a:pt x="242" y="30"/>
                  </a:cubicBezTo>
                  <a:cubicBezTo>
                    <a:pt x="195" y="12"/>
                    <a:pt x="146" y="1"/>
                    <a:pt x="9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2558475" y="2470475"/>
              <a:ext cx="6225" cy="1275"/>
            </a:xfrm>
            <a:custGeom>
              <a:avLst/>
              <a:gdLst/>
              <a:ahLst/>
              <a:cxnLst/>
              <a:rect l="l" t="t" r="r" b="b"/>
              <a:pathLst>
                <a:path w="249" h="51" extrusionOk="0">
                  <a:moveTo>
                    <a:pt x="98" y="1"/>
                  </a:moveTo>
                  <a:cubicBezTo>
                    <a:pt x="65" y="1"/>
                    <a:pt x="32" y="6"/>
                    <a:pt x="0" y="18"/>
                  </a:cubicBezTo>
                  <a:cubicBezTo>
                    <a:pt x="61" y="42"/>
                    <a:pt x="119" y="50"/>
                    <a:pt x="181" y="50"/>
                  </a:cubicBezTo>
                  <a:cubicBezTo>
                    <a:pt x="199" y="50"/>
                    <a:pt x="217" y="50"/>
                    <a:pt x="236" y="48"/>
                  </a:cubicBezTo>
                  <a:cubicBezTo>
                    <a:pt x="242" y="48"/>
                    <a:pt x="248" y="30"/>
                    <a:pt x="242" y="30"/>
                  </a:cubicBezTo>
                  <a:cubicBezTo>
                    <a:pt x="195" y="12"/>
                    <a:pt x="146" y="1"/>
                    <a:pt x="98" y="1"/>
                  </a:cubicBezTo>
                  <a:close/>
                </a:path>
              </a:pathLst>
            </a:custGeom>
            <a:solidFill>
              <a:srgbClr val="7772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2667600" y="2181500"/>
              <a:ext cx="66475" cy="13650"/>
            </a:xfrm>
            <a:custGeom>
              <a:avLst/>
              <a:gdLst/>
              <a:ahLst/>
              <a:cxnLst/>
              <a:rect l="l" t="t" r="r" b="b"/>
              <a:pathLst>
                <a:path w="2659" h="546" extrusionOk="0">
                  <a:moveTo>
                    <a:pt x="1546" y="1"/>
                  </a:moveTo>
                  <a:cubicBezTo>
                    <a:pt x="1453" y="1"/>
                    <a:pt x="1360" y="5"/>
                    <a:pt x="1266" y="13"/>
                  </a:cubicBezTo>
                  <a:cubicBezTo>
                    <a:pt x="806" y="56"/>
                    <a:pt x="333" y="225"/>
                    <a:pt x="0" y="546"/>
                  </a:cubicBezTo>
                  <a:lnTo>
                    <a:pt x="2658" y="146"/>
                  </a:lnTo>
                  <a:cubicBezTo>
                    <a:pt x="2290" y="64"/>
                    <a:pt x="1921" y="1"/>
                    <a:pt x="1546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2667150" y="2176200"/>
              <a:ext cx="66925" cy="19125"/>
            </a:xfrm>
            <a:custGeom>
              <a:avLst/>
              <a:gdLst/>
              <a:ahLst/>
              <a:cxnLst/>
              <a:rect l="l" t="t" r="r" b="b"/>
              <a:pathLst>
                <a:path w="2677" h="765" extrusionOk="0">
                  <a:moveTo>
                    <a:pt x="1107" y="0"/>
                  </a:moveTo>
                  <a:cubicBezTo>
                    <a:pt x="1030" y="0"/>
                    <a:pt x="952" y="2"/>
                    <a:pt x="872" y="13"/>
                  </a:cubicBezTo>
                  <a:cubicBezTo>
                    <a:pt x="739" y="19"/>
                    <a:pt x="612" y="56"/>
                    <a:pt x="497" y="122"/>
                  </a:cubicBezTo>
                  <a:cubicBezTo>
                    <a:pt x="382" y="195"/>
                    <a:pt x="279" y="274"/>
                    <a:pt x="188" y="377"/>
                  </a:cubicBezTo>
                  <a:cubicBezTo>
                    <a:pt x="103" y="479"/>
                    <a:pt x="30" y="601"/>
                    <a:pt x="0" y="734"/>
                  </a:cubicBezTo>
                  <a:lnTo>
                    <a:pt x="24" y="764"/>
                  </a:lnTo>
                  <a:cubicBezTo>
                    <a:pt x="164" y="746"/>
                    <a:pt x="279" y="716"/>
                    <a:pt x="382" y="691"/>
                  </a:cubicBezTo>
                  <a:lnTo>
                    <a:pt x="690" y="625"/>
                  </a:lnTo>
                  <a:cubicBezTo>
                    <a:pt x="799" y="595"/>
                    <a:pt x="890" y="564"/>
                    <a:pt x="987" y="522"/>
                  </a:cubicBezTo>
                  <a:cubicBezTo>
                    <a:pt x="1084" y="486"/>
                    <a:pt x="1187" y="449"/>
                    <a:pt x="1290" y="425"/>
                  </a:cubicBezTo>
                  <a:cubicBezTo>
                    <a:pt x="1399" y="401"/>
                    <a:pt x="1502" y="389"/>
                    <a:pt x="1617" y="383"/>
                  </a:cubicBezTo>
                  <a:cubicBezTo>
                    <a:pt x="1732" y="364"/>
                    <a:pt x="1841" y="358"/>
                    <a:pt x="1956" y="358"/>
                  </a:cubicBezTo>
                  <a:cubicBezTo>
                    <a:pt x="1999" y="357"/>
                    <a:pt x="2042" y="357"/>
                    <a:pt x="2086" y="357"/>
                  </a:cubicBezTo>
                  <a:cubicBezTo>
                    <a:pt x="2278" y="357"/>
                    <a:pt x="2470" y="367"/>
                    <a:pt x="2658" y="377"/>
                  </a:cubicBezTo>
                  <a:lnTo>
                    <a:pt x="2676" y="322"/>
                  </a:lnTo>
                  <a:cubicBezTo>
                    <a:pt x="2458" y="231"/>
                    <a:pt x="2228" y="153"/>
                    <a:pt x="1992" y="92"/>
                  </a:cubicBezTo>
                  <a:cubicBezTo>
                    <a:pt x="1871" y="74"/>
                    <a:pt x="1750" y="44"/>
                    <a:pt x="1629" y="25"/>
                  </a:cubicBezTo>
                  <a:cubicBezTo>
                    <a:pt x="1508" y="13"/>
                    <a:pt x="1387" y="1"/>
                    <a:pt x="1259" y="1"/>
                  </a:cubicBezTo>
                  <a:cubicBezTo>
                    <a:pt x="1209" y="1"/>
                    <a:pt x="1158" y="0"/>
                    <a:pt x="1107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9"/>
            <p:cNvSpPr/>
            <p:nvPr/>
          </p:nvSpPr>
          <p:spPr>
            <a:xfrm>
              <a:off x="2644125" y="2151700"/>
              <a:ext cx="27275" cy="37850"/>
            </a:xfrm>
            <a:custGeom>
              <a:avLst/>
              <a:gdLst/>
              <a:ahLst/>
              <a:cxnLst/>
              <a:rect l="l" t="t" r="r" b="b"/>
              <a:pathLst>
                <a:path w="1091" h="1514" extrusionOk="0">
                  <a:moveTo>
                    <a:pt x="43" y="0"/>
                  </a:moveTo>
                  <a:lnTo>
                    <a:pt x="1" y="37"/>
                  </a:lnTo>
                  <a:cubicBezTo>
                    <a:pt x="86" y="176"/>
                    <a:pt x="164" y="303"/>
                    <a:pt x="231" y="430"/>
                  </a:cubicBezTo>
                  <a:cubicBezTo>
                    <a:pt x="267" y="497"/>
                    <a:pt x="298" y="557"/>
                    <a:pt x="328" y="630"/>
                  </a:cubicBezTo>
                  <a:cubicBezTo>
                    <a:pt x="358" y="697"/>
                    <a:pt x="388" y="757"/>
                    <a:pt x="419" y="824"/>
                  </a:cubicBezTo>
                  <a:cubicBezTo>
                    <a:pt x="449" y="884"/>
                    <a:pt x="467" y="963"/>
                    <a:pt x="485" y="1030"/>
                  </a:cubicBezTo>
                  <a:cubicBezTo>
                    <a:pt x="509" y="1096"/>
                    <a:pt x="540" y="1157"/>
                    <a:pt x="588" y="1211"/>
                  </a:cubicBezTo>
                  <a:cubicBezTo>
                    <a:pt x="631" y="1272"/>
                    <a:pt x="685" y="1314"/>
                    <a:pt x="746" y="1369"/>
                  </a:cubicBezTo>
                  <a:cubicBezTo>
                    <a:pt x="812" y="1423"/>
                    <a:pt x="879" y="1466"/>
                    <a:pt x="976" y="1514"/>
                  </a:cubicBezTo>
                  <a:lnTo>
                    <a:pt x="1024" y="1490"/>
                  </a:lnTo>
                  <a:cubicBezTo>
                    <a:pt x="1073" y="1393"/>
                    <a:pt x="1085" y="1308"/>
                    <a:pt x="1091" y="1217"/>
                  </a:cubicBezTo>
                  <a:cubicBezTo>
                    <a:pt x="1091" y="1126"/>
                    <a:pt x="1085" y="1042"/>
                    <a:pt x="1060" y="969"/>
                  </a:cubicBezTo>
                  <a:cubicBezTo>
                    <a:pt x="1048" y="884"/>
                    <a:pt x="1000" y="818"/>
                    <a:pt x="951" y="757"/>
                  </a:cubicBezTo>
                  <a:cubicBezTo>
                    <a:pt x="897" y="697"/>
                    <a:pt x="836" y="642"/>
                    <a:pt x="782" y="582"/>
                  </a:cubicBezTo>
                  <a:cubicBezTo>
                    <a:pt x="727" y="521"/>
                    <a:pt x="667" y="460"/>
                    <a:pt x="618" y="406"/>
                  </a:cubicBezTo>
                  <a:cubicBezTo>
                    <a:pt x="558" y="352"/>
                    <a:pt x="497" y="309"/>
                    <a:pt x="437" y="255"/>
                  </a:cubicBezTo>
                  <a:cubicBezTo>
                    <a:pt x="316" y="158"/>
                    <a:pt x="176" y="67"/>
                    <a:pt x="43" y="0"/>
                  </a:cubicBezTo>
                  <a:close/>
                </a:path>
              </a:pathLst>
            </a:custGeom>
            <a:solidFill>
              <a:srgbClr val="77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9"/>
            <p:cNvSpPr/>
            <p:nvPr/>
          </p:nvSpPr>
          <p:spPr>
            <a:xfrm>
              <a:off x="2644125" y="2151700"/>
              <a:ext cx="27275" cy="37850"/>
            </a:xfrm>
            <a:custGeom>
              <a:avLst/>
              <a:gdLst/>
              <a:ahLst/>
              <a:cxnLst/>
              <a:rect l="l" t="t" r="r" b="b"/>
              <a:pathLst>
                <a:path w="1091" h="1514" extrusionOk="0">
                  <a:moveTo>
                    <a:pt x="43" y="0"/>
                  </a:moveTo>
                  <a:lnTo>
                    <a:pt x="1" y="37"/>
                  </a:lnTo>
                  <a:cubicBezTo>
                    <a:pt x="86" y="176"/>
                    <a:pt x="164" y="303"/>
                    <a:pt x="231" y="430"/>
                  </a:cubicBezTo>
                  <a:cubicBezTo>
                    <a:pt x="267" y="497"/>
                    <a:pt x="298" y="557"/>
                    <a:pt x="328" y="630"/>
                  </a:cubicBezTo>
                  <a:cubicBezTo>
                    <a:pt x="358" y="697"/>
                    <a:pt x="388" y="757"/>
                    <a:pt x="419" y="824"/>
                  </a:cubicBezTo>
                  <a:cubicBezTo>
                    <a:pt x="449" y="884"/>
                    <a:pt x="467" y="963"/>
                    <a:pt x="485" y="1030"/>
                  </a:cubicBezTo>
                  <a:cubicBezTo>
                    <a:pt x="509" y="1096"/>
                    <a:pt x="540" y="1157"/>
                    <a:pt x="588" y="1211"/>
                  </a:cubicBezTo>
                  <a:cubicBezTo>
                    <a:pt x="631" y="1272"/>
                    <a:pt x="685" y="1314"/>
                    <a:pt x="746" y="1369"/>
                  </a:cubicBezTo>
                  <a:cubicBezTo>
                    <a:pt x="812" y="1423"/>
                    <a:pt x="879" y="1466"/>
                    <a:pt x="976" y="1514"/>
                  </a:cubicBezTo>
                  <a:lnTo>
                    <a:pt x="1024" y="1490"/>
                  </a:lnTo>
                  <a:cubicBezTo>
                    <a:pt x="1073" y="1393"/>
                    <a:pt x="1085" y="1308"/>
                    <a:pt x="1091" y="1217"/>
                  </a:cubicBezTo>
                  <a:cubicBezTo>
                    <a:pt x="1091" y="1126"/>
                    <a:pt x="1085" y="1042"/>
                    <a:pt x="1060" y="969"/>
                  </a:cubicBezTo>
                  <a:cubicBezTo>
                    <a:pt x="1048" y="884"/>
                    <a:pt x="1000" y="818"/>
                    <a:pt x="951" y="757"/>
                  </a:cubicBezTo>
                  <a:cubicBezTo>
                    <a:pt x="897" y="697"/>
                    <a:pt x="836" y="642"/>
                    <a:pt x="782" y="582"/>
                  </a:cubicBezTo>
                  <a:cubicBezTo>
                    <a:pt x="727" y="521"/>
                    <a:pt x="667" y="460"/>
                    <a:pt x="618" y="406"/>
                  </a:cubicBezTo>
                  <a:cubicBezTo>
                    <a:pt x="558" y="352"/>
                    <a:pt x="497" y="309"/>
                    <a:pt x="437" y="255"/>
                  </a:cubicBezTo>
                  <a:cubicBezTo>
                    <a:pt x="316" y="158"/>
                    <a:pt x="176" y="67"/>
                    <a:pt x="43" y="0"/>
                  </a:cubicBezTo>
                  <a:close/>
                </a:path>
              </a:pathLst>
            </a:custGeom>
            <a:solidFill>
              <a:srgbClr val="779A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2669875" y="2193925"/>
              <a:ext cx="62525" cy="66175"/>
            </a:xfrm>
            <a:custGeom>
              <a:avLst/>
              <a:gdLst/>
              <a:ahLst/>
              <a:cxnLst/>
              <a:rect l="l" t="t" r="r" b="b"/>
              <a:pathLst>
                <a:path w="2501" h="2647" extrusionOk="0">
                  <a:moveTo>
                    <a:pt x="0" y="1"/>
                  </a:moveTo>
                  <a:lnTo>
                    <a:pt x="2501" y="2646"/>
                  </a:lnTo>
                  <a:cubicBezTo>
                    <a:pt x="2119" y="1454"/>
                    <a:pt x="1175" y="443"/>
                    <a:pt x="0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2669725" y="2193250"/>
              <a:ext cx="63575" cy="66850"/>
            </a:xfrm>
            <a:custGeom>
              <a:avLst/>
              <a:gdLst/>
              <a:ahLst/>
              <a:cxnLst/>
              <a:rect l="l" t="t" r="r" b="b"/>
              <a:pathLst>
                <a:path w="2543" h="2674" extrusionOk="0">
                  <a:moveTo>
                    <a:pt x="113" y="1"/>
                  </a:moveTo>
                  <a:cubicBezTo>
                    <a:pt x="84" y="1"/>
                    <a:pt x="55" y="1"/>
                    <a:pt x="24" y="3"/>
                  </a:cubicBezTo>
                  <a:lnTo>
                    <a:pt x="0" y="34"/>
                  </a:lnTo>
                  <a:cubicBezTo>
                    <a:pt x="55" y="100"/>
                    <a:pt x="115" y="161"/>
                    <a:pt x="176" y="215"/>
                  </a:cubicBezTo>
                  <a:cubicBezTo>
                    <a:pt x="236" y="270"/>
                    <a:pt x="285" y="318"/>
                    <a:pt x="345" y="373"/>
                  </a:cubicBezTo>
                  <a:cubicBezTo>
                    <a:pt x="406" y="427"/>
                    <a:pt x="460" y="482"/>
                    <a:pt x="521" y="524"/>
                  </a:cubicBezTo>
                  <a:cubicBezTo>
                    <a:pt x="575" y="578"/>
                    <a:pt x="630" y="621"/>
                    <a:pt x="690" y="669"/>
                  </a:cubicBezTo>
                  <a:cubicBezTo>
                    <a:pt x="751" y="712"/>
                    <a:pt x="799" y="760"/>
                    <a:pt x="860" y="803"/>
                  </a:cubicBezTo>
                  <a:cubicBezTo>
                    <a:pt x="920" y="851"/>
                    <a:pt x="981" y="893"/>
                    <a:pt x="1041" y="936"/>
                  </a:cubicBezTo>
                  <a:lnTo>
                    <a:pt x="1223" y="1063"/>
                  </a:lnTo>
                  <a:cubicBezTo>
                    <a:pt x="1284" y="1105"/>
                    <a:pt x="1338" y="1160"/>
                    <a:pt x="1399" y="1208"/>
                  </a:cubicBezTo>
                  <a:lnTo>
                    <a:pt x="1568" y="1360"/>
                  </a:lnTo>
                  <a:lnTo>
                    <a:pt x="1720" y="1523"/>
                  </a:lnTo>
                  <a:lnTo>
                    <a:pt x="1871" y="1699"/>
                  </a:lnTo>
                  <a:lnTo>
                    <a:pt x="2016" y="1880"/>
                  </a:lnTo>
                  <a:cubicBezTo>
                    <a:pt x="2192" y="2122"/>
                    <a:pt x="2355" y="2395"/>
                    <a:pt x="2488" y="2673"/>
                  </a:cubicBezTo>
                  <a:lnTo>
                    <a:pt x="2543" y="2661"/>
                  </a:lnTo>
                  <a:cubicBezTo>
                    <a:pt x="2488" y="2346"/>
                    <a:pt x="2386" y="2038"/>
                    <a:pt x="2246" y="1741"/>
                  </a:cubicBezTo>
                  <a:lnTo>
                    <a:pt x="2137" y="1523"/>
                  </a:lnTo>
                  <a:lnTo>
                    <a:pt x="2016" y="1311"/>
                  </a:lnTo>
                  <a:lnTo>
                    <a:pt x="1877" y="1105"/>
                  </a:lnTo>
                  <a:lnTo>
                    <a:pt x="1726" y="911"/>
                  </a:lnTo>
                  <a:cubicBezTo>
                    <a:pt x="1671" y="851"/>
                    <a:pt x="1623" y="790"/>
                    <a:pt x="1568" y="724"/>
                  </a:cubicBezTo>
                  <a:lnTo>
                    <a:pt x="1399" y="530"/>
                  </a:lnTo>
                  <a:cubicBezTo>
                    <a:pt x="1338" y="482"/>
                    <a:pt x="1278" y="421"/>
                    <a:pt x="1211" y="367"/>
                  </a:cubicBezTo>
                  <a:cubicBezTo>
                    <a:pt x="1144" y="318"/>
                    <a:pt x="1078" y="276"/>
                    <a:pt x="999" y="227"/>
                  </a:cubicBezTo>
                  <a:cubicBezTo>
                    <a:pt x="926" y="191"/>
                    <a:pt x="848" y="155"/>
                    <a:pt x="775" y="124"/>
                  </a:cubicBezTo>
                  <a:cubicBezTo>
                    <a:pt x="690" y="100"/>
                    <a:pt x="612" y="70"/>
                    <a:pt x="533" y="46"/>
                  </a:cubicBezTo>
                  <a:cubicBezTo>
                    <a:pt x="448" y="34"/>
                    <a:pt x="363" y="9"/>
                    <a:pt x="279" y="3"/>
                  </a:cubicBezTo>
                  <a:cubicBezTo>
                    <a:pt x="226" y="3"/>
                    <a:pt x="171" y="1"/>
                    <a:pt x="113" y="1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2635800" y="2195600"/>
              <a:ext cx="38925" cy="50875"/>
            </a:xfrm>
            <a:custGeom>
              <a:avLst/>
              <a:gdLst/>
              <a:ahLst/>
              <a:cxnLst/>
              <a:rect l="l" t="t" r="r" b="b"/>
              <a:pathLst>
                <a:path w="1557" h="2035" extrusionOk="0">
                  <a:moveTo>
                    <a:pt x="1557" y="0"/>
                  </a:moveTo>
                  <a:lnTo>
                    <a:pt x="1557" y="0"/>
                  </a:lnTo>
                  <a:cubicBezTo>
                    <a:pt x="1381" y="43"/>
                    <a:pt x="1236" y="164"/>
                    <a:pt x="1103" y="285"/>
                  </a:cubicBezTo>
                  <a:cubicBezTo>
                    <a:pt x="600" y="763"/>
                    <a:pt x="285" y="1399"/>
                    <a:pt x="1" y="2034"/>
                  </a:cubicBezTo>
                  <a:lnTo>
                    <a:pt x="1557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2634900" y="2194550"/>
              <a:ext cx="39975" cy="52525"/>
            </a:xfrm>
            <a:custGeom>
              <a:avLst/>
              <a:gdLst/>
              <a:ahLst/>
              <a:cxnLst/>
              <a:rect l="l" t="t" r="r" b="b"/>
              <a:pathLst>
                <a:path w="1599" h="2101" extrusionOk="0">
                  <a:moveTo>
                    <a:pt x="1421" y="0"/>
                  </a:moveTo>
                  <a:cubicBezTo>
                    <a:pt x="1339" y="0"/>
                    <a:pt x="1255" y="19"/>
                    <a:pt x="1181" y="48"/>
                  </a:cubicBezTo>
                  <a:cubicBezTo>
                    <a:pt x="1054" y="97"/>
                    <a:pt x="945" y="151"/>
                    <a:pt x="854" y="230"/>
                  </a:cubicBezTo>
                  <a:cubicBezTo>
                    <a:pt x="757" y="296"/>
                    <a:pt x="685" y="387"/>
                    <a:pt x="624" y="496"/>
                  </a:cubicBezTo>
                  <a:cubicBezTo>
                    <a:pt x="564" y="593"/>
                    <a:pt x="509" y="708"/>
                    <a:pt x="455" y="805"/>
                  </a:cubicBezTo>
                  <a:cubicBezTo>
                    <a:pt x="400" y="908"/>
                    <a:pt x="346" y="1011"/>
                    <a:pt x="303" y="1114"/>
                  </a:cubicBezTo>
                  <a:cubicBezTo>
                    <a:pt x="261" y="1223"/>
                    <a:pt x="219" y="1326"/>
                    <a:pt x="182" y="1435"/>
                  </a:cubicBezTo>
                  <a:cubicBezTo>
                    <a:pt x="116" y="1647"/>
                    <a:pt x="55" y="1858"/>
                    <a:pt x="1" y="2076"/>
                  </a:cubicBezTo>
                  <a:lnTo>
                    <a:pt x="55" y="2101"/>
                  </a:lnTo>
                  <a:cubicBezTo>
                    <a:pt x="182" y="1919"/>
                    <a:pt x="303" y="1737"/>
                    <a:pt x="430" y="1562"/>
                  </a:cubicBezTo>
                  <a:cubicBezTo>
                    <a:pt x="491" y="1477"/>
                    <a:pt x="552" y="1386"/>
                    <a:pt x="624" y="1308"/>
                  </a:cubicBezTo>
                  <a:cubicBezTo>
                    <a:pt x="685" y="1217"/>
                    <a:pt x="751" y="1138"/>
                    <a:pt x="818" y="1053"/>
                  </a:cubicBezTo>
                  <a:cubicBezTo>
                    <a:pt x="885" y="975"/>
                    <a:pt x="969" y="902"/>
                    <a:pt x="1042" y="835"/>
                  </a:cubicBezTo>
                  <a:cubicBezTo>
                    <a:pt x="1127" y="769"/>
                    <a:pt x="1187" y="690"/>
                    <a:pt x="1248" y="611"/>
                  </a:cubicBezTo>
                  <a:cubicBezTo>
                    <a:pt x="1308" y="526"/>
                    <a:pt x="1363" y="436"/>
                    <a:pt x="1417" y="351"/>
                  </a:cubicBezTo>
                  <a:cubicBezTo>
                    <a:pt x="1472" y="260"/>
                    <a:pt x="1520" y="175"/>
                    <a:pt x="1599" y="72"/>
                  </a:cubicBezTo>
                  <a:lnTo>
                    <a:pt x="1575" y="24"/>
                  </a:lnTo>
                  <a:cubicBezTo>
                    <a:pt x="1525" y="8"/>
                    <a:pt x="1473" y="0"/>
                    <a:pt x="1421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2666850" y="2195600"/>
              <a:ext cx="3050" cy="75400"/>
            </a:xfrm>
            <a:custGeom>
              <a:avLst/>
              <a:gdLst/>
              <a:ahLst/>
              <a:cxnLst/>
              <a:rect l="l" t="t" r="r" b="b"/>
              <a:pathLst>
                <a:path w="122" h="3016" extrusionOk="0">
                  <a:moveTo>
                    <a:pt x="85" y="0"/>
                  </a:moveTo>
                  <a:lnTo>
                    <a:pt x="85" y="0"/>
                  </a:lnTo>
                  <a:cubicBezTo>
                    <a:pt x="0" y="1005"/>
                    <a:pt x="12" y="2022"/>
                    <a:pt x="121" y="3015"/>
                  </a:cubicBezTo>
                  <a:lnTo>
                    <a:pt x="85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2660175" y="2195125"/>
              <a:ext cx="14700" cy="75875"/>
            </a:xfrm>
            <a:custGeom>
              <a:avLst/>
              <a:gdLst/>
              <a:ahLst/>
              <a:cxnLst/>
              <a:rect l="l" t="t" r="r" b="b"/>
              <a:pathLst>
                <a:path w="588" h="3035" extrusionOk="0">
                  <a:moveTo>
                    <a:pt x="316" y="1"/>
                  </a:moveTo>
                  <a:cubicBezTo>
                    <a:pt x="231" y="122"/>
                    <a:pt x="170" y="243"/>
                    <a:pt x="122" y="370"/>
                  </a:cubicBezTo>
                  <a:cubicBezTo>
                    <a:pt x="79" y="491"/>
                    <a:pt x="49" y="625"/>
                    <a:pt x="25" y="752"/>
                  </a:cubicBezTo>
                  <a:cubicBezTo>
                    <a:pt x="1" y="879"/>
                    <a:pt x="1" y="1006"/>
                    <a:pt x="19" y="1139"/>
                  </a:cubicBezTo>
                  <a:cubicBezTo>
                    <a:pt x="31" y="1266"/>
                    <a:pt x="55" y="1393"/>
                    <a:pt x="73" y="1521"/>
                  </a:cubicBezTo>
                  <a:lnTo>
                    <a:pt x="116" y="1908"/>
                  </a:lnTo>
                  <a:cubicBezTo>
                    <a:pt x="134" y="2041"/>
                    <a:pt x="152" y="2156"/>
                    <a:pt x="176" y="2290"/>
                  </a:cubicBezTo>
                  <a:cubicBezTo>
                    <a:pt x="225" y="2538"/>
                    <a:pt x="285" y="2786"/>
                    <a:pt x="352" y="3034"/>
                  </a:cubicBezTo>
                  <a:lnTo>
                    <a:pt x="406" y="3028"/>
                  </a:lnTo>
                  <a:cubicBezTo>
                    <a:pt x="418" y="2780"/>
                    <a:pt x="437" y="2520"/>
                    <a:pt x="449" y="2271"/>
                  </a:cubicBezTo>
                  <a:cubicBezTo>
                    <a:pt x="455" y="2144"/>
                    <a:pt x="467" y="2023"/>
                    <a:pt x="473" y="1896"/>
                  </a:cubicBezTo>
                  <a:cubicBezTo>
                    <a:pt x="479" y="1775"/>
                    <a:pt x="497" y="1642"/>
                    <a:pt x="503" y="1521"/>
                  </a:cubicBezTo>
                  <a:cubicBezTo>
                    <a:pt x="515" y="1400"/>
                    <a:pt x="533" y="1272"/>
                    <a:pt x="558" y="1151"/>
                  </a:cubicBezTo>
                  <a:cubicBezTo>
                    <a:pt x="576" y="1030"/>
                    <a:pt x="588" y="903"/>
                    <a:pt x="570" y="782"/>
                  </a:cubicBezTo>
                  <a:cubicBezTo>
                    <a:pt x="564" y="655"/>
                    <a:pt x="540" y="534"/>
                    <a:pt x="509" y="407"/>
                  </a:cubicBezTo>
                  <a:cubicBezTo>
                    <a:pt x="479" y="273"/>
                    <a:pt x="443" y="146"/>
                    <a:pt x="376" y="19"/>
                  </a:cubicBezTo>
                  <a:lnTo>
                    <a:pt x="316" y="1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2578300" y="2189125"/>
              <a:ext cx="97800" cy="17400"/>
            </a:xfrm>
            <a:custGeom>
              <a:avLst/>
              <a:gdLst/>
              <a:ahLst/>
              <a:cxnLst/>
              <a:rect l="l" t="t" r="r" b="b"/>
              <a:pathLst>
                <a:path w="3912" h="696" extrusionOk="0">
                  <a:moveTo>
                    <a:pt x="2522" y="0"/>
                  </a:moveTo>
                  <a:cubicBezTo>
                    <a:pt x="1640" y="0"/>
                    <a:pt x="754" y="237"/>
                    <a:pt x="0" y="695"/>
                  </a:cubicBezTo>
                  <a:lnTo>
                    <a:pt x="3911" y="205"/>
                  </a:lnTo>
                  <a:cubicBezTo>
                    <a:pt x="3463" y="68"/>
                    <a:pt x="2993" y="0"/>
                    <a:pt x="2522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9"/>
            <p:cNvSpPr/>
            <p:nvPr/>
          </p:nvSpPr>
          <p:spPr>
            <a:xfrm>
              <a:off x="2577700" y="2182125"/>
              <a:ext cx="98400" cy="25150"/>
            </a:xfrm>
            <a:custGeom>
              <a:avLst/>
              <a:gdLst/>
              <a:ahLst/>
              <a:cxnLst/>
              <a:rect l="l" t="t" r="r" b="b"/>
              <a:pathLst>
                <a:path w="3936" h="1006" extrusionOk="0">
                  <a:moveTo>
                    <a:pt x="2688" y="0"/>
                  </a:moveTo>
                  <a:cubicBezTo>
                    <a:pt x="2603" y="0"/>
                    <a:pt x="2513" y="6"/>
                    <a:pt x="2422" y="18"/>
                  </a:cubicBezTo>
                  <a:lnTo>
                    <a:pt x="2161" y="55"/>
                  </a:lnTo>
                  <a:cubicBezTo>
                    <a:pt x="2071" y="79"/>
                    <a:pt x="1986" y="91"/>
                    <a:pt x="1895" y="109"/>
                  </a:cubicBezTo>
                  <a:lnTo>
                    <a:pt x="1635" y="170"/>
                  </a:lnTo>
                  <a:lnTo>
                    <a:pt x="1380" y="236"/>
                  </a:lnTo>
                  <a:lnTo>
                    <a:pt x="1132" y="327"/>
                  </a:lnTo>
                  <a:lnTo>
                    <a:pt x="890" y="424"/>
                  </a:lnTo>
                  <a:cubicBezTo>
                    <a:pt x="569" y="575"/>
                    <a:pt x="272" y="751"/>
                    <a:pt x="0" y="963"/>
                  </a:cubicBezTo>
                  <a:lnTo>
                    <a:pt x="30" y="1005"/>
                  </a:lnTo>
                  <a:cubicBezTo>
                    <a:pt x="345" y="872"/>
                    <a:pt x="654" y="757"/>
                    <a:pt x="981" y="684"/>
                  </a:cubicBezTo>
                  <a:lnTo>
                    <a:pt x="1223" y="630"/>
                  </a:lnTo>
                  <a:lnTo>
                    <a:pt x="1465" y="594"/>
                  </a:lnTo>
                  <a:lnTo>
                    <a:pt x="1707" y="563"/>
                  </a:lnTo>
                  <a:lnTo>
                    <a:pt x="1950" y="545"/>
                  </a:lnTo>
                  <a:lnTo>
                    <a:pt x="2192" y="545"/>
                  </a:lnTo>
                  <a:lnTo>
                    <a:pt x="2434" y="563"/>
                  </a:lnTo>
                  <a:cubicBezTo>
                    <a:pt x="2519" y="569"/>
                    <a:pt x="2591" y="575"/>
                    <a:pt x="2676" y="575"/>
                  </a:cubicBezTo>
                  <a:lnTo>
                    <a:pt x="2918" y="575"/>
                  </a:lnTo>
                  <a:cubicBezTo>
                    <a:pt x="3003" y="575"/>
                    <a:pt x="3076" y="575"/>
                    <a:pt x="3160" y="569"/>
                  </a:cubicBezTo>
                  <a:cubicBezTo>
                    <a:pt x="3239" y="569"/>
                    <a:pt x="3324" y="569"/>
                    <a:pt x="3409" y="563"/>
                  </a:cubicBezTo>
                  <a:cubicBezTo>
                    <a:pt x="3493" y="563"/>
                    <a:pt x="3584" y="551"/>
                    <a:pt x="3669" y="545"/>
                  </a:cubicBezTo>
                  <a:cubicBezTo>
                    <a:pt x="3748" y="539"/>
                    <a:pt x="3839" y="533"/>
                    <a:pt x="3929" y="515"/>
                  </a:cubicBezTo>
                  <a:lnTo>
                    <a:pt x="3935" y="454"/>
                  </a:lnTo>
                  <a:cubicBezTo>
                    <a:pt x="3869" y="394"/>
                    <a:pt x="3796" y="345"/>
                    <a:pt x="3717" y="297"/>
                  </a:cubicBezTo>
                  <a:cubicBezTo>
                    <a:pt x="3645" y="249"/>
                    <a:pt x="3560" y="212"/>
                    <a:pt x="3475" y="176"/>
                  </a:cubicBezTo>
                  <a:cubicBezTo>
                    <a:pt x="3390" y="133"/>
                    <a:pt x="3300" y="115"/>
                    <a:pt x="3221" y="85"/>
                  </a:cubicBezTo>
                  <a:cubicBezTo>
                    <a:pt x="3130" y="61"/>
                    <a:pt x="3045" y="37"/>
                    <a:pt x="2955" y="25"/>
                  </a:cubicBezTo>
                  <a:cubicBezTo>
                    <a:pt x="2870" y="18"/>
                    <a:pt x="2779" y="6"/>
                    <a:pt x="2688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9"/>
            <p:cNvSpPr/>
            <p:nvPr/>
          </p:nvSpPr>
          <p:spPr>
            <a:xfrm>
              <a:off x="2620975" y="2146400"/>
              <a:ext cx="56775" cy="56325"/>
            </a:xfrm>
            <a:custGeom>
              <a:avLst/>
              <a:gdLst/>
              <a:ahLst/>
              <a:cxnLst/>
              <a:rect l="l" t="t" r="r" b="b"/>
              <a:pathLst>
                <a:path w="2271" h="2253" extrusionOk="0">
                  <a:moveTo>
                    <a:pt x="1" y="0"/>
                  </a:moveTo>
                  <a:lnTo>
                    <a:pt x="2271" y="2253"/>
                  </a:lnTo>
                  <a:cubicBezTo>
                    <a:pt x="1762" y="1296"/>
                    <a:pt x="957" y="497"/>
                    <a:pt x="1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2620675" y="2145650"/>
              <a:ext cx="57850" cy="57525"/>
            </a:xfrm>
            <a:custGeom>
              <a:avLst/>
              <a:gdLst/>
              <a:ahLst/>
              <a:cxnLst/>
              <a:rect l="l" t="t" r="r" b="b"/>
              <a:pathLst>
                <a:path w="2314" h="2301" extrusionOk="0">
                  <a:moveTo>
                    <a:pt x="25" y="0"/>
                  </a:moveTo>
                  <a:lnTo>
                    <a:pt x="0" y="43"/>
                  </a:lnTo>
                  <a:cubicBezTo>
                    <a:pt x="218" y="212"/>
                    <a:pt x="424" y="376"/>
                    <a:pt x="624" y="557"/>
                  </a:cubicBezTo>
                  <a:lnTo>
                    <a:pt x="763" y="696"/>
                  </a:lnTo>
                  <a:lnTo>
                    <a:pt x="903" y="842"/>
                  </a:lnTo>
                  <a:lnTo>
                    <a:pt x="1036" y="981"/>
                  </a:lnTo>
                  <a:lnTo>
                    <a:pt x="1169" y="1132"/>
                  </a:lnTo>
                  <a:cubicBezTo>
                    <a:pt x="1211" y="1187"/>
                    <a:pt x="1248" y="1241"/>
                    <a:pt x="1290" y="1296"/>
                  </a:cubicBezTo>
                  <a:lnTo>
                    <a:pt x="1393" y="1459"/>
                  </a:lnTo>
                  <a:cubicBezTo>
                    <a:pt x="1429" y="1514"/>
                    <a:pt x="1472" y="1574"/>
                    <a:pt x="1508" y="1617"/>
                  </a:cubicBezTo>
                  <a:cubicBezTo>
                    <a:pt x="1544" y="1671"/>
                    <a:pt x="1593" y="1720"/>
                    <a:pt x="1635" y="1762"/>
                  </a:cubicBezTo>
                  <a:lnTo>
                    <a:pt x="1774" y="1901"/>
                  </a:lnTo>
                  <a:cubicBezTo>
                    <a:pt x="1817" y="1944"/>
                    <a:pt x="1865" y="1986"/>
                    <a:pt x="1914" y="2034"/>
                  </a:cubicBezTo>
                  <a:cubicBezTo>
                    <a:pt x="1962" y="2077"/>
                    <a:pt x="2017" y="2125"/>
                    <a:pt x="2077" y="2168"/>
                  </a:cubicBezTo>
                  <a:cubicBezTo>
                    <a:pt x="2126" y="2216"/>
                    <a:pt x="2186" y="2258"/>
                    <a:pt x="2259" y="2301"/>
                  </a:cubicBezTo>
                  <a:lnTo>
                    <a:pt x="2313" y="2252"/>
                  </a:lnTo>
                  <a:cubicBezTo>
                    <a:pt x="2313" y="2180"/>
                    <a:pt x="2301" y="2101"/>
                    <a:pt x="2295" y="2028"/>
                  </a:cubicBezTo>
                  <a:cubicBezTo>
                    <a:pt x="2277" y="1956"/>
                    <a:pt x="2265" y="1883"/>
                    <a:pt x="2241" y="1817"/>
                  </a:cubicBezTo>
                  <a:cubicBezTo>
                    <a:pt x="2216" y="1744"/>
                    <a:pt x="2198" y="1677"/>
                    <a:pt x="2168" y="1611"/>
                  </a:cubicBezTo>
                  <a:cubicBezTo>
                    <a:pt x="2138" y="1550"/>
                    <a:pt x="2107" y="1484"/>
                    <a:pt x="2065" y="1423"/>
                  </a:cubicBezTo>
                  <a:cubicBezTo>
                    <a:pt x="2029" y="1362"/>
                    <a:pt x="1992" y="1302"/>
                    <a:pt x="1950" y="1247"/>
                  </a:cubicBezTo>
                  <a:cubicBezTo>
                    <a:pt x="1902" y="1193"/>
                    <a:pt x="1859" y="1151"/>
                    <a:pt x="1805" y="1096"/>
                  </a:cubicBezTo>
                  <a:lnTo>
                    <a:pt x="1635" y="963"/>
                  </a:lnTo>
                  <a:cubicBezTo>
                    <a:pt x="1575" y="914"/>
                    <a:pt x="1520" y="872"/>
                    <a:pt x="1472" y="824"/>
                  </a:cubicBezTo>
                  <a:lnTo>
                    <a:pt x="1302" y="690"/>
                  </a:lnTo>
                  <a:lnTo>
                    <a:pt x="1139" y="557"/>
                  </a:lnTo>
                  <a:lnTo>
                    <a:pt x="963" y="448"/>
                  </a:lnTo>
                  <a:lnTo>
                    <a:pt x="781" y="339"/>
                  </a:lnTo>
                  <a:cubicBezTo>
                    <a:pt x="539" y="206"/>
                    <a:pt x="291" y="91"/>
                    <a:pt x="25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2670025" y="2129300"/>
              <a:ext cx="11225" cy="67825"/>
            </a:xfrm>
            <a:custGeom>
              <a:avLst/>
              <a:gdLst/>
              <a:ahLst/>
              <a:cxnLst/>
              <a:rect l="l" t="t" r="r" b="b"/>
              <a:pathLst>
                <a:path w="449" h="2713" extrusionOk="0">
                  <a:moveTo>
                    <a:pt x="448" y="0"/>
                  </a:moveTo>
                  <a:lnTo>
                    <a:pt x="448" y="0"/>
                  </a:lnTo>
                  <a:cubicBezTo>
                    <a:pt x="133" y="866"/>
                    <a:pt x="0" y="1798"/>
                    <a:pt x="55" y="2713"/>
                  </a:cubicBezTo>
                  <a:lnTo>
                    <a:pt x="448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2664275" y="2129300"/>
              <a:ext cx="17725" cy="67975"/>
            </a:xfrm>
            <a:custGeom>
              <a:avLst/>
              <a:gdLst/>
              <a:ahLst/>
              <a:cxnLst/>
              <a:rect l="l" t="t" r="r" b="b"/>
              <a:pathLst>
                <a:path w="709" h="2719" extrusionOk="0">
                  <a:moveTo>
                    <a:pt x="654" y="0"/>
                  </a:moveTo>
                  <a:cubicBezTo>
                    <a:pt x="533" y="206"/>
                    <a:pt x="436" y="418"/>
                    <a:pt x="345" y="636"/>
                  </a:cubicBezTo>
                  <a:cubicBezTo>
                    <a:pt x="303" y="745"/>
                    <a:pt x="267" y="860"/>
                    <a:pt x="224" y="969"/>
                  </a:cubicBezTo>
                  <a:cubicBezTo>
                    <a:pt x="188" y="1084"/>
                    <a:pt x="158" y="1199"/>
                    <a:pt x="127" y="1314"/>
                  </a:cubicBezTo>
                  <a:cubicBezTo>
                    <a:pt x="115" y="1375"/>
                    <a:pt x="97" y="1423"/>
                    <a:pt x="85" y="1484"/>
                  </a:cubicBezTo>
                  <a:lnTo>
                    <a:pt x="36" y="1659"/>
                  </a:lnTo>
                  <a:cubicBezTo>
                    <a:pt x="24" y="1714"/>
                    <a:pt x="12" y="1774"/>
                    <a:pt x="6" y="1835"/>
                  </a:cubicBezTo>
                  <a:cubicBezTo>
                    <a:pt x="0" y="1895"/>
                    <a:pt x="0" y="1956"/>
                    <a:pt x="6" y="2016"/>
                  </a:cubicBezTo>
                  <a:cubicBezTo>
                    <a:pt x="24" y="2138"/>
                    <a:pt x="43" y="2253"/>
                    <a:pt x="85" y="2374"/>
                  </a:cubicBezTo>
                  <a:cubicBezTo>
                    <a:pt x="121" y="2495"/>
                    <a:pt x="176" y="2604"/>
                    <a:pt x="254" y="2719"/>
                  </a:cubicBezTo>
                  <a:lnTo>
                    <a:pt x="315" y="2713"/>
                  </a:lnTo>
                  <a:cubicBezTo>
                    <a:pt x="357" y="2652"/>
                    <a:pt x="388" y="2598"/>
                    <a:pt x="406" y="2537"/>
                  </a:cubicBezTo>
                  <a:cubicBezTo>
                    <a:pt x="430" y="2483"/>
                    <a:pt x="454" y="2422"/>
                    <a:pt x="466" y="2374"/>
                  </a:cubicBezTo>
                  <a:cubicBezTo>
                    <a:pt x="509" y="2259"/>
                    <a:pt x="527" y="2144"/>
                    <a:pt x="551" y="2041"/>
                  </a:cubicBezTo>
                  <a:cubicBezTo>
                    <a:pt x="575" y="1926"/>
                    <a:pt x="581" y="1817"/>
                    <a:pt x="575" y="1708"/>
                  </a:cubicBezTo>
                  <a:cubicBezTo>
                    <a:pt x="563" y="1599"/>
                    <a:pt x="551" y="1484"/>
                    <a:pt x="557" y="1375"/>
                  </a:cubicBezTo>
                  <a:cubicBezTo>
                    <a:pt x="563" y="1266"/>
                    <a:pt x="575" y="1151"/>
                    <a:pt x="581" y="1042"/>
                  </a:cubicBezTo>
                  <a:cubicBezTo>
                    <a:pt x="587" y="927"/>
                    <a:pt x="593" y="812"/>
                    <a:pt x="612" y="697"/>
                  </a:cubicBezTo>
                  <a:cubicBezTo>
                    <a:pt x="636" y="473"/>
                    <a:pt x="672" y="242"/>
                    <a:pt x="709" y="18"/>
                  </a:cubicBezTo>
                  <a:lnTo>
                    <a:pt x="654" y="0"/>
                  </a:ln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2535750" y="2150975"/>
              <a:ext cx="137475" cy="52050"/>
            </a:xfrm>
            <a:custGeom>
              <a:avLst/>
              <a:gdLst/>
              <a:ahLst/>
              <a:cxnLst/>
              <a:rect l="l" t="t" r="r" b="b"/>
              <a:pathLst>
                <a:path w="5499" h="2082" extrusionOk="0">
                  <a:moveTo>
                    <a:pt x="2329" y="0"/>
                  </a:moveTo>
                  <a:cubicBezTo>
                    <a:pt x="1980" y="0"/>
                    <a:pt x="1635" y="49"/>
                    <a:pt x="1309" y="138"/>
                  </a:cubicBezTo>
                  <a:cubicBezTo>
                    <a:pt x="824" y="290"/>
                    <a:pt x="388" y="544"/>
                    <a:pt x="1" y="883"/>
                  </a:cubicBezTo>
                  <a:cubicBezTo>
                    <a:pt x="213" y="956"/>
                    <a:pt x="419" y="1016"/>
                    <a:pt x="631" y="1071"/>
                  </a:cubicBezTo>
                  <a:lnTo>
                    <a:pt x="643" y="1047"/>
                  </a:lnTo>
                  <a:lnTo>
                    <a:pt x="746" y="895"/>
                  </a:lnTo>
                  <a:lnTo>
                    <a:pt x="843" y="744"/>
                  </a:lnTo>
                  <a:lnTo>
                    <a:pt x="1048" y="453"/>
                  </a:lnTo>
                  <a:lnTo>
                    <a:pt x="1060" y="465"/>
                  </a:lnTo>
                  <a:cubicBezTo>
                    <a:pt x="1024" y="586"/>
                    <a:pt x="970" y="701"/>
                    <a:pt x="927" y="816"/>
                  </a:cubicBezTo>
                  <a:lnTo>
                    <a:pt x="855" y="986"/>
                  </a:lnTo>
                  <a:lnTo>
                    <a:pt x="794" y="1125"/>
                  </a:lnTo>
                  <a:lnTo>
                    <a:pt x="909" y="1155"/>
                  </a:lnTo>
                  <a:cubicBezTo>
                    <a:pt x="939" y="1107"/>
                    <a:pt x="964" y="1071"/>
                    <a:pt x="994" y="1028"/>
                  </a:cubicBezTo>
                  <a:lnTo>
                    <a:pt x="1115" y="847"/>
                  </a:lnTo>
                  <a:lnTo>
                    <a:pt x="1236" y="665"/>
                  </a:lnTo>
                  <a:cubicBezTo>
                    <a:pt x="1321" y="544"/>
                    <a:pt x="1400" y="423"/>
                    <a:pt x="1490" y="308"/>
                  </a:cubicBezTo>
                  <a:lnTo>
                    <a:pt x="1508" y="320"/>
                  </a:lnTo>
                  <a:cubicBezTo>
                    <a:pt x="1442" y="459"/>
                    <a:pt x="1381" y="592"/>
                    <a:pt x="1309" y="732"/>
                  </a:cubicBezTo>
                  <a:lnTo>
                    <a:pt x="1212" y="938"/>
                  </a:lnTo>
                  <a:lnTo>
                    <a:pt x="1115" y="1131"/>
                  </a:lnTo>
                  <a:cubicBezTo>
                    <a:pt x="1109" y="1155"/>
                    <a:pt x="1091" y="1180"/>
                    <a:pt x="1085" y="1198"/>
                  </a:cubicBezTo>
                  <a:cubicBezTo>
                    <a:pt x="1218" y="1228"/>
                    <a:pt x="1351" y="1258"/>
                    <a:pt x="1478" y="1283"/>
                  </a:cubicBezTo>
                  <a:cubicBezTo>
                    <a:pt x="1490" y="1252"/>
                    <a:pt x="1508" y="1222"/>
                    <a:pt x="1533" y="1198"/>
                  </a:cubicBezTo>
                  <a:cubicBezTo>
                    <a:pt x="1575" y="1149"/>
                    <a:pt x="1624" y="1089"/>
                    <a:pt x="1666" y="1028"/>
                  </a:cubicBezTo>
                  <a:lnTo>
                    <a:pt x="1793" y="847"/>
                  </a:lnTo>
                  <a:lnTo>
                    <a:pt x="1932" y="671"/>
                  </a:lnTo>
                  <a:lnTo>
                    <a:pt x="2229" y="332"/>
                  </a:lnTo>
                  <a:lnTo>
                    <a:pt x="2241" y="344"/>
                  </a:lnTo>
                  <a:cubicBezTo>
                    <a:pt x="2156" y="471"/>
                    <a:pt x="2084" y="611"/>
                    <a:pt x="2005" y="738"/>
                  </a:cubicBezTo>
                  <a:lnTo>
                    <a:pt x="1896" y="938"/>
                  </a:lnTo>
                  <a:lnTo>
                    <a:pt x="1781" y="1131"/>
                  </a:lnTo>
                  <a:cubicBezTo>
                    <a:pt x="1745" y="1192"/>
                    <a:pt x="1714" y="1258"/>
                    <a:pt x="1684" y="1319"/>
                  </a:cubicBezTo>
                  <a:lnTo>
                    <a:pt x="1817" y="1349"/>
                  </a:lnTo>
                  <a:cubicBezTo>
                    <a:pt x="1823" y="1331"/>
                    <a:pt x="1841" y="1307"/>
                    <a:pt x="1854" y="1283"/>
                  </a:cubicBezTo>
                  <a:cubicBezTo>
                    <a:pt x="1908" y="1210"/>
                    <a:pt x="1963" y="1125"/>
                    <a:pt x="2017" y="1047"/>
                  </a:cubicBezTo>
                  <a:lnTo>
                    <a:pt x="2174" y="816"/>
                  </a:lnTo>
                  <a:cubicBezTo>
                    <a:pt x="2229" y="732"/>
                    <a:pt x="2290" y="653"/>
                    <a:pt x="2338" y="580"/>
                  </a:cubicBezTo>
                  <a:cubicBezTo>
                    <a:pt x="2459" y="429"/>
                    <a:pt x="2574" y="278"/>
                    <a:pt x="2701" y="132"/>
                  </a:cubicBezTo>
                  <a:lnTo>
                    <a:pt x="2719" y="150"/>
                  </a:lnTo>
                  <a:lnTo>
                    <a:pt x="2423" y="647"/>
                  </a:lnTo>
                  <a:lnTo>
                    <a:pt x="2277" y="895"/>
                  </a:lnTo>
                  <a:lnTo>
                    <a:pt x="2144" y="1149"/>
                  </a:lnTo>
                  <a:cubicBezTo>
                    <a:pt x="2096" y="1222"/>
                    <a:pt x="2059" y="1307"/>
                    <a:pt x="2023" y="1379"/>
                  </a:cubicBezTo>
                  <a:cubicBezTo>
                    <a:pt x="2108" y="1398"/>
                    <a:pt x="2187" y="1422"/>
                    <a:pt x="2271" y="1434"/>
                  </a:cubicBezTo>
                  <a:cubicBezTo>
                    <a:pt x="2308" y="1379"/>
                    <a:pt x="2350" y="1319"/>
                    <a:pt x="2386" y="1258"/>
                  </a:cubicBezTo>
                  <a:lnTo>
                    <a:pt x="2507" y="1071"/>
                  </a:lnTo>
                  <a:lnTo>
                    <a:pt x="2635" y="883"/>
                  </a:lnTo>
                  <a:cubicBezTo>
                    <a:pt x="2725" y="762"/>
                    <a:pt x="2816" y="635"/>
                    <a:pt x="2913" y="520"/>
                  </a:cubicBezTo>
                  <a:lnTo>
                    <a:pt x="2931" y="532"/>
                  </a:lnTo>
                  <a:cubicBezTo>
                    <a:pt x="2853" y="677"/>
                    <a:pt x="2780" y="816"/>
                    <a:pt x="2713" y="950"/>
                  </a:cubicBezTo>
                  <a:lnTo>
                    <a:pt x="2604" y="1155"/>
                  </a:lnTo>
                  <a:lnTo>
                    <a:pt x="2495" y="1361"/>
                  </a:lnTo>
                  <a:cubicBezTo>
                    <a:pt x="2483" y="1398"/>
                    <a:pt x="2459" y="1440"/>
                    <a:pt x="2447" y="1482"/>
                  </a:cubicBezTo>
                  <a:lnTo>
                    <a:pt x="2574" y="1513"/>
                  </a:lnTo>
                  <a:cubicBezTo>
                    <a:pt x="2604" y="1470"/>
                    <a:pt x="2629" y="1434"/>
                    <a:pt x="2647" y="1398"/>
                  </a:cubicBezTo>
                  <a:cubicBezTo>
                    <a:pt x="2701" y="1313"/>
                    <a:pt x="2762" y="1222"/>
                    <a:pt x="2816" y="1137"/>
                  </a:cubicBezTo>
                  <a:cubicBezTo>
                    <a:pt x="2871" y="1047"/>
                    <a:pt x="2931" y="968"/>
                    <a:pt x="2992" y="883"/>
                  </a:cubicBezTo>
                  <a:cubicBezTo>
                    <a:pt x="3113" y="714"/>
                    <a:pt x="3234" y="550"/>
                    <a:pt x="3361" y="381"/>
                  </a:cubicBezTo>
                  <a:lnTo>
                    <a:pt x="3379" y="399"/>
                  </a:lnTo>
                  <a:cubicBezTo>
                    <a:pt x="3270" y="580"/>
                    <a:pt x="3173" y="768"/>
                    <a:pt x="3064" y="950"/>
                  </a:cubicBezTo>
                  <a:lnTo>
                    <a:pt x="2913" y="1222"/>
                  </a:lnTo>
                  <a:lnTo>
                    <a:pt x="2762" y="1495"/>
                  </a:lnTo>
                  <a:lnTo>
                    <a:pt x="2731" y="1549"/>
                  </a:lnTo>
                  <a:cubicBezTo>
                    <a:pt x="2804" y="1561"/>
                    <a:pt x="2871" y="1585"/>
                    <a:pt x="2937" y="1604"/>
                  </a:cubicBezTo>
                  <a:cubicBezTo>
                    <a:pt x="2986" y="1543"/>
                    <a:pt x="3034" y="1482"/>
                    <a:pt x="3083" y="1422"/>
                  </a:cubicBezTo>
                  <a:cubicBezTo>
                    <a:pt x="3137" y="1361"/>
                    <a:pt x="3180" y="1307"/>
                    <a:pt x="3234" y="1246"/>
                  </a:cubicBezTo>
                  <a:cubicBezTo>
                    <a:pt x="3337" y="1131"/>
                    <a:pt x="3446" y="1016"/>
                    <a:pt x="3561" y="913"/>
                  </a:cubicBezTo>
                  <a:lnTo>
                    <a:pt x="3573" y="925"/>
                  </a:lnTo>
                  <a:lnTo>
                    <a:pt x="3301" y="1313"/>
                  </a:lnTo>
                  <a:lnTo>
                    <a:pt x="3173" y="1513"/>
                  </a:lnTo>
                  <a:lnTo>
                    <a:pt x="3089" y="1634"/>
                  </a:lnTo>
                  <a:lnTo>
                    <a:pt x="3204" y="1664"/>
                  </a:lnTo>
                  <a:lnTo>
                    <a:pt x="3210" y="1652"/>
                  </a:lnTo>
                  <a:cubicBezTo>
                    <a:pt x="3264" y="1604"/>
                    <a:pt x="3307" y="1549"/>
                    <a:pt x="3361" y="1488"/>
                  </a:cubicBezTo>
                  <a:cubicBezTo>
                    <a:pt x="3410" y="1434"/>
                    <a:pt x="3458" y="1373"/>
                    <a:pt x="3513" y="1319"/>
                  </a:cubicBezTo>
                  <a:cubicBezTo>
                    <a:pt x="3567" y="1271"/>
                    <a:pt x="3628" y="1216"/>
                    <a:pt x="3682" y="1162"/>
                  </a:cubicBezTo>
                  <a:cubicBezTo>
                    <a:pt x="3791" y="1059"/>
                    <a:pt x="3906" y="956"/>
                    <a:pt x="4033" y="865"/>
                  </a:cubicBezTo>
                  <a:lnTo>
                    <a:pt x="4051" y="883"/>
                  </a:lnTo>
                  <a:cubicBezTo>
                    <a:pt x="3942" y="998"/>
                    <a:pt x="3846" y="1119"/>
                    <a:pt x="3749" y="1240"/>
                  </a:cubicBezTo>
                  <a:cubicBezTo>
                    <a:pt x="3652" y="1361"/>
                    <a:pt x="3561" y="1482"/>
                    <a:pt x="3470" y="1604"/>
                  </a:cubicBezTo>
                  <a:cubicBezTo>
                    <a:pt x="3440" y="1634"/>
                    <a:pt x="3416" y="1670"/>
                    <a:pt x="3391" y="1706"/>
                  </a:cubicBezTo>
                  <a:cubicBezTo>
                    <a:pt x="3452" y="1725"/>
                    <a:pt x="3519" y="1743"/>
                    <a:pt x="3579" y="1761"/>
                  </a:cubicBezTo>
                  <a:lnTo>
                    <a:pt x="3597" y="1743"/>
                  </a:lnTo>
                  <a:cubicBezTo>
                    <a:pt x="3652" y="1700"/>
                    <a:pt x="3712" y="1646"/>
                    <a:pt x="3773" y="1591"/>
                  </a:cubicBezTo>
                  <a:cubicBezTo>
                    <a:pt x="3833" y="1543"/>
                    <a:pt x="3894" y="1495"/>
                    <a:pt x="3954" y="1440"/>
                  </a:cubicBezTo>
                  <a:cubicBezTo>
                    <a:pt x="4015" y="1392"/>
                    <a:pt x="4082" y="1343"/>
                    <a:pt x="4142" y="1301"/>
                  </a:cubicBezTo>
                  <a:cubicBezTo>
                    <a:pt x="4269" y="1210"/>
                    <a:pt x="4396" y="1125"/>
                    <a:pt x="4542" y="1040"/>
                  </a:cubicBezTo>
                  <a:lnTo>
                    <a:pt x="4548" y="1059"/>
                  </a:lnTo>
                  <a:cubicBezTo>
                    <a:pt x="4427" y="1168"/>
                    <a:pt x="4300" y="1277"/>
                    <a:pt x="4185" y="1392"/>
                  </a:cubicBezTo>
                  <a:cubicBezTo>
                    <a:pt x="4124" y="1440"/>
                    <a:pt x="4076" y="1495"/>
                    <a:pt x="4015" y="1555"/>
                  </a:cubicBezTo>
                  <a:cubicBezTo>
                    <a:pt x="3961" y="1616"/>
                    <a:pt x="3900" y="1670"/>
                    <a:pt x="3846" y="1731"/>
                  </a:cubicBezTo>
                  <a:cubicBezTo>
                    <a:pt x="3815" y="1761"/>
                    <a:pt x="3791" y="1785"/>
                    <a:pt x="3773" y="1815"/>
                  </a:cubicBezTo>
                  <a:cubicBezTo>
                    <a:pt x="3900" y="1846"/>
                    <a:pt x="4027" y="1876"/>
                    <a:pt x="4154" y="1894"/>
                  </a:cubicBezTo>
                  <a:cubicBezTo>
                    <a:pt x="4318" y="1779"/>
                    <a:pt x="4469" y="1658"/>
                    <a:pt x="4627" y="1537"/>
                  </a:cubicBezTo>
                  <a:cubicBezTo>
                    <a:pt x="4881" y="1700"/>
                    <a:pt x="5135" y="1882"/>
                    <a:pt x="5365" y="2082"/>
                  </a:cubicBezTo>
                  <a:lnTo>
                    <a:pt x="5498" y="1967"/>
                  </a:lnTo>
                  <a:cubicBezTo>
                    <a:pt x="5256" y="1495"/>
                    <a:pt x="4881" y="1040"/>
                    <a:pt x="4421" y="695"/>
                  </a:cubicBezTo>
                  <a:cubicBezTo>
                    <a:pt x="4185" y="520"/>
                    <a:pt x="3930" y="374"/>
                    <a:pt x="3664" y="265"/>
                  </a:cubicBezTo>
                  <a:cubicBezTo>
                    <a:pt x="3391" y="157"/>
                    <a:pt x="3119" y="84"/>
                    <a:pt x="2840" y="35"/>
                  </a:cubicBezTo>
                  <a:cubicBezTo>
                    <a:pt x="2670" y="12"/>
                    <a:pt x="2499" y="0"/>
                    <a:pt x="23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2671825" y="2155625"/>
              <a:ext cx="119450" cy="53925"/>
            </a:xfrm>
            <a:custGeom>
              <a:avLst/>
              <a:gdLst/>
              <a:ahLst/>
              <a:cxnLst/>
              <a:rect l="l" t="t" r="r" b="b"/>
              <a:pathLst>
                <a:path w="4778" h="2157" extrusionOk="0">
                  <a:moveTo>
                    <a:pt x="2410" y="1"/>
                  </a:moveTo>
                  <a:cubicBezTo>
                    <a:pt x="2259" y="1"/>
                    <a:pt x="2108" y="13"/>
                    <a:pt x="1962" y="37"/>
                  </a:cubicBezTo>
                  <a:cubicBezTo>
                    <a:pt x="1666" y="92"/>
                    <a:pt x="1375" y="188"/>
                    <a:pt x="1121" y="334"/>
                  </a:cubicBezTo>
                  <a:cubicBezTo>
                    <a:pt x="606" y="612"/>
                    <a:pt x="195" y="1066"/>
                    <a:pt x="1" y="1551"/>
                  </a:cubicBezTo>
                  <a:lnTo>
                    <a:pt x="134" y="1660"/>
                  </a:lnTo>
                  <a:cubicBezTo>
                    <a:pt x="346" y="1460"/>
                    <a:pt x="582" y="1290"/>
                    <a:pt x="842" y="1151"/>
                  </a:cubicBezTo>
                  <a:cubicBezTo>
                    <a:pt x="982" y="1284"/>
                    <a:pt x="1121" y="1424"/>
                    <a:pt x="1254" y="1557"/>
                  </a:cubicBezTo>
                  <a:cubicBezTo>
                    <a:pt x="1369" y="1551"/>
                    <a:pt x="1490" y="1551"/>
                    <a:pt x="1599" y="1539"/>
                  </a:cubicBezTo>
                  <a:cubicBezTo>
                    <a:pt x="1581" y="1508"/>
                    <a:pt x="1557" y="1478"/>
                    <a:pt x="1539" y="1448"/>
                  </a:cubicBezTo>
                  <a:cubicBezTo>
                    <a:pt x="1490" y="1381"/>
                    <a:pt x="1448" y="1315"/>
                    <a:pt x="1399" y="1248"/>
                  </a:cubicBezTo>
                  <a:cubicBezTo>
                    <a:pt x="1357" y="1181"/>
                    <a:pt x="1303" y="1121"/>
                    <a:pt x="1254" y="1060"/>
                  </a:cubicBezTo>
                  <a:cubicBezTo>
                    <a:pt x="1157" y="933"/>
                    <a:pt x="1054" y="812"/>
                    <a:pt x="939" y="691"/>
                  </a:cubicBezTo>
                  <a:lnTo>
                    <a:pt x="951" y="673"/>
                  </a:lnTo>
                  <a:cubicBezTo>
                    <a:pt x="1085" y="770"/>
                    <a:pt x="1206" y="873"/>
                    <a:pt x="1315" y="982"/>
                  </a:cubicBezTo>
                  <a:cubicBezTo>
                    <a:pt x="1369" y="1036"/>
                    <a:pt x="1424" y="1097"/>
                    <a:pt x="1478" y="1157"/>
                  </a:cubicBezTo>
                  <a:cubicBezTo>
                    <a:pt x="1527" y="1218"/>
                    <a:pt x="1575" y="1278"/>
                    <a:pt x="1617" y="1339"/>
                  </a:cubicBezTo>
                  <a:lnTo>
                    <a:pt x="1757" y="1520"/>
                  </a:lnTo>
                  <a:lnTo>
                    <a:pt x="1763" y="1539"/>
                  </a:lnTo>
                  <a:cubicBezTo>
                    <a:pt x="1817" y="1539"/>
                    <a:pt x="1878" y="1526"/>
                    <a:pt x="1932" y="1526"/>
                  </a:cubicBezTo>
                  <a:cubicBezTo>
                    <a:pt x="1914" y="1490"/>
                    <a:pt x="1902" y="1448"/>
                    <a:pt x="1884" y="1405"/>
                  </a:cubicBezTo>
                  <a:cubicBezTo>
                    <a:pt x="1823" y="1266"/>
                    <a:pt x="1757" y="1127"/>
                    <a:pt x="1690" y="994"/>
                  </a:cubicBezTo>
                  <a:cubicBezTo>
                    <a:pt x="1617" y="854"/>
                    <a:pt x="1539" y="721"/>
                    <a:pt x="1454" y="588"/>
                  </a:cubicBezTo>
                  <a:lnTo>
                    <a:pt x="1466" y="576"/>
                  </a:lnTo>
                  <a:cubicBezTo>
                    <a:pt x="1575" y="679"/>
                    <a:pt x="1672" y="812"/>
                    <a:pt x="1757" y="933"/>
                  </a:cubicBezTo>
                  <a:cubicBezTo>
                    <a:pt x="1799" y="994"/>
                    <a:pt x="1841" y="1060"/>
                    <a:pt x="1878" y="1121"/>
                  </a:cubicBezTo>
                  <a:cubicBezTo>
                    <a:pt x="1914" y="1187"/>
                    <a:pt x="1950" y="1248"/>
                    <a:pt x="1981" y="1315"/>
                  </a:cubicBezTo>
                  <a:cubicBezTo>
                    <a:pt x="2011" y="1387"/>
                    <a:pt x="2053" y="1454"/>
                    <a:pt x="2084" y="1520"/>
                  </a:cubicBezTo>
                  <a:lnTo>
                    <a:pt x="2084" y="1533"/>
                  </a:lnTo>
                  <a:lnTo>
                    <a:pt x="2180" y="1533"/>
                  </a:lnTo>
                  <a:lnTo>
                    <a:pt x="2132" y="1393"/>
                  </a:lnTo>
                  <a:cubicBezTo>
                    <a:pt x="2114" y="1321"/>
                    <a:pt x="2090" y="1242"/>
                    <a:pt x="2059" y="1175"/>
                  </a:cubicBezTo>
                  <a:cubicBezTo>
                    <a:pt x="2005" y="1030"/>
                    <a:pt x="1944" y="879"/>
                    <a:pt x="1884" y="733"/>
                  </a:cubicBezTo>
                  <a:lnTo>
                    <a:pt x="1902" y="721"/>
                  </a:lnTo>
                  <a:cubicBezTo>
                    <a:pt x="1993" y="848"/>
                    <a:pt x="2059" y="976"/>
                    <a:pt x="2126" y="1115"/>
                  </a:cubicBezTo>
                  <a:cubicBezTo>
                    <a:pt x="2156" y="1181"/>
                    <a:pt x="2193" y="1248"/>
                    <a:pt x="2217" y="1321"/>
                  </a:cubicBezTo>
                  <a:cubicBezTo>
                    <a:pt x="2247" y="1387"/>
                    <a:pt x="2271" y="1454"/>
                    <a:pt x="2295" y="1533"/>
                  </a:cubicBezTo>
                  <a:lnTo>
                    <a:pt x="2459" y="1533"/>
                  </a:lnTo>
                  <a:lnTo>
                    <a:pt x="2453" y="1472"/>
                  </a:lnTo>
                  <a:cubicBezTo>
                    <a:pt x="2435" y="1369"/>
                    <a:pt x="2417" y="1266"/>
                    <a:pt x="2398" y="1169"/>
                  </a:cubicBezTo>
                  <a:cubicBezTo>
                    <a:pt x="2374" y="1060"/>
                    <a:pt x="2356" y="963"/>
                    <a:pt x="2332" y="867"/>
                  </a:cubicBezTo>
                  <a:cubicBezTo>
                    <a:pt x="2283" y="661"/>
                    <a:pt x="2235" y="455"/>
                    <a:pt x="2180" y="249"/>
                  </a:cubicBezTo>
                  <a:lnTo>
                    <a:pt x="2205" y="243"/>
                  </a:lnTo>
                  <a:cubicBezTo>
                    <a:pt x="2283" y="443"/>
                    <a:pt x="2362" y="630"/>
                    <a:pt x="2423" y="824"/>
                  </a:cubicBezTo>
                  <a:cubicBezTo>
                    <a:pt x="2453" y="927"/>
                    <a:pt x="2483" y="1024"/>
                    <a:pt x="2507" y="1121"/>
                  </a:cubicBezTo>
                  <a:lnTo>
                    <a:pt x="2574" y="1418"/>
                  </a:lnTo>
                  <a:cubicBezTo>
                    <a:pt x="2580" y="1460"/>
                    <a:pt x="2586" y="1502"/>
                    <a:pt x="2598" y="1545"/>
                  </a:cubicBezTo>
                  <a:cubicBezTo>
                    <a:pt x="2635" y="1545"/>
                    <a:pt x="2671" y="1551"/>
                    <a:pt x="2701" y="1551"/>
                  </a:cubicBezTo>
                  <a:cubicBezTo>
                    <a:pt x="2701" y="1508"/>
                    <a:pt x="2701" y="1460"/>
                    <a:pt x="2695" y="1424"/>
                  </a:cubicBezTo>
                  <a:lnTo>
                    <a:pt x="2671" y="1200"/>
                  </a:lnTo>
                  <a:cubicBezTo>
                    <a:pt x="2665" y="1121"/>
                    <a:pt x="2659" y="1048"/>
                    <a:pt x="2641" y="969"/>
                  </a:cubicBezTo>
                  <a:cubicBezTo>
                    <a:pt x="2628" y="818"/>
                    <a:pt x="2598" y="661"/>
                    <a:pt x="2568" y="509"/>
                  </a:cubicBezTo>
                  <a:lnTo>
                    <a:pt x="2586" y="503"/>
                  </a:lnTo>
                  <a:cubicBezTo>
                    <a:pt x="2647" y="643"/>
                    <a:pt x="2695" y="788"/>
                    <a:pt x="2731" y="933"/>
                  </a:cubicBezTo>
                  <a:cubicBezTo>
                    <a:pt x="2750" y="1006"/>
                    <a:pt x="2768" y="1078"/>
                    <a:pt x="2786" y="1151"/>
                  </a:cubicBezTo>
                  <a:cubicBezTo>
                    <a:pt x="2798" y="1230"/>
                    <a:pt x="2810" y="1296"/>
                    <a:pt x="2822" y="1369"/>
                  </a:cubicBezTo>
                  <a:cubicBezTo>
                    <a:pt x="2828" y="1442"/>
                    <a:pt x="2840" y="1508"/>
                    <a:pt x="2852" y="1575"/>
                  </a:cubicBezTo>
                  <a:cubicBezTo>
                    <a:pt x="2919" y="1581"/>
                    <a:pt x="2998" y="1599"/>
                    <a:pt x="3064" y="1611"/>
                  </a:cubicBezTo>
                  <a:lnTo>
                    <a:pt x="3064" y="1357"/>
                  </a:lnTo>
                  <a:cubicBezTo>
                    <a:pt x="3058" y="1266"/>
                    <a:pt x="3052" y="1169"/>
                    <a:pt x="3040" y="1066"/>
                  </a:cubicBezTo>
                  <a:cubicBezTo>
                    <a:pt x="3034" y="969"/>
                    <a:pt x="3022" y="879"/>
                    <a:pt x="3010" y="782"/>
                  </a:cubicBezTo>
                  <a:cubicBezTo>
                    <a:pt x="2992" y="594"/>
                    <a:pt x="2949" y="394"/>
                    <a:pt x="2907" y="207"/>
                  </a:cubicBezTo>
                  <a:lnTo>
                    <a:pt x="2931" y="201"/>
                  </a:lnTo>
                  <a:cubicBezTo>
                    <a:pt x="3004" y="382"/>
                    <a:pt x="3058" y="564"/>
                    <a:pt x="3101" y="745"/>
                  </a:cubicBezTo>
                  <a:cubicBezTo>
                    <a:pt x="3125" y="836"/>
                    <a:pt x="3143" y="927"/>
                    <a:pt x="3161" y="1024"/>
                  </a:cubicBezTo>
                  <a:cubicBezTo>
                    <a:pt x="3179" y="1115"/>
                    <a:pt x="3192" y="1206"/>
                    <a:pt x="3204" y="1302"/>
                  </a:cubicBezTo>
                  <a:cubicBezTo>
                    <a:pt x="3210" y="1393"/>
                    <a:pt x="3222" y="1484"/>
                    <a:pt x="3234" y="1575"/>
                  </a:cubicBezTo>
                  <a:lnTo>
                    <a:pt x="3234" y="1654"/>
                  </a:lnTo>
                  <a:cubicBezTo>
                    <a:pt x="3270" y="1660"/>
                    <a:pt x="3307" y="1666"/>
                    <a:pt x="3343" y="1684"/>
                  </a:cubicBezTo>
                  <a:cubicBezTo>
                    <a:pt x="3355" y="1611"/>
                    <a:pt x="3355" y="1545"/>
                    <a:pt x="3355" y="1478"/>
                  </a:cubicBezTo>
                  <a:cubicBezTo>
                    <a:pt x="3355" y="1399"/>
                    <a:pt x="3355" y="1333"/>
                    <a:pt x="3343" y="1260"/>
                  </a:cubicBezTo>
                  <a:cubicBezTo>
                    <a:pt x="3343" y="1181"/>
                    <a:pt x="3337" y="1109"/>
                    <a:pt x="3331" y="1030"/>
                  </a:cubicBezTo>
                  <a:cubicBezTo>
                    <a:pt x="3325" y="879"/>
                    <a:pt x="3307" y="727"/>
                    <a:pt x="3282" y="576"/>
                  </a:cubicBezTo>
                  <a:lnTo>
                    <a:pt x="3307" y="570"/>
                  </a:lnTo>
                  <a:cubicBezTo>
                    <a:pt x="3361" y="715"/>
                    <a:pt x="3397" y="854"/>
                    <a:pt x="3428" y="1000"/>
                  </a:cubicBezTo>
                  <a:cubicBezTo>
                    <a:pt x="3446" y="1078"/>
                    <a:pt x="3458" y="1145"/>
                    <a:pt x="3464" y="1212"/>
                  </a:cubicBezTo>
                  <a:cubicBezTo>
                    <a:pt x="3476" y="1278"/>
                    <a:pt x="3482" y="1357"/>
                    <a:pt x="3488" y="1424"/>
                  </a:cubicBezTo>
                  <a:cubicBezTo>
                    <a:pt x="3494" y="1490"/>
                    <a:pt x="3506" y="1569"/>
                    <a:pt x="3512" y="1635"/>
                  </a:cubicBezTo>
                  <a:lnTo>
                    <a:pt x="3512" y="1726"/>
                  </a:lnTo>
                  <a:cubicBezTo>
                    <a:pt x="3615" y="1757"/>
                    <a:pt x="3724" y="1793"/>
                    <a:pt x="3839" y="1835"/>
                  </a:cubicBezTo>
                  <a:cubicBezTo>
                    <a:pt x="3845" y="1811"/>
                    <a:pt x="3845" y="1787"/>
                    <a:pt x="3851" y="1763"/>
                  </a:cubicBezTo>
                  <a:cubicBezTo>
                    <a:pt x="3870" y="1696"/>
                    <a:pt x="3876" y="1623"/>
                    <a:pt x="3882" y="1545"/>
                  </a:cubicBezTo>
                  <a:cubicBezTo>
                    <a:pt x="3888" y="1472"/>
                    <a:pt x="3906" y="1399"/>
                    <a:pt x="3912" y="1327"/>
                  </a:cubicBezTo>
                  <a:cubicBezTo>
                    <a:pt x="3930" y="1181"/>
                    <a:pt x="3942" y="1030"/>
                    <a:pt x="3948" y="879"/>
                  </a:cubicBezTo>
                  <a:lnTo>
                    <a:pt x="3973" y="873"/>
                  </a:lnTo>
                  <a:cubicBezTo>
                    <a:pt x="3997" y="1018"/>
                    <a:pt x="4003" y="1157"/>
                    <a:pt x="4009" y="1302"/>
                  </a:cubicBezTo>
                  <a:lnTo>
                    <a:pt x="4009" y="1514"/>
                  </a:lnTo>
                  <a:cubicBezTo>
                    <a:pt x="4009" y="1581"/>
                    <a:pt x="4003" y="1660"/>
                    <a:pt x="4003" y="1726"/>
                  </a:cubicBezTo>
                  <a:cubicBezTo>
                    <a:pt x="4003" y="1781"/>
                    <a:pt x="3997" y="1823"/>
                    <a:pt x="3997" y="1872"/>
                  </a:cubicBezTo>
                  <a:cubicBezTo>
                    <a:pt x="4027" y="1878"/>
                    <a:pt x="4057" y="1896"/>
                    <a:pt x="4094" y="1908"/>
                  </a:cubicBezTo>
                  <a:lnTo>
                    <a:pt x="4130" y="1763"/>
                  </a:lnTo>
                  <a:lnTo>
                    <a:pt x="4178" y="1581"/>
                  </a:lnTo>
                  <a:cubicBezTo>
                    <a:pt x="4209" y="1460"/>
                    <a:pt x="4233" y="1339"/>
                    <a:pt x="4263" y="1218"/>
                  </a:cubicBezTo>
                  <a:lnTo>
                    <a:pt x="4281" y="1218"/>
                  </a:lnTo>
                  <a:cubicBezTo>
                    <a:pt x="4293" y="1339"/>
                    <a:pt x="4281" y="1454"/>
                    <a:pt x="4275" y="1575"/>
                  </a:cubicBezTo>
                  <a:cubicBezTo>
                    <a:pt x="4269" y="1635"/>
                    <a:pt x="4269" y="1696"/>
                    <a:pt x="4263" y="1750"/>
                  </a:cubicBezTo>
                  <a:cubicBezTo>
                    <a:pt x="4251" y="1811"/>
                    <a:pt x="4245" y="1866"/>
                    <a:pt x="4239" y="1926"/>
                  </a:cubicBezTo>
                  <a:lnTo>
                    <a:pt x="4239" y="1956"/>
                  </a:lnTo>
                  <a:cubicBezTo>
                    <a:pt x="4415" y="2023"/>
                    <a:pt x="4596" y="2090"/>
                    <a:pt x="4778" y="2156"/>
                  </a:cubicBezTo>
                  <a:cubicBezTo>
                    <a:pt x="4760" y="1672"/>
                    <a:pt x="4566" y="1200"/>
                    <a:pt x="4221" y="818"/>
                  </a:cubicBezTo>
                  <a:cubicBezTo>
                    <a:pt x="3888" y="425"/>
                    <a:pt x="3397" y="140"/>
                    <a:pt x="2852" y="37"/>
                  </a:cubicBezTo>
                  <a:cubicBezTo>
                    <a:pt x="2710" y="13"/>
                    <a:pt x="2560" y="1"/>
                    <a:pt x="24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2599775" y="2089300"/>
              <a:ext cx="72850" cy="103450"/>
            </a:xfrm>
            <a:custGeom>
              <a:avLst/>
              <a:gdLst/>
              <a:ahLst/>
              <a:cxnLst/>
              <a:rect l="l" t="t" r="r" b="b"/>
              <a:pathLst>
                <a:path w="2914" h="4138" extrusionOk="0">
                  <a:moveTo>
                    <a:pt x="92" y="0"/>
                  </a:moveTo>
                  <a:cubicBezTo>
                    <a:pt x="62" y="0"/>
                    <a:pt x="31" y="1"/>
                    <a:pt x="1" y="2"/>
                  </a:cubicBezTo>
                  <a:cubicBezTo>
                    <a:pt x="49" y="87"/>
                    <a:pt x="98" y="171"/>
                    <a:pt x="152" y="250"/>
                  </a:cubicBezTo>
                  <a:cubicBezTo>
                    <a:pt x="201" y="323"/>
                    <a:pt x="249" y="408"/>
                    <a:pt x="304" y="480"/>
                  </a:cubicBezTo>
                  <a:lnTo>
                    <a:pt x="322" y="474"/>
                  </a:lnTo>
                  <a:cubicBezTo>
                    <a:pt x="376" y="456"/>
                    <a:pt x="425" y="444"/>
                    <a:pt x="473" y="426"/>
                  </a:cubicBezTo>
                  <a:lnTo>
                    <a:pt x="625" y="389"/>
                  </a:lnTo>
                  <a:cubicBezTo>
                    <a:pt x="727" y="371"/>
                    <a:pt x="830" y="347"/>
                    <a:pt x="939" y="329"/>
                  </a:cubicBezTo>
                  <a:lnTo>
                    <a:pt x="945" y="347"/>
                  </a:lnTo>
                  <a:cubicBezTo>
                    <a:pt x="836" y="389"/>
                    <a:pt x="740" y="432"/>
                    <a:pt x="643" y="474"/>
                  </a:cubicBezTo>
                  <a:lnTo>
                    <a:pt x="491" y="535"/>
                  </a:lnTo>
                  <a:lnTo>
                    <a:pt x="370" y="589"/>
                  </a:lnTo>
                  <a:lnTo>
                    <a:pt x="425" y="674"/>
                  </a:lnTo>
                  <a:cubicBezTo>
                    <a:pt x="461" y="656"/>
                    <a:pt x="503" y="650"/>
                    <a:pt x="552" y="644"/>
                  </a:cubicBezTo>
                  <a:cubicBezTo>
                    <a:pt x="619" y="626"/>
                    <a:pt x="679" y="620"/>
                    <a:pt x="740" y="601"/>
                  </a:cubicBezTo>
                  <a:lnTo>
                    <a:pt x="927" y="571"/>
                  </a:lnTo>
                  <a:cubicBezTo>
                    <a:pt x="1048" y="559"/>
                    <a:pt x="1182" y="535"/>
                    <a:pt x="1309" y="529"/>
                  </a:cubicBezTo>
                  <a:lnTo>
                    <a:pt x="1309" y="553"/>
                  </a:lnTo>
                  <a:cubicBezTo>
                    <a:pt x="1188" y="589"/>
                    <a:pt x="1060" y="626"/>
                    <a:pt x="939" y="674"/>
                  </a:cubicBezTo>
                  <a:lnTo>
                    <a:pt x="758" y="735"/>
                  </a:lnTo>
                  <a:lnTo>
                    <a:pt x="576" y="795"/>
                  </a:lnTo>
                  <a:cubicBezTo>
                    <a:pt x="552" y="801"/>
                    <a:pt x="534" y="807"/>
                    <a:pt x="516" y="813"/>
                  </a:cubicBezTo>
                  <a:cubicBezTo>
                    <a:pt x="576" y="922"/>
                    <a:pt x="643" y="1013"/>
                    <a:pt x="703" y="1110"/>
                  </a:cubicBezTo>
                  <a:cubicBezTo>
                    <a:pt x="734" y="1104"/>
                    <a:pt x="758" y="1092"/>
                    <a:pt x="788" y="1092"/>
                  </a:cubicBezTo>
                  <a:cubicBezTo>
                    <a:pt x="849" y="1086"/>
                    <a:pt x="909" y="1080"/>
                    <a:pt x="976" y="1074"/>
                  </a:cubicBezTo>
                  <a:cubicBezTo>
                    <a:pt x="1042" y="1068"/>
                    <a:pt x="1109" y="1055"/>
                    <a:pt x="1169" y="1049"/>
                  </a:cubicBezTo>
                  <a:lnTo>
                    <a:pt x="1369" y="1031"/>
                  </a:lnTo>
                  <a:cubicBezTo>
                    <a:pt x="1496" y="1025"/>
                    <a:pt x="1636" y="1025"/>
                    <a:pt x="1763" y="1025"/>
                  </a:cubicBezTo>
                  <a:lnTo>
                    <a:pt x="1763" y="1049"/>
                  </a:lnTo>
                  <a:cubicBezTo>
                    <a:pt x="1636" y="1080"/>
                    <a:pt x="1496" y="1104"/>
                    <a:pt x="1369" y="1134"/>
                  </a:cubicBezTo>
                  <a:lnTo>
                    <a:pt x="1169" y="1177"/>
                  </a:lnTo>
                  <a:lnTo>
                    <a:pt x="982" y="1225"/>
                  </a:lnTo>
                  <a:cubicBezTo>
                    <a:pt x="927" y="1231"/>
                    <a:pt x="867" y="1255"/>
                    <a:pt x="806" y="1267"/>
                  </a:cubicBezTo>
                  <a:cubicBezTo>
                    <a:pt x="830" y="1310"/>
                    <a:pt x="849" y="1334"/>
                    <a:pt x="867" y="1376"/>
                  </a:cubicBezTo>
                  <a:cubicBezTo>
                    <a:pt x="891" y="1364"/>
                    <a:pt x="915" y="1364"/>
                    <a:pt x="939" y="1358"/>
                  </a:cubicBezTo>
                  <a:cubicBezTo>
                    <a:pt x="1018" y="1346"/>
                    <a:pt x="1097" y="1334"/>
                    <a:pt x="1182" y="1322"/>
                  </a:cubicBezTo>
                  <a:cubicBezTo>
                    <a:pt x="1254" y="1304"/>
                    <a:pt x="1339" y="1292"/>
                    <a:pt x="1424" y="1285"/>
                  </a:cubicBezTo>
                  <a:lnTo>
                    <a:pt x="1672" y="1261"/>
                  </a:lnTo>
                  <a:cubicBezTo>
                    <a:pt x="1829" y="1255"/>
                    <a:pt x="2005" y="1237"/>
                    <a:pt x="2168" y="1237"/>
                  </a:cubicBezTo>
                  <a:lnTo>
                    <a:pt x="2168" y="1261"/>
                  </a:lnTo>
                  <a:cubicBezTo>
                    <a:pt x="2005" y="1292"/>
                    <a:pt x="1835" y="1322"/>
                    <a:pt x="1672" y="1358"/>
                  </a:cubicBezTo>
                  <a:lnTo>
                    <a:pt x="1424" y="1413"/>
                  </a:lnTo>
                  <a:lnTo>
                    <a:pt x="1182" y="1467"/>
                  </a:lnTo>
                  <a:cubicBezTo>
                    <a:pt x="1103" y="1479"/>
                    <a:pt x="1036" y="1503"/>
                    <a:pt x="958" y="1528"/>
                  </a:cubicBezTo>
                  <a:cubicBezTo>
                    <a:pt x="1006" y="1588"/>
                    <a:pt x="1042" y="1655"/>
                    <a:pt x="1079" y="1721"/>
                  </a:cubicBezTo>
                  <a:cubicBezTo>
                    <a:pt x="1139" y="1715"/>
                    <a:pt x="1200" y="1703"/>
                    <a:pt x="1260" y="1691"/>
                  </a:cubicBezTo>
                  <a:cubicBezTo>
                    <a:pt x="1333" y="1685"/>
                    <a:pt x="1387" y="1673"/>
                    <a:pt x="1460" y="1661"/>
                  </a:cubicBezTo>
                  <a:lnTo>
                    <a:pt x="1654" y="1643"/>
                  </a:lnTo>
                  <a:cubicBezTo>
                    <a:pt x="1793" y="1625"/>
                    <a:pt x="1920" y="1618"/>
                    <a:pt x="2053" y="1612"/>
                  </a:cubicBezTo>
                  <a:lnTo>
                    <a:pt x="2053" y="1625"/>
                  </a:lnTo>
                  <a:cubicBezTo>
                    <a:pt x="1926" y="1661"/>
                    <a:pt x="1793" y="1691"/>
                    <a:pt x="1660" y="1734"/>
                  </a:cubicBezTo>
                  <a:lnTo>
                    <a:pt x="1466" y="1782"/>
                  </a:lnTo>
                  <a:lnTo>
                    <a:pt x="1272" y="1836"/>
                  </a:lnTo>
                  <a:cubicBezTo>
                    <a:pt x="1236" y="1855"/>
                    <a:pt x="1200" y="1861"/>
                    <a:pt x="1163" y="1873"/>
                  </a:cubicBezTo>
                  <a:lnTo>
                    <a:pt x="1224" y="1982"/>
                  </a:lnTo>
                  <a:cubicBezTo>
                    <a:pt x="1260" y="1982"/>
                    <a:pt x="1297" y="1976"/>
                    <a:pt x="1339" y="1964"/>
                  </a:cubicBezTo>
                  <a:cubicBezTo>
                    <a:pt x="1430" y="1958"/>
                    <a:pt x="1509" y="1945"/>
                    <a:pt x="1599" y="1927"/>
                  </a:cubicBezTo>
                  <a:cubicBezTo>
                    <a:pt x="1690" y="1915"/>
                    <a:pt x="1775" y="1903"/>
                    <a:pt x="1866" y="1891"/>
                  </a:cubicBezTo>
                  <a:cubicBezTo>
                    <a:pt x="2047" y="1867"/>
                    <a:pt x="2229" y="1842"/>
                    <a:pt x="2411" y="1830"/>
                  </a:cubicBezTo>
                  <a:lnTo>
                    <a:pt x="2411" y="1855"/>
                  </a:lnTo>
                  <a:cubicBezTo>
                    <a:pt x="2229" y="1897"/>
                    <a:pt x="2059" y="1933"/>
                    <a:pt x="1878" y="1982"/>
                  </a:cubicBezTo>
                  <a:lnTo>
                    <a:pt x="1611" y="2042"/>
                  </a:lnTo>
                  <a:lnTo>
                    <a:pt x="1345" y="2103"/>
                  </a:lnTo>
                  <a:lnTo>
                    <a:pt x="1291" y="2115"/>
                  </a:lnTo>
                  <a:cubicBezTo>
                    <a:pt x="1321" y="2175"/>
                    <a:pt x="1351" y="2230"/>
                    <a:pt x="1381" y="2291"/>
                  </a:cubicBezTo>
                  <a:cubicBezTo>
                    <a:pt x="1442" y="2291"/>
                    <a:pt x="1509" y="2284"/>
                    <a:pt x="1581" y="2284"/>
                  </a:cubicBezTo>
                  <a:lnTo>
                    <a:pt x="1775" y="2284"/>
                  </a:lnTo>
                  <a:cubicBezTo>
                    <a:pt x="1914" y="2284"/>
                    <a:pt x="2047" y="2284"/>
                    <a:pt x="2187" y="2291"/>
                  </a:cubicBezTo>
                  <a:lnTo>
                    <a:pt x="2187" y="2309"/>
                  </a:lnTo>
                  <a:cubicBezTo>
                    <a:pt x="2047" y="2327"/>
                    <a:pt x="1914" y="2345"/>
                    <a:pt x="1775" y="2369"/>
                  </a:cubicBezTo>
                  <a:lnTo>
                    <a:pt x="1569" y="2399"/>
                  </a:lnTo>
                  <a:lnTo>
                    <a:pt x="1442" y="2418"/>
                  </a:lnTo>
                  <a:lnTo>
                    <a:pt x="1496" y="2521"/>
                  </a:lnTo>
                  <a:lnTo>
                    <a:pt x="1502" y="2521"/>
                  </a:lnTo>
                  <a:cubicBezTo>
                    <a:pt x="1563" y="2508"/>
                    <a:pt x="1630" y="2508"/>
                    <a:pt x="1702" y="2508"/>
                  </a:cubicBezTo>
                  <a:lnTo>
                    <a:pt x="1896" y="2508"/>
                  </a:lnTo>
                  <a:lnTo>
                    <a:pt x="2096" y="2521"/>
                  </a:lnTo>
                  <a:cubicBezTo>
                    <a:pt x="2229" y="2527"/>
                    <a:pt x="2368" y="2533"/>
                    <a:pt x="2495" y="2557"/>
                  </a:cubicBezTo>
                  <a:lnTo>
                    <a:pt x="2495" y="2569"/>
                  </a:lnTo>
                  <a:cubicBezTo>
                    <a:pt x="2356" y="2581"/>
                    <a:pt x="2223" y="2587"/>
                    <a:pt x="2084" y="2599"/>
                  </a:cubicBezTo>
                  <a:cubicBezTo>
                    <a:pt x="1950" y="2617"/>
                    <a:pt x="1823" y="2630"/>
                    <a:pt x="1684" y="2648"/>
                  </a:cubicBezTo>
                  <a:cubicBezTo>
                    <a:pt x="1648" y="2648"/>
                    <a:pt x="1611" y="2654"/>
                    <a:pt x="1569" y="2660"/>
                  </a:cubicBezTo>
                  <a:lnTo>
                    <a:pt x="1660" y="2823"/>
                  </a:lnTo>
                  <a:lnTo>
                    <a:pt x="1678" y="2823"/>
                  </a:lnTo>
                  <a:lnTo>
                    <a:pt x="1884" y="2841"/>
                  </a:lnTo>
                  <a:lnTo>
                    <a:pt x="2084" y="2866"/>
                  </a:lnTo>
                  <a:lnTo>
                    <a:pt x="2290" y="2896"/>
                  </a:lnTo>
                  <a:cubicBezTo>
                    <a:pt x="2429" y="2920"/>
                    <a:pt x="2562" y="2944"/>
                    <a:pt x="2701" y="2975"/>
                  </a:cubicBezTo>
                  <a:lnTo>
                    <a:pt x="2689" y="2987"/>
                  </a:lnTo>
                  <a:cubicBezTo>
                    <a:pt x="2550" y="2987"/>
                    <a:pt x="2411" y="2981"/>
                    <a:pt x="2265" y="2981"/>
                  </a:cubicBezTo>
                  <a:lnTo>
                    <a:pt x="1745" y="2981"/>
                  </a:lnTo>
                  <a:cubicBezTo>
                    <a:pt x="1805" y="3084"/>
                    <a:pt x="1878" y="3187"/>
                    <a:pt x="1950" y="3289"/>
                  </a:cubicBezTo>
                  <a:cubicBezTo>
                    <a:pt x="2126" y="3314"/>
                    <a:pt x="2290" y="3326"/>
                    <a:pt x="2465" y="3338"/>
                  </a:cubicBezTo>
                  <a:cubicBezTo>
                    <a:pt x="2550" y="3598"/>
                    <a:pt x="2610" y="3871"/>
                    <a:pt x="2683" y="4137"/>
                  </a:cubicBezTo>
                  <a:lnTo>
                    <a:pt x="2834" y="4125"/>
                  </a:lnTo>
                  <a:cubicBezTo>
                    <a:pt x="2907" y="3659"/>
                    <a:pt x="2913" y="3162"/>
                    <a:pt x="2828" y="2672"/>
                  </a:cubicBezTo>
                  <a:cubicBezTo>
                    <a:pt x="2744" y="2175"/>
                    <a:pt x="2562" y="1691"/>
                    <a:pt x="2283" y="1279"/>
                  </a:cubicBezTo>
                  <a:cubicBezTo>
                    <a:pt x="2017" y="880"/>
                    <a:pt x="1666" y="553"/>
                    <a:pt x="1303" y="323"/>
                  </a:cubicBezTo>
                  <a:cubicBezTo>
                    <a:pt x="919" y="114"/>
                    <a:pt x="504" y="0"/>
                    <a:pt x="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2675925" y="2096600"/>
              <a:ext cx="82675" cy="96450"/>
            </a:xfrm>
            <a:custGeom>
              <a:avLst/>
              <a:gdLst/>
              <a:ahLst/>
              <a:cxnLst/>
              <a:rect l="l" t="t" r="r" b="b"/>
              <a:pathLst>
                <a:path w="3307" h="3858" extrusionOk="0">
                  <a:moveTo>
                    <a:pt x="2804" y="1"/>
                  </a:moveTo>
                  <a:cubicBezTo>
                    <a:pt x="2719" y="7"/>
                    <a:pt x="2646" y="25"/>
                    <a:pt x="2561" y="43"/>
                  </a:cubicBezTo>
                  <a:lnTo>
                    <a:pt x="2555" y="67"/>
                  </a:lnTo>
                  <a:lnTo>
                    <a:pt x="2531" y="206"/>
                  </a:lnTo>
                  <a:lnTo>
                    <a:pt x="2507" y="340"/>
                  </a:lnTo>
                  <a:cubicBezTo>
                    <a:pt x="2495" y="424"/>
                    <a:pt x="2483" y="515"/>
                    <a:pt x="2471" y="600"/>
                  </a:cubicBezTo>
                  <a:lnTo>
                    <a:pt x="2452" y="588"/>
                  </a:lnTo>
                  <a:cubicBezTo>
                    <a:pt x="2446" y="497"/>
                    <a:pt x="2434" y="406"/>
                    <a:pt x="2422" y="315"/>
                  </a:cubicBezTo>
                  <a:cubicBezTo>
                    <a:pt x="2416" y="243"/>
                    <a:pt x="2410" y="164"/>
                    <a:pt x="2410" y="91"/>
                  </a:cubicBezTo>
                  <a:cubicBezTo>
                    <a:pt x="2319" y="116"/>
                    <a:pt x="2234" y="146"/>
                    <a:pt x="2150" y="182"/>
                  </a:cubicBezTo>
                  <a:cubicBezTo>
                    <a:pt x="2150" y="225"/>
                    <a:pt x="2162" y="279"/>
                    <a:pt x="2162" y="334"/>
                  </a:cubicBezTo>
                  <a:cubicBezTo>
                    <a:pt x="2168" y="394"/>
                    <a:pt x="2168" y="449"/>
                    <a:pt x="2174" y="497"/>
                  </a:cubicBezTo>
                  <a:cubicBezTo>
                    <a:pt x="2180" y="606"/>
                    <a:pt x="2198" y="709"/>
                    <a:pt x="2210" y="818"/>
                  </a:cubicBezTo>
                  <a:lnTo>
                    <a:pt x="2198" y="818"/>
                  </a:lnTo>
                  <a:cubicBezTo>
                    <a:pt x="2162" y="709"/>
                    <a:pt x="2119" y="606"/>
                    <a:pt x="2089" y="497"/>
                  </a:cubicBezTo>
                  <a:lnTo>
                    <a:pt x="2047" y="340"/>
                  </a:lnTo>
                  <a:lnTo>
                    <a:pt x="2023" y="243"/>
                  </a:lnTo>
                  <a:cubicBezTo>
                    <a:pt x="1992" y="249"/>
                    <a:pt x="1968" y="267"/>
                    <a:pt x="1938" y="279"/>
                  </a:cubicBezTo>
                  <a:lnTo>
                    <a:pt x="1938" y="334"/>
                  </a:lnTo>
                  <a:lnTo>
                    <a:pt x="1962" y="539"/>
                  </a:lnTo>
                  <a:lnTo>
                    <a:pt x="1986" y="739"/>
                  </a:lnTo>
                  <a:cubicBezTo>
                    <a:pt x="1998" y="878"/>
                    <a:pt x="2023" y="1006"/>
                    <a:pt x="2047" y="1133"/>
                  </a:cubicBezTo>
                  <a:lnTo>
                    <a:pt x="2029" y="1133"/>
                  </a:lnTo>
                  <a:cubicBezTo>
                    <a:pt x="1938" y="885"/>
                    <a:pt x="1865" y="630"/>
                    <a:pt x="1805" y="364"/>
                  </a:cubicBezTo>
                  <a:cubicBezTo>
                    <a:pt x="1665" y="436"/>
                    <a:pt x="1538" y="527"/>
                    <a:pt x="1411" y="618"/>
                  </a:cubicBezTo>
                  <a:cubicBezTo>
                    <a:pt x="1423" y="691"/>
                    <a:pt x="1435" y="751"/>
                    <a:pt x="1447" y="818"/>
                  </a:cubicBezTo>
                  <a:cubicBezTo>
                    <a:pt x="1453" y="885"/>
                    <a:pt x="1472" y="945"/>
                    <a:pt x="1484" y="1012"/>
                  </a:cubicBezTo>
                  <a:cubicBezTo>
                    <a:pt x="1514" y="1145"/>
                    <a:pt x="1556" y="1272"/>
                    <a:pt x="1587" y="1399"/>
                  </a:cubicBezTo>
                  <a:lnTo>
                    <a:pt x="1568" y="1399"/>
                  </a:lnTo>
                  <a:cubicBezTo>
                    <a:pt x="1508" y="1278"/>
                    <a:pt x="1453" y="1151"/>
                    <a:pt x="1405" y="1024"/>
                  </a:cubicBezTo>
                  <a:cubicBezTo>
                    <a:pt x="1375" y="951"/>
                    <a:pt x="1350" y="891"/>
                    <a:pt x="1326" y="824"/>
                  </a:cubicBezTo>
                  <a:lnTo>
                    <a:pt x="1290" y="703"/>
                  </a:lnTo>
                  <a:cubicBezTo>
                    <a:pt x="1223" y="757"/>
                    <a:pt x="1151" y="812"/>
                    <a:pt x="1090" y="872"/>
                  </a:cubicBezTo>
                  <a:cubicBezTo>
                    <a:pt x="1102" y="891"/>
                    <a:pt x="1102" y="915"/>
                    <a:pt x="1108" y="939"/>
                  </a:cubicBezTo>
                  <a:cubicBezTo>
                    <a:pt x="1114" y="1006"/>
                    <a:pt x="1133" y="1072"/>
                    <a:pt x="1151" y="1145"/>
                  </a:cubicBezTo>
                  <a:cubicBezTo>
                    <a:pt x="1193" y="1278"/>
                    <a:pt x="1235" y="1417"/>
                    <a:pt x="1284" y="1544"/>
                  </a:cubicBezTo>
                  <a:cubicBezTo>
                    <a:pt x="1326" y="1678"/>
                    <a:pt x="1381" y="1811"/>
                    <a:pt x="1435" y="1938"/>
                  </a:cubicBezTo>
                  <a:lnTo>
                    <a:pt x="1417" y="1944"/>
                  </a:lnTo>
                  <a:cubicBezTo>
                    <a:pt x="1344" y="1823"/>
                    <a:pt x="1266" y="1696"/>
                    <a:pt x="1199" y="1569"/>
                  </a:cubicBezTo>
                  <a:lnTo>
                    <a:pt x="1102" y="1369"/>
                  </a:lnTo>
                  <a:lnTo>
                    <a:pt x="1011" y="1175"/>
                  </a:lnTo>
                  <a:lnTo>
                    <a:pt x="939" y="1012"/>
                  </a:lnTo>
                  <a:cubicBezTo>
                    <a:pt x="896" y="1060"/>
                    <a:pt x="860" y="1096"/>
                    <a:pt x="818" y="1145"/>
                  </a:cubicBezTo>
                  <a:cubicBezTo>
                    <a:pt x="830" y="1181"/>
                    <a:pt x="842" y="1217"/>
                    <a:pt x="860" y="1254"/>
                  </a:cubicBezTo>
                  <a:cubicBezTo>
                    <a:pt x="878" y="1333"/>
                    <a:pt x="902" y="1405"/>
                    <a:pt x="933" y="1484"/>
                  </a:cubicBezTo>
                  <a:lnTo>
                    <a:pt x="1024" y="1702"/>
                  </a:lnTo>
                  <a:lnTo>
                    <a:pt x="1114" y="1920"/>
                  </a:lnTo>
                  <a:cubicBezTo>
                    <a:pt x="1175" y="2065"/>
                    <a:pt x="1241" y="2210"/>
                    <a:pt x="1302" y="2356"/>
                  </a:cubicBezTo>
                  <a:lnTo>
                    <a:pt x="1290" y="2362"/>
                  </a:lnTo>
                  <a:cubicBezTo>
                    <a:pt x="1199" y="2223"/>
                    <a:pt x="1114" y="2089"/>
                    <a:pt x="1030" y="1950"/>
                  </a:cubicBezTo>
                  <a:lnTo>
                    <a:pt x="908" y="1738"/>
                  </a:lnTo>
                  <a:lnTo>
                    <a:pt x="800" y="1526"/>
                  </a:lnTo>
                  <a:cubicBezTo>
                    <a:pt x="757" y="1460"/>
                    <a:pt x="721" y="1393"/>
                    <a:pt x="684" y="1314"/>
                  </a:cubicBezTo>
                  <a:lnTo>
                    <a:pt x="684" y="1308"/>
                  </a:lnTo>
                  <a:cubicBezTo>
                    <a:pt x="588" y="1429"/>
                    <a:pt x="485" y="1550"/>
                    <a:pt x="406" y="1672"/>
                  </a:cubicBezTo>
                  <a:cubicBezTo>
                    <a:pt x="412" y="1696"/>
                    <a:pt x="418" y="1708"/>
                    <a:pt x="418" y="1732"/>
                  </a:cubicBezTo>
                  <a:cubicBezTo>
                    <a:pt x="424" y="1768"/>
                    <a:pt x="436" y="1817"/>
                    <a:pt x="442" y="1853"/>
                  </a:cubicBezTo>
                  <a:lnTo>
                    <a:pt x="473" y="1974"/>
                  </a:lnTo>
                  <a:lnTo>
                    <a:pt x="503" y="2095"/>
                  </a:lnTo>
                  <a:cubicBezTo>
                    <a:pt x="527" y="2180"/>
                    <a:pt x="539" y="2253"/>
                    <a:pt x="563" y="2338"/>
                  </a:cubicBezTo>
                  <a:lnTo>
                    <a:pt x="545" y="2338"/>
                  </a:lnTo>
                  <a:cubicBezTo>
                    <a:pt x="503" y="2265"/>
                    <a:pt x="454" y="2186"/>
                    <a:pt x="418" y="2114"/>
                  </a:cubicBezTo>
                  <a:lnTo>
                    <a:pt x="358" y="1999"/>
                  </a:lnTo>
                  <a:lnTo>
                    <a:pt x="303" y="1877"/>
                  </a:lnTo>
                  <a:cubicBezTo>
                    <a:pt x="297" y="1871"/>
                    <a:pt x="297" y="1859"/>
                    <a:pt x="291" y="1853"/>
                  </a:cubicBezTo>
                  <a:lnTo>
                    <a:pt x="236" y="1944"/>
                  </a:lnTo>
                  <a:cubicBezTo>
                    <a:pt x="243" y="1974"/>
                    <a:pt x="255" y="1999"/>
                    <a:pt x="261" y="2029"/>
                  </a:cubicBezTo>
                  <a:cubicBezTo>
                    <a:pt x="273" y="2083"/>
                    <a:pt x="285" y="2132"/>
                    <a:pt x="297" y="2186"/>
                  </a:cubicBezTo>
                  <a:lnTo>
                    <a:pt x="345" y="2344"/>
                  </a:lnTo>
                  <a:lnTo>
                    <a:pt x="388" y="2507"/>
                  </a:lnTo>
                  <a:cubicBezTo>
                    <a:pt x="418" y="2604"/>
                    <a:pt x="448" y="2707"/>
                    <a:pt x="479" y="2816"/>
                  </a:cubicBezTo>
                  <a:lnTo>
                    <a:pt x="467" y="2816"/>
                  </a:lnTo>
                  <a:cubicBezTo>
                    <a:pt x="406" y="2719"/>
                    <a:pt x="351" y="2610"/>
                    <a:pt x="297" y="2513"/>
                  </a:cubicBezTo>
                  <a:lnTo>
                    <a:pt x="224" y="2362"/>
                  </a:lnTo>
                  <a:lnTo>
                    <a:pt x="152" y="2210"/>
                  </a:lnTo>
                  <a:cubicBezTo>
                    <a:pt x="146" y="2186"/>
                    <a:pt x="127" y="2162"/>
                    <a:pt x="121" y="2144"/>
                  </a:cubicBezTo>
                  <a:cubicBezTo>
                    <a:pt x="79" y="2210"/>
                    <a:pt x="43" y="2283"/>
                    <a:pt x="0" y="2356"/>
                  </a:cubicBezTo>
                  <a:cubicBezTo>
                    <a:pt x="31" y="2507"/>
                    <a:pt x="79" y="2658"/>
                    <a:pt x="140" y="2810"/>
                  </a:cubicBezTo>
                  <a:cubicBezTo>
                    <a:pt x="200" y="2961"/>
                    <a:pt x="273" y="3113"/>
                    <a:pt x="358" y="3246"/>
                  </a:cubicBezTo>
                  <a:cubicBezTo>
                    <a:pt x="230" y="3446"/>
                    <a:pt x="134" y="3645"/>
                    <a:pt x="91" y="3857"/>
                  </a:cubicBezTo>
                  <a:lnTo>
                    <a:pt x="176" y="3851"/>
                  </a:lnTo>
                  <a:cubicBezTo>
                    <a:pt x="279" y="3694"/>
                    <a:pt x="406" y="3554"/>
                    <a:pt x="539" y="3415"/>
                  </a:cubicBezTo>
                  <a:cubicBezTo>
                    <a:pt x="606" y="3337"/>
                    <a:pt x="684" y="3264"/>
                    <a:pt x="751" y="3185"/>
                  </a:cubicBezTo>
                  <a:cubicBezTo>
                    <a:pt x="824" y="3100"/>
                    <a:pt x="902" y="3022"/>
                    <a:pt x="969" y="2937"/>
                  </a:cubicBezTo>
                  <a:cubicBezTo>
                    <a:pt x="1248" y="2604"/>
                    <a:pt x="1502" y="2253"/>
                    <a:pt x="1738" y="1920"/>
                  </a:cubicBezTo>
                  <a:cubicBezTo>
                    <a:pt x="1968" y="1587"/>
                    <a:pt x="2192" y="1266"/>
                    <a:pt x="2440" y="939"/>
                  </a:cubicBezTo>
                  <a:cubicBezTo>
                    <a:pt x="2688" y="618"/>
                    <a:pt x="2961" y="303"/>
                    <a:pt x="3306" y="7"/>
                  </a:cubicBezTo>
                  <a:cubicBezTo>
                    <a:pt x="3249" y="7"/>
                    <a:pt x="3188" y="5"/>
                    <a:pt x="3127" y="5"/>
                  </a:cubicBezTo>
                  <a:cubicBezTo>
                    <a:pt x="3067" y="5"/>
                    <a:pt x="3006" y="7"/>
                    <a:pt x="2949" y="13"/>
                  </a:cubicBezTo>
                  <a:lnTo>
                    <a:pt x="2925" y="85"/>
                  </a:lnTo>
                  <a:lnTo>
                    <a:pt x="2894" y="164"/>
                  </a:lnTo>
                  <a:cubicBezTo>
                    <a:pt x="2870" y="231"/>
                    <a:pt x="2852" y="279"/>
                    <a:pt x="2834" y="334"/>
                  </a:cubicBezTo>
                  <a:lnTo>
                    <a:pt x="2816" y="328"/>
                  </a:lnTo>
                  <a:cubicBezTo>
                    <a:pt x="2810" y="267"/>
                    <a:pt x="2810" y="194"/>
                    <a:pt x="2810" y="134"/>
                  </a:cubicBezTo>
                  <a:lnTo>
                    <a:pt x="2804" y="13"/>
                  </a:lnTo>
                  <a:lnTo>
                    <a:pt x="28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2562400" y="2193850"/>
              <a:ext cx="114900" cy="119075"/>
            </a:xfrm>
            <a:custGeom>
              <a:avLst/>
              <a:gdLst/>
              <a:ahLst/>
              <a:cxnLst/>
              <a:rect l="l" t="t" r="r" b="b"/>
              <a:pathLst>
                <a:path w="4596" h="4763" extrusionOk="0">
                  <a:moveTo>
                    <a:pt x="3926" y="1"/>
                  </a:moveTo>
                  <a:cubicBezTo>
                    <a:pt x="3500" y="1"/>
                    <a:pt x="3059" y="63"/>
                    <a:pt x="2628" y="197"/>
                  </a:cubicBezTo>
                  <a:cubicBezTo>
                    <a:pt x="1968" y="403"/>
                    <a:pt x="1339" y="785"/>
                    <a:pt x="878" y="1323"/>
                  </a:cubicBezTo>
                  <a:cubicBezTo>
                    <a:pt x="449" y="1832"/>
                    <a:pt x="158" y="2450"/>
                    <a:pt x="85" y="3073"/>
                  </a:cubicBezTo>
                  <a:cubicBezTo>
                    <a:pt x="1" y="3685"/>
                    <a:pt x="122" y="4290"/>
                    <a:pt x="412" y="4762"/>
                  </a:cubicBezTo>
                  <a:cubicBezTo>
                    <a:pt x="515" y="4544"/>
                    <a:pt x="612" y="4332"/>
                    <a:pt x="727" y="4121"/>
                  </a:cubicBezTo>
                  <a:lnTo>
                    <a:pt x="703" y="4096"/>
                  </a:lnTo>
                  <a:cubicBezTo>
                    <a:pt x="667" y="4048"/>
                    <a:pt x="624" y="3999"/>
                    <a:pt x="582" y="3951"/>
                  </a:cubicBezTo>
                  <a:cubicBezTo>
                    <a:pt x="545" y="3897"/>
                    <a:pt x="509" y="3854"/>
                    <a:pt x="473" y="3800"/>
                  </a:cubicBezTo>
                  <a:cubicBezTo>
                    <a:pt x="394" y="3703"/>
                    <a:pt x="327" y="3594"/>
                    <a:pt x="261" y="3485"/>
                  </a:cubicBezTo>
                  <a:lnTo>
                    <a:pt x="273" y="3467"/>
                  </a:lnTo>
                  <a:cubicBezTo>
                    <a:pt x="370" y="3557"/>
                    <a:pt x="461" y="3648"/>
                    <a:pt x="551" y="3733"/>
                  </a:cubicBezTo>
                  <a:cubicBezTo>
                    <a:pt x="600" y="3775"/>
                    <a:pt x="654" y="3818"/>
                    <a:pt x="697" y="3860"/>
                  </a:cubicBezTo>
                  <a:lnTo>
                    <a:pt x="812" y="3957"/>
                  </a:lnTo>
                  <a:cubicBezTo>
                    <a:pt x="836" y="3921"/>
                    <a:pt x="848" y="3884"/>
                    <a:pt x="872" y="3848"/>
                  </a:cubicBezTo>
                  <a:cubicBezTo>
                    <a:pt x="842" y="3800"/>
                    <a:pt x="812" y="3763"/>
                    <a:pt x="782" y="3715"/>
                  </a:cubicBezTo>
                  <a:cubicBezTo>
                    <a:pt x="733" y="3654"/>
                    <a:pt x="691" y="3594"/>
                    <a:pt x="654" y="3533"/>
                  </a:cubicBezTo>
                  <a:cubicBezTo>
                    <a:pt x="606" y="3467"/>
                    <a:pt x="570" y="3406"/>
                    <a:pt x="533" y="3340"/>
                  </a:cubicBezTo>
                  <a:cubicBezTo>
                    <a:pt x="455" y="3200"/>
                    <a:pt x="382" y="3067"/>
                    <a:pt x="321" y="2922"/>
                  </a:cubicBezTo>
                  <a:lnTo>
                    <a:pt x="340" y="2910"/>
                  </a:lnTo>
                  <a:cubicBezTo>
                    <a:pt x="430" y="3031"/>
                    <a:pt x="533" y="3158"/>
                    <a:pt x="630" y="3273"/>
                  </a:cubicBezTo>
                  <a:cubicBezTo>
                    <a:pt x="673" y="3333"/>
                    <a:pt x="721" y="3382"/>
                    <a:pt x="775" y="3442"/>
                  </a:cubicBezTo>
                  <a:cubicBezTo>
                    <a:pt x="824" y="3497"/>
                    <a:pt x="872" y="3557"/>
                    <a:pt x="927" y="3612"/>
                  </a:cubicBezTo>
                  <a:cubicBezTo>
                    <a:pt x="945" y="3624"/>
                    <a:pt x="963" y="3648"/>
                    <a:pt x="975" y="3666"/>
                  </a:cubicBezTo>
                  <a:cubicBezTo>
                    <a:pt x="1054" y="3533"/>
                    <a:pt x="1127" y="3412"/>
                    <a:pt x="1211" y="3291"/>
                  </a:cubicBezTo>
                  <a:cubicBezTo>
                    <a:pt x="1187" y="3273"/>
                    <a:pt x="1175" y="3243"/>
                    <a:pt x="1157" y="3212"/>
                  </a:cubicBezTo>
                  <a:cubicBezTo>
                    <a:pt x="1121" y="3140"/>
                    <a:pt x="1096" y="3073"/>
                    <a:pt x="1060" y="3007"/>
                  </a:cubicBezTo>
                  <a:cubicBezTo>
                    <a:pt x="1024" y="2940"/>
                    <a:pt x="993" y="2861"/>
                    <a:pt x="963" y="2795"/>
                  </a:cubicBezTo>
                  <a:cubicBezTo>
                    <a:pt x="933" y="2716"/>
                    <a:pt x="909" y="2649"/>
                    <a:pt x="878" y="2577"/>
                  </a:cubicBezTo>
                  <a:cubicBezTo>
                    <a:pt x="824" y="2425"/>
                    <a:pt x="782" y="2274"/>
                    <a:pt x="745" y="2110"/>
                  </a:cubicBezTo>
                  <a:lnTo>
                    <a:pt x="763" y="2104"/>
                  </a:lnTo>
                  <a:cubicBezTo>
                    <a:pt x="836" y="2244"/>
                    <a:pt x="909" y="2383"/>
                    <a:pt x="987" y="2522"/>
                  </a:cubicBezTo>
                  <a:cubicBezTo>
                    <a:pt x="1018" y="2589"/>
                    <a:pt x="1060" y="2655"/>
                    <a:pt x="1102" y="2728"/>
                  </a:cubicBezTo>
                  <a:cubicBezTo>
                    <a:pt x="1139" y="2795"/>
                    <a:pt x="1181" y="2855"/>
                    <a:pt x="1217" y="2922"/>
                  </a:cubicBezTo>
                  <a:cubicBezTo>
                    <a:pt x="1260" y="2982"/>
                    <a:pt x="1296" y="3037"/>
                    <a:pt x="1339" y="3097"/>
                  </a:cubicBezTo>
                  <a:cubicBezTo>
                    <a:pt x="1369" y="3061"/>
                    <a:pt x="1399" y="3013"/>
                    <a:pt x="1429" y="2976"/>
                  </a:cubicBezTo>
                  <a:cubicBezTo>
                    <a:pt x="1417" y="2952"/>
                    <a:pt x="1411" y="2928"/>
                    <a:pt x="1393" y="2910"/>
                  </a:cubicBezTo>
                  <a:cubicBezTo>
                    <a:pt x="1351" y="2825"/>
                    <a:pt x="1308" y="2740"/>
                    <a:pt x="1266" y="2649"/>
                  </a:cubicBezTo>
                  <a:cubicBezTo>
                    <a:pt x="1230" y="2565"/>
                    <a:pt x="1181" y="2474"/>
                    <a:pt x="1145" y="2383"/>
                  </a:cubicBezTo>
                  <a:cubicBezTo>
                    <a:pt x="1108" y="2292"/>
                    <a:pt x="1078" y="2201"/>
                    <a:pt x="1036" y="2104"/>
                  </a:cubicBezTo>
                  <a:cubicBezTo>
                    <a:pt x="969" y="1923"/>
                    <a:pt x="909" y="1729"/>
                    <a:pt x="872" y="1523"/>
                  </a:cubicBezTo>
                  <a:lnTo>
                    <a:pt x="897" y="1517"/>
                  </a:lnTo>
                  <a:cubicBezTo>
                    <a:pt x="969" y="1699"/>
                    <a:pt x="1054" y="1880"/>
                    <a:pt x="1145" y="2062"/>
                  </a:cubicBezTo>
                  <a:cubicBezTo>
                    <a:pt x="1187" y="2153"/>
                    <a:pt x="1236" y="2232"/>
                    <a:pt x="1278" y="2322"/>
                  </a:cubicBezTo>
                  <a:cubicBezTo>
                    <a:pt x="1326" y="2413"/>
                    <a:pt x="1381" y="2498"/>
                    <a:pt x="1423" y="2583"/>
                  </a:cubicBezTo>
                  <a:cubicBezTo>
                    <a:pt x="1472" y="2655"/>
                    <a:pt x="1514" y="2734"/>
                    <a:pt x="1569" y="2807"/>
                  </a:cubicBezTo>
                  <a:lnTo>
                    <a:pt x="1659" y="2698"/>
                  </a:lnTo>
                  <a:cubicBezTo>
                    <a:pt x="1690" y="2655"/>
                    <a:pt x="1726" y="2625"/>
                    <a:pt x="1756" y="2589"/>
                  </a:cubicBezTo>
                  <a:cubicBezTo>
                    <a:pt x="1726" y="2528"/>
                    <a:pt x="1696" y="2462"/>
                    <a:pt x="1665" y="2401"/>
                  </a:cubicBezTo>
                  <a:cubicBezTo>
                    <a:pt x="1629" y="2334"/>
                    <a:pt x="1599" y="2262"/>
                    <a:pt x="1569" y="2189"/>
                  </a:cubicBezTo>
                  <a:cubicBezTo>
                    <a:pt x="1538" y="2123"/>
                    <a:pt x="1514" y="2044"/>
                    <a:pt x="1484" y="1971"/>
                  </a:cubicBezTo>
                  <a:cubicBezTo>
                    <a:pt x="1441" y="1820"/>
                    <a:pt x="1393" y="1668"/>
                    <a:pt x="1357" y="1505"/>
                  </a:cubicBezTo>
                  <a:lnTo>
                    <a:pt x="1381" y="1499"/>
                  </a:lnTo>
                  <a:cubicBezTo>
                    <a:pt x="1448" y="1644"/>
                    <a:pt x="1514" y="1790"/>
                    <a:pt x="1593" y="1923"/>
                  </a:cubicBezTo>
                  <a:lnTo>
                    <a:pt x="1702" y="2129"/>
                  </a:lnTo>
                  <a:cubicBezTo>
                    <a:pt x="1750" y="2195"/>
                    <a:pt x="1787" y="2262"/>
                    <a:pt x="1823" y="2334"/>
                  </a:cubicBezTo>
                  <a:lnTo>
                    <a:pt x="1896" y="2443"/>
                  </a:lnTo>
                  <a:cubicBezTo>
                    <a:pt x="1932" y="2407"/>
                    <a:pt x="1962" y="2371"/>
                    <a:pt x="1998" y="2341"/>
                  </a:cubicBezTo>
                  <a:cubicBezTo>
                    <a:pt x="1986" y="2292"/>
                    <a:pt x="1962" y="2256"/>
                    <a:pt x="1944" y="2213"/>
                  </a:cubicBezTo>
                  <a:lnTo>
                    <a:pt x="1835" y="1917"/>
                  </a:lnTo>
                  <a:cubicBezTo>
                    <a:pt x="1805" y="1820"/>
                    <a:pt x="1768" y="1711"/>
                    <a:pt x="1732" y="1614"/>
                  </a:cubicBezTo>
                  <a:cubicBezTo>
                    <a:pt x="1665" y="1408"/>
                    <a:pt x="1605" y="1202"/>
                    <a:pt x="1563" y="990"/>
                  </a:cubicBezTo>
                  <a:lnTo>
                    <a:pt x="1581" y="984"/>
                  </a:lnTo>
                  <a:cubicBezTo>
                    <a:pt x="1665" y="1184"/>
                    <a:pt x="1750" y="1378"/>
                    <a:pt x="1841" y="1578"/>
                  </a:cubicBezTo>
                  <a:cubicBezTo>
                    <a:pt x="1877" y="1675"/>
                    <a:pt x="1926" y="1765"/>
                    <a:pt x="1968" y="1862"/>
                  </a:cubicBezTo>
                  <a:cubicBezTo>
                    <a:pt x="2017" y="1959"/>
                    <a:pt x="2059" y="2050"/>
                    <a:pt x="2107" y="2147"/>
                  </a:cubicBezTo>
                  <a:lnTo>
                    <a:pt x="2138" y="2201"/>
                  </a:lnTo>
                  <a:lnTo>
                    <a:pt x="2229" y="2123"/>
                  </a:lnTo>
                  <a:lnTo>
                    <a:pt x="2319" y="2038"/>
                  </a:lnTo>
                  <a:cubicBezTo>
                    <a:pt x="2301" y="1959"/>
                    <a:pt x="2283" y="1886"/>
                    <a:pt x="2265" y="1808"/>
                  </a:cubicBezTo>
                  <a:cubicBezTo>
                    <a:pt x="2253" y="1735"/>
                    <a:pt x="2235" y="1650"/>
                    <a:pt x="2222" y="1572"/>
                  </a:cubicBezTo>
                  <a:cubicBezTo>
                    <a:pt x="2198" y="1414"/>
                    <a:pt x="2180" y="1257"/>
                    <a:pt x="2174" y="1087"/>
                  </a:cubicBezTo>
                  <a:lnTo>
                    <a:pt x="2198" y="1081"/>
                  </a:lnTo>
                  <a:cubicBezTo>
                    <a:pt x="2241" y="1233"/>
                    <a:pt x="2289" y="1390"/>
                    <a:pt x="2331" y="1541"/>
                  </a:cubicBezTo>
                  <a:cubicBezTo>
                    <a:pt x="2356" y="1620"/>
                    <a:pt x="2386" y="1693"/>
                    <a:pt x="2410" y="1771"/>
                  </a:cubicBezTo>
                  <a:lnTo>
                    <a:pt x="2453" y="1917"/>
                  </a:lnTo>
                  <a:cubicBezTo>
                    <a:pt x="2483" y="1886"/>
                    <a:pt x="2525" y="1856"/>
                    <a:pt x="2562" y="1826"/>
                  </a:cubicBezTo>
                  <a:lnTo>
                    <a:pt x="2562" y="1814"/>
                  </a:lnTo>
                  <a:cubicBezTo>
                    <a:pt x="2543" y="1735"/>
                    <a:pt x="2537" y="1656"/>
                    <a:pt x="2525" y="1584"/>
                  </a:cubicBezTo>
                  <a:cubicBezTo>
                    <a:pt x="2513" y="1499"/>
                    <a:pt x="2501" y="1420"/>
                    <a:pt x="2495" y="1348"/>
                  </a:cubicBezTo>
                  <a:cubicBezTo>
                    <a:pt x="2483" y="1269"/>
                    <a:pt x="2483" y="1196"/>
                    <a:pt x="2477" y="1111"/>
                  </a:cubicBezTo>
                  <a:cubicBezTo>
                    <a:pt x="2477" y="954"/>
                    <a:pt x="2477" y="785"/>
                    <a:pt x="2495" y="627"/>
                  </a:cubicBezTo>
                  <a:lnTo>
                    <a:pt x="2513" y="627"/>
                  </a:lnTo>
                  <a:cubicBezTo>
                    <a:pt x="2537" y="785"/>
                    <a:pt x="2562" y="936"/>
                    <a:pt x="2592" y="1099"/>
                  </a:cubicBezTo>
                  <a:cubicBezTo>
                    <a:pt x="2622" y="1257"/>
                    <a:pt x="2658" y="1408"/>
                    <a:pt x="2695" y="1560"/>
                  </a:cubicBezTo>
                  <a:cubicBezTo>
                    <a:pt x="2707" y="1602"/>
                    <a:pt x="2719" y="1644"/>
                    <a:pt x="2737" y="1687"/>
                  </a:cubicBezTo>
                  <a:cubicBezTo>
                    <a:pt x="2798" y="1644"/>
                    <a:pt x="2858" y="1590"/>
                    <a:pt x="2919" y="1541"/>
                  </a:cubicBezTo>
                  <a:lnTo>
                    <a:pt x="2919" y="1529"/>
                  </a:lnTo>
                  <a:lnTo>
                    <a:pt x="2919" y="1287"/>
                  </a:lnTo>
                  <a:cubicBezTo>
                    <a:pt x="2919" y="1202"/>
                    <a:pt x="2919" y="1118"/>
                    <a:pt x="2925" y="1039"/>
                  </a:cubicBezTo>
                  <a:lnTo>
                    <a:pt x="2949" y="785"/>
                  </a:lnTo>
                  <a:cubicBezTo>
                    <a:pt x="2967" y="621"/>
                    <a:pt x="2991" y="458"/>
                    <a:pt x="3028" y="288"/>
                  </a:cubicBezTo>
                  <a:lnTo>
                    <a:pt x="3052" y="288"/>
                  </a:lnTo>
                  <a:cubicBezTo>
                    <a:pt x="3052" y="464"/>
                    <a:pt x="3052" y="627"/>
                    <a:pt x="3058" y="797"/>
                  </a:cubicBezTo>
                  <a:cubicBezTo>
                    <a:pt x="3070" y="875"/>
                    <a:pt x="3070" y="960"/>
                    <a:pt x="3076" y="1045"/>
                  </a:cubicBezTo>
                  <a:cubicBezTo>
                    <a:pt x="3076" y="1118"/>
                    <a:pt x="3082" y="1202"/>
                    <a:pt x="3088" y="1287"/>
                  </a:cubicBezTo>
                  <a:cubicBezTo>
                    <a:pt x="3100" y="1323"/>
                    <a:pt x="3100" y="1366"/>
                    <a:pt x="3106" y="1402"/>
                  </a:cubicBezTo>
                  <a:cubicBezTo>
                    <a:pt x="3234" y="1311"/>
                    <a:pt x="3355" y="1214"/>
                    <a:pt x="3482" y="1111"/>
                  </a:cubicBezTo>
                  <a:cubicBezTo>
                    <a:pt x="3500" y="918"/>
                    <a:pt x="3512" y="712"/>
                    <a:pt x="3530" y="506"/>
                  </a:cubicBezTo>
                  <a:cubicBezTo>
                    <a:pt x="3875" y="385"/>
                    <a:pt x="4233" y="294"/>
                    <a:pt x="4596" y="228"/>
                  </a:cubicBezTo>
                  <a:lnTo>
                    <a:pt x="4590" y="52"/>
                  </a:lnTo>
                  <a:cubicBezTo>
                    <a:pt x="4375" y="18"/>
                    <a:pt x="4153" y="1"/>
                    <a:pt x="3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2660625" y="2189500"/>
              <a:ext cx="116725" cy="98300"/>
            </a:xfrm>
            <a:custGeom>
              <a:avLst/>
              <a:gdLst/>
              <a:ahLst/>
              <a:cxnLst/>
              <a:rect l="l" t="t" r="r" b="b"/>
              <a:pathLst>
                <a:path w="4669" h="3932" extrusionOk="0">
                  <a:moveTo>
                    <a:pt x="1331" y="1"/>
                  </a:moveTo>
                  <a:cubicBezTo>
                    <a:pt x="861" y="1"/>
                    <a:pt x="404" y="90"/>
                    <a:pt x="1" y="244"/>
                  </a:cubicBezTo>
                  <a:lnTo>
                    <a:pt x="25" y="414"/>
                  </a:lnTo>
                  <a:cubicBezTo>
                    <a:pt x="364" y="426"/>
                    <a:pt x="697" y="444"/>
                    <a:pt x="1030" y="498"/>
                  </a:cubicBezTo>
                  <a:cubicBezTo>
                    <a:pt x="1066" y="698"/>
                    <a:pt x="1115" y="892"/>
                    <a:pt x="1151" y="1086"/>
                  </a:cubicBezTo>
                  <a:cubicBezTo>
                    <a:pt x="1278" y="1152"/>
                    <a:pt x="1399" y="1225"/>
                    <a:pt x="1520" y="1292"/>
                  </a:cubicBezTo>
                  <a:lnTo>
                    <a:pt x="1520" y="1183"/>
                  </a:lnTo>
                  <a:cubicBezTo>
                    <a:pt x="1520" y="1098"/>
                    <a:pt x="1514" y="1019"/>
                    <a:pt x="1508" y="940"/>
                  </a:cubicBezTo>
                  <a:cubicBezTo>
                    <a:pt x="1496" y="856"/>
                    <a:pt x="1496" y="771"/>
                    <a:pt x="1490" y="698"/>
                  </a:cubicBezTo>
                  <a:cubicBezTo>
                    <a:pt x="1478" y="529"/>
                    <a:pt x="1454" y="371"/>
                    <a:pt x="1430" y="202"/>
                  </a:cubicBezTo>
                  <a:lnTo>
                    <a:pt x="1454" y="196"/>
                  </a:lnTo>
                  <a:cubicBezTo>
                    <a:pt x="1514" y="353"/>
                    <a:pt x="1551" y="517"/>
                    <a:pt x="1599" y="674"/>
                  </a:cubicBezTo>
                  <a:cubicBezTo>
                    <a:pt x="1611" y="759"/>
                    <a:pt x="1636" y="831"/>
                    <a:pt x="1642" y="910"/>
                  </a:cubicBezTo>
                  <a:cubicBezTo>
                    <a:pt x="1660" y="983"/>
                    <a:pt x="1666" y="1068"/>
                    <a:pt x="1672" y="1140"/>
                  </a:cubicBezTo>
                  <a:cubicBezTo>
                    <a:pt x="1678" y="1225"/>
                    <a:pt x="1696" y="1304"/>
                    <a:pt x="1702" y="1376"/>
                  </a:cubicBezTo>
                  <a:lnTo>
                    <a:pt x="1702" y="1394"/>
                  </a:lnTo>
                  <a:cubicBezTo>
                    <a:pt x="1763" y="1431"/>
                    <a:pt x="1823" y="1461"/>
                    <a:pt x="1884" y="1497"/>
                  </a:cubicBezTo>
                  <a:cubicBezTo>
                    <a:pt x="1890" y="1455"/>
                    <a:pt x="1902" y="1413"/>
                    <a:pt x="1908" y="1370"/>
                  </a:cubicBezTo>
                  <a:cubicBezTo>
                    <a:pt x="1932" y="1219"/>
                    <a:pt x="1944" y="1061"/>
                    <a:pt x="1950" y="910"/>
                  </a:cubicBezTo>
                  <a:cubicBezTo>
                    <a:pt x="1969" y="747"/>
                    <a:pt x="1969" y="589"/>
                    <a:pt x="1969" y="438"/>
                  </a:cubicBezTo>
                  <a:lnTo>
                    <a:pt x="1993" y="438"/>
                  </a:lnTo>
                  <a:cubicBezTo>
                    <a:pt x="2029" y="589"/>
                    <a:pt x="2041" y="747"/>
                    <a:pt x="2059" y="898"/>
                  </a:cubicBezTo>
                  <a:cubicBezTo>
                    <a:pt x="2065" y="977"/>
                    <a:pt x="2065" y="1061"/>
                    <a:pt x="2065" y="1134"/>
                  </a:cubicBezTo>
                  <a:cubicBezTo>
                    <a:pt x="2065" y="1213"/>
                    <a:pt x="2065" y="1285"/>
                    <a:pt x="2059" y="1364"/>
                  </a:cubicBezTo>
                  <a:cubicBezTo>
                    <a:pt x="2053" y="1437"/>
                    <a:pt x="2053" y="1516"/>
                    <a:pt x="2041" y="1588"/>
                  </a:cubicBezTo>
                  <a:lnTo>
                    <a:pt x="2041" y="1594"/>
                  </a:lnTo>
                  <a:cubicBezTo>
                    <a:pt x="2084" y="1618"/>
                    <a:pt x="2114" y="1643"/>
                    <a:pt x="2150" y="1655"/>
                  </a:cubicBezTo>
                  <a:lnTo>
                    <a:pt x="2180" y="1516"/>
                  </a:lnTo>
                  <a:cubicBezTo>
                    <a:pt x="2199" y="1437"/>
                    <a:pt x="2211" y="1364"/>
                    <a:pt x="2229" y="1279"/>
                  </a:cubicBezTo>
                  <a:cubicBezTo>
                    <a:pt x="2259" y="1122"/>
                    <a:pt x="2277" y="971"/>
                    <a:pt x="2302" y="801"/>
                  </a:cubicBezTo>
                  <a:lnTo>
                    <a:pt x="2326" y="801"/>
                  </a:lnTo>
                  <a:cubicBezTo>
                    <a:pt x="2332" y="959"/>
                    <a:pt x="2338" y="1122"/>
                    <a:pt x="2332" y="1273"/>
                  </a:cubicBezTo>
                  <a:cubicBezTo>
                    <a:pt x="2326" y="1346"/>
                    <a:pt x="2326" y="1431"/>
                    <a:pt x="2314" y="1503"/>
                  </a:cubicBezTo>
                  <a:cubicBezTo>
                    <a:pt x="2308" y="1582"/>
                    <a:pt x="2302" y="1655"/>
                    <a:pt x="2283" y="1734"/>
                  </a:cubicBezTo>
                  <a:lnTo>
                    <a:pt x="2374" y="1794"/>
                  </a:lnTo>
                  <a:lnTo>
                    <a:pt x="2465" y="1855"/>
                  </a:lnTo>
                  <a:lnTo>
                    <a:pt x="2489" y="1800"/>
                  </a:lnTo>
                  <a:cubicBezTo>
                    <a:pt x="2526" y="1703"/>
                    <a:pt x="2556" y="1606"/>
                    <a:pt x="2586" y="1503"/>
                  </a:cubicBezTo>
                  <a:cubicBezTo>
                    <a:pt x="2616" y="1407"/>
                    <a:pt x="2647" y="1310"/>
                    <a:pt x="2689" y="1201"/>
                  </a:cubicBezTo>
                  <a:lnTo>
                    <a:pt x="2871" y="589"/>
                  </a:lnTo>
                  <a:lnTo>
                    <a:pt x="2889" y="595"/>
                  </a:lnTo>
                  <a:cubicBezTo>
                    <a:pt x="2871" y="807"/>
                    <a:pt x="2828" y="1019"/>
                    <a:pt x="2792" y="1225"/>
                  </a:cubicBezTo>
                  <a:cubicBezTo>
                    <a:pt x="2768" y="1334"/>
                    <a:pt x="2750" y="1431"/>
                    <a:pt x="2725" y="1528"/>
                  </a:cubicBezTo>
                  <a:cubicBezTo>
                    <a:pt x="2701" y="1625"/>
                    <a:pt x="2671" y="1727"/>
                    <a:pt x="2641" y="1824"/>
                  </a:cubicBezTo>
                  <a:cubicBezTo>
                    <a:pt x="2628" y="1867"/>
                    <a:pt x="2616" y="1909"/>
                    <a:pt x="2604" y="1951"/>
                  </a:cubicBezTo>
                  <a:cubicBezTo>
                    <a:pt x="2641" y="1976"/>
                    <a:pt x="2671" y="2006"/>
                    <a:pt x="2707" y="2036"/>
                  </a:cubicBezTo>
                  <a:cubicBezTo>
                    <a:pt x="2731" y="2000"/>
                    <a:pt x="2750" y="1958"/>
                    <a:pt x="2768" y="1915"/>
                  </a:cubicBezTo>
                  <a:cubicBezTo>
                    <a:pt x="2804" y="1849"/>
                    <a:pt x="2828" y="1770"/>
                    <a:pt x="2859" y="1703"/>
                  </a:cubicBezTo>
                  <a:cubicBezTo>
                    <a:pt x="2895" y="1637"/>
                    <a:pt x="2919" y="1558"/>
                    <a:pt x="2955" y="1491"/>
                  </a:cubicBezTo>
                  <a:cubicBezTo>
                    <a:pt x="3010" y="1346"/>
                    <a:pt x="3064" y="1195"/>
                    <a:pt x="3119" y="1043"/>
                  </a:cubicBezTo>
                  <a:lnTo>
                    <a:pt x="3143" y="1049"/>
                  </a:lnTo>
                  <a:cubicBezTo>
                    <a:pt x="3125" y="1213"/>
                    <a:pt x="3095" y="1364"/>
                    <a:pt x="3058" y="1516"/>
                  </a:cubicBezTo>
                  <a:cubicBezTo>
                    <a:pt x="3046" y="1588"/>
                    <a:pt x="3022" y="1667"/>
                    <a:pt x="2998" y="1740"/>
                  </a:cubicBezTo>
                  <a:cubicBezTo>
                    <a:pt x="2974" y="1818"/>
                    <a:pt x="2955" y="1885"/>
                    <a:pt x="2925" y="1958"/>
                  </a:cubicBezTo>
                  <a:cubicBezTo>
                    <a:pt x="2901" y="2030"/>
                    <a:pt x="2877" y="2091"/>
                    <a:pt x="2852" y="2157"/>
                  </a:cubicBezTo>
                  <a:cubicBezTo>
                    <a:pt x="2883" y="2188"/>
                    <a:pt x="2925" y="2212"/>
                    <a:pt x="2955" y="2242"/>
                  </a:cubicBezTo>
                  <a:cubicBezTo>
                    <a:pt x="2986" y="2272"/>
                    <a:pt x="3022" y="2297"/>
                    <a:pt x="3052" y="2321"/>
                  </a:cubicBezTo>
                  <a:cubicBezTo>
                    <a:pt x="3095" y="2248"/>
                    <a:pt x="3131" y="2163"/>
                    <a:pt x="3173" y="2091"/>
                  </a:cubicBezTo>
                  <a:cubicBezTo>
                    <a:pt x="3210" y="2000"/>
                    <a:pt x="3246" y="1915"/>
                    <a:pt x="3282" y="1824"/>
                  </a:cubicBezTo>
                  <a:cubicBezTo>
                    <a:pt x="3325" y="1734"/>
                    <a:pt x="3361" y="1643"/>
                    <a:pt x="3391" y="1552"/>
                  </a:cubicBezTo>
                  <a:cubicBezTo>
                    <a:pt x="3458" y="1370"/>
                    <a:pt x="3518" y="1183"/>
                    <a:pt x="3579" y="983"/>
                  </a:cubicBezTo>
                  <a:lnTo>
                    <a:pt x="3603" y="989"/>
                  </a:lnTo>
                  <a:cubicBezTo>
                    <a:pt x="3585" y="1189"/>
                    <a:pt x="3543" y="1388"/>
                    <a:pt x="3506" y="1576"/>
                  </a:cubicBezTo>
                  <a:cubicBezTo>
                    <a:pt x="3482" y="1673"/>
                    <a:pt x="3452" y="1764"/>
                    <a:pt x="3428" y="1855"/>
                  </a:cubicBezTo>
                  <a:lnTo>
                    <a:pt x="3337" y="2127"/>
                  </a:lnTo>
                  <a:cubicBezTo>
                    <a:pt x="3300" y="2218"/>
                    <a:pt x="3270" y="2303"/>
                    <a:pt x="3234" y="2393"/>
                  </a:cubicBezTo>
                  <a:cubicBezTo>
                    <a:pt x="3222" y="2418"/>
                    <a:pt x="3210" y="2436"/>
                    <a:pt x="3204" y="2460"/>
                  </a:cubicBezTo>
                  <a:cubicBezTo>
                    <a:pt x="3234" y="2490"/>
                    <a:pt x="3270" y="2521"/>
                    <a:pt x="3300" y="2557"/>
                  </a:cubicBezTo>
                  <a:cubicBezTo>
                    <a:pt x="3337" y="2496"/>
                    <a:pt x="3373" y="2436"/>
                    <a:pt x="3403" y="2375"/>
                  </a:cubicBezTo>
                  <a:cubicBezTo>
                    <a:pt x="3434" y="2309"/>
                    <a:pt x="3476" y="2242"/>
                    <a:pt x="3506" y="2169"/>
                  </a:cubicBezTo>
                  <a:cubicBezTo>
                    <a:pt x="3537" y="2103"/>
                    <a:pt x="3573" y="2036"/>
                    <a:pt x="3603" y="1964"/>
                  </a:cubicBezTo>
                  <a:cubicBezTo>
                    <a:pt x="3664" y="1824"/>
                    <a:pt x="3724" y="1673"/>
                    <a:pt x="3779" y="1528"/>
                  </a:cubicBezTo>
                  <a:lnTo>
                    <a:pt x="3797" y="1540"/>
                  </a:lnTo>
                  <a:cubicBezTo>
                    <a:pt x="3779" y="1697"/>
                    <a:pt x="3749" y="1849"/>
                    <a:pt x="3706" y="1994"/>
                  </a:cubicBezTo>
                  <a:cubicBezTo>
                    <a:pt x="3688" y="2067"/>
                    <a:pt x="3670" y="2133"/>
                    <a:pt x="3646" y="2212"/>
                  </a:cubicBezTo>
                  <a:cubicBezTo>
                    <a:pt x="3627" y="2278"/>
                    <a:pt x="3597" y="2351"/>
                    <a:pt x="3573" y="2424"/>
                  </a:cubicBezTo>
                  <a:cubicBezTo>
                    <a:pt x="3543" y="2490"/>
                    <a:pt x="3518" y="2557"/>
                    <a:pt x="3488" y="2624"/>
                  </a:cubicBezTo>
                  <a:lnTo>
                    <a:pt x="3446" y="2720"/>
                  </a:lnTo>
                  <a:cubicBezTo>
                    <a:pt x="3537" y="2817"/>
                    <a:pt x="3615" y="2914"/>
                    <a:pt x="3700" y="3023"/>
                  </a:cubicBezTo>
                  <a:cubicBezTo>
                    <a:pt x="3718" y="3005"/>
                    <a:pt x="3730" y="2981"/>
                    <a:pt x="3749" y="2969"/>
                  </a:cubicBezTo>
                  <a:lnTo>
                    <a:pt x="3882" y="2787"/>
                  </a:lnTo>
                  <a:cubicBezTo>
                    <a:pt x="3930" y="2726"/>
                    <a:pt x="3973" y="2666"/>
                    <a:pt x="4009" y="2605"/>
                  </a:cubicBezTo>
                  <a:cubicBezTo>
                    <a:pt x="4094" y="2484"/>
                    <a:pt x="4178" y="2357"/>
                    <a:pt x="4263" y="2224"/>
                  </a:cubicBezTo>
                  <a:lnTo>
                    <a:pt x="4281" y="2236"/>
                  </a:lnTo>
                  <a:cubicBezTo>
                    <a:pt x="4239" y="2375"/>
                    <a:pt x="4178" y="2515"/>
                    <a:pt x="4112" y="2648"/>
                  </a:cubicBezTo>
                  <a:cubicBezTo>
                    <a:pt x="4082" y="2720"/>
                    <a:pt x="4039" y="2787"/>
                    <a:pt x="4009" y="2848"/>
                  </a:cubicBezTo>
                  <a:cubicBezTo>
                    <a:pt x="3973" y="2908"/>
                    <a:pt x="3936" y="2975"/>
                    <a:pt x="3900" y="3035"/>
                  </a:cubicBezTo>
                  <a:cubicBezTo>
                    <a:pt x="3870" y="3084"/>
                    <a:pt x="3845" y="3126"/>
                    <a:pt x="3815" y="3162"/>
                  </a:cubicBezTo>
                  <a:lnTo>
                    <a:pt x="3882" y="3253"/>
                  </a:lnTo>
                  <a:lnTo>
                    <a:pt x="3991" y="3150"/>
                  </a:lnTo>
                  <a:cubicBezTo>
                    <a:pt x="4033" y="3102"/>
                    <a:pt x="4069" y="3059"/>
                    <a:pt x="4118" y="3011"/>
                  </a:cubicBezTo>
                  <a:cubicBezTo>
                    <a:pt x="4203" y="2920"/>
                    <a:pt x="4287" y="2823"/>
                    <a:pt x="4366" y="2732"/>
                  </a:cubicBezTo>
                  <a:lnTo>
                    <a:pt x="4390" y="2751"/>
                  </a:lnTo>
                  <a:cubicBezTo>
                    <a:pt x="4336" y="2860"/>
                    <a:pt x="4275" y="2969"/>
                    <a:pt x="4209" y="3072"/>
                  </a:cubicBezTo>
                  <a:cubicBezTo>
                    <a:pt x="4178" y="3126"/>
                    <a:pt x="4142" y="3181"/>
                    <a:pt x="4112" y="3223"/>
                  </a:cubicBezTo>
                  <a:cubicBezTo>
                    <a:pt x="4069" y="3271"/>
                    <a:pt x="4039" y="3326"/>
                    <a:pt x="4003" y="3368"/>
                  </a:cubicBezTo>
                  <a:lnTo>
                    <a:pt x="3991" y="3392"/>
                  </a:lnTo>
                  <a:cubicBezTo>
                    <a:pt x="4112" y="3568"/>
                    <a:pt x="4233" y="3750"/>
                    <a:pt x="4354" y="3931"/>
                  </a:cubicBezTo>
                  <a:cubicBezTo>
                    <a:pt x="4602" y="3477"/>
                    <a:pt x="4669" y="2902"/>
                    <a:pt x="4536" y="2333"/>
                  </a:cubicBezTo>
                  <a:cubicBezTo>
                    <a:pt x="4384" y="1764"/>
                    <a:pt x="4051" y="1219"/>
                    <a:pt x="3579" y="807"/>
                  </a:cubicBezTo>
                  <a:cubicBezTo>
                    <a:pt x="3089" y="371"/>
                    <a:pt x="2447" y="105"/>
                    <a:pt x="1811" y="32"/>
                  </a:cubicBezTo>
                  <a:cubicBezTo>
                    <a:pt x="1651" y="11"/>
                    <a:pt x="1490" y="1"/>
                    <a:pt x="1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2665875" y="2186850"/>
              <a:ext cx="19725" cy="30625"/>
            </a:xfrm>
            <a:custGeom>
              <a:avLst/>
              <a:gdLst/>
              <a:ahLst/>
              <a:cxnLst/>
              <a:rect l="l" t="t" r="r" b="b"/>
              <a:pathLst>
                <a:path w="789" h="1225" extrusionOk="0">
                  <a:moveTo>
                    <a:pt x="83" y="0"/>
                  </a:moveTo>
                  <a:cubicBezTo>
                    <a:pt x="47" y="0"/>
                    <a:pt x="0" y="58"/>
                    <a:pt x="21" y="90"/>
                  </a:cubicBezTo>
                  <a:cubicBezTo>
                    <a:pt x="239" y="483"/>
                    <a:pt x="445" y="859"/>
                    <a:pt x="717" y="1216"/>
                  </a:cubicBezTo>
                  <a:cubicBezTo>
                    <a:pt x="722" y="1222"/>
                    <a:pt x="729" y="1225"/>
                    <a:pt x="737" y="1225"/>
                  </a:cubicBezTo>
                  <a:cubicBezTo>
                    <a:pt x="759" y="1225"/>
                    <a:pt x="788" y="1202"/>
                    <a:pt x="784" y="1180"/>
                  </a:cubicBezTo>
                  <a:cubicBezTo>
                    <a:pt x="687" y="719"/>
                    <a:pt x="445" y="332"/>
                    <a:pt x="100" y="5"/>
                  </a:cubicBezTo>
                  <a:cubicBezTo>
                    <a:pt x="95" y="2"/>
                    <a:pt x="89" y="0"/>
                    <a:pt x="83" y="0"/>
                  </a:cubicBezTo>
                  <a:close/>
                </a:path>
              </a:pathLst>
            </a:custGeom>
            <a:solidFill>
              <a:srgbClr val="577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2671825" y="2199375"/>
              <a:ext cx="49375" cy="134125"/>
            </a:xfrm>
            <a:custGeom>
              <a:avLst/>
              <a:gdLst/>
              <a:ahLst/>
              <a:cxnLst/>
              <a:rect l="l" t="t" r="r" b="b"/>
              <a:pathLst>
                <a:path w="1975" h="5365" extrusionOk="0">
                  <a:moveTo>
                    <a:pt x="122" y="0"/>
                  </a:moveTo>
                  <a:cubicBezTo>
                    <a:pt x="98" y="97"/>
                    <a:pt x="74" y="194"/>
                    <a:pt x="61" y="291"/>
                  </a:cubicBezTo>
                  <a:cubicBezTo>
                    <a:pt x="43" y="394"/>
                    <a:pt x="31" y="491"/>
                    <a:pt x="25" y="588"/>
                  </a:cubicBezTo>
                  <a:cubicBezTo>
                    <a:pt x="7" y="775"/>
                    <a:pt x="1" y="969"/>
                    <a:pt x="7" y="1151"/>
                  </a:cubicBezTo>
                  <a:cubicBezTo>
                    <a:pt x="43" y="1102"/>
                    <a:pt x="74" y="1066"/>
                    <a:pt x="116" y="1018"/>
                  </a:cubicBezTo>
                  <a:cubicBezTo>
                    <a:pt x="189" y="927"/>
                    <a:pt x="273" y="836"/>
                    <a:pt x="346" y="745"/>
                  </a:cubicBezTo>
                  <a:lnTo>
                    <a:pt x="364" y="757"/>
                  </a:lnTo>
                  <a:cubicBezTo>
                    <a:pt x="310" y="854"/>
                    <a:pt x="249" y="951"/>
                    <a:pt x="195" y="1048"/>
                  </a:cubicBezTo>
                  <a:cubicBezTo>
                    <a:pt x="164" y="1102"/>
                    <a:pt x="146" y="1151"/>
                    <a:pt x="116" y="1193"/>
                  </a:cubicBezTo>
                  <a:cubicBezTo>
                    <a:pt x="86" y="1242"/>
                    <a:pt x="55" y="1290"/>
                    <a:pt x="31" y="1339"/>
                  </a:cubicBezTo>
                  <a:lnTo>
                    <a:pt x="25" y="1351"/>
                  </a:lnTo>
                  <a:cubicBezTo>
                    <a:pt x="31" y="1429"/>
                    <a:pt x="37" y="1496"/>
                    <a:pt x="43" y="1563"/>
                  </a:cubicBezTo>
                  <a:lnTo>
                    <a:pt x="74" y="1526"/>
                  </a:lnTo>
                  <a:lnTo>
                    <a:pt x="207" y="1381"/>
                  </a:lnTo>
                  <a:cubicBezTo>
                    <a:pt x="298" y="1284"/>
                    <a:pt x="376" y="1187"/>
                    <a:pt x="467" y="1090"/>
                  </a:cubicBezTo>
                  <a:lnTo>
                    <a:pt x="485" y="1096"/>
                  </a:lnTo>
                  <a:cubicBezTo>
                    <a:pt x="425" y="1199"/>
                    <a:pt x="358" y="1308"/>
                    <a:pt x="298" y="1411"/>
                  </a:cubicBezTo>
                  <a:cubicBezTo>
                    <a:pt x="225" y="1520"/>
                    <a:pt x="158" y="1617"/>
                    <a:pt x="92" y="1726"/>
                  </a:cubicBezTo>
                  <a:cubicBezTo>
                    <a:pt x="86" y="1732"/>
                    <a:pt x="74" y="1744"/>
                    <a:pt x="67" y="1756"/>
                  </a:cubicBezTo>
                  <a:cubicBezTo>
                    <a:pt x="74" y="1817"/>
                    <a:pt x="92" y="1877"/>
                    <a:pt x="104" y="1938"/>
                  </a:cubicBezTo>
                  <a:lnTo>
                    <a:pt x="146" y="1896"/>
                  </a:lnTo>
                  <a:cubicBezTo>
                    <a:pt x="195" y="1847"/>
                    <a:pt x="249" y="1787"/>
                    <a:pt x="310" y="1732"/>
                  </a:cubicBezTo>
                  <a:lnTo>
                    <a:pt x="328" y="1738"/>
                  </a:lnTo>
                  <a:cubicBezTo>
                    <a:pt x="298" y="1799"/>
                    <a:pt x="267" y="1865"/>
                    <a:pt x="237" y="1926"/>
                  </a:cubicBezTo>
                  <a:lnTo>
                    <a:pt x="146" y="2101"/>
                  </a:lnTo>
                  <a:cubicBezTo>
                    <a:pt x="176" y="2229"/>
                    <a:pt x="207" y="2362"/>
                    <a:pt x="243" y="2489"/>
                  </a:cubicBezTo>
                  <a:lnTo>
                    <a:pt x="285" y="2646"/>
                  </a:lnTo>
                  <a:lnTo>
                    <a:pt x="358" y="2580"/>
                  </a:lnTo>
                  <a:cubicBezTo>
                    <a:pt x="400" y="2531"/>
                    <a:pt x="449" y="2483"/>
                    <a:pt x="491" y="2434"/>
                  </a:cubicBezTo>
                  <a:lnTo>
                    <a:pt x="631" y="2289"/>
                  </a:lnTo>
                  <a:lnTo>
                    <a:pt x="903" y="1998"/>
                  </a:lnTo>
                  <a:lnTo>
                    <a:pt x="915" y="2005"/>
                  </a:lnTo>
                  <a:cubicBezTo>
                    <a:pt x="848" y="2120"/>
                    <a:pt x="782" y="2222"/>
                    <a:pt x="709" y="2331"/>
                  </a:cubicBezTo>
                  <a:cubicBezTo>
                    <a:pt x="673" y="2380"/>
                    <a:pt x="643" y="2434"/>
                    <a:pt x="606" y="2489"/>
                  </a:cubicBezTo>
                  <a:lnTo>
                    <a:pt x="491" y="2640"/>
                  </a:lnTo>
                  <a:cubicBezTo>
                    <a:pt x="455" y="2695"/>
                    <a:pt x="425" y="2737"/>
                    <a:pt x="388" y="2792"/>
                  </a:cubicBezTo>
                  <a:cubicBezTo>
                    <a:pt x="370" y="2816"/>
                    <a:pt x="346" y="2834"/>
                    <a:pt x="334" y="2858"/>
                  </a:cubicBezTo>
                  <a:lnTo>
                    <a:pt x="376" y="3016"/>
                  </a:lnTo>
                  <a:lnTo>
                    <a:pt x="388" y="3010"/>
                  </a:lnTo>
                  <a:lnTo>
                    <a:pt x="491" y="2882"/>
                  </a:lnTo>
                  <a:cubicBezTo>
                    <a:pt x="528" y="2834"/>
                    <a:pt x="570" y="2798"/>
                    <a:pt x="600" y="2755"/>
                  </a:cubicBezTo>
                  <a:cubicBezTo>
                    <a:pt x="673" y="2670"/>
                    <a:pt x="740" y="2586"/>
                    <a:pt x="818" y="2495"/>
                  </a:cubicBezTo>
                  <a:lnTo>
                    <a:pt x="842" y="2501"/>
                  </a:lnTo>
                  <a:cubicBezTo>
                    <a:pt x="794" y="2604"/>
                    <a:pt x="740" y="2695"/>
                    <a:pt x="697" y="2786"/>
                  </a:cubicBezTo>
                  <a:cubicBezTo>
                    <a:pt x="673" y="2828"/>
                    <a:pt x="643" y="2876"/>
                    <a:pt x="618" y="2919"/>
                  </a:cubicBezTo>
                  <a:lnTo>
                    <a:pt x="540" y="3058"/>
                  </a:lnTo>
                  <a:cubicBezTo>
                    <a:pt x="509" y="3100"/>
                    <a:pt x="485" y="3149"/>
                    <a:pt x="461" y="3191"/>
                  </a:cubicBezTo>
                  <a:cubicBezTo>
                    <a:pt x="455" y="3209"/>
                    <a:pt x="449" y="3215"/>
                    <a:pt x="437" y="3221"/>
                  </a:cubicBezTo>
                  <a:cubicBezTo>
                    <a:pt x="467" y="3330"/>
                    <a:pt x="491" y="3427"/>
                    <a:pt x="528" y="3530"/>
                  </a:cubicBezTo>
                  <a:cubicBezTo>
                    <a:pt x="558" y="3639"/>
                    <a:pt x="588" y="3736"/>
                    <a:pt x="618" y="3845"/>
                  </a:cubicBezTo>
                  <a:lnTo>
                    <a:pt x="764" y="3700"/>
                  </a:lnTo>
                  <a:cubicBezTo>
                    <a:pt x="818" y="3639"/>
                    <a:pt x="879" y="3585"/>
                    <a:pt x="933" y="3524"/>
                  </a:cubicBezTo>
                  <a:cubicBezTo>
                    <a:pt x="1036" y="3403"/>
                    <a:pt x="1133" y="3276"/>
                    <a:pt x="1236" y="3149"/>
                  </a:cubicBezTo>
                  <a:lnTo>
                    <a:pt x="1254" y="3155"/>
                  </a:lnTo>
                  <a:cubicBezTo>
                    <a:pt x="1188" y="3300"/>
                    <a:pt x="1115" y="3433"/>
                    <a:pt x="1024" y="3560"/>
                  </a:cubicBezTo>
                  <a:cubicBezTo>
                    <a:pt x="976" y="3633"/>
                    <a:pt x="933" y="3694"/>
                    <a:pt x="885" y="3760"/>
                  </a:cubicBezTo>
                  <a:cubicBezTo>
                    <a:pt x="842" y="3821"/>
                    <a:pt x="794" y="3881"/>
                    <a:pt x="740" y="3942"/>
                  </a:cubicBezTo>
                  <a:cubicBezTo>
                    <a:pt x="721" y="3972"/>
                    <a:pt x="697" y="3996"/>
                    <a:pt x="673" y="4027"/>
                  </a:cubicBezTo>
                  <a:cubicBezTo>
                    <a:pt x="691" y="4087"/>
                    <a:pt x="709" y="4154"/>
                    <a:pt x="733" y="4214"/>
                  </a:cubicBezTo>
                  <a:lnTo>
                    <a:pt x="733" y="4220"/>
                  </a:lnTo>
                  <a:lnTo>
                    <a:pt x="782" y="4178"/>
                  </a:lnTo>
                  <a:lnTo>
                    <a:pt x="885" y="4069"/>
                  </a:lnTo>
                  <a:lnTo>
                    <a:pt x="994" y="3966"/>
                  </a:lnTo>
                  <a:cubicBezTo>
                    <a:pt x="1060" y="3893"/>
                    <a:pt x="1121" y="3821"/>
                    <a:pt x="1181" y="3736"/>
                  </a:cubicBezTo>
                  <a:lnTo>
                    <a:pt x="1206" y="3742"/>
                  </a:lnTo>
                  <a:cubicBezTo>
                    <a:pt x="1181" y="3833"/>
                    <a:pt x="1145" y="3918"/>
                    <a:pt x="1091" y="4002"/>
                  </a:cubicBezTo>
                  <a:cubicBezTo>
                    <a:pt x="1066" y="4045"/>
                    <a:pt x="1042" y="4087"/>
                    <a:pt x="1012" y="4124"/>
                  </a:cubicBezTo>
                  <a:lnTo>
                    <a:pt x="939" y="4245"/>
                  </a:lnTo>
                  <a:cubicBezTo>
                    <a:pt x="909" y="4281"/>
                    <a:pt x="885" y="4317"/>
                    <a:pt x="861" y="4360"/>
                  </a:cubicBezTo>
                  <a:cubicBezTo>
                    <a:pt x="848" y="4378"/>
                    <a:pt x="824" y="4402"/>
                    <a:pt x="812" y="4426"/>
                  </a:cubicBezTo>
                  <a:cubicBezTo>
                    <a:pt x="915" y="4735"/>
                    <a:pt x="1030" y="5056"/>
                    <a:pt x="1218" y="5365"/>
                  </a:cubicBezTo>
                  <a:lnTo>
                    <a:pt x="1357" y="5183"/>
                  </a:lnTo>
                  <a:cubicBezTo>
                    <a:pt x="1357" y="5159"/>
                    <a:pt x="1357" y="5147"/>
                    <a:pt x="1363" y="5123"/>
                  </a:cubicBezTo>
                  <a:cubicBezTo>
                    <a:pt x="1369" y="5062"/>
                    <a:pt x="1375" y="5001"/>
                    <a:pt x="1375" y="4941"/>
                  </a:cubicBezTo>
                  <a:cubicBezTo>
                    <a:pt x="1375" y="4820"/>
                    <a:pt x="1381" y="4699"/>
                    <a:pt x="1375" y="4578"/>
                  </a:cubicBezTo>
                  <a:lnTo>
                    <a:pt x="1369" y="4208"/>
                  </a:lnTo>
                  <a:lnTo>
                    <a:pt x="1393" y="4208"/>
                  </a:lnTo>
                  <a:cubicBezTo>
                    <a:pt x="1430" y="4329"/>
                    <a:pt x="1460" y="4450"/>
                    <a:pt x="1490" y="4572"/>
                  </a:cubicBezTo>
                  <a:cubicBezTo>
                    <a:pt x="1508" y="4632"/>
                    <a:pt x="1514" y="4693"/>
                    <a:pt x="1527" y="4753"/>
                  </a:cubicBezTo>
                  <a:lnTo>
                    <a:pt x="1551" y="4880"/>
                  </a:lnTo>
                  <a:cubicBezTo>
                    <a:pt x="1605" y="4783"/>
                    <a:pt x="1648" y="4693"/>
                    <a:pt x="1696" y="4584"/>
                  </a:cubicBezTo>
                  <a:cubicBezTo>
                    <a:pt x="1732" y="4487"/>
                    <a:pt x="1769" y="4384"/>
                    <a:pt x="1811" y="4275"/>
                  </a:cubicBezTo>
                  <a:cubicBezTo>
                    <a:pt x="1793" y="4245"/>
                    <a:pt x="1781" y="4214"/>
                    <a:pt x="1769" y="4178"/>
                  </a:cubicBezTo>
                  <a:cubicBezTo>
                    <a:pt x="1763" y="4142"/>
                    <a:pt x="1751" y="4093"/>
                    <a:pt x="1732" y="4057"/>
                  </a:cubicBezTo>
                  <a:lnTo>
                    <a:pt x="1690" y="3942"/>
                  </a:lnTo>
                  <a:lnTo>
                    <a:pt x="1642" y="3827"/>
                  </a:lnTo>
                  <a:lnTo>
                    <a:pt x="1551" y="3603"/>
                  </a:lnTo>
                  <a:lnTo>
                    <a:pt x="1575" y="3597"/>
                  </a:lnTo>
                  <a:cubicBezTo>
                    <a:pt x="1636" y="3657"/>
                    <a:pt x="1696" y="3724"/>
                    <a:pt x="1751" y="3791"/>
                  </a:cubicBezTo>
                  <a:lnTo>
                    <a:pt x="1823" y="3900"/>
                  </a:lnTo>
                  <a:lnTo>
                    <a:pt x="1884" y="3990"/>
                  </a:lnTo>
                  <a:cubicBezTo>
                    <a:pt x="1908" y="3900"/>
                    <a:pt x="1920" y="3809"/>
                    <a:pt x="1938" y="3718"/>
                  </a:cubicBezTo>
                  <a:cubicBezTo>
                    <a:pt x="1914" y="3688"/>
                    <a:pt x="1902" y="3663"/>
                    <a:pt x="1878" y="3633"/>
                  </a:cubicBezTo>
                  <a:cubicBezTo>
                    <a:pt x="1841" y="3573"/>
                    <a:pt x="1799" y="3506"/>
                    <a:pt x="1757" y="3445"/>
                  </a:cubicBezTo>
                  <a:cubicBezTo>
                    <a:pt x="1720" y="3385"/>
                    <a:pt x="1666" y="3324"/>
                    <a:pt x="1630" y="3264"/>
                  </a:cubicBezTo>
                  <a:lnTo>
                    <a:pt x="1496" y="3088"/>
                  </a:lnTo>
                  <a:cubicBezTo>
                    <a:pt x="1418" y="2973"/>
                    <a:pt x="1315" y="2858"/>
                    <a:pt x="1224" y="2749"/>
                  </a:cubicBezTo>
                  <a:lnTo>
                    <a:pt x="1242" y="2731"/>
                  </a:lnTo>
                  <a:cubicBezTo>
                    <a:pt x="1363" y="2822"/>
                    <a:pt x="1478" y="2919"/>
                    <a:pt x="1587" y="3022"/>
                  </a:cubicBezTo>
                  <a:lnTo>
                    <a:pt x="1751" y="3179"/>
                  </a:lnTo>
                  <a:lnTo>
                    <a:pt x="1908" y="3343"/>
                  </a:lnTo>
                  <a:cubicBezTo>
                    <a:pt x="1920" y="3361"/>
                    <a:pt x="1944" y="3385"/>
                    <a:pt x="1962" y="3403"/>
                  </a:cubicBezTo>
                  <a:cubicBezTo>
                    <a:pt x="1975" y="3149"/>
                    <a:pt x="1962" y="2888"/>
                    <a:pt x="1914" y="2634"/>
                  </a:cubicBezTo>
                  <a:cubicBezTo>
                    <a:pt x="1884" y="2610"/>
                    <a:pt x="1860" y="2598"/>
                    <a:pt x="1829" y="2574"/>
                  </a:cubicBezTo>
                  <a:cubicBezTo>
                    <a:pt x="1787" y="2537"/>
                    <a:pt x="1751" y="2507"/>
                    <a:pt x="1708" y="2459"/>
                  </a:cubicBezTo>
                  <a:cubicBezTo>
                    <a:pt x="1672" y="2422"/>
                    <a:pt x="1642" y="2374"/>
                    <a:pt x="1605" y="2337"/>
                  </a:cubicBezTo>
                  <a:lnTo>
                    <a:pt x="1496" y="2222"/>
                  </a:lnTo>
                  <a:lnTo>
                    <a:pt x="1387" y="2113"/>
                  </a:lnTo>
                  <a:cubicBezTo>
                    <a:pt x="1309" y="2035"/>
                    <a:pt x="1242" y="1962"/>
                    <a:pt x="1163" y="1883"/>
                  </a:cubicBezTo>
                  <a:lnTo>
                    <a:pt x="1181" y="1871"/>
                  </a:lnTo>
                  <a:cubicBezTo>
                    <a:pt x="1278" y="1920"/>
                    <a:pt x="1369" y="1980"/>
                    <a:pt x="1460" y="2041"/>
                  </a:cubicBezTo>
                  <a:lnTo>
                    <a:pt x="1599" y="2132"/>
                  </a:lnTo>
                  <a:cubicBezTo>
                    <a:pt x="1642" y="2162"/>
                    <a:pt x="1690" y="2204"/>
                    <a:pt x="1732" y="2229"/>
                  </a:cubicBezTo>
                  <a:cubicBezTo>
                    <a:pt x="1763" y="2253"/>
                    <a:pt x="1799" y="2277"/>
                    <a:pt x="1841" y="2307"/>
                  </a:cubicBezTo>
                  <a:cubicBezTo>
                    <a:pt x="1817" y="2222"/>
                    <a:pt x="1793" y="2132"/>
                    <a:pt x="1763" y="2053"/>
                  </a:cubicBezTo>
                  <a:cubicBezTo>
                    <a:pt x="1708" y="2005"/>
                    <a:pt x="1648" y="1968"/>
                    <a:pt x="1605" y="1920"/>
                  </a:cubicBezTo>
                  <a:cubicBezTo>
                    <a:pt x="1545" y="1865"/>
                    <a:pt x="1484" y="1805"/>
                    <a:pt x="1424" y="1762"/>
                  </a:cubicBezTo>
                  <a:cubicBezTo>
                    <a:pt x="1357" y="1708"/>
                    <a:pt x="1297" y="1665"/>
                    <a:pt x="1224" y="1617"/>
                  </a:cubicBezTo>
                  <a:cubicBezTo>
                    <a:pt x="1157" y="1575"/>
                    <a:pt x="1097" y="1526"/>
                    <a:pt x="1024" y="1484"/>
                  </a:cubicBezTo>
                  <a:cubicBezTo>
                    <a:pt x="885" y="1399"/>
                    <a:pt x="740" y="1314"/>
                    <a:pt x="600" y="1248"/>
                  </a:cubicBezTo>
                  <a:lnTo>
                    <a:pt x="612" y="1230"/>
                  </a:lnTo>
                  <a:cubicBezTo>
                    <a:pt x="782" y="1278"/>
                    <a:pt x="933" y="1339"/>
                    <a:pt x="1091" y="1405"/>
                  </a:cubicBezTo>
                  <a:cubicBezTo>
                    <a:pt x="1163" y="1435"/>
                    <a:pt x="1248" y="1472"/>
                    <a:pt x="1315" y="1514"/>
                  </a:cubicBezTo>
                  <a:cubicBezTo>
                    <a:pt x="1393" y="1550"/>
                    <a:pt x="1466" y="1593"/>
                    <a:pt x="1539" y="1641"/>
                  </a:cubicBezTo>
                  <a:cubicBezTo>
                    <a:pt x="1569" y="1653"/>
                    <a:pt x="1587" y="1672"/>
                    <a:pt x="1617" y="1684"/>
                  </a:cubicBezTo>
                  <a:cubicBezTo>
                    <a:pt x="1460" y="1332"/>
                    <a:pt x="1242" y="1006"/>
                    <a:pt x="994" y="727"/>
                  </a:cubicBezTo>
                  <a:cubicBezTo>
                    <a:pt x="733" y="436"/>
                    <a:pt x="449" y="194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" name="Connecteur droit avec flèche 7"/>
          <p:cNvCxnSpPr/>
          <p:nvPr/>
        </p:nvCxnSpPr>
        <p:spPr>
          <a:xfrm>
            <a:off x="2688956" y="1925432"/>
            <a:ext cx="216976" cy="248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8" name="Google Shape;8030;p85"/>
          <p:cNvGrpSpPr/>
          <p:nvPr/>
        </p:nvGrpSpPr>
        <p:grpSpPr>
          <a:xfrm>
            <a:off x="4230358" y="3420650"/>
            <a:ext cx="686395" cy="603369"/>
            <a:chOff x="-62511900" y="4129100"/>
            <a:chExt cx="304050" cy="282000"/>
          </a:xfrm>
        </p:grpSpPr>
        <p:sp>
          <p:nvSpPr>
            <p:cNvPr id="1009" name="Google Shape;8031;p85"/>
            <p:cNvSpPr/>
            <p:nvPr/>
          </p:nvSpPr>
          <p:spPr>
            <a:xfrm>
              <a:off x="-62414225" y="4203925"/>
              <a:ext cx="206375" cy="207175"/>
            </a:xfrm>
            <a:custGeom>
              <a:avLst/>
              <a:gdLst/>
              <a:ahLst/>
              <a:cxnLst/>
              <a:rect l="l" t="t" r="r" b="b"/>
              <a:pathLst>
                <a:path w="8255" h="8287" extrusionOk="0">
                  <a:moveTo>
                    <a:pt x="4128" y="1229"/>
                  </a:moveTo>
                  <a:cubicBezTo>
                    <a:pt x="4348" y="1229"/>
                    <a:pt x="4506" y="1418"/>
                    <a:pt x="4506" y="1670"/>
                  </a:cubicBezTo>
                  <a:lnTo>
                    <a:pt x="4506" y="1922"/>
                  </a:lnTo>
                  <a:cubicBezTo>
                    <a:pt x="4978" y="2080"/>
                    <a:pt x="5356" y="2552"/>
                    <a:pt x="5356" y="3119"/>
                  </a:cubicBezTo>
                  <a:cubicBezTo>
                    <a:pt x="5356" y="3340"/>
                    <a:pt x="5136" y="3498"/>
                    <a:pt x="4947" y="3498"/>
                  </a:cubicBezTo>
                  <a:cubicBezTo>
                    <a:pt x="4726" y="3498"/>
                    <a:pt x="4506" y="3308"/>
                    <a:pt x="4506" y="3119"/>
                  </a:cubicBezTo>
                  <a:cubicBezTo>
                    <a:pt x="4506" y="2867"/>
                    <a:pt x="4317" y="2710"/>
                    <a:pt x="4128" y="2710"/>
                  </a:cubicBezTo>
                  <a:cubicBezTo>
                    <a:pt x="3939" y="2710"/>
                    <a:pt x="3687" y="2930"/>
                    <a:pt x="3687" y="3119"/>
                  </a:cubicBezTo>
                  <a:cubicBezTo>
                    <a:pt x="3718" y="3340"/>
                    <a:pt x="4033" y="3592"/>
                    <a:pt x="4411" y="3813"/>
                  </a:cubicBezTo>
                  <a:cubicBezTo>
                    <a:pt x="4821" y="4128"/>
                    <a:pt x="5388" y="4537"/>
                    <a:pt x="5388" y="5199"/>
                  </a:cubicBezTo>
                  <a:cubicBezTo>
                    <a:pt x="5388" y="5766"/>
                    <a:pt x="5041" y="6175"/>
                    <a:pt x="4569" y="6396"/>
                  </a:cubicBezTo>
                  <a:lnTo>
                    <a:pt x="4569" y="6648"/>
                  </a:lnTo>
                  <a:cubicBezTo>
                    <a:pt x="4569" y="6900"/>
                    <a:pt x="4348" y="7089"/>
                    <a:pt x="4159" y="7089"/>
                  </a:cubicBezTo>
                  <a:cubicBezTo>
                    <a:pt x="3970" y="7089"/>
                    <a:pt x="3718" y="6900"/>
                    <a:pt x="3718" y="6648"/>
                  </a:cubicBezTo>
                  <a:lnTo>
                    <a:pt x="3718" y="6396"/>
                  </a:lnTo>
                  <a:cubicBezTo>
                    <a:pt x="3245" y="6238"/>
                    <a:pt x="2899" y="5766"/>
                    <a:pt x="2899" y="5199"/>
                  </a:cubicBezTo>
                  <a:cubicBezTo>
                    <a:pt x="2899" y="4978"/>
                    <a:pt x="3088" y="4821"/>
                    <a:pt x="3308" y="4821"/>
                  </a:cubicBezTo>
                  <a:cubicBezTo>
                    <a:pt x="3498" y="4821"/>
                    <a:pt x="3687" y="5010"/>
                    <a:pt x="3687" y="5199"/>
                  </a:cubicBezTo>
                  <a:cubicBezTo>
                    <a:pt x="3687" y="5451"/>
                    <a:pt x="3876" y="5608"/>
                    <a:pt x="4128" y="5608"/>
                  </a:cubicBezTo>
                  <a:cubicBezTo>
                    <a:pt x="4348" y="5608"/>
                    <a:pt x="4506" y="5388"/>
                    <a:pt x="4506" y="5199"/>
                  </a:cubicBezTo>
                  <a:cubicBezTo>
                    <a:pt x="4506" y="4978"/>
                    <a:pt x="4191" y="4726"/>
                    <a:pt x="3844" y="4506"/>
                  </a:cubicBezTo>
                  <a:cubicBezTo>
                    <a:pt x="3403" y="4191"/>
                    <a:pt x="2867" y="3781"/>
                    <a:pt x="2867" y="3119"/>
                  </a:cubicBezTo>
                  <a:cubicBezTo>
                    <a:pt x="2867" y="2552"/>
                    <a:pt x="3214" y="2143"/>
                    <a:pt x="3687" y="1922"/>
                  </a:cubicBezTo>
                  <a:lnTo>
                    <a:pt x="3687" y="1670"/>
                  </a:lnTo>
                  <a:cubicBezTo>
                    <a:pt x="3687" y="1418"/>
                    <a:pt x="3876" y="1229"/>
                    <a:pt x="4128" y="1229"/>
                  </a:cubicBezTo>
                  <a:close/>
                  <a:moveTo>
                    <a:pt x="4128" y="0"/>
                  </a:moveTo>
                  <a:cubicBezTo>
                    <a:pt x="1828" y="0"/>
                    <a:pt x="0" y="1859"/>
                    <a:pt x="0" y="4128"/>
                  </a:cubicBezTo>
                  <a:cubicBezTo>
                    <a:pt x="0" y="6427"/>
                    <a:pt x="1828" y="8286"/>
                    <a:pt x="4128" y="8286"/>
                  </a:cubicBezTo>
                  <a:cubicBezTo>
                    <a:pt x="6396" y="8286"/>
                    <a:pt x="8255" y="6427"/>
                    <a:pt x="8255" y="4128"/>
                  </a:cubicBezTo>
                  <a:cubicBezTo>
                    <a:pt x="8255" y="1859"/>
                    <a:pt x="6396" y="0"/>
                    <a:pt x="412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1"/>
                </a:solidFill>
              </a:endParaRPr>
            </a:p>
          </p:txBody>
        </p:sp>
        <p:sp>
          <p:nvSpPr>
            <p:cNvPr id="1010" name="Google Shape;8032;p85"/>
            <p:cNvSpPr/>
            <p:nvPr/>
          </p:nvSpPr>
          <p:spPr>
            <a:xfrm>
              <a:off x="-62511100" y="4129100"/>
              <a:ext cx="159900" cy="74850"/>
            </a:xfrm>
            <a:custGeom>
              <a:avLst/>
              <a:gdLst/>
              <a:ahLst/>
              <a:cxnLst/>
              <a:rect l="l" t="t" r="r" b="b"/>
              <a:pathLst>
                <a:path w="6396" h="2994" extrusionOk="0">
                  <a:moveTo>
                    <a:pt x="3214" y="1"/>
                  </a:moveTo>
                  <a:cubicBezTo>
                    <a:pt x="1450" y="1"/>
                    <a:pt x="0" y="662"/>
                    <a:pt x="0" y="1513"/>
                  </a:cubicBezTo>
                  <a:cubicBezTo>
                    <a:pt x="0" y="2332"/>
                    <a:pt x="1450" y="2993"/>
                    <a:pt x="3214" y="2993"/>
                  </a:cubicBezTo>
                  <a:cubicBezTo>
                    <a:pt x="4947" y="2993"/>
                    <a:pt x="6396" y="2332"/>
                    <a:pt x="6396" y="1513"/>
                  </a:cubicBezTo>
                  <a:cubicBezTo>
                    <a:pt x="6396" y="662"/>
                    <a:pt x="4947" y="1"/>
                    <a:pt x="321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1" name="Google Shape;8033;p85"/>
            <p:cNvSpPr/>
            <p:nvPr/>
          </p:nvSpPr>
          <p:spPr>
            <a:xfrm>
              <a:off x="-62511100" y="4207075"/>
              <a:ext cx="110275" cy="59875"/>
            </a:xfrm>
            <a:custGeom>
              <a:avLst/>
              <a:gdLst/>
              <a:ahLst/>
              <a:cxnLst/>
              <a:rect l="l" t="t" r="r" b="b"/>
              <a:pathLst>
                <a:path w="4411" h="2395" extrusionOk="0">
                  <a:moveTo>
                    <a:pt x="0" y="0"/>
                  </a:moveTo>
                  <a:lnTo>
                    <a:pt x="0" y="1135"/>
                  </a:lnTo>
                  <a:cubicBezTo>
                    <a:pt x="0" y="1450"/>
                    <a:pt x="347" y="1765"/>
                    <a:pt x="882" y="2017"/>
                  </a:cubicBezTo>
                  <a:cubicBezTo>
                    <a:pt x="1355" y="2237"/>
                    <a:pt x="2332" y="2395"/>
                    <a:pt x="3151" y="2395"/>
                  </a:cubicBezTo>
                  <a:lnTo>
                    <a:pt x="3308" y="2395"/>
                  </a:lnTo>
                  <a:cubicBezTo>
                    <a:pt x="3560" y="1733"/>
                    <a:pt x="3907" y="1135"/>
                    <a:pt x="4411" y="631"/>
                  </a:cubicBezTo>
                  <a:lnTo>
                    <a:pt x="4411" y="631"/>
                  </a:lnTo>
                  <a:cubicBezTo>
                    <a:pt x="4033" y="694"/>
                    <a:pt x="3623" y="757"/>
                    <a:pt x="3182" y="757"/>
                  </a:cubicBezTo>
                  <a:cubicBezTo>
                    <a:pt x="2363" y="757"/>
                    <a:pt x="1261" y="599"/>
                    <a:pt x="567" y="316"/>
                  </a:cubicBezTo>
                  <a:cubicBezTo>
                    <a:pt x="347" y="221"/>
                    <a:pt x="158" y="127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2" name="Google Shape;8034;p85"/>
            <p:cNvSpPr/>
            <p:nvPr/>
          </p:nvSpPr>
          <p:spPr>
            <a:xfrm>
              <a:off x="-62511100" y="4329950"/>
              <a:ext cx="106350" cy="59875"/>
            </a:xfrm>
            <a:custGeom>
              <a:avLst/>
              <a:gdLst/>
              <a:ahLst/>
              <a:cxnLst/>
              <a:rect l="l" t="t" r="r" b="b"/>
              <a:pathLst>
                <a:path w="4254" h="2395" extrusionOk="0">
                  <a:moveTo>
                    <a:pt x="0" y="0"/>
                  </a:moveTo>
                  <a:lnTo>
                    <a:pt x="0" y="1197"/>
                  </a:lnTo>
                  <a:cubicBezTo>
                    <a:pt x="0" y="1701"/>
                    <a:pt x="1355" y="2395"/>
                    <a:pt x="3182" y="2395"/>
                  </a:cubicBezTo>
                  <a:cubicBezTo>
                    <a:pt x="3560" y="2395"/>
                    <a:pt x="3907" y="2363"/>
                    <a:pt x="4254" y="2332"/>
                  </a:cubicBezTo>
                  <a:cubicBezTo>
                    <a:pt x="3875" y="1859"/>
                    <a:pt x="3560" y="1355"/>
                    <a:pt x="3340" y="756"/>
                  </a:cubicBezTo>
                  <a:lnTo>
                    <a:pt x="3182" y="756"/>
                  </a:lnTo>
                  <a:cubicBezTo>
                    <a:pt x="2363" y="756"/>
                    <a:pt x="1261" y="599"/>
                    <a:pt x="567" y="315"/>
                  </a:cubicBezTo>
                  <a:cubicBezTo>
                    <a:pt x="347" y="252"/>
                    <a:pt x="158" y="126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3" name="Google Shape;8035;p85"/>
            <p:cNvSpPr/>
            <p:nvPr/>
          </p:nvSpPr>
          <p:spPr>
            <a:xfrm>
              <a:off x="-62511900" y="4268500"/>
              <a:ext cx="78000" cy="60675"/>
            </a:xfrm>
            <a:custGeom>
              <a:avLst/>
              <a:gdLst/>
              <a:ahLst/>
              <a:cxnLst/>
              <a:rect l="l" t="t" r="r" b="b"/>
              <a:pathLst>
                <a:path w="3120" h="2427" extrusionOk="0">
                  <a:moveTo>
                    <a:pt x="1" y="1"/>
                  </a:moveTo>
                  <a:lnTo>
                    <a:pt x="1" y="1167"/>
                  </a:lnTo>
                  <a:lnTo>
                    <a:pt x="32" y="1167"/>
                  </a:lnTo>
                  <a:cubicBezTo>
                    <a:pt x="32" y="1482"/>
                    <a:pt x="379" y="1797"/>
                    <a:pt x="914" y="2017"/>
                  </a:cubicBezTo>
                  <a:cubicBezTo>
                    <a:pt x="1387" y="2238"/>
                    <a:pt x="2332" y="2395"/>
                    <a:pt x="3120" y="2427"/>
                  </a:cubicBezTo>
                  <a:cubicBezTo>
                    <a:pt x="3057" y="2143"/>
                    <a:pt x="3025" y="1860"/>
                    <a:pt x="3025" y="1608"/>
                  </a:cubicBezTo>
                  <a:cubicBezTo>
                    <a:pt x="3025" y="1324"/>
                    <a:pt x="3088" y="1041"/>
                    <a:pt x="3120" y="757"/>
                  </a:cubicBezTo>
                  <a:cubicBezTo>
                    <a:pt x="2332" y="757"/>
                    <a:pt x="1230" y="599"/>
                    <a:pt x="536" y="316"/>
                  </a:cubicBezTo>
                  <a:cubicBezTo>
                    <a:pt x="347" y="253"/>
                    <a:pt x="158" y="127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 uiExpand="1" build="p"/>
      <p:bldP spid="3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0"/>
          <p:cNvSpPr/>
          <p:nvPr/>
        </p:nvSpPr>
        <p:spPr>
          <a:xfrm>
            <a:off x="792485" y="4195692"/>
            <a:ext cx="52509" cy="736002"/>
          </a:xfrm>
          <a:custGeom>
            <a:avLst/>
            <a:gdLst/>
            <a:ahLst/>
            <a:cxnLst/>
            <a:rect l="l" t="t" r="r" b="b"/>
            <a:pathLst>
              <a:path w="364" h="5102" extrusionOk="0">
                <a:moveTo>
                  <a:pt x="303" y="1"/>
                </a:moveTo>
                <a:cubicBezTo>
                  <a:pt x="297" y="85"/>
                  <a:pt x="297" y="158"/>
                  <a:pt x="297" y="243"/>
                </a:cubicBezTo>
                <a:cubicBezTo>
                  <a:pt x="297" y="328"/>
                  <a:pt x="297" y="400"/>
                  <a:pt x="291" y="485"/>
                </a:cubicBezTo>
                <a:cubicBezTo>
                  <a:pt x="279" y="570"/>
                  <a:pt x="291" y="661"/>
                  <a:pt x="279" y="745"/>
                </a:cubicBezTo>
                <a:cubicBezTo>
                  <a:pt x="273" y="824"/>
                  <a:pt x="236" y="909"/>
                  <a:pt x="218" y="994"/>
                </a:cubicBezTo>
                <a:cubicBezTo>
                  <a:pt x="206" y="1078"/>
                  <a:pt x="200" y="1151"/>
                  <a:pt x="182" y="1236"/>
                </a:cubicBezTo>
                <a:cubicBezTo>
                  <a:pt x="170" y="1308"/>
                  <a:pt x="152" y="1393"/>
                  <a:pt x="146" y="1478"/>
                </a:cubicBezTo>
                <a:cubicBezTo>
                  <a:pt x="127" y="1563"/>
                  <a:pt x="97" y="1641"/>
                  <a:pt x="91" y="1732"/>
                </a:cubicBezTo>
                <a:lnTo>
                  <a:pt x="79" y="1992"/>
                </a:lnTo>
                <a:cubicBezTo>
                  <a:pt x="67" y="2077"/>
                  <a:pt x="79" y="2156"/>
                  <a:pt x="79" y="2241"/>
                </a:cubicBezTo>
                <a:cubicBezTo>
                  <a:pt x="67" y="2325"/>
                  <a:pt x="79" y="2410"/>
                  <a:pt x="79" y="2489"/>
                </a:cubicBezTo>
                <a:cubicBezTo>
                  <a:pt x="79" y="2574"/>
                  <a:pt x="67" y="2658"/>
                  <a:pt x="61" y="2743"/>
                </a:cubicBezTo>
                <a:lnTo>
                  <a:pt x="61" y="2991"/>
                </a:lnTo>
                <a:cubicBezTo>
                  <a:pt x="61" y="3070"/>
                  <a:pt x="67" y="3155"/>
                  <a:pt x="67" y="3240"/>
                </a:cubicBezTo>
                <a:cubicBezTo>
                  <a:pt x="67" y="3324"/>
                  <a:pt x="49" y="3403"/>
                  <a:pt x="49" y="3488"/>
                </a:cubicBezTo>
                <a:cubicBezTo>
                  <a:pt x="49" y="3573"/>
                  <a:pt x="67" y="3657"/>
                  <a:pt x="61" y="3736"/>
                </a:cubicBezTo>
                <a:cubicBezTo>
                  <a:pt x="61" y="3821"/>
                  <a:pt x="31" y="3906"/>
                  <a:pt x="31" y="3990"/>
                </a:cubicBezTo>
                <a:lnTo>
                  <a:pt x="31" y="4208"/>
                </a:lnTo>
                <a:cubicBezTo>
                  <a:pt x="31" y="4281"/>
                  <a:pt x="25" y="4354"/>
                  <a:pt x="25" y="4426"/>
                </a:cubicBezTo>
                <a:cubicBezTo>
                  <a:pt x="25" y="4505"/>
                  <a:pt x="31" y="4572"/>
                  <a:pt x="31" y="4644"/>
                </a:cubicBezTo>
                <a:cubicBezTo>
                  <a:pt x="31" y="4723"/>
                  <a:pt x="18" y="4790"/>
                  <a:pt x="18" y="4868"/>
                </a:cubicBezTo>
                <a:cubicBezTo>
                  <a:pt x="18" y="4941"/>
                  <a:pt x="6" y="5008"/>
                  <a:pt x="0" y="5086"/>
                </a:cubicBezTo>
                <a:cubicBezTo>
                  <a:pt x="0" y="5094"/>
                  <a:pt x="20" y="5102"/>
                  <a:pt x="35" y="5102"/>
                </a:cubicBezTo>
                <a:cubicBezTo>
                  <a:pt x="45" y="5102"/>
                  <a:pt x="53" y="5099"/>
                  <a:pt x="55" y="5092"/>
                </a:cubicBezTo>
                <a:cubicBezTo>
                  <a:pt x="79" y="5020"/>
                  <a:pt x="85" y="4935"/>
                  <a:pt x="91" y="4850"/>
                </a:cubicBezTo>
                <a:cubicBezTo>
                  <a:pt x="109" y="4765"/>
                  <a:pt x="97" y="4687"/>
                  <a:pt x="97" y="4608"/>
                </a:cubicBezTo>
                <a:cubicBezTo>
                  <a:pt x="109" y="4523"/>
                  <a:pt x="121" y="4451"/>
                  <a:pt x="127" y="4366"/>
                </a:cubicBezTo>
                <a:cubicBezTo>
                  <a:pt x="140" y="4281"/>
                  <a:pt x="127" y="4202"/>
                  <a:pt x="146" y="4124"/>
                </a:cubicBezTo>
                <a:cubicBezTo>
                  <a:pt x="152" y="4039"/>
                  <a:pt x="152" y="3960"/>
                  <a:pt x="158" y="3875"/>
                </a:cubicBezTo>
                <a:cubicBezTo>
                  <a:pt x="170" y="3791"/>
                  <a:pt x="182" y="3706"/>
                  <a:pt x="188" y="3627"/>
                </a:cubicBezTo>
                <a:cubicBezTo>
                  <a:pt x="200" y="3542"/>
                  <a:pt x="200" y="3458"/>
                  <a:pt x="200" y="3373"/>
                </a:cubicBezTo>
                <a:lnTo>
                  <a:pt x="218" y="3125"/>
                </a:lnTo>
                <a:cubicBezTo>
                  <a:pt x="230" y="3040"/>
                  <a:pt x="212" y="2961"/>
                  <a:pt x="230" y="2876"/>
                </a:cubicBezTo>
                <a:cubicBezTo>
                  <a:pt x="236" y="2792"/>
                  <a:pt x="273" y="2707"/>
                  <a:pt x="279" y="2628"/>
                </a:cubicBezTo>
                <a:cubicBezTo>
                  <a:pt x="291" y="2543"/>
                  <a:pt x="291" y="2459"/>
                  <a:pt x="297" y="2374"/>
                </a:cubicBezTo>
                <a:lnTo>
                  <a:pt x="321" y="2126"/>
                </a:lnTo>
                <a:cubicBezTo>
                  <a:pt x="327" y="2041"/>
                  <a:pt x="327" y="1962"/>
                  <a:pt x="327" y="1877"/>
                </a:cubicBezTo>
                <a:cubicBezTo>
                  <a:pt x="327" y="1793"/>
                  <a:pt x="321" y="1708"/>
                  <a:pt x="321" y="1629"/>
                </a:cubicBezTo>
                <a:cubicBezTo>
                  <a:pt x="321" y="1544"/>
                  <a:pt x="327" y="1460"/>
                  <a:pt x="327" y="1381"/>
                </a:cubicBezTo>
                <a:cubicBezTo>
                  <a:pt x="327" y="1296"/>
                  <a:pt x="321" y="1211"/>
                  <a:pt x="333" y="1127"/>
                </a:cubicBezTo>
                <a:lnTo>
                  <a:pt x="358" y="854"/>
                </a:lnTo>
                <a:cubicBezTo>
                  <a:pt x="364" y="763"/>
                  <a:pt x="364" y="673"/>
                  <a:pt x="358" y="582"/>
                </a:cubicBezTo>
                <a:cubicBezTo>
                  <a:pt x="351" y="485"/>
                  <a:pt x="327" y="394"/>
                  <a:pt x="321" y="297"/>
                </a:cubicBezTo>
                <a:cubicBezTo>
                  <a:pt x="309" y="188"/>
                  <a:pt x="303" y="91"/>
                  <a:pt x="303" y="1"/>
                </a:cubicBezTo>
                <a:close/>
              </a:path>
            </a:pathLst>
          </a:custGeom>
          <a:solidFill>
            <a:srgbClr val="7772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0"/>
          <p:cNvSpPr/>
          <p:nvPr/>
        </p:nvSpPr>
        <p:spPr>
          <a:xfrm>
            <a:off x="913804" y="4198721"/>
            <a:ext cx="418051" cy="276253"/>
          </a:xfrm>
          <a:custGeom>
            <a:avLst/>
            <a:gdLst/>
            <a:ahLst/>
            <a:cxnLst/>
            <a:rect l="l" t="t" r="r" b="b"/>
            <a:pathLst>
              <a:path w="2898" h="1915" extrusionOk="0">
                <a:moveTo>
                  <a:pt x="2835" y="1"/>
                </a:moveTo>
                <a:cubicBezTo>
                  <a:pt x="2829" y="1"/>
                  <a:pt x="2823" y="2"/>
                  <a:pt x="2816" y="4"/>
                </a:cubicBezTo>
                <a:cubicBezTo>
                  <a:pt x="2223" y="216"/>
                  <a:pt x="1732" y="531"/>
                  <a:pt x="1236" y="906"/>
                </a:cubicBezTo>
                <a:cubicBezTo>
                  <a:pt x="842" y="1197"/>
                  <a:pt x="334" y="1469"/>
                  <a:pt x="7" y="1850"/>
                </a:cubicBezTo>
                <a:cubicBezTo>
                  <a:pt x="1" y="1863"/>
                  <a:pt x="1" y="1881"/>
                  <a:pt x="13" y="1881"/>
                </a:cubicBezTo>
                <a:cubicBezTo>
                  <a:pt x="90" y="1904"/>
                  <a:pt x="169" y="1915"/>
                  <a:pt x="248" y="1915"/>
                </a:cubicBezTo>
                <a:cubicBezTo>
                  <a:pt x="656" y="1915"/>
                  <a:pt x="1073" y="1634"/>
                  <a:pt x="1387" y="1421"/>
                </a:cubicBezTo>
                <a:cubicBezTo>
                  <a:pt x="1944" y="1033"/>
                  <a:pt x="2447" y="640"/>
                  <a:pt x="2871" y="95"/>
                </a:cubicBezTo>
                <a:cubicBezTo>
                  <a:pt x="2898" y="62"/>
                  <a:pt x="2881" y="1"/>
                  <a:pt x="2835" y="1"/>
                </a:cubicBezTo>
                <a:close/>
              </a:path>
            </a:pathLst>
          </a:custGeom>
          <a:solidFill>
            <a:srgbClr val="5D73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40"/>
          <p:cNvSpPr/>
          <p:nvPr/>
        </p:nvSpPr>
        <p:spPr>
          <a:xfrm>
            <a:off x="1264925" y="3965168"/>
            <a:ext cx="165316" cy="125071"/>
          </a:xfrm>
          <a:custGeom>
            <a:avLst/>
            <a:gdLst/>
            <a:ahLst/>
            <a:cxnLst/>
            <a:rect l="l" t="t" r="r" b="b"/>
            <a:pathLst>
              <a:path w="1146" h="867" extrusionOk="0">
                <a:moveTo>
                  <a:pt x="1145" y="0"/>
                </a:moveTo>
                <a:lnTo>
                  <a:pt x="1" y="866"/>
                </a:lnTo>
                <a:cubicBezTo>
                  <a:pt x="412" y="618"/>
                  <a:pt x="788" y="327"/>
                  <a:pt x="1145" y="0"/>
                </a:cubicBezTo>
                <a:close/>
              </a:path>
            </a:pathLst>
          </a:custGeom>
          <a:solidFill>
            <a:srgbClr val="5D73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0"/>
          <p:cNvSpPr/>
          <p:nvPr/>
        </p:nvSpPr>
        <p:spPr>
          <a:xfrm>
            <a:off x="1282380" y="2916993"/>
            <a:ext cx="37795" cy="46451"/>
          </a:xfrm>
          <a:custGeom>
            <a:avLst/>
            <a:gdLst/>
            <a:ahLst/>
            <a:cxnLst/>
            <a:rect l="l" t="t" r="r" b="b"/>
            <a:pathLst>
              <a:path w="262" h="322" extrusionOk="0">
                <a:moveTo>
                  <a:pt x="1" y="1"/>
                </a:moveTo>
                <a:lnTo>
                  <a:pt x="1" y="1"/>
                </a:lnTo>
                <a:cubicBezTo>
                  <a:pt x="49" y="134"/>
                  <a:pt x="140" y="243"/>
                  <a:pt x="261" y="322"/>
                </a:cubicBezTo>
                <a:lnTo>
                  <a:pt x="1" y="1"/>
                </a:lnTo>
                <a:close/>
              </a:path>
            </a:pathLst>
          </a:custGeom>
          <a:solidFill>
            <a:srgbClr val="5D73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40"/>
          <p:cNvGrpSpPr/>
          <p:nvPr/>
        </p:nvGrpSpPr>
        <p:grpSpPr>
          <a:xfrm>
            <a:off x="7791754" y="1479546"/>
            <a:ext cx="1179856" cy="3687115"/>
            <a:chOff x="96303" y="343149"/>
            <a:chExt cx="1484095" cy="4637881"/>
          </a:xfrm>
        </p:grpSpPr>
        <p:sp>
          <p:nvSpPr>
            <p:cNvPr id="1019" name="Google Shape;1019;p40"/>
            <p:cNvSpPr/>
            <p:nvPr/>
          </p:nvSpPr>
          <p:spPr>
            <a:xfrm>
              <a:off x="757575" y="4186027"/>
              <a:ext cx="184358" cy="795003"/>
            </a:xfrm>
            <a:custGeom>
              <a:avLst/>
              <a:gdLst/>
              <a:ahLst/>
              <a:cxnLst/>
              <a:rect l="l" t="t" r="r" b="b"/>
              <a:pathLst>
                <a:path w="1278" h="5511" extrusionOk="0">
                  <a:moveTo>
                    <a:pt x="1054" y="1"/>
                  </a:moveTo>
                  <a:cubicBezTo>
                    <a:pt x="987" y="1"/>
                    <a:pt x="908" y="7"/>
                    <a:pt x="842" y="7"/>
                  </a:cubicBezTo>
                  <a:cubicBezTo>
                    <a:pt x="636" y="13"/>
                    <a:pt x="424" y="31"/>
                    <a:pt x="218" y="31"/>
                  </a:cubicBezTo>
                  <a:cubicBezTo>
                    <a:pt x="200" y="1406"/>
                    <a:pt x="127" y="2780"/>
                    <a:pt x="67" y="4148"/>
                  </a:cubicBezTo>
                  <a:lnTo>
                    <a:pt x="0" y="5510"/>
                  </a:lnTo>
                  <a:lnTo>
                    <a:pt x="36" y="5510"/>
                  </a:lnTo>
                  <a:cubicBezTo>
                    <a:pt x="454" y="5504"/>
                    <a:pt x="866" y="5492"/>
                    <a:pt x="1278" y="5486"/>
                  </a:cubicBezTo>
                  <a:lnTo>
                    <a:pt x="1169" y="4354"/>
                  </a:lnTo>
                  <a:cubicBezTo>
                    <a:pt x="1120" y="3961"/>
                    <a:pt x="1078" y="3543"/>
                    <a:pt x="1108" y="3131"/>
                  </a:cubicBezTo>
                  <a:cubicBezTo>
                    <a:pt x="1120" y="2937"/>
                    <a:pt x="1144" y="2750"/>
                    <a:pt x="1126" y="2550"/>
                  </a:cubicBezTo>
                  <a:cubicBezTo>
                    <a:pt x="1114" y="2356"/>
                    <a:pt x="1048" y="2156"/>
                    <a:pt x="1017" y="1963"/>
                  </a:cubicBezTo>
                  <a:cubicBezTo>
                    <a:pt x="969" y="1660"/>
                    <a:pt x="1005" y="1357"/>
                    <a:pt x="1029" y="1054"/>
                  </a:cubicBezTo>
                  <a:cubicBezTo>
                    <a:pt x="1054" y="703"/>
                    <a:pt x="1054" y="346"/>
                    <a:pt x="1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96303" y="343149"/>
              <a:ext cx="1484095" cy="4207991"/>
            </a:xfrm>
            <a:custGeom>
              <a:avLst/>
              <a:gdLst/>
              <a:ahLst/>
              <a:cxnLst/>
              <a:rect l="l" t="t" r="r" b="b"/>
              <a:pathLst>
                <a:path w="10288" h="29170" extrusionOk="0">
                  <a:moveTo>
                    <a:pt x="8405" y="17622"/>
                  </a:moveTo>
                  <a:lnTo>
                    <a:pt x="8405" y="17622"/>
                  </a:lnTo>
                  <a:cubicBezTo>
                    <a:pt x="8438" y="17705"/>
                    <a:pt x="8480" y="17832"/>
                    <a:pt x="8491" y="17832"/>
                  </a:cubicBezTo>
                  <a:cubicBezTo>
                    <a:pt x="8498" y="17832"/>
                    <a:pt x="8492" y="17783"/>
                    <a:pt x="8465" y="17643"/>
                  </a:cubicBezTo>
                  <a:cubicBezTo>
                    <a:pt x="8444" y="17636"/>
                    <a:pt x="8424" y="17629"/>
                    <a:pt x="8405" y="17622"/>
                  </a:cubicBezTo>
                  <a:close/>
                  <a:moveTo>
                    <a:pt x="5383" y="1"/>
                  </a:moveTo>
                  <a:cubicBezTo>
                    <a:pt x="4960" y="182"/>
                    <a:pt x="4911" y="394"/>
                    <a:pt x="4766" y="618"/>
                  </a:cubicBezTo>
                  <a:cubicBezTo>
                    <a:pt x="4475" y="1084"/>
                    <a:pt x="4439" y="1036"/>
                    <a:pt x="4294" y="1980"/>
                  </a:cubicBezTo>
                  <a:cubicBezTo>
                    <a:pt x="4003" y="2374"/>
                    <a:pt x="3961" y="2907"/>
                    <a:pt x="3912" y="3367"/>
                  </a:cubicBezTo>
                  <a:cubicBezTo>
                    <a:pt x="4402" y="3434"/>
                    <a:pt x="3567" y="4118"/>
                    <a:pt x="3591" y="4765"/>
                  </a:cubicBezTo>
                  <a:cubicBezTo>
                    <a:pt x="3125" y="4784"/>
                    <a:pt x="3385" y="5310"/>
                    <a:pt x="3325" y="6176"/>
                  </a:cubicBezTo>
                  <a:cubicBezTo>
                    <a:pt x="2538" y="6352"/>
                    <a:pt x="3555" y="7175"/>
                    <a:pt x="3095" y="7593"/>
                  </a:cubicBezTo>
                  <a:cubicBezTo>
                    <a:pt x="3904" y="8061"/>
                    <a:pt x="3258" y="9004"/>
                    <a:pt x="2881" y="9004"/>
                  </a:cubicBezTo>
                  <a:cubicBezTo>
                    <a:pt x="2878" y="9004"/>
                    <a:pt x="2874" y="9004"/>
                    <a:pt x="2871" y="9004"/>
                  </a:cubicBezTo>
                  <a:cubicBezTo>
                    <a:pt x="2229" y="9379"/>
                    <a:pt x="2429" y="10535"/>
                    <a:pt x="2622" y="10687"/>
                  </a:cubicBezTo>
                  <a:cubicBezTo>
                    <a:pt x="2314" y="11425"/>
                    <a:pt x="3161" y="11988"/>
                    <a:pt x="2374" y="12364"/>
                  </a:cubicBezTo>
                  <a:cubicBezTo>
                    <a:pt x="1975" y="12957"/>
                    <a:pt x="2356" y="13902"/>
                    <a:pt x="2126" y="14047"/>
                  </a:cubicBezTo>
                  <a:cubicBezTo>
                    <a:pt x="1690" y="14864"/>
                    <a:pt x="1841" y="14555"/>
                    <a:pt x="1872" y="15724"/>
                  </a:cubicBezTo>
                  <a:cubicBezTo>
                    <a:pt x="2277" y="16329"/>
                    <a:pt x="1775" y="16559"/>
                    <a:pt x="1624" y="17407"/>
                  </a:cubicBezTo>
                  <a:cubicBezTo>
                    <a:pt x="1" y="18146"/>
                    <a:pt x="1260" y="17867"/>
                    <a:pt x="1400" y="18993"/>
                  </a:cubicBezTo>
                  <a:cubicBezTo>
                    <a:pt x="1079" y="19944"/>
                    <a:pt x="1151" y="20174"/>
                    <a:pt x="1248" y="20592"/>
                  </a:cubicBezTo>
                  <a:cubicBezTo>
                    <a:pt x="332" y="21280"/>
                    <a:pt x="536" y="22208"/>
                    <a:pt x="1090" y="22208"/>
                  </a:cubicBezTo>
                  <a:cubicBezTo>
                    <a:pt x="1140" y="22208"/>
                    <a:pt x="1193" y="22200"/>
                    <a:pt x="1248" y="22184"/>
                  </a:cubicBezTo>
                  <a:lnTo>
                    <a:pt x="1248" y="22184"/>
                  </a:lnTo>
                  <a:cubicBezTo>
                    <a:pt x="1200" y="22947"/>
                    <a:pt x="727" y="23292"/>
                    <a:pt x="1472" y="23758"/>
                  </a:cubicBezTo>
                  <a:cubicBezTo>
                    <a:pt x="1248" y="24255"/>
                    <a:pt x="2241" y="24933"/>
                    <a:pt x="1926" y="25369"/>
                  </a:cubicBezTo>
                  <a:cubicBezTo>
                    <a:pt x="2187" y="26041"/>
                    <a:pt x="2344" y="26440"/>
                    <a:pt x="2629" y="26937"/>
                  </a:cubicBezTo>
                  <a:cubicBezTo>
                    <a:pt x="3129" y="27798"/>
                    <a:pt x="3834" y="29170"/>
                    <a:pt x="4721" y="29170"/>
                  </a:cubicBezTo>
                  <a:cubicBezTo>
                    <a:pt x="4843" y="29170"/>
                    <a:pt x="4969" y="29143"/>
                    <a:pt x="5099" y="29086"/>
                  </a:cubicBezTo>
                  <a:cubicBezTo>
                    <a:pt x="6528" y="28450"/>
                    <a:pt x="7829" y="27367"/>
                    <a:pt x="8635" y="26089"/>
                  </a:cubicBezTo>
                  <a:cubicBezTo>
                    <a:pt x="8895" y="25665"/>
                    <a:pt x="9101" y="25217"/>
                    <a:pt x="9246" y="24757"/>
                  </a:cubicBezTo>
                  <a:cubicBezTo>
                    <a:pt x="9670" y="23958"/>
                    <a:pt x="10287" y="23352"/>
                    <a:pt x="9440" y="23346"/>
                  </a:cubicBezTo>
                  <a:cubicBezTo>
                    <a:pt x="9712" y="23159"/>
                    <a:pt x="9246" y="23165"/>
                    <a:pt x="9288" y="22099"/>
                  </a:cubicBezTo>
                  <a:lnTo>
                    <a:pt x="9288" y="22099"/>
                  </a:lnTo>
                  <a:cubicBezTo>
                    <a:pt x="9360" y="22135"/>
                    <a:pt x="9394" y="22151"/>
                    <a:pt x="9399" y="22151"/>
                  </a:cubicBezTo>
                  <a:cubicBezTo>
                    <a:pt x="9438" y="22151"/>
                    <a:pt x="7998" y="21295"/>
                    <a:pt x="9004" y="20864"/>
                  </a:cubicBezTo>
                  <a:cubicBezTo>
                    <a:pt x="9282" y="20598"/>
                    <a:pt x="9058" y="20168"/>
                    <a:pt x="8713" y="19629"/>
                  </a:cubicBezTo>
                  <a:lnTo>
                    <a:pt x="8713" y="19629"/>
                  </a:lnTo>
                  <a:cubicBezTo>
                    <a:pt x="8771" y="19661"/>
                    <a:pt x="8807" y="19675"/>
                    <a:pt x="8825" y="19675"/>
                  </a:cubicBezTo>
                  <a:cubicBezTo>
                    <a:pt x="8975" y="19675"/>
                    <a:pt x="7963" y="18723"/>
                    <a:pt x="8562" y="18642"/>
                  </a:cubicBezTo>
                  <a:cubicBezTo>
                    <a:pt x="8429" y="18008"/>
                    <a:pt x="8376" y="17716"/>
                    <a:pt x="8365" y="17606"/>
                  </a:cubicBezTo>
                  <a:lnTo>
                    <a:pt x="8365" y="17606"/>
                  </a:lnTo>
                  <a:cubicBezTo>
                    <a:pt x="8378" y="17612"/>
                    <a:pt x="8392" y="17617"/>
                    <a:pt x="8405" y="17622"/>
                  </a:cubicBezTo>
                  <a:lnTo>
                    <a:pt x="8405" y="17622"/>
                  </a:lnTo>
                  <a:cubicBezTo>
                    <a:pt x="8389" y="17581"/>
                    <a:pt x="8375" y="17551"/>
                    <a:pt x="8368" y="17551"/>
                  </a:cubicBezTo>
                  <a:cubicBezTo>
                    <a:pt x="8363" y="17551"/>
                    <a:pt x="8361" y="17567"/>
                    <a:pt x="8365" y="17606"/>
                  </a:cubicBezTo>
                  <a:lnTo>
                    <a:pt x="8365" y="17606"/>
                  </a:lnTo>
                  <a:cubicBezTo>
                    <a:pt x="7740" y="17357"/>
                    <a:pt x="7942" y="17031"/>
                    <a:pt x="8392" y="16644"/>
                  </a:cubicBezTo>
                  <a:cubicBezTo>
                    <a:pt x="8538" y="16293"/>
                    <a:pt x="8895" y="15542"/>
                    <a:pt x="8271" y="15161"/>
                  </a:cubicBezTo>
                  <a:cubicBezTo>
                    <a:pt x="7924" y="14719"/>
                    <a:pt x="8098" y="13681"/>
                    <a:pt x="8119" y="13681"/>
                  </a:cubicBezTo>
                  <a:cubicBezTo>
                    <a:pt x="8119" y="13681"/>
                    <a:pt x="8120" y="13682"/>
                    <a:pt x="8120" y="13684"/>
                  </a:cubicBezTo>
                  <a:cubicBezTo>
                    <a:pt x="8453" y="12769"/>
                    <a:pt x="8417" y="13411"/>
                    <a:pt x="7944" y="12206"/>
                  </a:cubicBezTo>
                  <a:cubicBezTo>
                    <a:pt x="7527" y="11540"/>
                    <a:pt x="8411" y="11062"/>
                    <a:pt x="7751" y="10729"/>
                  </a:cubicBezTo>
                  <a:cubicBezTo>
                    <a:pt x="7363" y="10239"/>
                    <a:pt x="7091" y="10027"/>
                    <a:pt x="7599" y="9772"/>
                  </a:cubicBezTo>
                  <a:lnTo>
                    <a:pt x="7599" y="9772"/>
                  </a:lnTo>
                  <a:cubicBezTo>
                    <a:pt x="7648" y="9787"/>
                    <a:pt x="7691" y="9794"/>
                    <a:pt x="7728" y="9794"/>
                  </a:cubicBezTo>
                  <a:cubicBezTo>
                    <a:pt x="8181" y="9794"/>
                    <a:pt x="7750" y="8760"/>
                    <a:pt x="7499" y="8760"/>
                  </a:cubicBezTo>
                  <a:cubicBezTo>
                    <a:pt x="7469" y="8760"/>
                    <a:pt x="7441" y="8776"/>
                    <a:pt x="7418" y="8810"/>
                  </a:cubicBezTo>
                  <a:cubicBezTo>
                    <a:pt x="7013" y="8052"/>
                    <a:pt x="6740" y="7686"/>
                    <a:pt x="6847" y="7686"/>
                  </a:cubicBezTo>
                  <a:cubicBezTo>
                    <a:pt x="6890" y="7686"/>
                    <a:pt x="6996" y="7746"/>
                    <a:pt x="7181" y="7865"/>
                  </a:cubicBezTo>
                  <a:cubicBezTo>
                    <a:pt x="7569" y="6751"/>
                    <a:pt x="6739" y="7454"/>
                    <a:pt x="6909" y="6957"/>
                  </a:cubicBezTo>
                  <a:cubicBezTo>
                    <a:pt x="7248" y="6249"/>
                    <a:pt x="7266" y="6812"/>
                    <a:pt x="6679" y="6037"/>
                  </a:cubicBezTo>
                  <a:cubicBezTo>
                    <a:pt x="6691" y="5540"/>
                    <a:pt x="6425" y="5201"/>
                    <a:pt x="6576" y="4608"/>
                  </a:cubicBezTo>
                  <a:cubicBezTo>
                    <a:pt x="6939" y="4221"/>
                    <a:pt x="6709" y="3918"/>
                    <a:pt x="6594" y="3161"/>
                  </a:cubicBezTo>
                  <a:cubicBezTo>
                    <a:pt x="6812" y="2550"/>
                    <a:pt x="6431" y="2313"/>
                    <a:pt x="6491" y="1756"/>
                  </a:cubicBezTo>
                  <a:cubicBezTo>
                    <a:pt x="6443" y="1526"/>
                    <a:pt x="6388" y="1302"/>
                    <a:pt x="6310" y="1084"/>
                  </a:cubicBezTo>
                  <a:cubicBezTo>
                    <a:pt x="6237" y="860"/>
                    <a:pt x="6134" y="642"/>
                    <a:pt x="6007" y="437"/>
                  </a:cubicBezTo>
                  <a:cubicBezTo>
                    <a:pt x="5971" y="98"/>
                    <a:pt x="5589" y="43"/>
                    <a:pt x="5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216901" y="396380"/>
              <a:ext cx="1162551" cy="4048442"/>
            </a:xfrm>
            <a:custGeom>
              <a:avLst/>
              <a:gdLst/>
              <a:ahLst/>
              <a:cxnLst/>
              <a:rect l="l" t="t" r="r" b="b"/>
              <a:pathLst>
                <a:path w="8059" h="28064" extrusionOk="0">
                  <a:moveTo>
                    <a:pt x="4366" y="1"/>
                  </a:moveTo>
                  <a:cubicBezTo>
                    <a:pt x="4293" y="55"/>
                    <a:pt x="4263" y="110"/>
                    <a:pt x="4202" y="213"/>
                  </a:cubicBezTo>
                  <a:cubicBezTo>
                    <a:pt x="4178" y="249"/>
                    <a:pt x="4148" y="298"/>
                    <a:pt x="4124" y="334"/>
                  </a:cubicBezTo>
                  <a:cubicBezTo>
                    <a:pt x="4087" y="395"/>
                    <a:pt x="4051" y="449"/>
                    <a:pt x="4021" y="503"/>
                  </a:cubicBezTo>
                  <a:cubicBezTo>
                    <a:pt x="3863" y="758"/>
                    <a:pt x="3839" y="788"/>
                    <a:pt x="3730" y="1502"/>
                  </a:cubicBezTo>
                  <a:lnTo>
                    <a:pt x="3712" y="1630"/>
                  </a:lnTo>
                  <a:lnTo>
                    <a:pt x="3627" y="1733"/>
                  </a:lnTo>
                  <a:cubicBezTo>
                    <a:pt x="3476" y="1938"/>
                    <a:pt x="3415" y="2241"/>
                    <a:pt x="3379" y="2550"/>
                  </a:cubicBezTo>
                  <a:cubicBezTo>
                    <a:pt x="3397" y="2580"/>
                    <a:pt x="3415" y="2610"/>
                    <a:pt x="3427" y="2641"/>
                  </a:cubicBezTo>
                  <a:cubicBezTo>
                    <a:pt x="3597" y="2986"/>
                    <a:pt x="3415" y="3319"/>
                    <a:pt x="3258" y="3603"/>
                  </a:cubicBezTo>
                  <a:cubicBezTo>
                    <a:pt x="3149" y="3785"/>
                    <a:pt x="3016" y="4027"/>
                    <a:pt x="3022" y="4179"/>
                  </a:cubicBezTo>
                  <a:lnTo>
                    <a:pt x="3034" y="4699"/>
                  </a:lnTo>
                  <a:lnTo>
                    <a:pt x="2731" y="4717"/>
                  </a:lnTo>
                  <a:cubicBezTo>
                    <a:pt x="2731" y="4754"/>
                    <a:pt x="2743" y="4802"/>
                    <a:pt x="2743" y="4838"/>
                  </a:cubicBezTo>
                  <a:cubicBezTo>
                    <a:pt x="2755" y="5056"/>
                    <a:pt x="2773" y="5323"/>
                    <a:pt x="2749" y="5638"/>
                  </a:cubicBezTo>
                  <a:lnTo>
                    <a:pt x="2719" y="6031"/>
                  </a:lnTo>
                  <a:lnTo>
                    <a:pt x="2489" y="6086"/>
                  </a:lnTo>
                  <a:cubicBezTo>
                    <a:pt x="2489" y="6104"/>
                    <a:pt x="2501" y="6110"/>
                    <a:pt x="2501" y="6116"/>
                  </a:cubicBezTo>
                  <a:cubicBezTo>
                    <a:pt x="2561" y="6291"/>
                    <a:pt x="2658" y="6588"/>
                    <a:pt x="2622" y="6879"/>
                  </a:cubicBezTo>
                  <a:cubicBezTo>
                    <a:pt x="2876" y="7181"/>
                    <a:pt x="2961" y="7575"/>
                    <a:pt x="2852" y="7981"/>
                  </a:cubicBezTo>
                  <a:cubicBezTo>
                    <a:pt x="2743" y="8404"/>
                    <a:pt x="2398" y="8840"/>
                    <a:pt x="1974" y="8949"/>
                  </a:cubicBezTo>
                  <a:cubicBezTo>
                    <a:pt x="1811" y="9131"/>
                    <a:pt x="1841" y="9585"/>
                    <a:pt x="1902" y="9755"/>
                  </a:cubicBezTo>
                  <a:lnTo>
                    <a:pt x="2156" y="9960"/>
                  </a:lnTo>
                  <a:lnTo>
                    <a:pt x="1998" y="10330"/>
                  </a:lnTo>
                  <a:cubicBezTo>
                    <a:pt x="1938" y="10475"/>
                    <a:pt x="1968" y="10614"/>
                    <a:pt x="2035" y="10844"/>
                  </a:cubicBezTo>
                  <a:cubicBezTo>
                    <a:pt x="2119" y="11135"/>
                    <a:pt x="2301" y="11777"/>
                    <a:pt x="1641" y="12195"/>
                  </a:cubicBezTo>
                  <a:cubicBezTo>
                    <a:pt x="1569" y="12388"/>
                    <a:pt x="1581" y="12679"/>
                    <a:pt x="1599" y="12921"/>
                  </a:cubicBezTo>
                  <a:cubicBezTo>
                    <a:pt x="1623" y="13218"/>
                    <a:pt x="1641" y="13569"/>
                    <a:pt x="1423" y="13811"/>
                  </a:cubicBezTo>
                  <a:cubicBezTo>
                    <a:pt x="1320" y="14011"/>
                    <a:pt x="1242" y="14144"/>
                    <a:pt x="1229" y="14205"/>
                  </a:cubicBezTo>
                  <a:cubicBezTo>
                    <a:pt x="1217" y="14235"/>
                    <a:pt x="1217" y="14314"/>
                    <a:pt x="1236" y="14459"/>
                  </a:cubicBezTo>
                  <a:cubicBezTo>
                    <a:pt x="1242" y="14592"/>
                    <a:pt x="1260" y="14768"/>
                    <a:pt x="1266" y="15010"/>
                  </a:cubicBezTo>
                  <a:cubicBezTo>
                    <a:pt x="1569" y="15561"/>
                    <a:pt x="1369" y="15985"/>
                    <a:pt x="1217" y="16324"/>
                  </a:cubicBezTo>
                  <a:cubicBezTo>
                    <a:pt x="1139" y="16505"/>
                    <a:pt x="1054" y="16687"/>
                    <a:pt x="1005" y="16941"/>
                  </a:cubicBezTo>
                  <a:lnTo>
                    <a:pt x="957" y="17214"/>
                  </a:lnTo>
                  <a:lnTo>
                    <a:pt x="703" y="17323"/>
                  </a:lnTo>
                  <a:cubicBezTo>
                    <a:pt x="582" y="17383"/>
                    <a:pt x="485" y="17432"/>
                    <a:pt x="412" y="17468"/>
                  </a:cubicBezTo>
                  <a:cubicBezTo>
                    <a:pt x="570" y="17668"/>
                    <a:pt x="733" y="17952"/>
                    <a:pt x="788" y="18370"/>
                  </a:cubicBezTo>
                  <a:lnTo>
                    <a:pt x="806" y="18491"/>
                  </a:lnTo>
                  <a:lnTo>
                    <a:pt x="763" y="18606"/>
                  </a:lnTo>
                  <a:cubicBezTo>
                    <a:pt x="503" y="19381"/>
                    <a:pt x="539" y="19532"/>
                    <a:pt x="624" y="19878"/>
                  </a:cubicBezTo>
                  <a:lnTo>
                    <a:pt x="715" y="20241"/>
                  </a:lnTo>
                  <a:lnTo>
                    <a:pt x="430" y="20453"/>
                  </a:lnTo>
                  <a:cubicBezTo>
                    <a:pt x="79" y="20713"/>
                    <a:pt x="0" y="20979"/>
                    <a:pt x="7" y="21094"/>
                  </a:cubicBezTo>
                  <a:lnTo>
                    <a:pt x="685" y="20889"/>
                  </a:lnTo>
                  <a:lnTo>
                    <a:pt x="636" y="21645"/>
                  </a:lnTo>
                  <a:cubicBezTo>
                    <a:pt x="612" y="21930"/>
                    <a:pt x="551" y="22160"/>
                    <a:pt x="503" y="22348"/>
                  </a:cubicBezTo>
                  <a:cubicBezTo>
                    <a:pt x="479" y="22433"/>
                    <a:pt x="442" y="22554"/>
                    <a:pt x="442" y="22596"/>
                  </a:cubicBezTo>
                  <a:cubicBezTo>
                    <a:pt x="455" y="22614"/>
                    <a:pt x="491" y="22663"/>
                    <a:pt x="606" y="22729"/>
                  </a:cubicBezTo>
                  <a:lnTo>
                    <a:pt x="999" y="22971"/>
                  </a:lnTo>
                  <a:lnTo>
                    <a:pt x="830" y="23347"/>
                  </a:lnTo>
                  <a:cubicBezTo>
                    <a:pt x="854" y="23431"/>
                    <a:pt x="957" y="23589"/>
                    <a:pt x="1024" y="23698"/>
                  </a:cubicBezTo>
                  <a:cubicBezTo>
                    <a:pt x="1199" y="23964"/>
                    <a:pt x="1454" y="24370"/>
                    <a:pt x="1357" y="24788"/>
                  </a:cubicBezTo>
                  <a:cubicBezTo>
                    <a:pt x="1569" y="25339"/>
                    <a:pt x="1714" y="25672"/>
                    <a:pt x="1944" y="26083"/>
                  </a:cubicBezTo>
                  <a:cubicBezTo>
                    <a:pt x="1992" y="26150"/>
                    <a:pt x="2029" y="26223"/>
                    <a:pt x="2077" y="26301"/>
                  </a:cubicBezTo>
                  <a:cubicBezTo>
                    <a:pt x="2422" y="26913"/>
                    <a:pt x="3076" y="28051"/>
                    <a:pt x="3585" y="28051"/>
                  </a:cubicBezTo>
                  <a:cubicBezTo>
                    <a:pt x="3611" y="28051"/>
                    <a:pt x="3639" y="28046"/>
                    <a:pt x="3678" y="28046"/>
                  </a:cubicBezTo>
                  <a:cubicBezTo>
                    <a:pt x="3711" y="28046"/>
                    <a:pt x="3750" y="28049"/>
                    <a:pt x="3803" y="28063"/>
                  </a:cubicBezTo>
                  <a:cubicBezTo>
                    <a:pt x="5165" y="27458"/>
                    <a:pt x="6364" y="26434"/>
                    <a:pt x="7090" y="25272"/>
                  </a:cubicBezTo>
                  <a:cubicBezTo>
                    <a:pt x="7344" y="24866"/>
                    <a:pt x="7532" y="24467"/>
                    <a:pt x="7653" y="24061"/>
                  </a:cubicBezTo>
                  <a:lnTo>
                    <a:pt x="7665" y="24007"/>
                  </a:lnTo>
                  <a:lnTo>
                    <a:pt x="7690" y="23958"/>
                  </a:lnTo>
                  <a:cubicBezTo>
                    <a:pt x="7786" y="23764"/>
                    <a:pt x="7901" y="23589"/>
                    <a:pt x="7998" y="23431"/>
                  </a:cubicBezTo>
                  <a:cubicBezTo>
                    <a:pt x="8016" y="23395"/>
                    <a:pt x="8041" y="23365"/>
                    <a:pt x="8059" y="23323"/>
                  </a:cubicBezTo>
                  <a:lnTo>
                    <a:pt x="6666" y="23310"/>
                  </a:lnTo>
                  <a:lnTo>
                    <a:pt x="7805" y="22529"/>
                  </a:lnTo>
                  <a:cubicBezTo>
                    <a:pt x="7744" y="22354"/>
                    <a:pt x="7683" y="22112"/>
                    <a:pt x="7677" y="21773"/>
                  </a:cubicBezTo>
                  <a:cubicBezTo>
                    <a:pt x="7363" y="21518"/>
                    <a:pt x="6987" y="21107"/>
                    <a:pt x="7042" y="20616"/>
                  </a:cubicBezTo>
                  <a:cubicBezTo>
                    <a:pt x="7060" y="20410"/>
                    <a:pt x="7169" y="20144"/>
                    <a:pt x="7502" y="19932"/>
                  </a:cubicBezTo>
                  <a:cubicBezTo>
                    <a:pt x="7453" y="19823"/>
                    <a:pt x="7357" y="19629"/>
                    <a:pt x="7181" y="19357"/>
                  </a:cubicBezTo>
                  <a:lnTo>
                    <a:pt x="6103" y="17643"/>
                  </a:lnTo>
                  <a:lnTo>
                    <a:pt x="6800" y="18019"/>
                  </a:lnTo>
                  <a:cubicBezTo>
                    <a:pt x="6806" y="18007"/>
                    <a:pt x="6806" y="17995"/>
                    <a:pt x="6812" y="17983"/>
                  </a:cubicBezTo>
                  <a:cubicBezTo>
                    <a:pt x="6836" y="17934"/>
                    <a:pt x="6860" y="17892"/>
                    <a:pt x="6890" y="17843"/>
                  </a:cubicBezTo>
                  <a:cubicBezTo>
                    <a:pt x="6842" y="17650"/>
                    <a:pt x="6818" y="17504"/>
                    <a:pt x="6800" y="17401"/>
                  </a:cubicBezTo>
                  <a:cubicBezTo>
                    <a:pt x="6545" y="17238"/>
                    <a:pt x="6394" y="17038"/>
                    <a:pt x="6358" y="16796"/>
                  </a:cubicBezTo>
                  <a:cubicBezTo>
                    <a:pt x="6285" y="16330"/>
                    <a:pt x="6624" y="15979"/>
                    <a:pt x="6860" y="15767"/>
                  </a:cubicBezTo>
                  <a:cubicBezTo>
                    <a:pt x="7078" y="15222"/>
                    <a:pt x="7018" y="15119"/>
                    <a:pt x="6902" y="15052"/>
                  </a:cubicBezTo>
                  <a:lnTo>
                    <a:pt x="6818" y="14998"/>
                  </a:lnTo>
                  <a:lnTo>
                    <a:pt x="6757" y="14925"/>
                  </a:lnTo>
                  <a:cubicBezTo>
                    <a:pt x="6273" y="14283"/>
                    <a:pt x="6467" y="13072"/>
                    <a:pt x="6557" y="12891"/>
                  </a:cubicBezTo>
                  <a:cubicBezTo>
                    <a:pt x="6618" y="12739"/>
                    <a:pt x="6660" y="12630"/>
                    <a:pt x="6691" y="12558"/>
                  </a:cubicBezTo>
                  <a:cubicBezTo>
                    <a:pt x="6624" y="12431"/>
                    <a:pt x="6515" y="12225"/>
                    <a:pt x="6382" y="11886"/>
                  </a:cubicBezTo>
                  <a:cubicBezTo>
                    <a:pt x="6079" y="11371"/>
                    <a:pt x="6243" y="10899"/>
                    <a:pt x="6333" y="10645"/>
                  </a:cubicBezTo>
                  <a:cubicBezTo>
                    <a:pt x="6333" y="10632"/>
                    <a:pt x="6345" y="10620"/>
                    <a:pt x="6345" y="10614"/>
                  </a:cubicBezTo>
                  <a:lnTo>
                    <a:pt x="6303" y="10596"/>
                  </a:lnTo>
                  <a:lnTo>
                    <a:pt x="6230" y="10505"/>
                  </a:lnTo>
                  <a:cubicBezTo>
                    <a:pt x="6176" y="10445"/>
                    <a:pt x="6140" y="10390"/>
                    <a:pt x="6091" y="10342"/>
                  </a:cubicBezTo>
                  <a:cubicBezTo>
                    <a:pt x="5861" y="10051"/>
                    <a:pt x="5619" y="9749"/>
                    <a:pt x="5698" y="9361"/>
                  </a:cubicBezTo>
                  <a:cubicBezTo>
                    <a:pt x="5752" y="9131"/>
                    <a:pt x="5903" y="8968"/>
                    <a:pt x="6043" y="8871"/>
                  </a:cubicBezTo>
                  <a:lnTo>
                    <a:pt x="5843" y="8501"/>
                  </a:lnTo>
                  <a:cubicBezTo>
                    <a:pt x="5698" y="8229"/>
                    <a:pt x="5571" y="8011"/>
                    <a:pt x="5474" y="7835"/>
                  </a:cubicBezTo>
                  <a:cubicBezTo>
                    <a:pt x="5231" y="7412"/>
                    <a:pt x="5092" y="7175"/>
                    <a:pt x="5268" y="6873"/>
                  </a:cubicBezTo>
                  <a:cubicBezTo>
                    <a:pt x="5286" y="6842"/>
                    <a:pt x="5298" y="6818"/>
                    <a:pt x="5322" y="6800"/>
                  </a:cubicBezTo>
                  <a:cubicBezTo>
                    <a:pt x="5238" y="6637"/>
                    <a:pt x="5231" y="6443"/>
                    <a:pt x="5304" y="6231"/>
                  </a:cubicBezTo>
                  <a:lnTo>
                    <a:pt x="5316" y="6201"/>
                  </a:lnTo>
                  <a:lnTo>
                    <a:pt x="5328" y="6170"/>
                  </a:lnTo>
                  <a:cubicBezTo>
                    <a:pt x="5353" y="6140"/>
                    <a:pt x="5365" y="6104"/>
                    <a:pt x="5383" y="6074"/>
                  </a:cubicBezTo>
                  <a:cubicBezTo>
                    <a:pt x="5322" y="5995"/>
                    <a:pt x="5244" y="5910"/>
                    <a:pt x="5165" y="5801"/>
                  </a:cubicBezTo>
                  <a:lnTo>
                    <a:pt x="5050" y="5656"/>
                  </a:lnTo>
                  <a:lnTo>
                    <a:pt x="5056" y="5474"/>
                  </a:lnTo>
                  <a:cubicBezTo>
                    <a:pt x="5056" y="5347"/>
                    <a:pt x="5032" y="5208"/>
                    <a:pt x="4995" y="5056"/>
                  </a:cubicBezTo>
                  <a:cubicBezTo>
                    <a:pt x="4935" y="4760"/>
                    <a:pt x="4850" y="4396"/>
                    <a:pt x="4971" y="3924"/>
                  </a:cubicBezTo>
                  <a:lnTo>
                    <a:pt x="5001" y="3791"/>
                  </a:lnTo>
                  <a:lnTo>
                    <a:pt x="5092" y="3694"/>
                  </a:lnTo>
                  <a:cubicBezTo>
                    <a:pt x="5171" y="3609"/>
                    <a:pt x="5171" y="3603"/>
                    <a:pt x="5086" y="3228"/>
                  </a:cubicBezTo>
                  <a:cubicBezTo>
                    <a:pt x="5056" y="3077"/>
                    <a:pt x="5014" y="2895"/>
                    <a:pt x="4983" y="2683"/>
                  </a:cubicBezTo>
                  <a:lnTo>
                    <a:pt x="4959" y="2550"/>
                  </a:lnTo>
                  <a:lnTo>
                    <a:pt x="5001" y="2429"/>
                  </a:lnTo>
                  <a:cubicBezTo>
                    <a:pt x="5074" y="2241"/>
                    <a:pt x="5044" y="2150"/>
                    <a:pt x="4983" y="1944"/>
                  </a:cubicBezTo>
                  <a:cubicBezTo>
                    <a:pt x="4929" y="1763"/>
                    <a:pt x="4850" y="1533"/>
                    <a:pt x="4868" y="1218"/>
                  </a:cubicBezTo>
                  <a:cubicBezTo>
                    <a:pt x="4832" y="1036"/>
                    <a:pt x="4783" y="867"/>
                    <a:pt x="4723" y="697"/>
                  </a:cubicBezTo>
                  <a:cubicBezTo>
                    <a:pt x="4656" y="503"/>
                    <a:pt x="4572" y="328"/>
                    <a:pt x="4469" y="152"/>
                  </a:cubicBezTo>
                  <a:lnTo>
                    <a:pt x="4408" y="55"/>
                  </a:lnTo>
                  <a:lnTo>
                    <a:pt x="4396" y="7"/>
                  </a:lnTo>
                  <a:cubicBezTo>
                    <a:pt x="4390" y="7"/>
                    <a:pt x="4378" y="1"/>
                    <a:pt x="4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40"/>
          <p:cNvGrpSpPr/>
          <p:nvPr/>
        </p:nvGrpSpPr>
        <p:grpSpPr>
          <a:xfrm>
            <a:off x="585804" y="1741446"/>
            <a:ext cx="1179856" cy="3687115"/>
            <a:chOff x="96303" y="343149"/>
            <a:chExt cx="1484095" cy="4637881"/>
          </a:xfrm>
        </p:grpSpPr>
        <p:sp>
          <p:nvSpPr>
            <p:cNvPr id="1023" name="Google Shape;1023;p40"/>
            <p:cNvSpPr/>
            <p:nvPr/>
          </p:nvSpPr>
          <p:spPr>
            <a:xfrm>
              <a:off x="757575" y="4186027"/>
              <a:ext cx="184358" cy="795003"/>
            </a:xfrm>
            <a:custGeom>
              <a:avLst/>
              <a:gdLst/>
              <a:ahLst/>
              <a:cxnLst/>
              <a:rect l="l" t="t" r="r" b="b"/>
              <a:pathLst>
                <a:path w="1278" h="5511" extrusionOk="0">
                  <a:moveTo>
                    <a:pt x="1054" y="1"/>
                  </a:moveTo>
                  <a:cubicBezTo>
                    <a:pt x="987" y="1"/>
                    <a:pt x="908" y="7"/>
                    <a:pt x="842" y="7"/>
                  </a:cubicBezTo>
                  <a:cubicBezTo>
                    <a:pt x="636" y="13"/>
                    <a:pt x="424" y="31"/>
                    <a:pt x="218" y="31"/>
                  </a:cubicBezTo>
                  <a:cubicBezTo>
                    <a:pt x="200" y="1406"/>
                    <a:pt x="127" y="2780"/>
                    <a:pt x="67" y="4148"/>
                  </a:cubicBezTo>
                  <a:lnTo>
                    <a:pt x="0" y="5510"/>
                  </a:lnTo>
                  <a:lnTo>
                    <a:pt x="36" y="5510"/>
                  </a:lnTo>
                  <a:cubicBezTo>
                    <a:pt x="454" y="5504"/>
                    <a:pt x="866" y="5492"/>
                    <a:pt x="1278" y="5486"/>
                  </a:cubicBezTo>
                  <a:lnTo>
                    <a:pt x="1169" y="4354"/>
                  </a:lnTo>
                  <a:cubicBezTo>
                    <a:pt x="1120" y="3961"/>
                    <a:pt x="1078" y="3543"/>
                    <a:pt x="1108" y="3131"/>
                  </a:cubicBezTo>
                  <a:cubicBezTo>
                    <a:pt x="1120" y="2937"/>
                    <a:pt x="1144" y="2750"/>
                    <a:pt x="1126" y="2550"/>
                  </a:cubicBezTo>
                  <a:cubicBezTo>
                    <a:pt x="1114" y="2356"/>
                    <a:pt x="1048" y="2156"/>
                    <a:pt x="1017" y="1963"/>
                  </a:cubicBezTo>
                  <a:cubicBezTo>
                    <a:pt x="969" y="1660"/>
                    <a:pt x="1005" y="1357"/>
                    <a:pt x="1029" y="1054"/>
                  </a:cubicBezTo>
                  <a:cubicBezTo>
                    <a:pt x="1054" y="703"/>
                    <a:pt x="1054" y="346"/>
                    <a:pt x="10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96303" y="343149"/>
              <a:ext cx="1484095" cy="4207991"/>
            </a:xfrm>
            <a:custGeom>
              <a:avLst/>
              <a:gdLst/>
              <a:ahLst/>
              <a:cxnLst/>
              <a:rect l="l" t="t" r="r" b="b"/>
              <a:pathLst>
                <a:path w="10288" h="29170" extrusionOk="0">
                  <a:moveTo>
                    <a:pt x="8405" y="17622"/>
                  </a:moveTo>
                  <a:lnTo>
                    <a:pt x="8405" y="17622"/>
                  </a:lnTo>
                  <a:cubicBezTo>
                    <a:pt x="8438" y="17705"/>
                    <a:pt x="8480" y="17832"/>
                    <a:pt x="8491" y="17832"/>
                  </a:cubicBezTo>
                  <a:cubicBezTo>
                    <a:pt x="8498" y="17832"/>
                    <a:pt x="8492" y="17783"/>
                    <a:pt x="8465" y="17643"/>
                  </a:cubicBezTo>
                  <a:cubicBezTo>
                    <a:pt x="8444" y="17636"/>
                    <a:pt x="8424" y="17629"/>
                    <a:pt x="8405" y="17622"/>
                  </a:cubicBezTo>
                  <a:close/>
                  <a:moveTo>
                    <a:pt x="5383" y="1"/>
                  </a:moveTo>
                  <a:cubicBezTo>
                    <a:pt x="4960" y="182"/>
                    <a:pt x="4911" y="394"/>
                    <a:pt x="4766" y="618"/>
                  </a:cubicBezTo>
                  <a:cubicBezTo>
                    <a:pt x="4475" y="1084"/>
                    <a:pt x="4439" y="1036"/>
                    <a:pt x="4294" y="1980"/>
                  </a:cubicBezTo>
                  <a:cubicBezTo>
                    <a:pt x="4003" y="2374"/>
                    <a:pt x="3961" y="2907"/>
                    <a:pt x="3912" y="3367"/>
                  </a:cubicBezTo>
                  <a:cubicBezTo>
                    <a:pt x="4402" y="3434"/>
                    <a:pt x="3567" y="4118"/>
                    <a:pt x="3591" y="4765"/>
                  </a:cubicBezTo>
                  <a:cubicBezTo>
                    <a:pt x="3125" y="4784"/>
                    <a:pt x="3385" y="5310"/>
                    <a:pt x="3325" y="6176"/>
                  </a:cubicBezTo>
                  <a:cubicBezTo>
                    <a:pt x="2538" y="6352"/>
                    <a:pt x="3555" y="7175"/>
                    <a:pt x="3095" y="7593"/>
                  </a:cubicBezTo>
                  <a:cubicBezTo>
                    <a:pt x="3904" y="8061"/>
                    <a:pt x="3258" y="9004"/>
                    <a:pt x="2881" y="9004"/>
                  </a:cubicBezTo>
                  <a:cubicBezTo>
                    <a:pt x="2878" y="9004"/>
                    <a:pt x="2874" y="9004"/>
                    <a:pt x="2871" y="9004"/>
                  </a:cubicBezTo>
                  <a:cubicBezTo>
                    <a:pt x="2229" y="9379"/>
                    <a:pt x="2429" y="10535"/>
                    <a:pt x="2622" y="10687"/>
                  </a:cubicBezTo>
                  <a:cubicBezTo>
                    <a:pt x="2314" y="11425"/>
                    <a:pt x="3161" y="11988"/>
                    <a:pt x="2374" y="12364"/>
                  </a:cubicBezTo>
                  <a:cubicBezTo>
                    <a:pt x="1975" y="12957"/>
                    <a:pt x="2356" y="13902"/>
                    <a:pt x="2126" y="14047"/>
                  </a:cubicBezTo>
                  <a:cubicBezTo>
                    <a:pt x="1690" y="14864"/>
                    <a:pt x="1841" y="14555"/>
                    <a:pt x="1872" y="15724"/>
                  </a:cubicBezTo>
                  <a:cubicBezTo>
                    <a:pt x="2277" y="16329"/>
                    <a:pt x="1775" y="16559"/>
                    <a:pt x="1624" y="17407"/>
                  </a:cubicBezTo>
                  <a:cubicBezTo>
                    <a:pt x="1" y="18146"/>
                    <a:pt x="1260" y="17867"/>
                    <a:pt x="1400" y="18993"/>
                  </a:cubicBezTo>
                  <a:cubicBezTo>
                    <a:pt x="1079" y="19944"/>
                    <a:pt x="1151" y="20174"/>
                    <a:pt x="1248" y="20592"/>
                  </a:cubicBezTo>
                  <a:cubicBezTo>
                    <a:pt x="332" y="21280"/>
                    <a:pt x="536" y="22208"/>
                    <a:pt x="1090" y="22208"/>
                  </a:cubicBezTo>
                  <a:cubicBezTo>
                    <a:pt x="1140" y="22208"/>
                    <a:pt x="1193" y="22200"/>
                    <a:pt x="1248" y="22184"/>
                  </a:cubicBezTo>
                  <a:lnTo>
                    <a:pt x="1248" y="22184"/>
                  </a:lnTo>
                  <a:cubicBezTo>
                    <a:pt x="1200" y="22947"/>
                    <a:pt x="727" y="23292"/>
                    <a:pt x="1472" y="23758"/>
                  </a:cubicBezTo>
                  <a:cubicBezTo>
                    <a:pt x="1248" y="24255"/>
                    <a:pt x="2241" y="24933"/>
                    <a:pt x="1926" y="25369"/>
                  </a:cubicBezTo>
                  <a:cubicBezTo>
                    <a:pt x="2187" y="26041"/>
                    <a:pt x="2344" y="26440"/>
                    <a:pt x="2629" y="26937"/>
                  </a:cubicBezTo>
                  <a:cubicBezTo>
                    <a:pt x="3129" y="27798"/>
                    <a:pt x="3834" y="29170"/>
                    <a:pt x="4721" y="29170"/>
                  </a:cubicBezTo>
                  <a:cubicBezTo>
                    <a:pt x="4843" y="29170"/>
                    <a:pt x="4969" y="29143"/>
                    <a:pt x="5099" y="29086"/>
                  </a:cubicBezTo>
                  <a:cubicBezTo>
                    <a:pt x="6528" y="28450"/>
                    <a:pt x="7829" y="27367"/>
                    <a:pt x="8635" y="26089"/>
                  </a:cubicBezTo>
                  <a:cubicBezTo>
                    <a:pt x="8895" y="25665"/>
                    <a:pt x="9101" y="25217"/>
                    <a:pt x="9246" y="24757"/>
                  </a:cubicBezTo>
                  <a:cubicBezTo>
                    <a:pt x="9670" y="23958"/>
                    <a:pt x="10287" y="23352"/>
                    <a:pt x="9440" y="23346"/>
                  </a:cubicBezTo>
                  <a:cubicBezTo>
                    <a:pt x="9712" y="23159"/>
                    <a:pt x="9246" y="23165"/>
                    <a:pt x="9288" y="22099"/>
                  </a:cubicBezTo>
                  <a:lnTo>
                    <a:pt x="9288" y="22099"/>
                  </a:lnTo>
                  <a:cubicBezTo>
                    <a:pt x="9360" y="22135"/>
                    <a:pt x="9394" y="22151"/>
                    <a:pt x="9399" y="22151"/>
                  </a:cubicBezTo>
                  <a:cubicBezTo>
                    <a:pt x="9438" y="22151"/>
                    <a:pt x="7998" y="21295"/>
                    <a:pt x="9004" y="20864"/>
                  </a:cubicBezTo>
                  <a:cubicBezTo>
                    <a:pt x="9282" y="20598"/>
                    <a:pt x="9058" y="20168"/>
                    <a:pt x="8713" y="19629"/>
                  </a:cubicBezTo>
                  <a:lnTo>
                    <a:pt x="8713" y="19629"/>
                  </a:lnTo>
                  <a:cubicBezTo>
                    <a:pt x="8771" y="19661"/>
                    <a:pt x="8807" y="19675"/>
                    <a:pt x="8825" y="19675"/>
                  </a:cubicBezTo>
                  <a:cubicBezTo>
                    <a:pt x="8975" y="19675"/>
                    <a:pt x="7963" y="18723"/>
                    <a:pt x="8562" y="18642"/>
                  </a:cubicBezTo>
                  <a:cubicBezTo>
                    <a:pt x="8429" y="18008"/>
                    <a:pt x="8376" y="17716"/>
                    <a:pt x="8365" y="17606"/>
                  </a:cubicBezTo>
                  <a:lnTo>
                    <a:pt x="8365" y="17606"/>
                  </a:lnTo>
                  <a:cubicBezTo>
                    <a:pt x="8378" y="17612"/>
                    <a:pt x="8392" y="17617"/>
                    <a:pt x="8405" y="17622"/>
                  </a:cubicBezTo>
                  <a:lnTo>
                    <a:pt x="8405" y="17622"/>
                  </a:lnTo>
                  <a:cubicBezTo>
                    <a:pt x="8389" y="17581"/>
                    <a:pt x="8375" y="17551"/>
                    <a:pt x="8368" y="17551"/>
                  </a:cubicBezTo>
                  <a:cubicBezTo>
                    <a:pt x="8363" y="17551"/>
                    <a:pt x="8361" y="17567"/>
                    <a:pt x="8365" y="17606"/>
                  </a:cubicBezTo>
                  <a:lnTo>
                    <a:pt x="8365" y="17606"/>
                  </a:lnTo>
                  <a:cubicBezTo>
                    <a:pt x="7740" y="17357"/>
                    <a:pt x="7942" y="17031"/>
                    <a:pt x="8392" y="16644"/>
                  </a:cubicBezTo>
                  <a:cubicBezTo>
                    <a:pt x="8538" y="16293"/>
                    <a:pt x="8895" y="15542"/>
                    <a:pt x="8271" y="15161"/>
                  </a:cubicBezTo>
                  <a:cubicBezTo>
                    <a:pt x="7924" y="14719"/>
                    <a:pt x="8098" y="13681"/>
                    <a:pt x="8119" y="13681"/>
                  </a:cubicBezTo>
                  <a:cubicBezTo>
                    <a:pt x="8119" y="13681"/>
                    <a:pt x="8120" y="13682"/>
                    <a:pt x="8120" y="13684"/>
                  </a:cubicBezTo>
                  <a:cubicBezTo>
                    <a:pt x="8453" y="12769"/>
                    <a:pt x="8417" y="13411"/>
                    <a:pt x="7944" y="12206"/>
                  </a:cubicBezTo>
                  <a:cubicBezTo>
                    <a:pt x="7527" y="11540"/>
                    <a:pt x="8411" y="11062"/>
                    <a:pt x="7751" y="10729"/>
                  </a:cubicBezTo>
                  <a:cubicBezTo>
                    <a:pt x="7363" y="10239"/>
                    <a:pt x="7091" y="10027"/>
                    <a:pt x="7599" y="9772"/>
                  </a:cubicBezTo>
                  <a:lnTo>
                    <a:pt x="7599" y="9772"/>
                  </a:lnTo>
                  <a:cubicBezTo>
                    <a:pt x="7648" y="9787"/>
                    <a:pt x="7691" y="9794"/>
                    <a:pt x="7728" y="9794"/>
                  </a:cubicBezTo>
                  <a:cubicBezTo>
                    <a:pt x="8181" y="9794"/>
                    <a:pt x="7750" y="8760"/>
                    <a:pt x="7499" y="8760"/>
                  </a:cubicBezTo>
                  <a:cubicBezTo>
                    <a:pt x="7469" y="8760"/>
                    <a:pt x="7441" y="8776"/>
                    <a:pt x="7418" y="8810"/>
                  </a:cubicBezTo>
                  <a:cubicBezTo>
                    <a:pt x="7013" y="8052"/>
                    <a:pt x="6740" y="7686"/>
                    <a:pt x="6847" y="7686"/>
                  </a:cubicBezTo>
                  <a:cubicBezTo>
                    <a:pt x="6890" y="7686"/>
                    <a:pt x="6996" y="7746"/>
                    <a:pt x="7181" y="7865"/>
                  </a:cubicBezTo>
                  <a:cubicBezTo>
                    <a:pt x="7569" y="6751"/>
                    <a:pt x="6739" y="7454"/>
                    <a:pt x="6909" y="6957"/>
                  </a:cubicBezTo>
                  <a:cubicBezTo>
                    <a:pt x="7248" y="6249"/>
                    <a:pt x="7266" y="6812"/>
                    <a:pt x="6679" y="6037"/>
                  </a:cubicBezTo>
                  <a:cubicBezTo>
                    <a:pt x="6691" y="5540"/>
                    <a:pt x="6425" y="5201"/>
                    <a:pt x="6576" y="4608"/>
                  </a:cubicBezTo>
                  <a:cubicBezTo>
                    <a:pt x="6939" y="4221"/>
                    <a:pt x="6709" y="3918"/>
                    <a:pt x="6594" y="3161"/>
                  </a:cubicBezTo>
                  <a:cubicBezTo>
                    <a:pt x="6812" y="2550"/>
                    <a:pt x="6431" y="2313"/>
                    <a:pt x="6491" y="1756"/>
                  </a:cubicBezTo>
                  <a:cubicBezTo>
                    <a:pt x="6443" y="1526"/>
                    <a:pt x="6388" y="1302"/>
                    <a:pt x="6310" y="1084"/>
                  </a:cubicBezTo>
                  <a:cubicBezTo>
                    <a:pt x="6237" y="860"/>
                    <a:pt x="6134" y="642"/>
                    <a:pt x="6007" y="437"/>
                  </a:cubicBezTo>
                  <a:cubicBezTo>
                    <a:pt x="5971" y="98"/>
                    <a:pt x="5589" y="43"/>
                    <a:pt x="53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16901" y="396380"/>
              <a:ext cx="1162551" cy="4048442"/>
            </a:xfrm>
            <a:custGeom>
              <a:avLst/>
              <a:gdLst/>
              <a:ahLst/>
              <a:cxnLst/>
              <a:rect l="l" t="t" r="r" b="b"/>
              <a:pathLst>
                <a:path w="8059" h="28064" extrusionOk="0">
                  <a:moveTo>
                    <a:pt x="4366" y="1"/>
                  </a:moveTo>
                  <a:cubicBezTo>
                    <a:pt x="4293" y="55"/>
                    <a:pt x="4263" y="110"/>
                    <a:pt x="4202" y="213"/>
                  </a:cubicBezTo>
                  <a:cubicBezTo>
                    <a:pt x="4178" y="249"/>
                    <a:pt x="4148" y="298"/>
                    <a:pt x="4124" y="334"/>
                  </a:cubicBezTo>
                  <a:cubicBezTo>
                    <a:pt x="4087" y="395"/>
                    <a:pt x="4051" y="449"/>
                    <a:pt x="4021" y="503"/>
                  </a:cubicBezTo>
                  <a:cubicBezTo>
                    <a:pt x="3863" y="758"/>
                    <a:pt x="3839" y="788"/>
                    <a:pt x="3730" y="1502"/>
                  </a:cubicBezTo>
                  <a:lnTo>
                    <a:pt x="3712" y="1630"/>
                  </a:lnTo>
                  <a:lnTo>
                    <a:pt x="3627" y="1733"/>
                  </a:lnTo>
                  <a:cubicBezTo>
                    <a:pt x="3476" y="1938"/>
                    <a:pt x="3415" y="2241"/>
                    <a:pt x="3379" y="2550"/>
                  </a:cubicBezTo>
                  <a:cubicBezTo>
                    <a:pt x="3397" y="2580"/>
                    <a:pt x="3415" y="2610"/>
                    <a:pt x="3427" y="2641"/>
                  </a:cubicBezTo>
                  <a:cubicBezTo>
                    <a:pt x="3597" y="2986"/>
                    <a:pt x="3415" y="3319"/>
                    <a:pt x="3258" y="3603"/>
                  </a:cubicBezTo>
                  <a:cubicBezTo>
                    <a:pt x="3149" y="3785"/>
                    <a:pt x="3016" y="4027"/>
                    <a:pt x="3022" y="4179"/>
                  </a:cubicBezTo>
                  <a:lnTo>
                    <a:pt x="3034" y="4699"/>
                  </a:lnTo>
                  <a:lnTo>
                    <a:pt x="2731" y="4717"/>
                  </a:lnTo>
                  <a:cubicBezTo>
                    <a:pt x="2731" y="4754"/>
                    <a:pt x="2743" y="4802"/>
                    <a:pt x="2743" y="4838"/>
                  </a:cubicBezTo>
                  <a:cubicBezTo>
                    <a:pt x="2755" y="5056"/>
                    <a:pt x="2773" y="5323"/>
                    <a:pt x="2749" y="5638"/>
                  </a:cubicBezTo>
                  <a:lnTo>
                    <a:pt x="2719" y="6031"/>
                  </a:lnTo>
                  <a:lnTo>
                    <a:pt x="2489" y="6086"/>
                  </a:lnTo>
                  <a:cubicBezTo>
                    <a:pt x="2489" y="6104"/>
                    <a:pt x="2501" y="6110"/>
                    <a:pt x="2501" y="6116"/>
                  </a:cubicBezTo>
                  <a:cubicBezTo>
                    <a:pt x="2561" y="6291"/>
                    <a:pt x="2658" y="6588"/>
                    <a:pt x="2622" y="6879"/>
                  </a:cubicBezTo>
                  <a:cubicBezTo>
                    <a:pt x="2876" y="7181"/>
                    <a:pt x="2961" y="7575"/>
                    <a:pt x="2852" y="7981"/>
                  </a:cubicBezTo>
                  <a:cubicBezTo>
                    <a:pt x="2743" y="8404"/>
                    <a:pt x="2398" y="8840"/>
                    <a:pt x="1974" y="8949"/>
                  </a:cubicBezTo>
                  <a:cubicBezTo>
                    <a:pt x="1811" y="9131"/>
                    <a:pt x="1841" y="9585"/>
                    <a:pt x="1902" y="9755"/>
                  </a:cubicBezTo>
                  <a:lnTo>
                    <a:pt x="2156" y="9960"/>
                  </a:lnTo>
                  <a:lnTo>
                    <a:pt x="1998" y="10330"/>
                  </a:lnTo>
                  <a:cubicBezTo>
                    <a:pt x="1938" y="10475"/>
                    <a:pt x="1968" y="10614"/>
                    <a:pt x="2035" y="10844"/>
                  </a:cubicBezTo>
                  <a:cubicBezTo>
                    <a:pt x="2119" y="11135"/>
                    <a:pt x="2301" y="11777"/>
                    <a:pt x="1641" y="12195"/>
                  </a:cubicBezTo>
                  <a:cubicBezTo>
                    <a:pt x="1569" y="12388"/>
                    <a:pt x="1581" y="12679"/>
                    <a:pt x="1599" y="12921"/>
                  </a:cubicBezTo>
                  <a:cubicBezTo>
                    <a:pt x="1623" y="13218"/>
                    <a:pt x="1641" y="13569"/>
                    <a:pt x="1423" y="13811"/>
                  </a:cubicBezTo>
                  <a:cubicBezTo>
                    <a:pt x="1320" y="14011"/>
                    <a:pt x="1242" y="14144"/>
                    <a:pt x="1229" y="14205"/>
                  </a:cubicBezTo>
                  <a:cubicBezTo>
                    <a:pt x="1217" y="14235"/>
                    <a:pt x="1217" y="14314"/>
                    <a:pt x="1236" y="14459"/>
                  </a:cubicBezTo>
                  <a:cubicBezTo>
                    <a:pt x="1242" y="14592"/>
                    <a:pt x="1260" y="14768"/>
                    <a:pt x="1266" y="15010"/>
                  </a:cubicBezTo>
                  <a:cubicBezTo>
                    <a:pt x="1569" y="15561"/>
                    <a:pt x="1369" y="15985"/>
                    <a:pt x="1217" y="16324"/>
                  </a:cubicBezTo>
                  <a:cubicBezTo>
                    <a:pt x="1139" y="16505"/>
                    <a:pt x="1054" y="16687"/>
                    <a:pt x="1005" y="16941"/>
                  </a:cubicBezTo>
                  <a:lnTo>
                    <a:pt x="957" y="17214"/>
                  </a:lnTo>
                  <a:lnTo>
                    <a:pt x="703" y="17323"/>
                  </a:lnTo>
                  <a:cubicBezTo>
                    <a:pt x="582" y="17383"/>
                    <a:pt x="485" y="17432"/>
                    <a:pt x="412" y="17468"/>
                  </a:cubicBezTo>
                  <a:cubicBezTo>
                    <a:pt x="570" y="17668"/>
                    <a:pt x="733" y="17952"/>
                    <a:pt x="788" y="18370"/>
                  </a:cubicBezTo>
                  <a:lnTo>
                    <a:pt x="806" y="18491"/>
                  </a:lnTo>
                  <a:lnTo>
                    <a:pt x="763" y="18606"/>
                  </a:lnTo>
                  <a:cubicBezTo>
                    <a:pt x="503" y="19381"/>
                    <a:pt x="539" y="19532"/>
                    <a:pt x="624" y="19878"/>
                  </a:cubicBezTo>
                  <a:lnTo>
                    <a:pt x="715" y="20241"/>
                  </a:lnTo>
                  <a:lnTo>
                    <a:pt x="430" y="20453"/>
                  </a:lnTo>
                  <a:cubicBezTo>
                    <a:pt x="79" y="20713"/>
                    <a:pt x="0" y="20979"/>
                    <a:pt x="7" y="21094"/>
                  </a:cubicBezTo>
                  <a:lnTo>
                    <a:pt x="685" y="20889"/>
                  </a:lnTo>
                  <a:lnTo>
                    <a:pt x="636" y="21645"/>
                  </a:lnTo>
                  <a:cubicBezTo>
                    <a:pt x="612" y="21930"/>
                    <a:pt x="551" y="22160"/>
                    <a:pt x="503" y="22348"/>
                  </a:cubicBezTo>
                  <a:cubicBezTo>
                    <a:pt x="479" y="22433"/>
                    <a:pt x="442" y="22554"/>
                    <a:pt x="442" y="22596"/>
                  </a:cubicBezTo>
                  <a:cubicBezTo>
                    <a:pt x="455" y="22614"/>
                    <a:pt x="491" y="22663"/>
                    <a:pt x="606" y="22729"/>
                  </a:cubicBezTo>
                  <a:lnTo>
                    <a:pt x="999" y="22971"/>
                  </a:lnTo>
                  <a:lnTo>
                    <a:pt x="830" y="23347"/>
                  </a:lnTo>
                  <a:cubicBezTo>
                    <a:pt x="854" y="23431"/>
                    <a:pt x="957" y="23589"/>
                    <a:pt x="1024" y="23698"/>
                  </a:cubicBezTo>
                  <a:cubicBezTo>
                    <a:pt x="1199" y="23964"/>
                    <a:pt x="1454" y="24370"/>
                    <a:pt x="1357" y="24788"/>
                  </a:cubicBezTo>
                  <a:cubicBezTo>
                    <a:pt x="1569" y="25339"/>
                    <a:pt x="1714" y="25672"/>
                    <a:pt x="1944" y="26083"/>
                  </a:cubicBezTo>
                  <a:cubicBezTo>
                    <a:pt x="1992" y="26150"/>
                    <a:pt x="2029" y="26223"/>
                    <a:pt x="2077" y="26301"/>
                  </a:cubicBezTo>
                  <a:cubicBezTo>
                    <a:pt x="2422" y="26913"/>
                    <a:pt x="3076" y="28051"/>
                    <a:pt x="3585" y="28051"/>
                  </a:cubicBezTo>
                  <a:cubicBezTo>
                    <a:pt x="3611" y="28051"/>
                    <a:pt x="3639" y="28046"/>
                    <a:pt x="3678" y="28046"/>
                  </a:cubicBezTo>
                  <a:cubicBezTo>
                    <a:pt x="3711" y="28046"/>
                    <a:pt x="3750" y="28049"/>
                    <a:pt x="3803" y="28063"/>
                  </a:cubicBezTo>
                  <a:cubicBezTo>
                    <a:pt x="5165" y="27458"/>
                    <a:pt x="6364" y="26434"/>
                    <a:pt x="7090" y="25272"/>
                  </a:cubicBezTo>
                  <a:cubicBezTo>
                    <a:pt x="7344" y="24866"/>
                    <a:pt x="7532" y="24467"/>
                    <a:pt x="7653" y="24061"/>
                  </a:cubicBezTo>
                  <a:lnTo>
                    <a:pt x="7665" y="24007"/>
                  </a:lnTo>
                  <a:lnTo>
                    <a:pt x="7690" y="23958"/>
                  </a:lnTo>
                  <a:cubicBezTo>
                    <a:pt x="7786" y="23764"/>
                    <a:pt x="7901" y="23589"/>
                    <a:pt x="7998" y="23431"/>
                  </a:cubicBezTo>
                  <a:cubicBezTo>
                    <a:pt x="8016" y="23395"/>
                    <a:pt x="8041" y="23365"/>
                    <a:pt x="8059" y="23323"/>
                  </a:cubicBezTo>
                  <a:lnTo>
                    <a:pt x="6666" y="23310"/>
                  </a:lnTo>
                  <a:lnTo>
                    <a:pt x="7805" y="22529"/>
                  </a:lnTo>
                  <a:cubicBezTo>
                    <a:pt x="7744" y="22354"/>
                    <a:pt x="7683" y="22112"/>
                    <a:pt x="7677" y="21773"/>
                  </a:cubicBezTo>
                  <a:cubicBezTo>
                    <a:pt x="7363" y="21518"/>
                    <a:pt x="6987" y="21107"/>
                    <a:pt x="7042" y="20616"/>
                  </a:cubicBezTo>
                  <a:cubicBezTo>
                    <a:pt x="7060" y="20410"/>
                    <a:pt x="7169" y="20144"/>
                    <a:pt x="7502" y="19932"/>
                  </a:cubicBezTo>
                  <a:cubicBezTo>
                    <a:pt x="7453" y="19823"/>
                    <a:pt x="7357" y="19629"/>
                    <a:pt x="7181" y="19357"/>
                  </a:cubicBezTo>
                  <a:lnTo>
                    <a:pt x="6103" y="17643"/>
                  </a:lnTo>
                  <a:lnTo>
                    <a:pt x="6800" y="18019"/>
                  </a:lnTo>
                  <a:cubicBezTo>
                    <a:pt x="6806" y="18007"/>
                    <a:pt x="6806" y="17995"/>
                    <a:pt x="6812" y="17983"/>
                  </a:cubicBezTo>
                  <a:cubicBezTo>
                    <a:pt x="6836" y="17934"/>
                    <a:pt x="6860" y="17892"/>
                    <a:pt x="6890" y="17843"/>
                  </a:cubicBezTo>
                  <a:cubicBezTo>
                    <a:pt x="6842" y="17650"/>
                    <a:pt x="6818" y="17504"/>
                    <a:pt x="6800" y="17401"/>
                  </a:cubicBezTo>
                  <a:cubicBezTo>
                    <a:pt x="6545" y="17238"/>
                    <a:pt x="6394" y="17038"/>
                    <a:pt x="6358" y="16796"/>
                  </a:cubicBezTo>
                  <a:cubicBezTo>
                    <a:pt x="6285" y="16330"/>
                    <a:pt x="6624" y="15979"/>
                    <a:pt x="6860" y="15767"/>
                  </a:cubicBezTo>
                  <a:cubicBezTo>
                    <a:pt x="7078" y="15222"/>
                    <a:pt x="7018" y="15119"/>
                    <a:pt x="6902" y="15052"/>
                  </a:cubicBezTo>
                  <a:lnTo>
                    <a:pt x="6818" y="14998"/>
                  </a:lnTo>
                  <a:lnTo>
                    <a:pt x="6757" y="14925"/>
                  </a:lnTo>
                  <a:cubicBezTo>
                    <a:pt x="6273" y="14283"/>
                    <a:pt x="6467" y="13072"/>
                    <a:pt x="6557" y="12891"/>
                  </a:cubicBezTo>
                  <a:cubicBezTo>
                    <a:pt x="6618" y="12739"/>
                    <a:pt x="6660" y="12630"/>
                    <a:pt x="6691" y="12558"/>
                  </a:cubicBezTo>
                  <a:cubicBezTo>
                    <a:pt x="6624" y="12431"/>
                    <a:pt x="6515" y="12225"/>
                    <a:pt x="6382" y="11886"/>
                  </a:cubicBezTo>
                  <a:cubicBezTo>
                    <a:pt x="6079" y="11371"/>
                    <a:pt x="6243" y="10899"/>
                    <a:pt x="6333" y="10645"/>
                  </a:cubicBezTo>
                  <a:cubicBezTo>
                    <a:pt x="6333" y="10632"/>
                    <a:pt x="6345" y="10620"/>
                    <a:pt x="6345" y="10614"/>
                  </a:cubicBezTo>
                  <a:lnTo>
                    <a:pt x="6303" y="10596"/>
                  </a:lnTo>
                  <a:lnTo>
                    <a:pt x="6230" y="10505"/>
                  </a:lnTo>
                  <a:cubicBezTo>
                    <a:pt x="6176" y="10445"/>
                    <a:pt x="6140" y="10390"/>
                    <a:pt x="6091" y="10342"/>
                  </a:cubicBezTo>
                  <a:cubicBezTo>
                    <a:pt x="5861" y="10051"/>
                    <a:pt x="5619" y="9749"/>
                    <a:pt x="5698" y="9361"/>
                  </a:cubicBezTo>
                  <a:cubicBezTo>
                    <a:pt x="5752" y="9131"/>
                    <a:pt x="5903" y="8968"/>
                    <a:pt x="6043" y="8871"/>
                  </a:cubicBezTo>
                  <a:lnTo>
                    <a:pt x="5843" y="8501"/>
                  </a:lnTo>
                  <a:cubicBezTo>
                    <a:pt x="5698" y="8229"/>
                    <a:pt x="5571" y="8011"/>
                    <a:pt x="5474" y="7835"/>
                  </a:cubicBezTo>
                  <a:cubicBezTo>
                    <a:pt x="5231" y="7412"/>
                    <a:pt x="5092" y="7175"/>
                    <a:pt x="5268" y="6873"/>
                  </a:cubicBezTo>
                  <a:cubicBezTo>
                    <a:pt x="5286" y="6842"/>
                    <a:pt x="5298" y="6818"/>
                    <a:pt x="5322" y="6800"/>
                  </a:cubicBezTo>
                  <a:cubicBezTo>
                    <a:pt x="5238" y="6637"/>
                    <a:pt x="5231" y="6443"/>
                    <a:pt x="5304" y="6231"/>
                  </a:cubicBezTo>
                  <a:lnTo>
                    <a:pt x="5316" y="6201"/>
                  </a:lnTo>
                  <a:lnTo>
                    <a:pt x="5328" y="6170"/>
                  </a:lnTo>
                  <a:cubicBezTo>
                    <a:pt x="5353" y="6140"/>
                    <a:pt x="5365" y="6104"/>
                    <a:pt x="5383" y="6074"/>
                  </a:cubicBezTo>
                  <a:cubicBezTo>
                    <a:pt x="5322" y="5995"/>
                    <a:pt x="5244" y="5910"/>
                    <a:pt x="5165" y="5801"/>
                  </a:cubicBezTo>
                  <a:lnTo>
                    <a:pt x="5050" y="5656"/>
                  </a:lnTo>
                  <a:lnTo>
                    <a:pt x="5056" y="5474"/>
                  </a:lnTo>
                  <a:cubicBezTo>
                    <a:pt x="5056" y="5347"/>
                    <a:pt x="5032" y="5208"/>
                    <a:pt x="4995" y="5056"/>
                  </a:cubicBezTo>
                  <a:cubicBezTo>
                    <a:pt x="4935" y="4760"/>
                    <a:pt x="4850" y="4396"/>
                    <a:pt x="4971" y="3924"/>
                  </a:cubicBezTo>
                  <a:lnTo>
                    <a:pt x="5001" y="3791"/>
                  </a:lnTo>
                  <a:lnTo>
                    <a:pt x="5092" y="3694"/>
                  </a:lnTo>
                  <a:cubicBezTo>
                    <a:pt x="5171" y="3609"/>
                    <a:pt x="5171" y="3603"/>
                    <a:pt x="5086" y="3228"/>
                  </a:cubicBezTo>
                  <a:cubicBezTo>
                    <a:pt x="5056" y="3077"/>
                    <a:pt x="5014" y="2895"/>
                    <a:pt x="4983" y="2683"/>
                  </a:cubicBezTo>
                  <a:lnTo>
                    <a:pt x="4959" y="2550"/>
                  </a:lnTo>
                  <a:lnTo>
                    <a:pt x="5001" y="2429"/>
                  </a:lnTo>
                  <a:cubicBezTo>
                    <a:pt x="5074" y="2241"/>
                    <a:pt x="5044" y="2150"/>
                    <a:pt x="4983" y="1944"/>
                  </a:cubicBezTo>
                  <a:cubicBezTo>
                    <a:pt x="4929" y="1763"/>
                    <a:pt x="4850" y="1533"/>
                    <a:pt x="4868" y="1218"/>
                  </a:cubicBezTo>
                  <a:cubicBezTo>
                    <a:pt x="4832" y="1036"/>
                    <a:pt x="4783" y="867"/>
                    <a:pt x="4723" y="697"/>
                  </a:cubicBezTo>
                  <a:cubicBezTo>
                    <a:pt x="4656" y="503"/>
                    <a:pt x="4572" y="328"/>
                    <a:pt x="4469" y="152"/>
                  </a:cubicBezTo>
                  <a:lnTo>
                    <a:pt x="4408" y="55"/>
                  </a:lnTo>
                  <a:lnTo>
                    <a:pt x="4396" y="7"/>
                  </a:lnTo>
                  <a:cubicBezTo>
                    <a:pt x="4390" y="7"/>
                    <a:pt x="4378" y="1"/>
                    <a:pt x="4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6" name="Google Shape;1026;p40"/>
          <p:cNvGrpSpPr/>
          <p:nvPr/>
        </p:nvGrpSpPr>
        <p:grpSpPr>
          <a:xfrm>
            <a:off x="-28822" y="621287"/>
            <a:ext cx="1484095" cy="4637881"/>
            <a:chOff x="-28822" y="621287"/>
            <a:chExt cx="1484095" cy="4637881"/>
          </a:xfrm>
        </p:grpSpPr>
        <p:grpSp>
          <p:nvGrpSpPr>
            <p:cNvPr id="1027" name="Google Shape;1027;p40"/>
            <p:cNvGrpSpPr/>
            <p:nvPr/>
          </p:nvGrpSpPr>
          <p:grpSpPr>
            <a:xfrm>
              <a:off x="-28822" y="621287"/>
              <a:ext cx="1484095" cy="4637881"/>
              <a:chOff x="96303" y="343149"/>
              <a:chExt cx="1484095" cy="4637881"/>
            </a:xfrm>
          </p:grpSpPr>
          <p:sp>
            <p:nvSpPr>
              <p:cNvPr id="1028" name="Google Shape;1028;p40"/>
              <p:cNvSpPr/>
              <p:nvPr/>
            </p:nvSpPr>
            <p:spPr>
              <a:xfrm>
                <a:off x="757575" y="4186027"/>
                <a:ext cx="184358" cy="795003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5511" extrusionOk="0">
                    <a:moveTo>
                      <a:pt x="1054" y="1"/>
                    </a:moveTo>
                    <a:cubicBezTo>
                      <a:pt x="987" y="1"/>
                      <a:pt x="908" y="7"/>
                      <a:pt x="842" y="7"/>
                    </a:cubicBezTo>
                    <a:cubicBezTo>
                      <a:pt x="636" y="13"/>
                      <a:pt x="424" y="31"/>
                      <a:pt x="218" y="31"/>
                    </a:cubicBezTo>
                    <a:cubicBezTo>
                      <a:pt x="200" y="1406"/>
                      <a:pt x="127" y="2780"/>
                      <a:pt x="67" y="4148"/>
                    </a:cubicBezTo>
                    <a:lnTo>
                      <a:pt x="0" y="5510"/>
                    </a:lnTo>
                    <a:lnTo>
                      <a:pt x="36" y="5510"/>
                    </a:lnTo>
                    <a:cubicBezTo>
                      <a:pt x="454" y="5504"/>
                      <a:pt x="866" y="5492"/>
                      <a:pt x="1278" y="5486"/>
                    </a:cubicBezTo>
                    <a:lnTo>
                      <a:pt x="1169" y="4354"/>
                    </a:lnTo>
                    <a:cubicBezTo>
                      <a:pt x="1120" y="3961"/>
                      <a:pt x="1078" y="3543"/>
                      <a:pt x="1108" y="3131"/>
                    </a:cubicBezTo>
                    <a:cubicBezTo>
                      <a:pt x="1120" y="2937"/>
                      <a:pt x="1144" y="2750"/>
                      <a:pt x="1126" y="2550"/>
                    </a:cubicBezTo>
                    <a:cubicBezTo>
                      <a:pt x="1114" y="2356"/>
                      <a:pt x="1048" y="2156"/>
                      <a:pt x="1017" y="1963"/>
                    </a:cubicBezTo>
                    <a:cubicBezTo>
                      <a:pt x="969" y="1660"/>
                      <a:pt x="1005" y="1357"/>
                      <a:pt x="1029" y="1054"/>
                    </a:cubicBezTo>
                    <a:cubicBezTo>
                      <a:pt x="1054" y="703"/>
                      <a:pt x="1054" y="346"/>
                      <a:pt x="10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0"/>
              <p:cNvSpPr/>
              <p:nvPr/>
            </p:nvSpPr>
            <p:spPr>
              <a:xfrm>
                <a:off x="96303" y="343149"/>
                <a:ext cx="1484095" cy="4207991"/>
              </a:xfrm>
              <a:custGeom>
                <a:avLst/>
                <a:gdLst/>
                <a:ahLst/>
                <a:cxnLst/>
                <a:rect l="l" t="t" r="r" b="b"/>
                <a:pathLst>
                  <a:path w="10288" h="29170" extrusionOk="0">
                    <a:moveTo>
                      <a:pt x="8405" y="17622"/>
                    </a:moveTo>
                    <a:lnTo>
                      <a:pt x="8405" y="17622"/>
                    </a:lnTo>
                    <a:cubicBezTo>
                      <a:pt x="8438" y="17705"/>
                      <a:pt x="8480" y="17832"/>
                      <a:pt x="8491" y="17832"/>
                    </a:cubicBezTo>
                    <a:cubicBezTo>
                      <a:pt x="8498" y="17832"/>
                      <a:pt x="8492" y="17783"/>
                      <a:pt x="8465" y="17643"/>
                    </a:cubicBezTo>
                    <a:cubicBezTo>
                      <a:pt x="8444" y="17636"/>
                      <a:pt x="8424" y="17629"/>
                      <a:pt x="8405" y="17622"/>
                    </a:cubicBezTo>
                    <a:close/>
                    <a:moveTo>
                      <a:pt x="5383" y="1"/>
                    </a:moveTo>
                    <a:cubicBezTo>
                      <a:pt x="4960" y="182"/>
                      <a:pt x="4911" y="394"/>
                      <a:pt x="4766" y="618"/>
                    </a:cubicBezTo>
                    <a:cubicBezTo>
                      <a:pt x="4475" y="1084"/>
                      <a:pt x="4439" y="1036"/>
                      <a:pt x="4294" y="1980"/>
                    </a:cubicBezTo>
                    <a:cubicBezTo>
                      <a:pt x="4003" y="2374"/>
                      <a:pt x="3961" y="2907"/>
                      <a:pt x="3912" y="3367"/>
                    </a:cubicBezTo>
                    <a:cubicBezTo>
                      <a:pt x="4402" y="3434"/>
                      <a:pt x="3567" y="4118"/>
                      <a:pt x="3591" y="4765"/>
                    </a:cubicBezTo>
                    <a:cubicBezTo>
                      <a:pt x="3125" y="4784"/>
                      <a:pt x="3385" y="5310"/>
                      <a:pt x="3325" y="6176"/>
                    </a:cubicBezTo>
                    <a:cubicBezTo>
                      <a:pt x="2538" y="6352"/>
                      <a:pt x="3555" y="7175"/>
                      <a:pt x="3095" y="7593"/>
                    </a:cubicBezTo>
                    <a:cubicBezTo>
                      <a:pt x="3904" y="8061"/>
                      <a:pt x="3258" y="9004"/>
                      <a:pt x="2881" y="9004"/>
                    </a:cubicBezTo>
                    <a:cubicBezTo>
                      <a:pt x="2878" y="9004"/>
                      <a:pt x="2874" y="9004"/>
                      <a:pt x="2871" y="9004"/>
                    </a:cubicBezTo>
                    <a:cubicBezTo>
                      <a:pt x="2229" y="9379"/>
                      <a:pt x="2429" y="10535"/>
                      <a:pt x="2622" y="10687"/>
                    </a:cubicBezTo>
                    <a:cubicBezTo>
                      <a:pt x="2314" y="11425"/>
                      <a:pt x="3161" y="11988"/>
                      <a:pt x="2374" y="12364"/>
                    </a:cubicBezTo>
                    <a:cubicBezTo>
                      <a:pt x="1975" y="12957"/>
                      <a:pt x="2356" y="13902"/>
                      <a:pt x="2126" y="14047"/>
                    </a:cubicBezTo>
                    <a:cubicBezTo>
                      <a:pt x="1690" y="14864"/>
                      <a:pt x="1841" y="14555"/>
                      <a:pt x="1872" y="15724"/>
                    </a:cubicBezTo>
                    <a:cubicBezTo>
                      <a:pt x="2277" y="16329"/>
                      <a:pt x="1775" y="16559"/>
                      <a:pt x="1624" y="17407"/>
                    </a:cubicBezTo>
                    <a:cubicBezTo>
                      <a:pt x="1" y="18146"/>
                      <a:pt x="1260" y="17867"/>
                      <a:pt x="1400" y="18993"/>
                    </a:cubicBezTo>
                    <a:cubicBezTo>
                      <a:pt x="1079" y="19944"/>
                      <a:pt x="1151" y="20174"/>
                      <a:pt x="1248" y="20592"/>
                    </a:cubicBezTo>
                    <a:cubicBezTo>
                      <a:pt x="332" y="21280"/>
                      <a:pt x="536" y="22208"/>
                      <a:pt x="1090" y="22208"/>
                    </a:cubicBezTo>
                    <a:cubicBezTo>
                      <a:pt x="1140" y="22208"/>
                      <a:pt x="1193" y="22200"/>
                      <a:pt x="1248" y="22184"/>
                    </a:cubicBezTo>
                    <a:lnTo>
                      <a:pt x="1248" y="22184"/>
                    </a:lnTo>
                    <a:cubicBezTo>
                      <a:pt x="1200" y="22947"/>
                      <a:pt x="727" y="23292"/>
                      <a:pt x="1472" y="23758"/>
                    </a:cubicBezTo>
                    <a:cubicBezTo>
                      <a:pt x="1248" y="24255"/>
                      <a:pt x="2241" y="24933"/>
                      <a:pt x="1926" y="25369"/>
                    </a:cubicBezTo>
                    <a:cubicBezTo>
                      <a:pt x="2187" y="26041"/>
                      <a:pt x="2344" y="26440"/>
                      <a:pt x="2629" y="26937"/>
                    </a:cubicBezTo>
                    <a:cubicBezTo>
                      <a:pt x="3129" y="27798"/>
                      <a:pt x="3834" y="29170"/>
                      <a:pt x="4721" y="29170"/>
                    </a:cubicBezTo>
                    <a:cubicBezTo>
                      <a:pt x="4843" y="29170"/>
                      <a:pt x="4969" y="29143"/>
                      <a:pt x="5099" y="29086"/>
                    </a:cubicBezTo>
                    <a:cubicBezTo>
                      <a:pt x="6528" y="28450"/>
                      <a:pt x="7829" y="27367"/>
                      <a:pt x="8635" y="26089"/>
                    </a:cubicBezTo>
                    <a:cubicBezTo>
                      <a:pt x="8895" y="25665"/>
                      <a:pt x="9101" y="25217"/>
                      <a:pt x="9246" y="24757"/>
                    </a:cubicBezTo>
                    <a:cubicBezTo>
                      <a:pt x="9670" y="23958"/>
                      <a:pt x="10287" y="23352"/>
                      <a:pt x="9440" y="23346"/>
                    </a:cubicBezTo>
                    <a:cubicBezTo>
                      <a:pt x="9712" y="23159"/>
                      <a:pt x="9246" y="23165"/>
                      <a:pt x="9288" y="22099"/>
                    </a:cubicBezTo>
                    <a:lnTo>
                      <a:pt x="9288" y="22099"/>
                    </a:lnTo>
                    <a:cubicBezTo>
                      <a:pt x="9360" y="22135"/>
                      <a:pt x="9394" y="22151"/>
                      <a:pt x="9399" y="22151"/>
                    </a:cubicBezTo>
                    <a:cubicBezTo>
                      <a:pt x="9438" y="22151"/>
                      <a:pt x="7998" y="21295"/>
                      <a:pt x="9004" y="20864"/>
                    </a:cubicBezTo>
                    <a:cubicBezTo>
                      <a:pt x="9282" y="20598"/>
                      <a:pt x="9058" y="20168"/>
                      <a:pt x="8713" y="19629"/>
                    </a:cubicBezTo>
                    <a:lnTo>
                      <a:pt x="8713" y="19629"/>
                    </a:lnTo>
                    <a:cubicBezTo>
                      <a:pt x="8771" y="19661"/>
                      <a:pt x="8807" y="19675"/>
                      <a:pt x="8825" y="19675"/>
                    </a:cubicBezTo>
                    <a:cubicBezTo>
                      <a:pt x="8975" y="19675"/>
                      <a:pt x="7963" y="18723"/>
                      <a:pt x="8562" y="18642"/>
                    </a:cubicBezTo>
                    <a:cubicBezTo>
                      <a:pt x="8429" y="18008"/>
                      <a:pt x="8376" y="17716"/>
                      <a:pt x="8365" y="17606"/>
                    </a:cubicBezTo>
                    <a:lnTo>
                      <a:pt x="8365" y="17606"/>
                    </a:lnTo>
                    <a:cubicBezTo>
                      <a:pt x="8378" y="17612"/>
                      <a:pt x="8392" y="17617"/>
                      <a:pt x="8405" y="17622"/>
                    </a:cubicBezTo>
                    <a:lnTo>
                      <a:pt x="8405" y="17622"/>
                    </a:lnTo>
                    <a:cubicBezTo>
                      <a:pt x="8389" y="17581"/>
                      <a:pt x="8375" y="17551"/>
                      <a:pt x="8368" y="17551"/>
                    </a:cubicBezTo>
                    <a:cubicBezTo>
                      <a:pt x="8363" y="17551"/>
                      <a:pt x="8361" y="17567"/>
                      <a:pt x="8365" y="17606"/>
                    </a:cubicBezTo>
                    <a:lnTo>
                      <a:pt x="8365" y="17606"/>
                    </a:lnTo>
                    <a:cubicBezTo>
                      <a:pt x="7740" y="17357"/>
                      <a:pt x="7942" y="17031"/>
                      <a:pt x="8392" y="16644"/>
                    </a:cubicBezTo>
                    <a:cubicBezTo>
                      <a:pt x="8538" y="16293"/>
                      <a:pt x="8895" y="15542"/>
                      <a:pt x="8271" y="15161"/>
                    </a:cubicBezTo>
                    <a:cubicBezTo>
                      <a:pt x="7924" y="14719"/>
                      <a:pt x="8098" y="13681"/>
                      <a:pt x="8119" y="13681"/>
                    </a:cubicBezTo>
                    <a:cubicBezTo>
                      <a:pt x="8119" y="13681"/>
                      <a:pt x="8120" y="13682"/>
                      <a:pt x="8120" y="13684"/>
                    </a:cubicBezTo>
                    <a:cubicBezTo>
                      <a:pt x="8453" y="12769"/>
                      <a:pt x="8417" y="13411"/>
                      <a:pt x="7944" y="12206"/>
                    </a:cubicBezTo>
                    <a:cubicBezTo>
                      <a:pt x="7527" y="11540"/>
                      <a:pt x="8411" y="11062"/>
                      <a:pt x="7751" y="10729"/>
                    </a:cubicBezTo>
                    <a:cubicBezTo>
                      <a:pt x="7363" y="10239"/>
                      <a:pt x="7091" y="10027"/>
                      <a:pt x="7599" y="9772"/>
                    </a:cubicBezTo>
                    <a:lnTo>
                      <a:pt x="7599" y="9772"/>
                    </a:lnTo>
                    <a:cubicBezTo>
                      <a:pt x="7648" y="9787"/>
                      <a:pt x="7691" y="9794"/>
                      <a:pt x="7728" y="9794"/>
                    </a:cubicBezTo>
                    <a:cubicBezTo>
                      <a:pt x="8181" y="9794"/>
                      <a:pt x="7750" y="8760"/>
                      <a:pt x="7499" y="8760"/>
                    </a:cubicBezTo>
                    <a:cubicBezTo>
                      <a:pt x="7469" y="8760"/>
                      <a:pt x="7441" y="8776"/>
                      <a:pt x="7418" y="8810"/>
                    </a:cubicBezTo>
                    <a:cubicBezTo>
                      <a:pt x="7013" y="8052"/>
                      <a:pt x="6740" y="7686"/>
                      <a:pt x="6847" y="7686"/>
                    </a:cubicBezTo>
                    <a:cubicBezTo>
                      <a:pt x="6890" y="7686"/>
                      <a:pt x="6996" y="7746"/>
                      <a:pt x="7181" y="7865"/>
                    </a:cubicBezTo>
                    <a:cubicBezTo>
                      <a:pt x="7569" y="6751"/>
                      <a:pt x="6739" y="7454"/>
                      <a:pt x="6909" y="6957"/>
                    </a:cubicBezTo>
                    <a:cubicBezTo>
                      <a:pt x="7248" y="6249"/>
                      <a:pt x="7266" y="6812"/>
                      <a:pt x="6679" y="6037"/>
                    </a:cubicBezTo>
                    <a:cubicBezTo>
                      <a:pt x="6691" y="5540"/>
                      <a:pt x="6425" y="5201"/>
                      <a:pt x="6576" y="4608"/>
                    </a:cubicBezTo>
                    <a:cubicBezTo>
                      <a:pt x="6939" y="4221"/>
                      <a:pt x="6709" y="3918"/>
                      <a:pt x="6594" y="3161"/>
                    </a:cubicBezTo>
                    <a:cubicBezTo>
                      <a:pt x="6812" y="2550"/>
                      <a:pt x="6431" y="2313"/>
                      <a:pt x="6491" y="1756"/>
                    </a:cubicBezTo>
                    <a:cubicBezTo>
                      <a:pt x="6443" y="1526"/>
                      <a:pt x="6388" y="1302"/>
                      <a:pt x="6310" y="1084"/>
                    </a:cubicBezTo>
                    <a:cubicBezTo>
                      <a:pt x="6237" y="860"/>
                      <a:pt x="6134" y="642"/>
                      <a:pt x="6007" y="437"/>
                    </a:cubicBezTo>
                    <a:cubicBezTo>
                      <a:pt x="5971" y="98"/>
                      <a:pt x="5589" y="43"/>
                      <a:pt x="53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0"/>
              <p:cNvSpPr/>
              <p:nvPr/>
            </p:nvSpPr>
            <p:spPr>
              <a:xfrm>
                <a:off x="216901" y="396380"/>
                <a:ext cx="1162551" cy="4048442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28064" extrusionOk="0">
                    <a:moveTo>
                      <a:pt x="4366" y="1"/>
                    </a:moveTo>
                    <a:cubicBezTo>
                      <a:pt x="4293" y="55"/>
                      <a:pt x="4263" y="110"/>
                      <a:pt x="4202" y="213"/>
                    </a:cubicBezTo>
                    <a:cubicBezTo>
                      <a:pt x="4178" y="249"/>
                      <a:pt x="4148" y="298"/>
                      <a:pt x="4124" y="334"/>
                    </a:cubicBezTo>
                    <a:cubicBezTo>
                      <a:pt x="4087" y="395"/>
                      <a:pt x="4051" y="449"/>
                      <a:pt x="4021" y="503"/>
                    </a:cubicBezTo>
                    <a:cubicBezTo>
                      <a:pt x="3863" y="758"/>
                      <a:pt x="3839" y="788"/>
                      <a:pt x="3730" y="1502"/>
                    </a:cubicBezTo>
                    <a:lnTo>
                      <a:pt x="3712" y="1630"/>
                    </a:lnTo>
                    <a:lnTo>
                      <a:pt x="3627" y="1733"/>
                    </a:lnTo>
                    <a:cubicBezTo>
                      <a:pt x="3476" y="1938"/>
                      <a:pt x="3415" y="2241"/>
                      <a:pt x="3379" y="2550"/>
                    </a:cubicBezTo>
                    <a:cubicBezTo>
                      <a:pt x="3397" y="2580"/>
                      <a:pt x="3415" y="2610"/>
                      <a:pt x="3427" y="2641"/>
                    </a:cubicBezTo>
                    <a:cubicBezTo>
                      <a:pt x="3597" y="2986"/>
                      <a:pt x="3415" y="3319"/>
                      <a:pt x="3258" y="3603"/>
                    </a:cubicBezTo>
                    <a:cubicBezTo>
                      <a:pt x="3149" y="3785"/>
                      <a:pt x="3016" y="4027"/>
                      <a:pt x="3022" y="4179"/>
                    </a:cubicBezTo>
                    <a:lnTo>
                      <a:pt x="3034" y="4699"/>
                    </a:lnTo>
                    <a:lnTo>
                      <a:pt x="2731" y="4717"/>
                    </a:lnTo>
                    <a:cubicBezTo>
                      <a:pt x="2731" y="4754"/>
                      <a:pt x="2743" y="4802"/>
                      <a:pt x="2743" y="4838"/>
                    </a:cubicBezTo>
                    <a:cubicBezTo>
                      <a:pt x="2755" y="5056"/>
                      <a:pt x="2773" y="5323"/>
                      <a:pt x="2749" y="5638"/>
                    </a:cubicBezTo>
                    <a:lnTo>
                      <a:pt x="2719" y="6031"/>
                    </a:lnTo>
                    <a:lnTo>
                      <a:pt x="2489" y="6086"/>
                    </a:lnTo>
                    <a:cubicBezTo>
                      <a:pt x="2489" y="6104"/>
                      <a:pt x="2501" y="6110"/>
                      <a:pt x="2501" y="6116"/>
                    </a:cubicBezTo>
                    <a:cubicBezTo>
                      <a:pt x="2561" y="6291"/>
                      <a:pt x="2658" y="6588"/>
                      <a:pt x="2622" y="6879"/>
                    </a:cubicBezTo>
                    <a:cubicBezTo>
                      <a:pt x="2876" y="7181"/>
                      <a:pt x="2961" y="7575"/>
                      <a:pt x="2852" y="7981"/>
                    </a:cubicBezTo>
                    <a:cubicBezTo>
                      <a:pt x="2743" y="8404"/>
                      <a:pt x="2398" y="8840"/>
                      <a:pt x="1974" y="8949"/>
                    </a:cubicBezTo>
                    <a:cubicBezTo>
                      <a:pt x="1811" y="9131"/>
                      <a:pt x="1841" y="9585"/>
                      <a:pt x="1902" y="9755"/>
                    </a:cubicBezTo>
                    <a:lnTo>
                      <a:pt x="2156" y="9960"/>
                    </a:lnTo>
                    <a:lnTo>
                      <a:pt x="1998" y="10330"/>
                    </a:lnTo>
                    <a:cubicBezTo>
                      <a:pt x="1938" y="10475"/>
                      <a:pt x="1968" y="10614"/>
                      <a:pt x="2035" y="10844"/>
                    </a:cubicBezTo>
                    <a:cubicBezTo>
                      <a:pt x="2119" y="11135"/>
                      <a:pt x="2301" y="11777"/>
                      <a:pt x="1641" y="12195"/>
                    </a:cubicBezTo>
                    <a:cubicBezTo>
                      <a:pt x="1569" y="12388"/>
                      <a:pt x="1581" y="12679"/>
                      <a:pt x="1599" y="12921"/>
                    </a:cubicBezTo>
                    <a:cubicBezTo>
                      <a:pt x="1623" y="13218"/>
                      <a:pt x="1641" y="13569"/>
                      <a:pt x="1423" y="13811"/>
                    </a:cubicBezTo>
                    <a:cubicBezTo>
                      <a:pt x="1320" y="14011"/>
                      <a:pt x="1242" y="14144"/>
                      <a:pt x="1229" y="14205"/>
                    </a:cubicBezTo>
                    <a:cubicBezTo>
                      <a:pt x="1217" y="14235"/>
                      <a:pt x="1217" y="14314"/>
                      <a:pt x="1236" y="14459"/>
                    </a:cubicBezTo>
                    <a:cubicBezTo>
                      <a:pt x="1242" y="14592"/>
                      <a:pt x="1260" y="14768"/>
                      <a:pt x="1266" y="15010"/>
                    </a:cubicBezTo>
                    <a:cubicBezTo>
                      <a:pt x="1569" y="15561"/>
                      <a:pt x="1369" y="15985"/>
                      <a:pt x="1217" y="16324"/>
                    </a:cubicBezTo>
                    <a:cubicBezTo>
                      <a:pt x="1139" y="16505"/>
                      <a:pt x="1054" y="16687"/>
                      <a:pt x="1005" y="16941"/>
                    </a:cubicBezTo>
                    <a:lnTo>
                      <a:pt x="957" y="17214"/>
                    </a:lnTo>
                    <a:lnTo>
                      <a:pt x="703" y="17323"/>
                    </a:lnTo>
                    <a:cubicBezTo>
                      <a:pt x="582" y="17383"/>
                      <a:pt x="485" y="17432"/>
                      <a:pt x="412" y="17468"/>
                    </a:cubicBezTo>
                    <a:cubicBezTo>
                      <a:pt x="570" y="17668"/>
                      <a:pt x="733" y="17952"/>
                      <a:pt x="788" y="18370"/>
                    </a:cubicBezTo>
                    <a:lnTo>
                      <a:pt x="806" y="18491"/>
                    </a:lnTo>
                    <a:lnTo>
                      <a:pt x="763" y="18606"/>
                    </a:lnTo>
                    <a:cubicBezTo>
                      <a:pt x="503" y="19381"/>
                      <a:pt x="539" y="19532"/>
                      <a:pt x="624" y="19878"/>
                    </a:cubicBezTo>
                    <a:lnTo>
                      <a:pt x="715" y="20241"/>
                    </a:lnTo>
                    <a:lnTo>
                      <a:pt x="430" y="20453"/>
                    </a:lnTo>
                    <a:cubicBezTo>
                      <a:pt x="79" y="20713"/>
                      <a:pt x="0" y="20979"/>
                      <a:pt x="7" y="21094"/>
                    </a:cubicBezTo>
                    <a:lnTo>
                      <a:pt x="685" y="20889"/>
                    </a:lnTo>
                    <a:lnTo>
                      <a:pt x="636" y="21645"/>
                    </a:lnTo>
                    <a:cubicBezTo>
                      <a:pt x="612" y="21930"/>
                      <a:pt x="551" y="22160"/>
                      <a:pt x="503" y="22348"/>
                    </a:cubicBezTo>
                    <a:cubicBezTo>
                      <a:pt x="479" y="22433"/>
                      <a:pt x="442" y="22554"/>
                      <a:pt x="442" y="22596"/>
                    </a:cubicBezTo>
                    <a:cubicBezTo>
                      <a:pt x="455" y="22614"/>
                      <a:pt x="491" y="22663"/>
                      <a:pt x="606" y="22729"/>
                    </a:cubicBezTo>
                    <a:lnTo>
                      <a:pt x="999" y="22971"/>
                    </a:lnTo>
                    <a:lnTo>
                      <a:pt x="830" y="23347"/>
                    </a:lnTo>
                    <a:cubicBezTo>
                      <a:pt x="854" y="23431"/>
                      <a:pt x="957" y="23589"/>
                      <a:pt x="1024" y="23698"/>
                    </a:cubicBezTo>
                    <a:cubicBezTo>
                      <a:pt x="1199" y="23964"/>
                      <a:pt x="1454" y="24370"/>
                      <a:pt x="1357" y="24788"/>
                    </a:cubicBezTo>
                    <a:cubicBezTo>
                      <a:pt x="1569" y="25339"/>
                      <a:pt x="1714" y="25672"/>
                      <a:pt x="1944" y="26083"/>
                    </a:cubicBezTo>
                    <a:cubicBezTo>
                      <a:pt x="1992" y="26150"/>
                      <a:pt x="2029" y="26223"/>
                      <a:pt x="2077" y="26301"/>
                    </a:cubicBezTo>
                    <a:cubicBezTo>
                      <a:pt x="2422" y="26913"/>
                      <a:pt x="3076" y="28051"/>
                      <a:pt x="3585" y="28051"/>
                    </a:cubicBezTo>
                    <a:cubicBezTo>
                      <a:pt x="3611" y="28051"/>
                      <a:pt x="3639" y="28046"/>
                      <a:pt x="3678" y="28046"/>
                    </a:cubicBezTo>
                    <a:cubicBezTo>
                      <a:pt x="3711" y="28046"/>
                      <a:pt x="3750" y="28049"/>
                      <a:pt x="3803" y="28063"/>
                    </a:cubicBezTo>
                    <a:cubicBezTo>
                      <a:pt x="5165" y="27458"/>
                      <a:pt x="6364" y="26434"/>
                      <a:pt x="7090" y="25272"/>
                    </a:cubicBezTo>
                    <a:cubicBezTo>
                      <a:pt x="7344" y="24866"/>
                      <a:pt x="7532" y="24467"/>
                      <a:pt x="7653" y="24061"/>
                    </a:cubicBezTo>
                    <a:lnTo>
                      <a:pt x="7665" y="24007"/>
                    </a:lnTo>
                    <a:lnTo>
                      <a:pt x="7690" y="23958"/>
                    </a:lnTo>
                    <a:cubicBezTo>
                      <a:pt x="7786" y="23764"/>
                      <a:pt x="7901" y="23589"/>
                      <a:pt x="7998" y="23431"/>
                    </a:cubicBezTo>
                    <a:cubicBezTo>
                      <a:pt x="8016" y="23395"/>
                      <a:pt x="8041" y="23365"/>
                      <a:pt x="8059" y="23323"/>
                    </a:cubicBezTo>
                    <a:lnTo>
                      <a:pt x="6666" y="23310"/>
                    </a:lnTo>
                    <a:lnTo>
                      <a:pt x="7805" y="22529"/>
                    </a:lnTo>
                    <a:cubicBezTo>
                      <a:pt x="7744" y="22354"/>
                      <a:pt x="7683" y="22112"/>
                      <a:pt x="7677" y="21773"/>
                    </a:cubicBezTo>
                    <a:cubicBezTo>
                      <a:pt x="7363" y="21518"/>
                      <a:pt x="6987" y="21107"/>
                      <a:pt x="7042" y="20616"/>
                    </a:cubicBezTo>
                    <a:cubicBezTo>
                      <a:pt x="7060" y="20410"/>
                      <a:pt x="7169" y="20144"/>
                      <a:pt x="7502" y="19932"/>
                    </a:cubicBezTo>
                    <a:cubicBezTo>
                      <a:pt x="7453" y="19823"/>
                      <a:pt x="7357" y="19629"/>
                      <a:pt x="7181" y="19357"/>
                    </a:cubicBezTo>
                    <a:lnTo>
                      <a:pt x="6103" y="17643"/>
                    </a:lnTo>
                    <a:lnTo>
                      <a:pt x="6800" y="18019"/>
                    </a:lnTo>
                    <a:cubicBezTo>
                      <a:pt x="6806" y="18007"/>
                      <a:pt x="6806" y="17995"/>
                      <a:pt x="6812" y="17983"/>
                    </a:cubicBezTo>
                    <a:cubicBezTo>
                      <a:pt x="6836" y="17934"/>
                      <a:pt x="6860" y="17892"/>
                      <a:pt x="6890" y="17843"/>
                    </a:cubicBezTo>
                    <a:cubicBezTo>
                      <a:pt x="6842" y="17650"/>
                      <a:pt x="6818" y="17504"/>
                      <a:pt x="6800" y="17401"/>
                    </a:cubicBezTo>
                    <a:cubicBezTo>
                      <a:pt x="6545" y="17238"/>
                      <a:pt x="6394" y="17038"/>
                      <a:pt x="6358" y="16796"/>
                    </a:cubicBezTo>
                    <a:cubicBezTo>
                      <a:pt x="6285" y="16330"/>
                      <a:pt x="6624" y="15979"/>
                      <a:pt x="6860" y="15767"/>
                    </a:cubicBezTo>
                    <a:cubicBezTo>
                      <a:pt x="7078" y="15222"/>
                      <a:pt x="7018" y="15119"/>
                      <a:pt x="6902" y="15052"/>
                    </a:cubicBezTo>
                    <a:lnTo>
                      <a:pt x="6818" y="14998"/>
                    </a:lnTo>
                    <a:lnTo>
                      <a:pt x="6757" y="14925"/>
                    </a:lnTo>
                    <a:cubicBezTo>
                      <a:pt x="6273" y="14283"/>
                      <a:pt x="6467" y="13072"/>
                      <a:pt x="6557" y="12891"/>
                    </a:cubicBezTo>
                    <a:cubicBezTo>
                      <a:pt x="6618" y="12739"/>
                      <a:pt x="6660" y="12630"/>
                      <a:pt x="6691" y="12558"/>
                    </a:cubicBezTo>
                    <a:cubicBezTo>
                      <a:pt x="6624" y="12431"/>
                      <a:pt x="6515" y="12225"/>
                      <a:pt x="6382" y="11886"/>
                    </a:cubicBezTo>
                    <a:cubicBezTo>
                      <a:pt x="6079" y="11371"/>
                      <a:pt x="6243" y="10899"/>
                      <a:pt x="6333" y="10645"/>
                    </a:cubicBezTo>
                    <a:cubicBezTo>
                      <a:pt x="6333" y="10632"/>
                      <a:pt x="6345" y="10620"/>
                      <a:pt x="6345" y="10614"/>
                    </a:cubicBezTo>
                    <a:lnTo>
                      <a:pt x="6303" y="10596"/>
                    </a:lnTo>
                    <a:lnTo>
                      <a:pt x="6230" y="10505"/>
                    </a:lnTo>
                    <a:cubicBezTo>
                      <a:pt x="6176" y="10445"/>
                      <a:pt x="6140" y="10390"/>
                      <a:pt x="6091" y="10342"/>
                    </a:cubicBezTo>
                    <a:cubicBezTo>
                      <a:pt x="5861" y="10051"/>
                      <a:pt x="5619" y="9749"/>
                      <a:pt x="5698" y="9361"/>
                    </a:cubicBezTo>
                    <a:cubicBezTo>
                      <a:pt x="5752" y="9131"/>
                      <a:pt x="5903" y="8968"/>
                      <a:pt x="6043" y="8871"/>
                    </a:cubicBezTo>
                    <a:lnTo>
                      <a:pt x="5843" y="8501"/>
                    </a:lnTo>
                    <a:cubicBezTo>
                      <a:pt x="5698" y="8229"/>
                      <a:pt x="5571" y="8011"/>
                      <a:pt x="5474" y="7835"/>
                    </a:cubicBezTo>
                    <a:cubicBezTo>
                      <a:pt x="5231" y="7412"/>
                      <a:pt x="5092" y="7175"/>
                      <a:pt x="5268" y="6873"/>
                    </a:cubicBezTo>
                    <a:cubicBezTo>
                      <a:pt x="5286" y="6842"/>
                      <a:pt x="5298" y="6818"/>
                      <a:pt x="5322" y="6800"/>
                    </a:cubicBezTo>
                    <a:cubicBezTo>
                      <a:pt x="5238" y="6637"/>
                      <a:pt x="5231" y="6443"/>
                      <a:pt x="5304" y="6231"/>
                    </a:cubicBezTo>
                    <a:lnTo>
                      <a:pt x="5316" y="6201"/>
                    </a:lnTo>
                    <a:lnTo>
                      <a:pt x="5328" y="6170"/>
                    </a:lnTo>
                    <a:cubicBezTo>
                      <a:pt x="5353" y="6140"/>
                      <a:pt x="5365" y="6104"/>
                      <a:pt x="5383" y="6074"/>
                    </a:cubicBezTo>
                    <a:cubicBezTo>
                      <a:pt x="5322" y="5995"/>
                      <a:pt x="5244" y="5910"/>
                      <a:pt x="5165" y="5801"/>
                    </a:cubicBezTo>
                    <a:lnTo>
                      <a:pt x="5050" y="5656"/>
                    </a:lnTo>
                    <a:lnTo>
                      <a:pt x="5056" y="5474"/>
                    </a:lnTo>
                    <a:cubicBezTo>
                      <a:pt x="5056" y="5347"/>
                      <a:pt x="5032" y="5208"/>
                      <a:pt x="4995" y="5056"/>
                    </a:cubicBezTo>
                    <a:cubicBezTo>
                      <a:pt x="4935" y="4760"/>
                      <a:pt x="4850" y="4396"/>
                      <a:pt x="4971" y="3924"/>
                    </a:cubicBezTo>
                    <a:lnTo>
                      <a:pt x="5001" y="3791"/>
                    </a:lnTo>
                    <a:lnTo>
                      <a:pt x="5092" y="3694"/>
                    </a:lnTo>
                    <a:cubicBezTo>
                      <a:pt x="5171" y="3609"/>
                      <a:pt x="5171" y="3603"/>
                      <a:pt x="5086" y="3228"/>
                    </a:cubicBezTo>
                    <a:cubicBezTo>
                      <a:pt x="5056" y="3077"/>
                      <a:pt x="5014" y="2895"/>
                      <a:pt x="4983" y="2683"/>
                    </a:cubicBezTo>
                    <a:lnTo>
                      <a:pt x="4959" y="2550"/>
                    </a:lnTo>
                    <a:lnTo>
                      <a:pt x="5001" y="2429"/>
                    </a:lnTo>
                    <a:cubicBezTo>
                      <a:pt x="5074" y="2241"/>
                      <a:pt x="5044" y="2150"/>
                      <a:pt x="4983" y="1944"/>
                    </a:cubicBezTo>
                    <a:cubicBezTo>
                      <a:pt x="4929" y="1763"/>
                      <a:pt x="4850" y="1533"/>
                      <a:pt x="4868" y="1218"/>
                    </a:cubicBezTo>
                    <a:cubicBezTo>
                      <a:pt x="4832" y="1036"/>
                      <a:pt x="4783" y="867"/>
                      <a:pt x="4723" y="697"/>
                    </a:cubicBezTo>
                    <a:cubicBezTo>
                      <a:pt x="4656" y="503"/>
                      <a:pt x="4572" y="328"/>
                      <a:pt x="4469" y="152"/>
                    </a:cubicBezTo>
                    <a:lnTo>
                      <a:pt x="4408" y="55"/>
                    </a:lnTo>
                    <a:lnTo>
                      <a:pt x="4396" y="7"/>
                    </a:lnTo>
                    <a:cubicBezTo>
                      <a:pt x="4390" y="7"/>
                      <a:pt x="4378" y="1"/>
                      <a:pt x="43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1" name="Google Shape;1031;p40"/>
            <p:cNvSpPr/>
            <p:nvPr/>
          </p:nvSpPr>
          <p:spPr>
            <a:xfrm>
              <a:off x="328200" y="1698888"/>
              <a:ext cx="516807" cy="2630850"/>
            </a:xfrm>
            <a:custGeom>
              <a:avLst/>
              <a:gdLst/>
              <a:ahLst/>
              <a:cxnLst/>
              <a:rect l="l" t="t" r="r" b="b"/>
              <a:pathLst>
                <a:path w="15819" h="80528" extrusionOk="0">
                  <a:moveTo>
                    <a:pt x="8789" y="0"/>
                  </a:moveTo>
                  <a:cubicBezTo>
                    <a:pt x="8743" y="343"/>
                    <a:pt x="8675" y="731"/>
                    <a:pt x="8629" y="1096"/>
                  </a:cubicBezTo>
                  <a:cubicBezTo>
                    <a:pt x="8492" y="1872"/>
                    <a:pt x="8218" y="2602"/>
                    <a:pt x="7921" y="3287"/>
                  </a:cubicBezTo>
                  <a:lnTo>
                    <a:pt x="7921" y="4109"/>
                  </a:lnTo>
                  <a:cubicBezTo>
                    <a:pt x="8538" y="6072"/>
                    <a:pt x="8538" y="8377"/>
                    <a:pt x="7830" y="10682"/>
                  </a:cubicBezTo>
                  <a:cubicBezTo>
                    <a:pt x="7259" y="12531"/>
                    <a:pt x="6232" y="14380"/>
                    <a:pt x="4886" y="15704"/>
                  </a:cubicBezTo>
                  <a:cubicBezTo>
                    <a:pt x="5091" y="16800"/>
                    <a:pt x="5022" y="17986"/>
                    <a:pt x="4749" y="19128"/>
                  </a:cubicBezTo>
                  <a:lnTo>
                    <a:pt x="4749" y="19151"/>
                  </a:lnTo>
                  <a:cubicBezTo>
                    <a:pt x="5411" y="23213"/>
                    <a:pt x="4406" y="25884"/>
                    <a:pt x="3151" y="27550"/>
                  </a:cubicBezTo>
                  <a:lnTo>
                    <a:pt x="3151" y="27915"/>
                  </a:lnTo>
                  <a:cubicBezTo>
                    <a:pt x="3151" y="29125"/>
                    <a:pt x="3196" y="31796"/>
                    <a:pt x="1918" y="33964"/>
                  </a:cubicBezTo>
                  <a:cubicBezTo>
                    <a:pt x="1918" y="34261"/>
                    <a:pt x="1941" y="34626"/>
                    <a:pt x="1941" y="35083"/>
                  </a:cubicBezTo>
                  <a:cubicBezTo>
                    <a:pt x="3014" y="38620"/>
                    <a:pt x="1987" y="41519"/>
                    <a:pt x="1530" y="42866"/>
                  </a:cubicBezTo>
                  <a:cubicBezTo>
                    <a:pt x="1302" y="43459"/>
                    <a:pt x="1211" y="43779"/>
                    <a:pt x="1142" y="44190"/>
                  </a:cubicBezTo>
                  <a:cubicBezTo>
                    <a:pt x="1051" y="45126"/>
                    <a:pt x="754" y="46016"/>
                    <a:pt x="366" y="46746"/>
                  </a:cubicBezTo>
                  <a:cubicBezTo>
                    <a:pt x="480" y="47226"/>
                    <a:pt x="549" y="47751"/>
                    <a:pt x="617" y="48298"/>
                  </a:cubicBezTo>
                  <a:cubicBezTo>
                    <a:pt x="731" y="49234"/>
                    <a:pt x="663" y="50193"/>
                    <a:pt x="480" y="51083"/>
                  </a:cubicBezTo>
                  <a:cubicBezTo>
                    <a:pt x="184" y="52338"/>
                    <a:pt x="115" y="52886"/>
                    <a:pt x="115" y="53046"/>
                  </a:cubicBezTo>
                  <a:cubicBezTo>
                    <a:pt x="161" y="53160"/>
                    <a:pt x="206" y="53366"/>
                    <a:pt x="229" y="53503"/>
                  </a:cubicBezTo>
                  <a:cubicBezTo>
                    <a:pt x="229" y="53571"/>
                    <a:pt x="275" y="53594"/>
                    <a:pt x="275" y="53617"/>
                  </a:cubicBezTo>
                  <a:cubicBezTo>
                    <a:pt x="617" y="55169"/>
                    <a:pt x="503" y="56767"/>
                    <a:pt x="1" y="58090"/>
                  </a:cubicBezTo>
                  <a:cubicBezTo>
                    <a:pt x="503" y="59095"/>
                    <a:pt x="754" y="60282"/>
                    <a:pt x="777" y="61469"/>
                  </a:cubicBezTo>
                  <a:cubicBezTo>
                    <a:pt x="800" y="62199"/>
                    <a:pt x="777" y="62861"/>
                    <a:pt x="731" y="63431"/>
                  </a:cubicBezTo>
                  <a:cubicBezTo>
                    <a:pt x="1325" y="64413"/>
                    <a:pt x="1690" y="65577"/>
                    <a:pt x="1827" y="66741"/>
                  </a:cubicBezTo>
                  <a:cubicBezTo>
                    <a:pt x="2398" y="67723"/>
                    <a:pt x="3676" y="69914"/>
                    <a:pt x="3904" y="72516"/>
                  </a:cubicBezTo>
                  <a:cubicBezTo>
                    <a:pt x="4429" y="73863"/>
                    <a:pt x="4863" y="74776"/>
                    <a:pt x="5456" y="75826"/>
                  </a:cubicBezTo>
                  <a:cubicBezTo>
                    <a:pt x="5639" y="76077"/>
                    <a:pt x="5776" y="76396"/>
                    <a:pt x="5958" y="76670"/>
                  </a:cubicBezTo>
                  <a:cubicBezTo>
                    <a:pt x="6415" y="77515"/>
                    <a:pt x="7465" y="79386"/>
                    <a:pt x="8287" y="80528"/>
                  </a:cubicBezTo>
                  <a:cubicBezTo>
                    <a:pt x="10911" y="78565"/>
                    <a:pt x="13103" y="75620"/>
                    <a:pt x="14449" y="72516"/>
                  </a:cubicBezTo>
                  <a:cubicBezTo>
                    <a:pt x="14906" y="71329"/>
                    <a:pt x="15225" y="70142"/>
                    <a:pt x="15385" y="68978"/>
                  </a:cubicBezTo>
                  <a:cubicBezTo>
                    <a:pt x="15454" y="68613"/>
                    <a:pt x="15522" y="68225"/>
                    <a:pt x="15636" y="67860"/>
                  </a:cubicBezTo>
                  <a:lnTo>
                    <a:pt x="15819" y="67335"/>
                  </a:lnTo>
                  <a:cubicBezTo>
                    <a:pt x="15613" y="66718"/>
                    <a:pt x="15476" y="66056"/>
                    <a:pt x="15454" y="65440"/>
                  </a:cubicBezTo>
                  <a:cubicBezTo>
                    <a:pt x="15271" y="64915"/>
                    <a:pt x="15111" y="64322"/>
                    <a:pt x="14997" y="63660"/>
                  </a:cubicBezTo>
                  <a:cubicBezTo>
                    <a:pt x="13742" y="62062"/>
                    <a:pt x="12509" y="59779"/>
                    <a:pt x="12600" y="56858"/>
                  </a:cubicBezTo>
                  <a:cubicBezTo>
                    <a:pt x="12623" y="56242"/>
                    <a:pt x="12715" y="55260"/>
                    <a:pt x="13103" y="54164"/>
                  </a:cubicBezTo>
                  <a:cubicBezTo>
                    <a:pt x="12966" y="53822"/>
                    <a:pt x="12852" y="53457"/>
                    <a:pt x="12760" y="53092"/>
                  </a:cubicBezTo>
                  <a:cubicBezTo>
                    <a:pt x="11961" y="51562"/>
                    <a:pt x="11163" y="49462"/>
                    <a:pt x="11505" y="46997"/>
                  </a:cubicBezTo>
                  <a:cubicBezTo>
                    <a:pt x="10706" y="45742"/>
                    <a:pt x="10364" y="44464"/>
                    <a:pt x="10249" y="43574"/>
                  </a:cubicBezTo>
                  <a:cubicBezTo>
                    <a:pt x="9884" y="40949"/>
                    <a:pt x="10683" y="38894"/>
                    <a:pt x="11573" y="37434"/>
                  </a:cubicBezTo>
                  <a:cubicBezTo>
                    <a:pt x="9998" y="33941"/>
                    <a:pt x="10478" y="29285"/>
                    <a:pt x="11117" y="27025"/>
                  </a:cubicBezTo>
                  <a:cubicBezTo>
                    <a:pt x="11026" y="26751"/>
                    <a:pt x="10934" y="26455"/>
                    <a:pt x="10843" y="26135"/>
                  </a:cubicBezTo>
                  <a:cubicBezTo>
                    <a:pt x="10090" y="24035"/>
                    <a:pt x="10135" y="22072"/>
                    <a:pt x="10386" y="20566"/>
                  </a:cubicBezTo>
                  <a:cubicBezTo>
                    <a:pt x="9633" y="19128"/>
                    <a:pt x="8652" y="16868"/>
                    <a:pt x="9405" y="13878"/>
                  </a:cubicBezTo>
                  <a:cubicBezTo>
                    <a:pt x="9473" y="13467"/>
                    <a:pt x="9633" y="13011"/>
                    <a:pt x="9816" y="12554"/>
                  </a:cubicBezTo>
                  <a:cubicBezTo>
                    <a:pt x="9633" y="12029"/>
                    <a:pt x="9451" y="11573"/>
                    <a:pt x="9314" y="11162"/>
                  </a:cubicBezTo>
                  <a:cubicBezTo>
                    <a:pt x="8789" y="9678"/>
                    <a:pt x="7944" y="7350"/>
                    <a:pt x="8880" y="4657"/>
                  </a:cubicBezTo>
                  <a:cubicBezTo>
                    <a:pt x="8903" y="4223"/>
                    <a:pt x="8971" y="3744"/>
                    <a:pt x="9063" y="3264"/>
                  </a:cubicBezTo>
                  <a:cubicBezTo>
                    <a:pt x="8743" y="2283"/>
                    <a:pt x="8652" y="1210"/>
                    <a:pt x="8789" y="91"/>
                  </a:cubicBezTo>
                  <a:lnTo>
                    <a:pt x="8789" y="0"/>
                  </a:ln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0"/>
          <p:cNvGrpSpPr/>
          <p:nvPr/>
        </p:nvGrpSpPr>
        <p:grpSpPr>
          <a:xfrm>
            <a:off x="8157803" y="14"/>
            <a:ext cx="1682964" cy="5259357"/>
            <a:chOff x="8157803" y="14"/>
            <a:chExt cx="1682964" cy="5259357"/>
          </a:xfrm>
        </p:grpSpPr>
        <p:grpSp>
          <p:nvGrpSpPr>
            <p:cNvPr id="1033" name="Google Shape;1033;p40"/>
            <p:cNvGrpSpPr/>
            <p:nvPr/>
          </p:nvGrpSpPr>
          <p:grpSpPr>
            <a:xfrm>
              <a:off x="8157803" y="14"/>
              <a:ext cx="1682964" cy="5259357"/>
              <a:chOff x="96303" y="343149"/>
              <a:chExt cx="1484095" cy="4637881"/>
            </a:xfrm>
          </p:grpSpPr>
          <p:sp>
            <p:nvSpPr>
              <p:cNvPr id="1034" name="Google Shape;1034;p40"/>
              <p:cNvSpPr/>
              <p:nvPr/>
            </p:nvSpPr>
            <p:spPr>
              <a:xfrm>
                <a:off x="757575" y="4186027"/>
                <a:ext cx="184358" cy="795003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5511" extrusionOk="0">
                    <a:moveTo>
                      <a:pt x="1054" y="1"/>
                    </a:moveTo>
                    <a:cubicBezTo>
                      <a:pt x="987" y="1"/>
                      <a:pt x="908" y="7"/>
                      <a:pt x="842" y="7"/>
                    </a:cubicBezTo>
                    <a:cubicBezTo>
                      <a:pt x="636" y="13"/>
                      <a:pt x="424" y="31"/>
                      <a:pt x="218" y="31"/>
                    </a:cubicBezTo>
                    <a:cubicBezTo>
                      <a:pt x="200" y="1406"/>
                      <a:pt x="127" y="2780"/>
                      <a:pt x="67" y="4148"/>
                    </a:cubicBezTo>
                    <a:lnTo>
                      <a:pt x="0" y="5510"/>
                    </a:lnTo>
                    <a:lnTo>
                      <a:pt x="36" y="5510"/>
                    </a:lnTo>
                    <a:cubicBezTo>
                      <a:pt x="454" y="5504"/>
                      <a:pt x="866" y="5492"/>
                      <a:pt x="1278" y="5486"/>
                    </a:cubicBezTo>
                    <a:lnTo>
                      <a:pt x="1169" y="4354"/>
                    </a:lnTo>
                    <a:cubicBezTo>
                      <a:pt x="1120" y="3961"/>
                      <a:pt x="1078" y="3543"/>
                      <a:pt x="1108" y="3131"/>
                    </a:cubicBezTo>
                    <a:cubicBezTo>
                      <a:pt x="1120" y="2937"/>
                      <a:pt x="1144" y="2750"/>
                      <a:pt x="1126" y="2550"/>
                    </a:cubicBezTo>
                    <a:cubicBezTo>
                      <a:pt x="1114" y="2356"/>
                      <a:pt x="1048" y="2156"/>
                      <a:pt x="1017" y="1963"/>
                    </a:cubicBezTo>
                    <a:cubicBezTo>
                      <a:pt x="969" y="1660"/>
                      <a:pt x="1005" y="1357"/>
                      <a:pt x="1029" y="1054"/>
                    </a:cubicBezTo>
                    <a:cubicBezTo>
                      <a:pt x="1054" y="703"/>
                      <a:pt x="1054" y="346"/>
                      <a:pt x="10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0"/>
              <p:cNvSpPr/>
              <p:nvPr/>
            </p:nvSpPr>
            <p:spPr>
              <a:xfrm>
                <a:off x="96303" y="343149"/>
                <a:ext cx="1484095" cy="4207991"/>
              </a:xfrm>
              <a:custGeom>
                <a:avLst/>
                <a:gdLst/>
                <a:ahLst/>
                <a:cxnLst/>
                <a:rect l="l" t="t" r="r" b="b"/>
                <a:pathLst>
                  <a:path w="10288" h="29170" extrusionOk="0">
                    <a:moveTo>
                      <a:pt x="8405" y="17622"/>
                    </a:moveTo>
                    <a:lnTo>
                      <a:pt x="8405" y="17622"/>
                    </a:lnTo>
                    <a:cubicBezTo>
                      <a:pt x="8438" y="17705"/>
                      <a:pt x="8480" y="17832"/>
                      <a:pt x="8491" y="17832"/>
                    </a:cubicBezTo>
                    <a:cubicBezTo>
                      <a:pt x="8498" y="17832"/>
                      <a:pt x="8492" y="17783"/>
                      <a:pt x="8465" y="17643"/>
                    </a:cubicBezTo>
                    <a:cubicBezTo>
                      <a:pt x="8444" y="17636"/>
                      <a:pt x="8424" y="17629"/>
                      <a:pt x="8405" y="17622"/>
                    </a:cubicBezTo>
                    <a:close/>
                    <a:moveTo>
                      <a:pt x="5383" y="1"/>
                    </a:moveTo>
                    <a:cubicBezTo>
                      <a:pt x="4960" y="182"/>
                      <a:pt x="4911" y="394"/>
                      <a:pt x="4766" y="618"/>
                    </a:cubicBezTo>
                    <a:cubicBezTo>
                      <a:pt x="4475" y="1084"/>
                      <a:pt x="4439" y="1036"/>
                      <a:pt x="4294" y="1980"/>
                    </a:cubicBezTo>
                    <a:cubicBezTo>
                      <a:pt x="4003" y="2374"/>
                      <a:pt x="3961" y="2907"/>
                      <a:pt x="3912" y="3367"/>
                    </a:cubicBezTo>
                    <a:cubicBezTo>
                      <a:pt x="4402" y="3434"/>
                      <a:pt x="3567" y="4118"/>
                      <a:pt x="3591" y="4765"/>
                    </a:cubicBezTo>
                    <a:cubicBezTo>
                      <a:pt x="3125" y="4784"/>
                      <a:pt x="3385" y="5310"/>
                      <a:pt x="3325" y="6176"/>
                    </a:cubicBezTo>
                    <a:cubicBezTo>
                      <a:pt x="2538" y="6352"/>
                      <a:pt x="3555" y="7175"/>
                      <a:pt x="3095" y="7593"/>
                    </a:cubicBezTo>
                    <a:cubicBezTo>
                      <a:pt x="3904" y="8061"/>
                      <a:pt x="3258" y="9004"/>
                      <a:pt x="2881" y="9004"/>
                    </a:cubicBezTo>
                    <a:cubicBezTo>
                      <a:pt x="2878" y="9004"/>
                      <a:pt x="2874" y="9004"/>
                      <a:pt x="2871" y="9004"/>
                    </a:cubicBezTo>
                    <a:cubicBezTo>
                      <a:pt x="2229" y="9379"/>
                      <a:pt x="2429" y="10535"/>
                      <a:pt x="2622" y="10687"/>
                    </a:cubicBezTo>
                    <a:cubicBezTo>
                      <a:pt x="2314" y="11425"/>
                      <a:pt x="3161" y="11988"/>
                      <a:pt x="2374" y="12364"/>
                    </a:cubicBezTo>
                    <a:cubicBezTo>
                      <a:pt x="1975" y="12957"/>
                      <a:pt x="2356" y="13902"/>
                      <a:pt x="2126" y="14047"/>
                    </a:cubicBezTo>
                    <a:cubicBezTo>
                      <a:pt x="1690" y="14864"/>
                      <a:pt x="1841" y="14555"/>
                      <a:pt x="1872" y="15724"/>
                    </a:cubicBezTo>
                    <a:cubicBezTo>
                      <a:pt x="2277" y="16329"/>
                      <a:pt x="1775" y="16559"/>
                      <a:pt x="1624" y="17407"/>
                    </a:cubicBezTo>
                    <a:cubicBezTo>
                      <a:pt x="1" y="18146"/>
                      <a:pt x="1260" y="17867"/>
                      <a:pt x="1400" y="18993"/>
                    </a:cubicBezTo>
                    <a:cubicBezTo>
                      <a:pt x="1079" y="19944"/>
                      <a:pt x="1151" y="20174"/>
                      <a:pt x="1248" y="20592"/>
                    </a:cubicBezTo>
                    <a:cubicBezTo>
                      <a:pt x="332" y="21280"/>
                      <a:pt x="536" y="22208"/>
                      <a:pt x="1090" y="22208"/>
                    </a:cubicBezTo>
                    <a:cubicBezTo>
                      <a:pt x="1140" y="22208"/>
                      <a:pt x="1193" y="22200"/>
                      <a:pt x="1248" y="22184"/>
                    </a:cubicBezTo>
                    <a:lnTo>
                      <a:pt x="1248" y="22184"/>
                    </a:lnTo>
                    <a:cubicBezTo>
                      <a:pt x="1200" y="22947"/>
                      <a:pt x="727" y="23292"/>
                      <a:pt x="1472" y="23758"/>
                    </a:cubicBezTo>
                    <a:cubicBezTo>
                      <a:pt x="1248" y="24255"/>
                      <a:pt x="2241" y="24933"/>
                      <a:pt x="1926" y="25369"/>
                    </a:cubicBezTo>
                    <a:cubicBezTo>
                      <a:pt x="2187" y="26041"/>
                      <a:pt x="2344" y="26440"/>
                      <a:pt x="2629" y="26937"/>
                    </a:cubicBezTo>
                    <a:cubicBezTo>
                      <a:pt x="3129" y="27798"/>
                      <a:pt x="3834" y="29170"/>
                      <a:pt x="4721" y="29170"/>
                    </a:cubicBezTo>
                    <a:cubicBezTo>
                      <a:pt x="4843" y="29170"/>
                      <a:pt x="4969" y="29143"/>
                      <a:pt x="5099" y="29086"/>
                    </a:cubicBezTo>
                    <a:cubicBezTo>
                      <a:pt x="6528" y="28450"/>
                      <a:pt x="7829" y="27367"/>
                      <a:pt x="8635" y="26089"/>
                    </a:cubicBezTo>
                    <a:cubicBezTo>
                      <a:pt x="8895" y="25665"/>
                      <a:pt x="9101" y="25217"/>
                      <a:pt x="9246" y="24757"/>
                    </a:cubicBezTo>
                    <a:cubicBezTo>
                      <a:pt x="9670" y="23958"/>
                      <a:pt x="10287" y="23352"/>
                      <a:pt x="9440" y="23346"/>
                    </a:cubicBezTo>
                    <a:cubicBezTo>
                      <a:pt x="9712" y="23159"/>
                      <a:pt x="9246" y="23165"/>
                      <a:pt x="9288" y="22099"/>
                    </a:cubicBezTo>
                    <a:lnTo>
                      <a:pt x="9288" y="22099"/>
                    </a:lnTo>
                    <a:cubicBezTo>
                      <a:pt x="9360" y="22135"/>
                      <a:pt x="9394" y="22151"/>
                      <a:pt x="9399" y="22151"/>
                    </a:cubicBezTo>
                    <a:cubicBezTo>
                      <a:pt x="9438" y="22151"/>
                      <a:pt x="7998" y="21295"/>
                      <a:pt x="9004" y="20864"/>
                    </a:cubicBezTo>
                    <a:cubicBezTo>
                      <a:pt x="9282" y="20598"/>
                      <a:pt x="9058" y="20168"/>
                      <a:pt x="8713" y="19629"/>
                    </a:cubicBezTo>
                    <a:lnTo>
                      <a:pt x="8713" y="19629"/>
                    </a:lnTo>
                    <a:cubicBezTo>
                      <a:pt x="8771" y="19661"/>
                      <a:pt x="8807" y="19675"/>
                      <a:pt x="8825" y="19675"/>
                    </a:cubicBezTo>
                    <a:cubicBezTo>
                      <a:pt x="8975" y="19675"/>
                      <a:pt x="7963" y="18723"/>
                      <a:pt x="8562" y="18642"/>
                    </a:cubicBezTo>
                    <a:cubicBezTo>
                      <a:pt x="8429" y="18008"/>
                      <a:pt x="8376" y="17716"/>
                      <a:pt x="8365" y="17606"/>
                    </a:cubicBezTo>
                    <a:lnTo>
                      <a:pt x="8365" y="17606"/>
                    </a:lnTo>
                    <a:cubicBezTo>
                      <a:pt x="8378" y="17612"/>
                      <a:pt x="8392" y="17617"/>
                      <a:pt x="8405" y="17622"/>
                    </a:cubicBezTo>
                    <a:lnTo>
                      <a:pt x="8405" y="17622"/>
                    </a:lnTo>
                    <a:cubicBezTo>
                      <a:pt x="8389" y="17581"/>
                      <a:pt x="8375" y="17551"/>
                      <a:pt x="8368" y="17551"/>
                    </a:cubicBezTo>
                    <a:cubicBezTo>
                      <a:pt x="8363" y="17551"/>
                      <a:pt x="8361" y="17567"/>
                      <a:pt x="8365" y="17606"/>
                    </a:cubicBezTo>
                    <a:lnTo>
                      <a:pt x="8365" y="17606"/>
                    </a:lnTo>
                    <a:cubicBezTo>
                      <a:pt x="7740" y="17357"/>
                      <a:pt x="7942" y="17031"/>
                      <a:pt x="8392" y="16644"/>
                    </a:cubicBezTo>
                    <a:cubicBezTo>
                      <a:pt x="8538" y="16293"/>
                      <a:pt x="8895" y="15542"/>
                      <a:pt x="8271" y="15161"/>
                    </a:cubicBezTo>
                    <a:cubicBezTo>
                      <a:pt x="7924" y="14719"/>
                      <a:pt x="8098" y="13681"/>
                      <a:pt x="8119" y="13681"/>
                    </a:cubicBezTo>
                    <a:cubicBezTo>
                      <a:pt x="8119" y="13681"/>
                      <a:pt x="8120" y="13682"/>
                      <a:pt x="8120" y="13684"/>
                    </a:cubicBezTo>
                    <a:cubicBezTo>
                      <a:pt x="8453" y="12769"/>
                      <a:pt x="8417" y="13411"/>
                      <a:pt x="7944" y="12206"/>
                    </a:cubicBezTo>
                    <a:cubicBezTo>
                      <a:pt x="7527" y="11540"/>
                      <a:pt x="8411" y="11062"/>
                      <a:pt x="7751" y="10729"/>
                    </a:cubicBezTo>
                    <a:cubicBezTo>
                      <a:pt x="7363" y="10239"/>
                      <a:pt x="7091" y="10027"/>
                      <a:pt x="7599" y="9772"/>
                    </a:cubicBezTo>
                    <a:lnTo>
                      <a:pt x="7599" y="9772"/>
                    </a:lnTo>
                    <a:cubicBezTo>
                      <a:pt x="7648" y="9787"/>
                      <a:pt x="7691" y="9794"/>
                      <a:pt x="7728" y="9794"/>
                    </a:cubicBezTo>
                    <a:cubicBezTo>
                      <a:pt x="8181" y="9794"/>
                      <a:pt x="7750" y="8760"/>
                      <a:pt x="7499" y="8760"/>
                    </a:cubicBezTo>
                    <a:cubicBezTo>
                      <a:pt x="7469" y="8760"/>
                      <a:pt x="7441" y="8776"/>
                      <a:pt x="7418" y="8810"/>
                    </a:cubicBezTo>
                    <a:cubicBezTo>
                      <a:pt x="7013" y="8052"/>
                      <a:pt x="6740" y="7686"/>
                      <a:pt x="6847" y="7686"/>
                    </a:cubicBezTo>
                    <a:cubicBezTo>
                      <a:pt x="6890" y="7686"/>
                      <a:pt x="6996" y="7746"/>
                      <a:pt x="7181" y="7865"/>
                    </a:cubicBezTo>
                    <a:cubicBezTo>
                      <a:pt x="7569" y="6751"/>
                      <a:pt x="6739" y="7454"/>
                      <a:pt x="6909" y="6957"/>
                    </a:cubicBezTo>
                    <a:cubicBezTo>
                      <a:pt x="7248" y="6249"/>
                      <a:pt x="7266" y="6812"/>
                      <a:pt x="6679" y="6037"/>
                    </a:cubicBezTo>
                    <a:cubicBezTo>
                      <a:pt x="6691" y="5540"/>
                      <a:pt x="6425" y="5201"/>
                      <a:pt x="6576" y="4608"/>
                    </a:cubicBezTo>
                    <a:cubicBezTo>
                      <a:pt x="6939" y="4221"/>
                      <a:pt x="6709" y="3918"/>
                      <a:pt x="6594" y="3161"/>
                    </a:cubicBezTo>
                    <a:cubicBezTo>
                      <a:pt x="6812" y="2550"/>
                      <a:pt x="6431" y="2313"/>
                      <a:pt x="6491" y="1756"/>
                    </a:cubicBezTo>
                    <a:cubicBezTo>
                      <a:pt x="6443" y="1526"/>
                      <a:pt x="6388" y="1302"/>
                      <a:pt x="6310" y="1084"/>
                    </a:cubicBezTo>
                    <a:cubicBezTo>
                      <a:pt x="6237" y="860"/>
                      <a:pt x="6134" y="642"/>
                      <a:pt x="6007" y="437"/>
                    </a:cubicBezTo>
                    <a:cubicBezTo>
                      <a:pt x="5971" y="98"/>
                      <a:pt x="5589" y="43"/>
                      <a:pt x="53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0"/>
              <p:cNvSpPr/>
              <p:nvPr/>
            </p:nvSpPr>
            <p:spPr>
              <a:xfrm>
                <a:off x="216901" y="396380"/>
                <a:ext cx="1162551" cy="4048442"/>
              </a:xfrm>
              <a:custGeom>
                <a:avLst/>
                <a:gdLst/>
                <a:ahLst/>
                <a:cxnLst/>
                <a:rect l="l" t="t" r="r" b="b"/>
                <a:pathLst>
                  <a:path w="8059" h="28064" extrusionOk="0">
                    <a:moveTo>
                      <a:pt x="4366" y="1"/>
                    </a:moveTo>
                    <a:cubicBezTo>
                      <a:pt x="4293" y="55"/>
                      <a:pt x="4263" y="110"/>
                      <a:pt x="4202" y="213"/>
                    </a:cubicBezTo>
                    <a:cubicBezTo>
                      <a:pt x="4178" y="249"/>
                      <a:pt x="4148" y="298"/>
                      <a:pt x="4124" y="334"/>
                    </a:cubicBezTo>
                    <a:cubicBezTo>
                      <a:pt x="4087" y="395"/>
                      <a:pt x="4051" y="449"/>
                      <a:pt x="4021" y="503"/>
                    </a:cubicBezTo>
                    <a:cubicBezTo>
                      <a:pt x="3863" y="758"/>
                      <a:pt x="3839" y="788"/>
                      <a:pt x="3730" y="1502"/>
                    </a:cubicBezTo>
                    <a:lnTo>
                      <a:pt x="3712" y="1630"/>
                    </a:lnTo>
                    <a:lnTo>
                      <a:pt x="3627" y="1733"/>
                    </a:lnTo>
                    <a:cubicBezTo>
                      <a:pt x="3476" y="1938"/>
                      <a:pt x="3415" y="2241"/>
                      <a:pt x="3379" y="2550"/>
                    </a:cubicBezTo>
                    <a:cubicBezTo>
                      <a:pt x="3397" y="2580"/>
                      <a:pt x="3415" y="2610"/>
                      <a:pt x="3427" y="2641"/>
                    </a:cubicBezTo>
                    <a:cubicBezTo>
                      <a:pt x="3597" y="2986"/>
                      <a:pt x="3415" y="3319"/>
                      <a:pt x="3258" y="3603"/>
                    </a:cubicBezTo>
                    <a:cubicBezTo>
                      <a:pt x="3149" y="3785"/>
                      <a:pt x="3016" y="4027"/>
                      <a:pt x="3022" y="4179"/>
                    </a:cubicBezTo>
                    <a:lnTo>
                      <a:pt x="3034" y="4699"/>
                    </a:lnTo>
                    <a:lnTo>
                      <a:pt x="2731" y="4717"/>
                    </a:lnTo>
                    <a:cubicBezTo>
                      <a:pt x="2731" y="4754"/>
                      <a:pt x="2743" y="4802"/>
                      <a:pt x="2743" y="4838"/>
                    </a:cubicBezTo>
                    <a:cubicBezTo>
                      <a:pt x="2755" y="5056"/>
                      <a:pt x="2773" y="5323"/>
                      <a:pt x="2749" y="5638"/>
                    </a:cubicBezTo>
                    <a:lnTo>
                      <a:pt x="2719" y="6031"/>
                    </a:lnTo>
                    <a:lnTo>
                      <a:pt x="2489" y="6086"/>
                    </a:lnTo>
                    <a:cubicBezTo>
                      <a:pt x="2489" y="6104"/>
                      <a:pt x="2501" y="6110"/>
                      <a:pt x="2501" y="6116"/>
                    </a:cubicBezTo>
                    <a:cubicBezTo>
                      <a:pt x="2561" y="6291"/>
                      <a:pt x="2658" y="6588"/>
                      <a:pt x="2622" y="6879"/>
                    </a:cubicBezTo>
                    <a:cubicBezTo>
                      <a:pt x="2876" y="7181"/>
                      <a:pt x="2961" y="7575"/>
                      <a:pt x="2852" y="7981"/>
                    </a:cubicBezTo>
                    <a:cubicBezTo>
                      <a:pt x="2743" y="8404"/>
                      <a:pt x="2398" y="8840"/>
                      <a:pt x="1974" y="8949"/>
                    </a:cubicBezTo>
                    <a:cubicBezTo>
                      <a:pt x="1811" y="9131"/>
                      <a:pt x="1841" y="9585"/>
                      <a:pt x="1902" y="9755"/>
                    </a:cubicBezTo>
                    <a:lnTo>
                      <a:pt x="2156" y="9960"/>
                    </a:lnTo>
                    <a:lnTo>
                      <a:pt x="1998" y="10330"/>
                    </a:lnTo>
                    <a:cubicBezTo>
                      <a:pt x="1938" y="10475"/>
                      <a:pt x="1968" y="10614"/>
                      <a:pt x="2035" y="10844"/>
                    </a:cubicBezTo>
                    <a:cubicBezTo>
                      <a:pt x="2119" y="11135"/>
                      <a:pt x="2301" y="11777"/>
                      <a:pt x="1641" y="12195"/>
                    </a:cubicBezTo>
                    <a:cubicBezTo>
                      <a:pt x="1569" y="12388"/>
                      <a:pt x="1581" y="12679"/>
                      <a:pt x="1599" y="12921"/>
                    </a:cubicBezTo>
                    <a:cubicBezTo>
                      <a:pt x="1623" y="13218"/>
                      <a:pt x="1641" y="13569"/>
                      <a:pt x="1423" y="13811"/>
                    </a:cubicBezTo>
                    <a:cubicBezTo>
                      <a:pt x="1320" y="14011"/>
                      <a:pt x="1242" y="14144"/>
                      <a:pt x="1229" y="14205"/>
                    </a:cubicBezTo>
                    <a:cubicBezTo>
                      <a:pt x="1217" y="14235"/>
                      <a:pt x="1217" y="14314"/>
                      <a:pt x="1236" y="14459"/>
                    </a:cubicBezTo>
                    <a:cubicBezTo>
                      <a:pt x="1242" y="14592"/>
                      <a:pt x="1260" y="14768"/>
                      <a:pt x="1266" y="15010"/>
                    </a:cubicBezTo>
                    <a:cubicBezTo>
                      <a:pt x="1569" y="15561"/>
                      <a:pt x="1369" y="15985"/>
                      <a:pt x="1217" y="16324"/>
                    </a:cubicBezTo>
                    <a:cubicBezTo>
                      <a:pt x="1139" y="16505"/>
                      <a:pt x="1054" y="16687"/>
                      <a:pt x="1005" y="16941"/>
                    </a:cubicBezTo>
                    <a:lnTo>
                      <a:pt x="957" y="17214"/>
                    </a:lnTo>
                    <a:lnTo>
                      <a:pt x="703" y="17323"/>
                    </a:lnTo>
                    <a:cubicBezTo>
                      <a:pt x="582" y="17383"/>
                      <a:pt x="485" y="17432"/>
                      <a:pt x="412" y="17468"/>
                    </a:cubicBezTo>
                    <a:cubicBezTo>
                      <a:pt x="570" y="17668"/>
                      <a:pt x="733" y="17952"/>
                      <a:pt x="788" y="18370"/>
                    </a:cubicBezTo>
                    <a:lnTo>
                      <a:pt x="806" y="18491"/>
                    </a:lnTo>
                    <a:lnTo>
                      <a:pt x="763" y="18606"/>
                    </a:lnTo>
                    <a:cubicBezTo>
                      <a:pt x="503" y="19381"/>
                      <a:pt x="539" y="19532"/>
                      <a:pt x="624" y="19878"/>
                    </a:cubicBezTo>
                    <a:lnTo>
                      <a:pt x="715" y="20241"/>
                    </a:lnTo>
                    <a:lnTo>
                      <a:pt x="430" y="20453"/>
                    </a:lnTo>
                    <a:cubicBezTo>
                      <a:pt x="79" y="20713"/>
                      <a:pt x="0" y="20979"/>
                      <a:pt x="7" y="21094"/>
                    </a:cubicBezTo>
                    <a:lnTo>
                      <a:pt x="685" y="20889"/>
                    </a:lnTo>
                    <a:lnTo>
                      <a:pt x="636" y="21645"/>
                    </a:lnTo>
                    <a:cubicBezTo>
                      <a:pt x="612" y="21930"/>
                      <a:pt x="551" y="22160"/>
                      <a:pt x="503" y="22348"/>
                    </a:cubicBezTo>
                    <a:cubicBezTo>
                      <a:pt x="479" y="22433"/>
                      <a:pt x="442" y="22554"/>
                      <a:pt x="442" y="22596"/>
                    </a:cubicBezTo>
                    <a:cubicBezTo>
                      <a:pt x="455" y="22614"/>
                      <a:pt x="491" y="22663"/>
                      <a:pt x="606" y="22729"/>
                    </a:cubicBezTo>
                    <a:lnTo>
                      <a:pt x="999" y="22971"/>
                    </a:lnTo>
                    <a:lnTo>
                      <a:pt x="830" y="23347"/>
                    </a:lnTo>
                    <a:cubicBezTo>
                      <a:pt x="854" y="23431"/>
                      <a:pt x="957" y="23589"/>
                      <a:pt x="1024" y="23698"/>
                    </a:cubicBezTo>
                    <a:cubicBezTo>
                      <a:pt x="1199" y="23964"/>
                      <a:pt x="1454" y="24370"/>
                      <a:pt x="1357" y="24788"/>
                    </a:cubicBezTo>
                    <a:cubicBezTo>
                      <a:pt x="1569" y="25339"/>
                      <a:pt x="1714" y="25672"/>
                      <a:pt x="1944" y="26083"/>
                    </a:cubicBezTo>
                    <a:cubicBezTo>
                      <a:pt x="1992" y="26150"/>
                      <a:pt x="2029" y="26223"/>
                      <a:pt x="2077" y="26301"/>
                    </a:cubicBezTo>
                    <a:cubicBezTo>
                      <a:pt x="2422" y="26913"/>
                      <a:pt x="3076" y="28051"/>
                      <a:pt x="3585" y="28051"/>
                    </a:cubicBezTo>
                    <a:cubicBezTo>
                      <a:pt x="3611" y="28051"/>
                      <a:pt x="3639" y="28046"/>
                      <a:pt x="3678" y="28046"/>
                    </a:cubicBezTo>
                    <a:cubicBezTo>
                      <a:pt x="3711" y="28046"/>
                      <a:pt x="3750" y="28049"/>
                      <a:pt x="3803" y="28063"/>
                    </a:cubicBezTo>
                    <a:cubicBezTo>
                      <a:pt x="5165" y="27458"/>
                      <a:pt x="6364" y="26434"/>
                      <a:pt x="7090" y="25272"/>
                    </a:cubicBezTo>
                    <a:cubicBezTo>
                      <a:pt x="7344" y="24866"/>
                      <a:pt x="7532" y="24467"/>
                      <a:pt x="7653" y="24061"/>
                    </a:cubicBezTo>
                    <a:lnTo>
                      <a:pt x="7665" y="24007"/>
                    </a:lnTo>
                    <a:lnTo>
                      <a:pt x="7690" y="23958"/>
                    </a:lnTo>
                    <a:cubicBezTo>
                      <a:pt x="7786" y="23764"/>
                      <a:pt x="7901" y="23589"/>
                      <a:pt x="7998" y="23431"/>
                    </a:cubicBezTo>
                    <a:cubicBezTo>
                      <a:pt x="8016" y="23395"/>
                      <a:pt x="8041" y="23365"/>
                      <a:pt x="8059" y="23323"/>
                    </a:cubicBezTo>
                    <a:lnTo>
                      <a:pt x="6666" y="23310"/>
                    </a:lnTo>
                    <a:lnTo>
                      <a:pt x="7805" y="22529"/>
                    </a:lnTo>
                    <a:cubicBezTo>
                      <a:pt x="7744" y="22354"/>
                      <a:pt x="7683" y="22112"/>
                      <a:pt x="7677" y="21773"/>
                    </a:cubicBezTo>
                    <a:cubicBezTo>
                      <a:pt x="7363" y="21518"/>
                      <a:pt x="6987" y="21107"/>
                      <a:pt x="7042" y="20616"/>
                    </a:cubicBezTo>
                    <a:cubicBezTo>
                      <a:pt x="7060" y="20410"/>
                      <a:pt x="7169" y="20144"/>
                      <a:pt x="7502" y="19932"/>
                    </a:cubicBezTo>
                    <a:cubicBezTo>
                      <a:pt x="7453" y="19823"/>
                      <a:pt x="7357" y="19629"/>
                      <a:pt x="7181" y="19357"/>
                    </a:cubicBezTo>
                    <a:lnTo>
                      <a:pt x="6103" y="17643"/>
                    </a:lnTo>
                    <a:lnTo>
                      <a:pt x="6800" y="18019"/>
                    </a:lnTo>
                    <a:cubicBezTo>
                      <a:pt x="6806" y="18007"/>
                      <a:pt x="6806" y="17995"/>
                      <a:pt x="6812" y="17983"/>
                    </a:cubicBezTo>
                    <a:cubicBezTo>
                      <a:pt x="6836" y="17934"/>
                      <a:pt x="6860" y="17892"/>
                      <a:pt x="6890" y="17843"/>
                    </a:cubicBezTo>
                    <a:cubicBezTo>
                      <a:pt x="6842" y="17650"/>
                      <a:pt x="6818" y="17504"/>
                      <a:pt x="6800" y="17401"/>
                    </a:cubicBezTo>
                    <a:cubicBezTo>
                      <a:pt x="6545" y="17238"/>
                      <a:pt x="6394" y="17038"/>
                      <a:pt x="6358" y="16796"/>
                    </a:cubicBezTo>
                    <a:cubicBezTo>
                      <a:pt x="6285" y="16330"/>
                      <a:pt x="6624" y="15979"/>
                      <a:pt x="6860" y="15767"/>
                    </a:cubicBezTo>
                    <a:cubicBezTo>
                      <a:pt x="7078" y="15222"/>
                      <a:pt x="7018" y="15119"/>
                      <a:pt x="6902" y="15052"/>
                    </a:cubicBezTo>
                    <a:lnTo>
                      <a:pt x="6818" y="14998"/>
                    </a:lnTo>
                    <a:lnTo>
                      <a:pt x="6757" y="14925"/>
                    </a:lnTo>
                    <a:cubicBezTo>
                      <a:pt x="6273" y="14283"/>
                      <a:pt x="6467" y="13072"/>
                      <a:pt x="6557" y="12891"/>
                    </a:cubicBezTo>
                    <a:cubicBezTo>
                      <a:pt x="6618" y="12739"/>
                      <a:pt x="6660" y="12630"/>
                      <a:pt x="6691" y="12558"/>
                    </a:cubicBezTo>
                    <a:cubicBezTo>
                      <a:pt x="6624" y="12431"/>
                      <a:pt x="6515" y="12225"/>
                      <a:pt x="6382" y="11886"/>
                    </a:cubicBezTo>
                    <a:cubicBezTo>
                      <a:pt x="6079" y="11371"/>
                      <a:pt x="6243" y="10899"/>
                      <a:pt x="6333" y="10645"/>
                    </a:cubicBezTo>
                    <a:cubicBezTo>
                      <a:pt x="6333" y="10632"/>
                      <a:pt x="6345" y="10620"/>
                      <a:pt x="6345" y="10614"/>
                    </a:cubicBezTo>
                    <a:lnTo>
                      <a:pt x="6303" y="10596"/>
                    </a:lnTo>
                    <a:lnTo>
                      <a:pt x="6230" y="10505"/>
                    </a:lnTo>
                    <a:cubicBezTo>
                      <a:pt x="6176" y="10445"/>
                      <a:pt x="6140" y="10390"/>
                      <a:pt x="6091" y="10342"/>
                    </a:cubicBezTo>
                    <a:cubicBezTo>
                      <a:pt x="5861" y="10051"/>
                      <a:pt x="5619" y="9749"/>
                      <a:pt x="5698" y="9361"/>
                    </a:cubicBezTo>
                    <a:cubicBezTo>
                      <a:pt x="5752" y="9131"/>
                      <a:pt x="5903" y="8968"/>
                      <a:pt x="6043" y="8871"/>
                    </a:cubicBezTo>
                    <a:lnTo>
                      <a:pt x="5843" y="8501"/>
                    </a:lnTo>
                    <a:cubicBezTo>
                      <a:pt x="5698" y="8229"/>
                      <a:pt x="5571" y="8011"/>
                      <a:pt x="5474" y="7835"/>
                    </a:cubicBezTo>
                    <a:cubicBezTo>
                      <a:pt x="5231" y="7412"/>
                      <a:pt x="5092" y="7175"/>
                      <a:pt x="5268" y="6873"/>
                    </a:cubicBezTo>
                    <a:cubicBezTo>
                      <a:pt x="5286" y="6842"/>
                      <a:pt x="5298" y="6818"/>
                      <a:pt x="5322" y="6800"/>
                    </a:cubicBezTo>
                    <a:cubicBezTo>
                      <a:pt x="5238" y="6637"/>
                      <a:pt x="5231" y="6443"/>
                      <a:pt x="5304" y="6231"/>
                    </a:cubicBezTo>
                    <a:lnTo>
                      <a:pt x="5316" y="6201"/>
                    </a:lnTo>
                    <a:lnTo>
                      <a:pt x="5328" y="6170"/>
                    </a:lnTo>
                    <a:cubicBezTo>
                      <a:pt x="5353" y="6140"/>
                      <a:pt x="5365" y="6104"/>
                      <a:pt x="5383" y="6074"/>
                    </a:cubicBezTo>
                    <a:cubicBezTo>
                      <a:pt x="5322" y="5995"/>
                      <a:pt x="5244" y="5910"/>
                      <a:pt x="5165" y="5801"/>
                    </a:cubicBezTo>
                    <a:lnTo>
                      <a:pt x="5050" y="5656"/>
                    </a:lnTo>
                    <a:lnTo>
                      <a:pt x="5056" y="5474"/>
                    </a:lnTo>
                    <a:cubicBezTo>
                      <a:pt x="5056" y="5347"/>
                      <a:pt x="5032" y="5208"/>
                      <a:pt x="4995" y="5056"/>
                    </a:cubicBezTo>
                    <a:cubicBezTo>
                      <a:pt x="4935" y="4760"/>
                      <a:pt x="4850" y="4396"/>
                      <a:pt x="4971" y="3924"/>
                    </a:cubicBezTo>
                    <a:lnTo>
                      <a:pt x="5001" y="3791"/>
                    </a:lnTo>
                    <a:lnTo>
                      <a:pt x="5092" y="3694"/>
                    </a:lnTo>
                    <a:cubicBezTo>
                      <a:pt x="5171" y="3609"/>
                      <a:pt x="5171" y="3603"/>
                      <a:pt x="5086" y="3228"/>
                    </a:cubicBezTo>
                    <a:cubicBezTo>
                      <a:pt x="5056" y="3077"/>
                      <a:pt x="5014" y="2895"/>
                      <a:pt x="4983" y="2683"/>
                    </a:cubicBezTo>
                    <a:lnTo>
                      <a:pt x="4959" y="2550"/>
                    </a:lnTo>
                    <a:lnTo>
                      <a:pt x="5001" y="2429"/>
                    </a:lnTo>
                    <a:cubicBezTo>
                      <a:pt x="5074" y="2241"/>
                      <a:pt x="5044" y="2150"/>
                      <a:pt x="4983" y="1944"/>
                    </a:cubicBezTo>
                    <a:cubicBezTo>
                      <a:pt x="4929" y="1763"/>
                      <a:pt x="4850" y="1533"/>
                      <a:pt x="4868" y="1218"/>
                    </a:cubicBezTo>
                    <a:cubicBezTo>
                      <a:pt x="4832" y="1036"/>
                      <a:pt x="4783" y="867"/>
                      <a:pt x="4723" y="697"/>
                    </a:cubicBezTo>
                    <a:cubicBezTo>
                      <a:pt x="4656" y="503"/>
                      <a:pt x="4572" y="328"/>
                      <a:pt x="4469" y="152"/>
                    </a:cubicBezTo>
                    <a:lnTo>
                      <a:pt x="4408" y="55"/>
                    </a:lnTo>
                    <a:lnTo>
                      <a:pt x="4396" y="7"/>
                    </a:lnTo>
                    <a:cubicBezTo>
                      <a:pt x="4390" y="7"/>
                      <a:pt x="4378" y="1"/>
                      <a:pt x="43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7" name="Google Shape;1037;p40"/>
            <p:cNvSpPr/>
            <p:nvPr/>
          </p:nvSpPr>
          <p:spPr>
            <a:xfrm>
              <a:off x="8576125" y="1379404"/>
              <a:ext cx="534643" cy="2721645"/>
            </a:xfrm>
            <a:custGeom>
              <a:avLst/>
              <a:gdLst/>
              <a:ahLst/>
              <a:cxnLst/>
              <a:rect l="l" t="t" r="r" b="b"/>
              <a:pathLst>
                <a:path w="15819" h="80528" extrusionOk="0">
                  <a:moveTo>
                    <a:pt x="8789" y="0"/>
                  </a:moveTo>
                  <a:cubicBezTo>
                    <a:pt x="8743" y="343"/>
                    <a:pt x="8675" y="731"/>
                    <a:pt x="8629" y="1096"/>
                  </a:cubicBezTo>
                  <a:cubicBezTo>
                    <a:pt x="8492" y="1872"/>
                    <a:pt x="8218" y="2602"/>
                    <a:pt x="7921" y="3287"/>
                  </a:cubicBezTo>
                  <a:lnTo>
                    <a:pt x="7921" y="4109"/>
                  </a:lnTo>
                  <a:cubicBezTo>
                    <a:pt x="8538" y="6072"/>
                    <a:pt x="8538" y="8377"/>
                    <a:pt x="7830" y="10682"/>
                  </a:cubicBezTo>
                  <a:cubicBezTo>
                    <a:pt x="7259" y="12531"/>
                    <a:pt x="6232" y="14380"/>
                    <a:pt x="4886" y="15704"/>
                  </a:cubicBezTo>
                  <a:cubicBezTo>
                    <a:pt x="5091" y="16800"/>
                    <a:pt x="5022" y="17986"/>
                    <a:pt x="4749" y="19128"/>
                  </a:cubicBezTo>
                  <a:lnTo>
                    <a:pt x="4749" y="19151"/>
                  </a:lnTo>
                  <a:cubicBezTo>
                    <a:pt x="5411" y="23213"/>
                    <a:pt x="4406" y="25884"/>
                    <a:pt x="3151" y="27550"/>
                  </a:cubicBezTo>
                  <a:lnTo>
                    <a:pt x="3151" y="27915"/>
                  </a:lnTo>
                  <a:cubicBezTo>
                    <a:pt x="3151" y="29125"/>
                    <a:pt x="3196" y="31796"/>
                    <a:pt x="1918" y="33964"/>
                  </a:cubicBezTo>
                  <a:cubicBezTo>
                    <a:pt x="1918" y="34261"/>
                    <a:pt x="1941" y="34626"/>
                    <a:pt x="1941" y="35083"/>
                  </a:cubicBezTo>
                  <a:cubicBezTo>
                    <a:pt x="3014" y="38620"/>
                    <a:pt x="1987" y="41519"/>
                    <a:pt x="1530" y="42866"/>
                  </a:cubicBezTo>
                  <a:cubicBezTo>
                    <a:pt x="1302" y="43459"/>
                    <a:pt x="1211" y="43779"/>
                    <a:pt x="1142" y="44190"/>
                  </a:cubicBezTo>
                  <a:cubicBezTo>
                    <a:pt x="1051" y="45126"/>
                    <a:pt x="754" y="46016"/>
                    <a:pt x="366" y="46746"/>
                  </a:cubicBezTo>
                  <a:cubicBezTo>
                    <a:pt x="480" y="47226"/>
                    <a:pt x="549" y="47751"/>
                    <a:pt x="617" y="48298"/>
                  </a:cubicBezTo>
                  <a:cubicBezTo>
                    <a:pt x="731" y="49234"/>
                    <a:pt x="663" y="50193"/>
                    <a:pt x="480" y="51083"/>
                  </a:cubicBezTo>
                  <a:cubicBezTo>
                    <a:pt x="184" y="52338"/>
                    <a:pt x="115" y="52886"/>
                    <a:pt x="115" y="53046"/>
                  </a:cubicBezTo>
                  <a:cubicBezTo>
                    <a:pt x="161" y="53160"/>
                    <a:pt x="206" y="53366"/>
                    <a:pt x="229" y="53503"/>
                  </a:cubicBezTo>
                  <a:cubicBezTo>
                    <a:pt x="229" y="53571"/>
                    <a:pt x="275" y="53594"/>
                    <a:pt x="275" y="53617"/>
                  </a:cubicBezTo>
                  <a:cubicBezTo>
                    <a:pt x="617" y="55169"/>
                    <a:pt x="503" y="56767"/>
                    <a:pt x="1" y="58090"/>
                  </a:cubicBezTo>
                  <a:cubicBezTo>
                    <a:pt x="503" y="59095"/>
                    <a:pt x="754" y="60282"/>
                    <a:pt x="777" y="61469"/>
                  </a:cubicBezTo>
                  <a:cubicBezTo>
                    <a:pt x="800" y="62199"/>
                    <a:pt x="777" y="62861"/>
                    <a:pt x="731" y="63431"/>
                  </a:cubicBezTo>
                  <a:cubicBezTo>
                    <a:pt x="1325" y="64413"/>
                    <a:pt x="1690" y="65577"/>
                    <a:pt x="1827" y="66741"/>
                  </a:cubicBezTo>
                  <a:cubicBezTo>
                    <a:pt x="2398" y="67723"/>
                    <a:pt x="3676" y="69914"/>
                    <a:pt x="3904" y="72516"/>
                  </a:cubicBezTo>
                  <a:cubicBezTo>
                    <a:pt x="4429" y="73863"/>
                    <a:pt x="4863" y="74776"/>
                    <a:pt x="5456" y="75826"/>
                  </a:cubicBezTo>
                  <a:cubicBezTo>
                    <a:pt x="5639" y="76077"/>
                    <a:pt x="5776" y="76396"/>
                    <a:pt x="5958" y="76670"/>
                  </a:cubicBezTo>
                  <a:cubicBezTo>
                    <a:pt x="6415" y="77515"/>
                    <a:pt x="7465" y="79386"/>
                    <a:pt x="8287" y="80528"/>
                  </a:cubicBezTo>
                  <a:cubicBezTo>
                    <a:pt x="10911" y="78565"/>
                    <a:pt x="13103" y="75620"/>
                    <a:pt x="14449" y="72516"/>
                  </a:cubicBezTo>
                  <a:cubicBezTo>
                    <a:pt x="14906" y="71329"/>
                    <a:pt x="15225" y="70142"/>
                    <a:pt x="15385" y="68978"/>
                  </a:cubicBezTo>
                  <a:cubicBezTo>
                    <a:pt x="15454" y="68613"/>
                    <a:pt x="15522" y="68225"/>
                    <a:pt x="15636" y="67860"/>
                  </a:cubicBezTo>
                  <a:lnTo>
                    <a:pt x="15819" y="67335"/>
                  </a:lnTo>
                  <a:cubicBezTo>
                    <a:pt x="15613" y="66718"/>
                    <a:pt x="15476" y="66056"/>
                    <a:pt x="15454" y="65440"/>
                  </a:cubicBezTo>
                  <a:cubicBezTo>
                    <a:pt x="15271" y="64915"/>
                    <a:pt x="15111" y="64322"/>
                    <a:pt x="14997" y="63660"/>
                  </a:cubicBezTo>
                  <a:cubicBezTo>
                    <a:pt x="13742" y="62062"/>
                    <a:pt x="12509" y="59779"/>
                    <a:pt x="12600" y="56858"/>
                  </a:cubicBezTo>
                  <a:cubicBezTo>
                    <a:pt x="12623" y="56242"/>
                    <a:pt x="12715" y="55260"/>
                    <a:pt x="13103" y="54164"/>
                  </a:cubicBezTo>
                  <a:cubicBezTo>
                    <a:pt x="12966" y="53822"/>
                    <a:pt x="12852" y="53457"/>
                    <a:pt x="12760" y="53092"/>
                  </a:cubicBezTo>
                  <a:cubicBezTo>
                    <a:pt x="11961" y="51562"/>
                    <a:pt x="11163" y="49462"/>
                    <a:pt x="11505" y="46997"/>
                  </a:cubicBezTo>
                  <a:cubicBezTo>
                    <a:pt x="10706" y="45742"/>
                    <a:pt x="10364" y="44464"/>
                    <a:pt x="10249" y="43574"/>
                  </a:cubicBezTo>
                  <a:cubicBezTo>
                    <a:pt x="9884" y="40949"/>
                    <a:pt x="10683" y="38894"/>
                    <a:pt x="11573" y="37434"/>
                  </a:cubicBezTo>
                  <a:cubicBezTo>
                    <a:pt x="9998" y="33941"/>
                    <a:pt x="10478" y="29285"/>
                    <a:pt x="11117" y="27025"/>
                  </a:cubicBezTo>
                  <a:cubicBezTo>
                    <a:pt x="11026" y="26751"/>
                    <a:pt x="10934" y="26455"/>
                    <a:pt x="10843" y="26135"/>
                  </a:cubicBezTo>
                  <a:cubicBezTo>
                    <a:pt x="10090" y="24035"/>
                    <a:pt x="10135" y="22072"/>
                    <a:pt x="10386" y="20566"/>
                  </a:cubicBezTo>
                  <a:cubicBezTo>
                    <a:pt x="9633" y="19128"/>
                    <a:pt x="8652" y="16868"/>
                    <a:pt x="9405" y="13878"/>
                  </a:cubicBezTo>
                  <a:cubicBezTo>
                    <a:pt x="9473" y="13467"/>
                    <a:pt x="9633" y="13011"/>
                    <a:pt x="9816" y="12554"/>
                  </a:cubicBezTo>
                  <a:cubicBezTo>
                    <a:pt x="9633" y="12029"/>
                    <a:pt x="9451" y="11573"/>
                    <a:pt x="9314" y="11162"/>
                  </a:cubicBezTo>
                  <a:cubicBezTo>
                    <a:pt x="8789" y="9678"/>
                    <a:pt x="7944" y="7350"/>
                    <a:pt x="8880" y="4657"/>
                  </a:cubicBezTo>
                  <a:cubicBezTo>
                    <a:pt x="8903" y="4223"/>
                    <a:pt x="8971" y="3744"/>
                    <a:pt x="9063" y="3264"/>
                  </a:cubicBezTo>
                  <a:cubicBezTo>
                    <a:pt x="8743" y="2283"/>
                    <a:pt x="8652" y="1210"/>
                    <a:pt x="8789" y="91"/>
                  </a:cubicBezTo>
                  <a:lnTo>
                    <a:pt x="8789" y="0"/>
                  </a:lnTo>
                  <a:close/>
                </a:path>
              </a:pathLst>
            </a:custGeom>
            <a:solidFill>
              <a:srgbClr val="FFFFFF">
                <a:alpha val="11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/>
          <p:cNvSpPr/>
          <p:nvPr/>
        </p:nvSpPr>
        <p:spPr>
          <a:xfrm>
            <a:off x="-28822" y="158652"/>
            <a:ext cx="91395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dirty="0">
                <a:solidFill>
                  <a:schemeClr val="accent2"/>
                </a:solidFill>
              </a:rPr>
              <a:t>Comment le réaliser</a:t>
            </a:r>
            <a:endParaRPr lang="fr-BE" sz="4400" dirty="0">
              <a:solidFill>
                <a:schemeClr val="accent2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453268" y="1783765"/>
            <a:ext cx="4780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800" dirty="0"/>
              <a:t>Encourager les profs à passer à l’informatique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sz="1800" dirty="0"/>
              <a:t>Aider tous les élèves a posséder un ordinateur</a:t>
            </a:r>
          </a:p>
          <a:p>
            <a:endParaRPr lang="fr-BE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BE" sz="1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4" name="Google Shape;2504;p69"/>
          <p:cNvSpPr txBox="1">
            <a:spLocks noGrp="1"/>
          </p:cNvSpPr>
          <p:nvPr>
            <p:ph type="ctrTitle"/>
          </p:nvPr>
        </p:nvSpPr>
        <p:spPr>
          <a:xfrm>
            <a:off x="0" y="499475"/>
            <a:ext cx="914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Merci de votre écoute!</a:t>
            </a:r>
            <a:endParaRPr dirty="0"/>
          </a:p>
        </p:txBody>
      </p:sp>
      <p:sp>
        <p:nvSpPr>
          <p:cNvPr id="2505" name="Google Shape;2505;p69"/>
          <p:cNvSpPr txBox="1">
            <a:spLocks noGrp="1"/>
          </p:cNvSpPr>
          <p:nvPr>
            <p:ph type="subTitle" idx="1"/>
          </p:nvPr>
        </p:nvSpPr>
        <p:spPr>
          <a:xfrm>
            <a:off x="3115200" y="1458000"/>
            <a:ext cx="29136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 dirty="0"/>
              <a:t>Des questions?</a:t>
            </a:r>
            <a:endParaRPr sz="1800" dirty="0"/>
          </a:p>
        </p:txBody>
      </p:sp>
      <p:sp>
        <p:nvSpPr>
          <p:cNvPr id="2" name="Rectangle 1"/>
          <p:cNvSpPr/>
          <p:nvPr/>
        </p:nvSpPr>
        <p:spPr>
          <a:xfrm>
            <a:off x="2487478" y="3200399"/>
            <a:ext cx="4169044" cy="123986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ZoneTexte 2"/>
          <p:cNvSpPr txBox="1"/>
          <p:nvPr/>
        </p:nvSpPr>
        <p:spPr>
          <a:xfrm>
            <a:off x="3347634" y="4486758"/>
            <a:ext cx="3479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Producted</a:t>
            </a:r>
            <a:r>
              <a:rPr lang="fr-BE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Hugo, </a:t>
            </a:r>
            <a:r>
              <a:rPr lang="fr-BE" b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Ilario</a:t>
            </a:r>
            <a:r>
              <a:rPr lang="fr-BE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Simon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5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50" fill="hold"/>
                                        <p:tgtEl>
                                          <p:spTgt spid="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 tmFilter="0,0; .5, 1; 1, 1"/>
                                        <p:tgtEl>
                                          <p:spTgt spid="2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50"/>
                            </p:stCondLst>
                            <p:childTnLst>
                              <p:par>
                                <p:cTn id="16" presetID="28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4" grpId="0"/>
      <p:bldP spid="3" grpId="0"/>
    </p:bldLst>
  </p:timing>
</p:sld>
</file>

<file path=ppt/theme/theme1.xml><?xml version="1.0" encoding="utf-8"?>
<a:theme xmlns:a="http://schemas.openxmlformats.org/drawingml/2006/main" name="Parts &amp; Types of Trees for Education by Slidesgo">
  <a:themeElements>
    <a:clrScheme name="Simple Light">
      <a:dk1>
        <a:srgbClr val="F0D162"/>
      </a:dk1>
      <a:lt1>
        <a:srgbClr val="F8FFE1"/>
      </a:lt1>
      <a:dk2>
        <a:srgbClr val="8A7165"/>
      </a:dk2>
      <a:lt2>
        <a:srgbClr val="BCCE78"/>
      </a:lt2>
      <a:accent1>
        <a:srgbClr val="B5C267"/>
      </a:accent1>
      <a:accent2>
        <a:srgbClr val="516D5D"/>
      </a:accent2>
      <a:accent3>
        <a:srgbClr val="5A7C65"/>
      </a:accent3>
      <a:accent4>
        <a:srgbClr val="828F51"/>
      </a:accent4>
      <a:accent5>
        <a:srgbClr val="77814F"/>
      </a:accent5>
      <a:accent6>
        <a:srgbClr val="FFFFFF"/>
      </a:accent6>
      <a:hlink>
        <a:srgbClr val="516D5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139</Words>
  <Application>Microsoft Office PowerPoint</Application>
  <PresentationFormat>Affichage à l'écran (16:9)</PresentationFormat>
  <Paragraphs>35</Paragraphs>
  <Slides>6</Slides>
  <Notes>6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Catamaran</vt:lpstr>
      <vt:lpstr>Chau Philomene One</vt:lpstr>
      <vt:lpstr>Parts &amp; Types of Trees for Education by Slidesgo</vt:lpstr>
      <vt:lpstr>Notre projet </vt:lpstr>
      <vt:lpstr>Menu de la présentation </vt:lpstr>
      <vt:lpstr>Quelques chiffres :</vt:lpstr>
      <vt:lpstr>Notre projet </vt:lpstr>
      <vt:lpstr>Présentation PowerPoint</vt:lpstr>
      <vt:lpstr>Merci de votre écoute!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AND TYPES OF TREES FOR EDUCATION</dc:title>
  <dc:creator>Hugo Herlin</dc:creator>
  <cp:lastModifiedBy>Hugo Herlin</cp:lastModifiedBy>
  <cp:revision>12</cp:revision>
  <dcterms:modified xsi:type="dcterms:W3CDTF">2022-02-24T22:13:04Z</dcterms:modified>
</cp:coreProperties>
</file>