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/>
    <p:restoredTop sz="80662"/>
  </p:normalViewPr>
  <p:slideViewPr>
    <p:cSldViewPr snapToGrid="0">
      <p:cViewPr varScale="1">
        <p:scale>
          <a:sx n="94" d="100"/>
          <a:sy n="94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12D82-4258-AB4B-8652-3728BDFB0CFD}" type="datetimeFigureOut">
              <a:rPr kumimoji="1" lang="zh-CN" altLang="en-US" smtClean="0"/>
              <a:t>2023/2/25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BFD8-BB03-5142-8449-F5B442E4F5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85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Hello, my name is Jianing Wang, I’m from East China Normal University.</a:t>
            </a:r>
          </a:p>
          <a:p>
            <a:r>
              <a:rPr kumimoji="1" lang="en-US" altLang="zh-CN" dirty="0"/>
              <a:t>Now, We provide a novel library called </a:t>
            </a:r>
            <a:r>
              <a:rPr kumimoji="1" lang="en-US" altLang="zh-CN" dirty="0" err="1"/>
              <a:t>HugNLP</a:t>
            </a:r>
            <a:r>
              <a:rPr kumimoji="1" lang="en-US" altLang="zh-CN" dirty="0"/>
              <a:t>, which is a unified and comprehensive open-source library for natural </a:t>
            </a:r>
            <a:r>
              <a:rPr kumimoji="1" lang="en-US" altLang="zh-CN"/>
              <a:t>language processing.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BFD8-BB03-5142-8449-F5B442E4F5A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4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HugNLP</a:t>
            </a:r>
            <a:r>
              <a:rPr kumimoji="1" lang="en-US" altLang="zh-CN" dirty="0"/>
              <a:t> is a hierarchical framework. The backend is based on </a:t>
            </a:r>
            <a:r>
              <a:rPr kumimoji="1" lang="en-US" altLang="zh-CN" dirty="0" err="1"/>
              <a:t>HuggingFace</a:t>
            </a:r>
            <a:r>
              <a:rPr kumimoji="1" lang="en-US" altLang="zh-CN" dirty="0"/>
              <a:t>, and we use </a:t>
            </a:r>
            <a:r>
              <a:rPr kumimoji="1" lang="en-US" altLang="zh-CN" dirty="0" err="1"/>
              <a:t>MLFlow</a:t>
            </a:r>
            <a:r>
              <a:rPr kumimoji="1" lang="en-US" altLang="zh-CN" dirty="0"/>
              <a:t> as the tracking callback.</a:t>
            </a:r>
          </a:p>
          <a:p>
            <a:r>
              <a:rPr kumimoji="1" lang="en-US" altLang="zh-CN" dirty="0"/>
              <a:t>We also design three components, such as processors, models, and applications. And some plug-and-play tools with multiple core capacities. </a:t>
            </a:r>
            <a:r>
              <a:rPr kumimoji="1" lang="en-US" altLang="zh-CN" dirty="0" err="1"/>
              <a:t>HugNLP</a:t>
            </a:r>
            <a:r>
              <a:rPr kumimoji="1" lang="en-US" altLang="zh-CN" dirty="0"/>
              <a:t> is easy for researcher to develop the off-the-shell applications. Now, we provide some demonstrations about our library.</a:t>
            </a:r>
          </a:p>
          <a:p>
            <a:r>
              <a:rPr kumimoji="1" lang="en-US" altLang="zh-CN" dirty="0"/>
              <a:t>---</a:t>
            </a:r>
          </a:p>
          <a:p>
            <a:r>
              <a:rPr kumimoji="1" lang="en-US" altLang="zh-CN" dirty="0"/>
              <a:t>This is the code, you can git clone this code from GitHub and develop yourself.</a:t>
            </a:r>
          </a:p>
          <a:p>
            <a:r>
              <a:rPr kumimoji="1" lang="en-US" altLang="zh-CN" dirty="0"/>
              <a:t>We provide some pre-built processors, models and applications. More functions are under the construction.</a:t>
            </a:r>
          </a:p>
          <a:p>
            <a:r>
              <a:rPr kumimoji="1" lang="en-US" altLang="zh-CN" dirty="0"/>
              <a:t>Next, we show you about a universal information extraction. Users can choose our </a:t>
            </a:r>
            <a:r>
              <a:rPr kumimoji="1" lang="en-US" altLang="zh-CN" dirty="0" err="1"/>
              <a:t>hugie</a:t>
            </a:r>
            <a:r>
              <a:rPr kumimoji="1" lang="en-US" altLang="zh-CN" dirty="0"/>
              <a:t> model and make prediction on named entity recognition and event extraction. For example</a:t>
            </a:r>
          </a:p>
          <a:p>
            <a:r>
              <a:rPr kumimoji="1" lang="en-US" altLang="zh-CN" dirty="0"/>
              <a:t>We can obtain the host place of Olympics games in 2008 years is Beijing.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BFD8-BB03-5142-8449-F5B442E4F5A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20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 wish you will be interested in our project. Thank you for your listening!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BFD8-BB03-5142-8449-F5B442E4F5A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29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36D0F-8990-4318-E459-AEB7FFB03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57A8D-57A0-1A3A-AC4D-F5AD884E3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7291B-4316-706D-A2E3-E30B6049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D59F-E28E-5049-A6F0-FD348EC326D6}" type="datetimeFigureOut">
              <a:rPr kumimoji="1" lang="zh-CN" altLang="en-US" smtClean="0"/>
              <a:t>2023/2/25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88DF0-D4E4-B54F-6BEE-D42B08CE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6BDF2-C258-3E70-7BB7-CA893000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848C-3E0A-0347-8D95-69B22CD44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7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123EC-CF09-074C-A15B-3EA30E6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AA797D-BB08-EABB-7A30-F23AD891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72899-13F7-1503-FDEB-28DD964B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D59F-E28E-5049-A6F0-FD348EC326D6}" type="datetimeFigureOut">
              <a:rPr kumimoji="1" lang="zh-CN" altLang="en-US" smtClean="0"/>
              <a:t>2023/2/25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2CA12-4E32-206E-9443-2C6BEF25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F3CDF-F57C-E500-A674-58F91B57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848C-3E0A-0347-8D95-69B22CD44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8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E52D49-CF66-D00D-A760-2D9F9C15A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7C5A3D-BC4E-BA75-C9EF-2DEC19448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95EFD-BFA7-65BA-E727-8595F92C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D59F-E28E-5049-A6F0-FD348EC326D6}" type="datetimeFigureOut">
              <a:rPr kumimoji="1" lang="zh-CN" altLang="en-US" smtClean="0"/>
              <a:t>2023/2/25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D9AA0-24DC-A2A8-FFB1-759330F4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B302D-D2D0-D3D5-BAF5-6D414365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848C-3E0A-0347-8D95-69B22CD44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14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D38D5-58BD-CC21-AC25-FCA77692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A770E-2740-9C38-B503-C2904D5CE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CFE7D-2829-BA79-7A08-AA9883A0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D59F-E28E-5049-A6F0-FD348EC326D6}" type="datetimeFigureOut">
              <a:rPr kumimoji="1" lang="zh-CN" altLang="en-US" smtClean="0"/>
              <a:t>2023/2/25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4BC31-40B8-BF1D-6312-B17F0608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49616-648C-1C68-D401-D164390C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848C-3E0A-0347-8D95-69B22CD44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24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1B67F-FB48-5330-6F48-D8171386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464A6-A65D-AD86-FA28-9C6F1882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928CA-F325-1BD2-C95F-79D43587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D59F-E28E-5049-A6F0-FD348EC326D6}" type="datetimeFigureOut">
              <a:rPr kumimoji="1" lang="zh-CN" altLang="en-US" smtClean="0"/>
              <a:t>2023/2/25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58160-5251-2BD1-020A-9512FBBC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30413-DB43-58FD-6DB6-2112A337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848C-3E0A-0347-8D95-69B22CD44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43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42E3-2336-650D-95A3-7B1AC0BD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AE607-6742-9B20-5CCC-EC6CC10C4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5C817-91CF-9892-8CBE-552B8083F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E19325-9D5E-F1DA-3DBC-F6BF0955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D59F-E28E-5049-A6F0-FD348EC326D6}" type="datetimeFigureOut">
              <a:rPr kumimoji="1" lang="zh-CN" altLang="en-US" smtClean="0"/>
              <a:t>2023/2/25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8BAA7-5916-F3AA-7880-186938A3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BAE28-C653-062E-084A-967F9DFF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848C-3E0A-0347-8D95-69B22CD44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34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294B0-D612-9C74-3BE5-C2AC1216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42992-3230-BCEF-A989-9BB26F6A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3DC2E0-4601-9C79-CA4B-6CB5D1757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431E59-217B-1B5E-C2E1-E1CDB77F8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33803D-5DC0-829F-4FF0-BC0BB52ED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E4CB13-86BC-9D04-2BFE-0AA4FC54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D59F-E28E-5049-A6F0-FD348EC326D6}" type="datetimeFigureOut">
              <a:rPr kumimoji="1" lang="zh-CN" altLang="en-US" smtClean="0"/>
              <a:t>2023/2/25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1A358B-E6EA-F5BE-1133-FF038D0E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F09204-A05E-2F4B-C1D6-E3A074A4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848C-3E0A-0347-8D95-69B22CD44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2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45A85-99F0-0E1E-04DC-F78F66B2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79E632-C30F-FC24-B315-643C08CD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D59F-E28E-5049-A6F0-FD348EC326D6}" type="datetimeFigureOut">
              <a:rPr kumimoji="1" lang="zh-CN" altLang="en-US" smtClean="0"/>
              <a:t>2023/2/25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DDF029-0A4C-F3E3-A422-92A37BEA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C54714-D87C-FA00-AA7A-C1F0E875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848C-3E0A-0347-8D95-69B22CD44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0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0C1244-DCEA-A449-1181-BEA6D48B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D59F-E28E-5049-A6F0-FD348EC326D6}" type="datetimeFigureOut">
              <a:rPr kumimoji="1" lang="zh-CN" altLang="en-US" smtClean="0"/>
              <a:t>2023/2/25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0BFB7C-8A2B-3EBA-581B-8A5198FD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AB12C0-4501-51DB-07E6-37D966E4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848C-3E0A-0347-8D95-69B22CD44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62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44B76-3DAD-9F68-F076-6BB47905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04AE3-DEC5-DF97-A465-C5622D4A2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B173A6-A21C-7E31-3CD1-7DC317ADC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5301C-2C5E-1BBA-354A-4C457720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D59F-E28E-5049-A6F0-FD348EC326D6}" type="datetimeFigureOut">
              <a:rPr kumimoji="1" lang="zh-CN" altLang="en-US" smtClean="0"/>
              <a:t>2023/2/25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AD9FB-FB69-0295-0DDC-5DF0DC57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ECD99-D04B-0636-6479-0D9920BB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848C-3E0A-0347-8D95-69B22CD44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1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53ED1-5ACE-2CB8-EF55-895101F9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40059C-4A47-FE52-3DF2-409100E5B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1F2FF-A210-7866-C6F4-1E495A42C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D1F1-9974-21A3-669C-03E0178F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D59F-E28E-5049-A6F0-FD348EC326D6}" type="datetimeFigureOut">
              <a:rPr kumimoji="1" lang="zh-CN" altLang="en-US" smtClean="0"/>
              <a:t>2023/2/25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7B755-25D7-C869-D7F9-DB7A9F76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584347-6180-3E4D-B702-08CE2CC9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848C-3E0A-0347-8D95-69B22CD44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53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D0FDD3-58F5-F4FB-A54C-E2ADF79D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2685A-5EC8-95B4-672F-3A10F273D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5C796-965D-D882-16FC-FB76CCDE1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D59F-E28E-5049-A6F0-FD348EC326D6}" type="datetimeFigureOut">
              <a:rPr kumimoji="1" lang="zh-CN" altLang="en-US" smtClean="0"/>
              <a:t>2023/2/25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CA32C-EC89-35BF-16C1-B59AA6F32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E37C0-26E6-C1FD-54C6-312D6E864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848C-3E0A-0347-8D95-69B22CD44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36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1D2787E-D676-DFCB-7E2D-458FF0159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02" y="1168883"/>
            <a:ext cx="4299995" cy="16411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DCDAA1-BAAA-00A8-EF3F-3C9038B7781C}"/>
              </a:ext>
            </a:extLst>
          </p:cNvPr>
          <p:cNvSpPr txBox="1"/>
          <p:nvPr/>
        </p:nvSpPr>
        <p:spPr>
          <a:xfrm>
            <a:off x="898966" y="3216956"/>
            <a:ext cx="103940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HugNLP: Towards Unified and Comprehensive Open-Source Library for Natural Language Processing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5FBE13B-9BF1-1B45-4835-A23CE4193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075" y="-1"/>
            <a:ext cx="2236925" cy="5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C322A9-2CB4-0CE4-C88C-3E4E57AC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20" y="0"/>
            <a:ext cx="614989" cy="61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D5C965A-E7AA-8853-E0CC-BD128AF9BA52}"/>
              </a:ext>
            </a:extLst>
          </p:cNvPr>
          <p:cNvSpPr txBox="1"/>
          <p:nvPr/>
        </p:nvSpPr>
        <p:spPr>
          <a:xfrm>
            <a:off x="3899417" y="6278128"/>
            <a:ext cx="4393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https://github.com/wjn1996/HugNLP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C70F66-4248-80CD-5AE6-FC2B26E58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49" y="4505359"/>
            <a:ext cx="7683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5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1254F79-9F7E-568D-81D5-3FC4CA1E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77" y="752040"/>
            <a:ext cx="8848846" cy="56780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00A294-E6D2-E0C1-D391-8C55D90E6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214267" cy="845112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8C6FA8-43C4-9357-A3C3-FFDB2D5A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075" y="-1"/>
            <a:ext cx="2236925" cy="5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D81D314E-BA06-46A5-D66E-B2DE10DAB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20" y="0"/>
            <a:ext cx="614989" cy="61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FBD3C39-89E3-BEFA-3CA9-1272370CF448}"/>
              </a:ext>
            </a:extLst>
          </p:cNvPr>
          <p:cNvSpPr txBox="1"/>
          <p:nvPr/>
        </p:nvSpPr>
        <p:spPr>
          <a:xfrm>
            <a:off x="5451675" y="644056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Architecture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411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1A527A-C4A3-58C5-790C-07F9ECFB6E77}"/>
              </a:ext>
            </a:extLst>
          </p:cNvPr>
          <p:cNvSpPr txBox="1"/>
          <p:nvPr/>
        </p:nvSpPr>
        <p:spPr>
          <a:xfrm>
            <a:off x="3853574" y="1806892"/>
            <a:ext cx="4499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b="1" dirty="0"/>
              <a:t>Thank You!</a:t>
            </a:r>
            <a:endParaRPr kumimoji="1" lang="zh-CN" altLang="en-US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10D1A-2031-441E-E913-67CF17CEA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075" y="-1"/>
            <a:ext cx="2236925" cy="5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46DF4CF-7F2F-914E-4AE4-D70D56F8C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20" y="0"/>
            <a:ext cx="614989" cy="61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D3325F-3F8E-EF0D-5C17-68372E667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214267" cy="8451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EF1B8F-1B7E-0764-5EA1-5E8DC999F0AE}"/>
              </a:ext>
            </a:extLst>
          </p:cNvPr>
          <p:cNvSpPr txBox="1"/>
          <p:nvPr/>
        </p:nvSpPr>
        <p:spPr>
          <a:xfrm>
            <a:off x="906516" y="3941416"/>
            <a:ext cx="103940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HugNLP: Towards Unified and Comprehensive Open-Source Library for Natural Language Processing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455365-0A5E-890A-2BD4-EC624426BA04}"/>
              </a:ext>
            </a:extLst>
          </p:cNvPr>
          <p:cNvSpPr txBox="1"/>
          <p:nvPr/>
        </p:nvSpPr>
        <p:spPr>
          <a:xfrm>
            <a:off x="3899417" y="6278128"/>
            <a:ext cx="4393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https://github.com/wjn1996/HugNLP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1F27E4-8A72-DB42-ACAA-F9AE72DDD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267" y="4825270"/>
            <a:ext cx="7683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254</Words>
  <Application>Microsoft Macintosh PowerPoint</Application>
  <PresentationFormat>宽屏</PresentationFormat>
  <Paragraphs>19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2023-02-25T02:50:58Z</dcterms:created>
  <dcterms:modified xsi:type="dcterms:W3CDTF">2023-02-25T08:52:12Z</dcterms:modified>
</cp:coreProperties>
</file>