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A8FA24-4DFC-44C8-B526-D4C464E33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Planificateur </a:t>
            </a:r>
            <a:r>
              <a:rPr lang="fr-FR"/>
              <a:t>de Road Trip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534ECD-0DDA-40FA-93F2-4EB2CF736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Web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F6C238-DC27-42C4-A04C-0A449DCE14B3}"/>
              </a:ext>
            </a:extLst>
          </p:cNvPr>
          <p:cNvSpPr txBox="1"/>
          <p:nvPr/>
        </p:nvSpPr>
        <p:spPr>
          <a:xfrm>
            <a:off x="226503" y="5903893"/>
            <a:ext cx="13335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Alban Fourfooz</a:t>
            </a:r>
          </a:p>
          <a:p>
            <a:r>
              <a:rPr lang="fr-FR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Axel </a:t>
            </a:r>
            <a:r>
              <a:rPr lang="fr-FR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Houlès</a:t>
            </a:r>
            <a:endParaRPr lang="fr-FR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fr-FR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Hugo Fournier</a:t>
            </a:r>
          </a:p>
          <a:p>
            <a:r>
              <a:rPr lang="fr-FR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Thomas </a:t>
            </a:r>
            <a:r>
              <a:rPr lang="fr-FR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Yzavard</a:t>
            </a:r>
            <a:endParaRPr lang="fr-FR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7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1BE60-87F2-4599-9CF1-3A86AD0A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27C5ED-2B75-42DA-A6BB-8F44AA48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road trip</a:t>
            </a:r>
          </a:p>
          <a:p>
            <a:r>
              <a:rPr lang="fr-FR" dirty="0"/>
              <a:t>Le partager pour y contribuer à plusieurs</a:t>
            </a:r>
          </a:p>
          <a:p>
            <a:r>
              <a:rPr lang="fr-FR" dirty="0"/>
              <a:t>Ajouter des étapes, des activités et visites</a:t>
            </a:r>
          </a:p>
          <a:p>
            <a:r>
              <a:rPr lang="fr-FR" dirty="0"/>
              <a:t>Créer ou éditer un de ses voyages</a:t>
            </a:r>
          </a:p>
        </p:txBody>
      </p:sp>
    </p:spTree>
    <p:extLst>
      <p:ext uri="{BB962C8B-B14F-4D97-AF65-F5344CB8AC3E}">
        <p14:creationId xmlns:p14="http://schemas.microsoft.com/office/powerpoint/2010/main" val="173100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E1524-33AA-4386-BE8D-62F39036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Planificateur de Road Trip</a:t>
            </a:r>
            <a:br>
              <a:rPr lang="fr-FR" dirty="0"/>
            </a:br>
            <a:r>
              <a:rPr lang="fr-FR" sz="2800" dirty="0"/>
              <a:t>Maquette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8A88979-DA5C-4231-8948-3EA268832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052" t="10601" r="8506" b="10745"/>
          <a:stretch/>
        </p:blipFill>
        <p:spPr>
          <a:xfrm>
            <a:off x="3524523" y="2237766"/>
            <a:ext cx="5950460" cy="436367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268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8C4E2-558E-448F-B463-73C70BE32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Planificateur de Road Trip</a:t>
            </a:r>
            <a:br>
              <a:rPr lang="fr-FR" dirty="0"/>
            </a:br>
            <a:r>
              <a:rPr lang="fr-FR" sz="2800" dirty="0"/>
              <a:t>Base de données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2D3A9C8-0844-48BA-A878-1FA34EDA3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453" b="27477"/>
          <a:stretch/>
        </p:blipFill>
        <p:spPr>
          <a:xfrm>
            <a:off x="2467050" y="2583110"/>
            <a:ext cx="8625839" cy="3505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448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C4737-64EC-4DBE-AC06-B501844C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Planificateur de Road Trip</a:t>
            </a:r>
            <a:br>
              <a:rPr lang="fr-FR" dirty="0"/>
            </a:br>
            <a:r>
              <a:rPr lang="fr-FR" sz="2800" dirty="0"/>
              <a:t>Technologies utilisées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9935D43-059F-459D-A5A9-E5F02AD4E7A3}"/>
              </a:ext>
            </a:extLst>
          </p:cNvPr>
          <p:cNvSpPr/>
          <p:nvPr/>
        </p:nvSpPr>
        <p:spPr>
          <a:xfrm>
            <a:off x="1979803" y="3200050"/>
            <a:ext cx="3238150" cy="106610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Frontend</a:t>
            </a:r>
          </a:p>
          <a:p>
            <a:pPr algn="ctr"/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Angular</a:t>
            </a:r>
            <a:r>
              <a:rPr lang="fr-FR" dirty="0"/>
              <a:t> 5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F09926C-83A7-49B3-BCE9-36B3FB0E27AD}"/>
              </a:ext>
            </a:extLst>
          </p:cNvPr>
          <p:cNvSpPr/>
          <p:nvPr/>
        </p:nvSpPr>
        <p:spPr>
          <a:xfrm>
            <a:off x="6974047" y="3200050"/>
            <a:ext cx="3238150" cy="132161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Backend</a:t>
            </a:r>
          </a:p>
          <a:p>
            <a:pPr algn="ctr"/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C# avec .net </a:t>
            </a:r>
            <a:r>
              <a:rPr lang="fr-FR" dirty="0" err="1"/>
              <a:t>core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Base de données MYSQL</a:t>
            </a:r>
          </a:p>
        </p:txBody>
      </p:sp>
    </p:spTree>
    <p:extLst>
      <p:ext uri="{BB962C8B-B14F-4D97-AF65-F5344CB8AC3E}">
        <p14:creationId xmlns:p14="http://schemas.microsoft.com/office/powerpoint/2010/main" val="212416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C4737-64EC-4DBE-AC06-B501844C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Planificateur de Road Trip</a:t>
            </a:r>
            <a:br>
              <a:rPr lang="fr-FR" dirty="0"/>
            </a:br>
            <a:r>
              <a:rPr lang="fr-FR" sz="2800" dirty="0"/>
              <a:t>APIs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9935D43-059F-459D-A5A9-E5F02AD4E7A3}"/>
              </a:ext>
            </a:extLst>
          </p:cNvPr>
          <p:cNvSpPr/>
          <p:nvPr/>
        </p:nvSpPr>
        <p:spPr>
          <a:xfrm>
            <a:off x="4476925" y="2895949"/>
            <a:ext cx="3238150" cy="106610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API Google Maps</a:t>
            </a:r>
          </a:p>
          <a:p>
            <a:pPr marL="285750" indent="-285750">
              <a:buFontTx/>
              <a:buChar char="-"/>
            </a:pPr>
            <a:r>
              <a:rPr lang="fr-FR" dirty="0"/>
              <a:t>(API gestion de vols)</a:t>
            </a:r>
          </a:p>
        </p:txBody>
      </p:sp>
    </p:spTree>
    <p:extLst>
      <p:ext uri="{BB962C8B-B14F-4D97-AF65-F5344CB8AC3E}">
        <p14:creationId xmlns:p14="http://schemas.microsoft.com/office/powerpoint/2010/main" val="4026380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56</TotalTime>
  <Words>81</Words>
  <Application>Microsoft Office PowerPoint</Application>
  <PresentationFormat>Grand écran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 Light</vt:lpstr>
      <vt:lpstr>Corbel</vt:lpstr>
      <vt:lpstr>Parallaxe</vt:lpstr>
      <vt:lpstr>Planificateur de Road Trip</vt:lpstr>
      <vt:lpstr>Cas d’utilisation</vt:lpstr>
      <vt:lpstr>Planificateur de Road Trip Maquette</vt:lpstr>
      <vt:lpstr>Planificateur de Road Trip Base de données</vt:lpstr>
      <vt:lpstr>Planificateur de Road Trip Technologies utilisées</vt:lpstr>
      <vt:lpstr>Planificateur de Road Trip APIs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Planificateur de RoadTrip</dc:title>
  <dc:creator>Alban fourfooz</dc:creator>
  <cp:lastModifiedBy>Alban fourfooz</cp:lastModifiedBy>
  <cp:revision>7</cp:revision>
  <dcterms:created xsi:type="dcterms:W3CDTF">2018-04-11T23:28:28Z</dcterms:created>
  <dcterms:modified xsi:type="dcterms:W3CDTF">2018-04-16T17:35:58Z</dcterms:modified>
</cp:coreProperties>
</file>