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8FA24-4DFC-44C8-B526-D4C464E33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Planificateur de </a:t>
            </a:r>
            <a:r>
              <a:rPr lang="fr-FR" dirty="0" err="1"/>
              <a:t>RoadTrip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534ECD-0DDA-40FA-93F2-4EB2CF736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Web</a:t>
            </a:r>
          </a:p>
        </p:txBody>
      </p:sp>
    </p:spTree>
    <p:extLst>
      <p:ext uri="{BB962C8B-B14F-4D97-AF65-F5344CB8AC3E}">
        <p14:creationId xmlns:p14="http://schemas.microsoft.com/office/powerpoint/2010/main" val="4166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C4737-64EC-4DBE-AC06-B501844C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18D855-442C-4EF6-AE79-BCF745C3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16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E1524-33AA-4386-BE8D-62F39036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8A88979-DA5C-4231-8948-3EA268832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869" y="2667000"/>
            <a:ext cx="4165600" cy="3124200"/>
          </a:xfrm>
        </p:spPr>
      </p:pic>
    </p:spTree>
    <p:extLst>
      <p:ext uri="{BB962C8B-B14F-4D97-AF65-F5344CB8AC3E}">
        <p14:creationId xmlns:p14="http://schemas.microsoft.com/office/powerpoint/2010/main" val="225268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8C4E2-558E-448F-B463-73C70BE3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2D3A9C8-0844-48BA-A878-1FA34EDA3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492" y="2667000"/>
            <a:ext cx="5960353" cy="3124200"/>
          </a:xfrm>
        </p:spPr>
      </p:pic>
    </p:spTree>
    <p:extLst>
      <p:ext uri="{BB962C8B-B14F-4D97-AF65-F5344CB8AC3E}">
        <p14:creationId xmlns:p14="http://schemas.microsoft.com/office/powerpoint/2010/main" val="353448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</TotalTime>
  <Words>5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Parallaxe</vt:lpstr>
      <vt:lpstr>Planificateur de RoadTrip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Planificateur de RoadTrip</dc:title>
  <dc:creator>Alban fourfooz</dc:creator>
  <cp:lastModifiedBy>Alban fourfooz</cp:lastModifiedBy>
  <cp:revision>1</cp:revision>
  <dcterms:created xsi:type="dcterms:W3CDTF">2018-04-11T23:28:28Z</dcterms:created>
  <dcterms:modified xsi:type="dcterms:W3CDTF">2018-04-11T23:30:43Z</dcterms:modified>
</cp:coreProperties>
</file>