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A8FA24-4DFC-44C8-B526-D4C464E33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Planificateur </a:t>
            </a:r>
            <a:r>
              <a:rPr lang="fr-FR"/>
              <a:t>de Road Trip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534ECD-0DDA-40FA-93F2-4EB2CF736B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Web</a:t>
            </a:r>
          </a:p>
        </p:txBody>
      </p:sp>
    </p:spTree>
    <p:extLst>
      <p:ext uri="{BB962C8B-B14F-4D97-AF65-F5344CB8AC3E}">
        <p14:creationId xmlns:p14="http://schemas.microsoft.com/office/powerpoint/2010/main" val="41667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DE1524-33AA-4386-BE8D-62F39036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Planificateur de Road Trip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8A88979-DA5C-4231-8948-3EA268832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0869" y="2667000"/>
            <a:ext cx="4165600" cy="3124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268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28C4E2-558E-448F-B463-73C70BE32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Planificateur de Road Trip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2D3A9C8-0844-48BA-A878-1FA34EDA3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3492" y="2667000"/>
            <a:ext cx="5960353" cy="3124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448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DC4737-64EC-4DBE-AC06-B501844C7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Planificateur de Road Trip</a:t>
            </a:r>
            <a:br>
              <a:rPr lang="fr-FR" dirty="0"/>
            </a:br>
            <a:r>
              <a:rPr lang="fr-FR" sz="2800" dirty="0"/>
              <a:t>Technologies utilisées</a:t>
            </a:r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9935D43-059F-459D-A5A9-E5F02AD4E7A3}"/>
              </a:ext>
            </a:extLst>
          </p:cNvPr>
          <p:cNvSpPr/>
          <p:nvPr/>
        </p:nvSpPr>
        <p:spPr>
          <a:xfrm>
            <a:off x="1979803" y="3200050"/>
            <a:ext cx="3238150" cy="106610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Frontend</a:t>
            </a:r>
          </a:p>
          <a:p>
            <a:pPr algn="ctr"/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Angular</a:t>
            </a:r>
            <a:r>
              <a:rPr lang="fr-FR" dirty="0"/>
              <a:t> JS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F09926C-83A7-49B3-BCE9-36B3FB0E27AD}"/>
              </a:ext>
            </a:extLst>
          </p:cNvPr>
          <p:cNvSpPr/>
          <p:nvPr/>
        </p:nvSpPr>
        <p:spPr>
          <a:xfrm>
            <a:off x="6974047" y="3200050"/>
            <a:ext cx="3238150" cy="106610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Backend</a:t>
            </a:r>
          </a:p>
          <a:p>
            <a:pPr algn="ctr"/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C# avec .net </a:t>
            </a:r>
            <a:r>
              <a:rPr lang="fr-FR" dirty="0" err="1"/>
              <a:t>core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4167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10</TotalTime>
  <Words>28</Words>
  <Application>Microsoft Office PowerPoint</Application>
  <PresentationFormat>Grand écran</PresentationFormat>
  <Paragraphs>11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Parallaxe</vt:lpstr>
      <vt:lpstr>Planificateur de Road Trip</vt:lpstr>
      <vt:lpstr>Planificateur de Road Trip</vt:lpstr>
      <vt:lpstr>Planificateur de Road Trip</vt:lpstr>
      <vt:lpstr>Planificateur de Road Trip Technologies utilisées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Planificateur de RoadTrip</dc:title>
  <dc:creator>Alban fourfooz</dc:creator>
  <cp:lastModifiedBy>Alban fourfooz</cp:lastModifiedBy>
  <cp:revision>3</cp:revision>
  <dcterms:created xsi:type="dcterms:W3CDTF">2018-04-11T23:28:28Z</dcterms:created>
  <dcterms:modified xsi:type="dcterms:W3CDTF">2018-04-16T15:11:49Z</dcterms:modified>
</cp:coreProperties>
</file>