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48E3E-401B-4E05-F580-8824FF33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616A-52A0-B457-8E23-74BD6C4C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66D8A-82EF-361B-11DD-3C214775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BCBA6-3C37-F06D-670D-AA1C5698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9EE5D-9FE2-9DDC-7472-36B0218F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51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2F25-BC2D-597F-0E53-BD47C442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857DA8-CA4C-2CAE-F7AB-56B2E481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BD732-34B8-336C-B7AF-F909DD97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0C656-69BA-385C-2FED-451D838B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896AB-C9AF-8091-756B-6B8B326A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467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26511-A335-C61D-9E4F-742D51415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FAF68-69DC-1B4E-9E29-7FB02943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15FFD-6477-2461-B26C-8D04B0E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044F-A553-DC9A-6AC0-58356680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36D1B-1A21-F0CF-E144-77B0306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70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D831-B68D-D3FB-9D05-A3E1090D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CF063-AF51-34B7-3707-27AE34B7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075EC-AAEF-21BE-E1AA-23115BD4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0625D2-1E87-FEDB-BDC7-574F7EC6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35A1F-37E9-67B7-A8A8-8A1C9F1A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490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1DBA3-3500-322C-4E51-63E385BA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1D1B1F-4D6E-4C74-30C8-4FD30C23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C35A5-AA5D-F73E-DD07-DA5B47AA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75137-A97C-424C-148A-981060C9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86FA2-24A1-48ED-1C25-4D6BF8E1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118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A82A7-CC7F-9333-702B-07B4FD2A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D69FD-55F1-97A6-8F17-1A13B8EDD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2F2E3-9FA0-8990-10F2-BEEC8378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9ED63C-1149-CADC-9905-E83C15B2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304669-CBB4-AE50-8DCC-6B9D844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20F87-A153-CE40-9DCD-4E42EE1B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66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86616-C771-BDD4-FFD7-91AA5D31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0857B4-7A4D-8D7F-3F32-C3347C0F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CD76D-D0B8-EA11-0C79-F03DBCA5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28F7FD-3A11-7792-BE8D-771776034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4EF0C6-2F03-E0A2-EBA6-FB3842340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9709DB-4101-176C-39DB-ECF2182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0A0FC-898A-7766-4F26-7DE9717C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EB876D-2F50-86C9-2A74-F3257591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504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28DC-D5F4-767B-C78E-D6FB1168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9B642D-99C4-627A-D3F8-9A3217B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417FFC-94FE-FA07-CA30-ADFA333A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CBB257-0722-A6EE-43EE-4B18EB74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127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E43BDF-4454-AD5D-EA1D-071E39A8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1941EA-04CA-43E2-0EB4-F688DFA5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9371C9-3404-11F4-9F36-D5F520EE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508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C92DD-2650-DF17-5EBD-E96123ED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4E307B-FA4A-C565-DCDA-7F128944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D8C0E3-9806-D122-C949-BA8AFD198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84483-9300-8884-28F2-4D03610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7DC08C-CB69-28E0-60F1-68184D38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650601-2347-04CB-8459-2F4B7D1D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47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CE220-220E-D5BD-F58E-F2598C26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23A5BC-6EBC-65C0-9E66-E57C9A1E9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394719-44AB-8C54-2804-4F9FF5148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CF404C-4615-1FC6-710D-F9EE8CC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D7E924-E036-7870-212D-E510C4B1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30ED7-85F0-9940-3A85-DEE38B44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509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2910D6-2008-741A-35A9-B897AAF7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BEA66-F23F-53F3-7A26-906155886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46EA-CD91-CCE2-6FE0-D0D7388F9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EBAC9-E2D6-44ED-8D39-9B569E1F32F9}" type="datetimeFigureOut">
              <a:rPr lang="es-EC" smtClean="0"/>
              <a:t>9/12/2024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8251C-CF8E-0B05-0646-164BB58D2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2305B-A57F-7105-7029-B4F597AFB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57D2A-462E-425C-81CF-4F4D58C08BC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986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150F7-4447-5DBE-D78A-98613A01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C" sz="3300">
                <a:solidFill>
                  <a:schemeClr val="tx2"/>
                </a:solidFill>
              </a:rPr>
              <a:t>Inicio del Juego – Demostración del prototipo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3104B288-A1ED-69B2-E68A-96E077C16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8C02C-E2FB-D146-AC2E-37491203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C" sz="1500" dirty="0">
                <a:solidFill>
                  <a:schemeClr val="tx2"/>
                </a:solidFill>
              </a:rPr>
              <a:t>Dentro de la carpeta </a:t>
            </a:r>
            <a:r>
              <a:rPr lang="es-EC" sz="1500" dirty="0" err="1">
                <a:solidFill>
                  <a:schemeClr val="tx2"/>
                </a:solidFill>
              </a:rPr>
              <a:t>Game_DB</a:t>
            </a:r>
            <a:r>
              <a:rPr lang="es-EC" sz="1500" dirty="0">
                <a:solidFill>
                  <a:schemeClr val="tx2"/>
                </a:solidFill>
              </a:rPr>
              <a:t>/</a:t>
            </a:r>
            <a:r>
              <a:rPr lang="es-EC" sz="1500" dirty="0" err="1">
                <a:solidFill>
                  <a:schemeClr val="tx2"/>
                </a:solidFill>
              </a:rPr>
              <a:t>game</a:t>
            </a:r>
            <a:r>
              <a:rPr lang="es-EC" sz="1500" dirty="0">
                <a:solidFill>
                  <a:schemeClr val="tx2"/>
                </a:solidFill>
              </a:rPr>
              <a:t> se encuentra el ejecutable</a:t>
            </a:r>
          </a:p>
          <a:p>
            <a:r>
              <a:rPr lang="es-EC" sz="1500" dirty="0">
                <a:solidFill>
                  <a:schemeClr val="tx2"/>
                </a:solidFill>
              </a:rPr>
              <a:t>Se abren 2 instancias de este ejecutable y se inicia la sesión</a:t>
            </a:r>
          </a:p>
          <a:p>
            <a:pPr lvl="1"/>
            <a:r>
              <a:rPr lang="es-EC" sz="1500" dirty="0">
                <a:solidFill>
                  <a:schemeClr val="tx2"/>
                </a:solidFill>
              </a:rPr>
              <a:t>Los usuarios en este caso son:</a:t>
            </a:r>
          </a:p>
          <a:p>
            <a:pPr lvl="2"/>
            <a:r>
              <a:rPr lang="es-EC" sz="1500" dirty="0" err="1">
                <a:solidFill>
                  <a:schemeClr val="tx2"/>
                </a:solidFill>
              </a:rPr>
              <a:t>Username</a:t>
            </a:r>
            <a:r>
              <a:rPr lang="es-EC" sz="1500" dirty="0">
                <a:solidFill>
                  <a:schemeClr val="tx2"/>
                </a:solidFill>
              </a:rPr>
              <a:t>: Green, </a:t>
            </a:r>
            <a:r>
              <a:rPr lang="es-EC" sz="1500" dirty="0" err="1">
                <a:solidFill>
                  <a:schemeClr val="tx2"/>
                </a:solidFill>
              </a:rPr>
              <a:t>Password</a:t>
            </a:r>
            <a:r>
              <a:rPr lang="es-EC" sz="1500" dirty="0">
                <a:solidFill>
                  <a:schemeClr val="tx2"/>
                </a:solidFill>
              </a:rPr>
              <a:t>: </a:t>
            </a:r>
            <a:r>
              <a:rPr lang="es-EC" sz="1500" dirty="0" err="1">
                <a:solidFill>
                  <a:schemeClr val="tx2"/>
                </a:solidFill>
              </a:rPr>
              <a:t>GreenP</a:t>
            </a:r>
            <a:endParaRPr lang="es-EC" sz="1500" dirty="0">
              <a:solidFill>
                <a:schemeClr val="tx2"/>
              </a:solidFill>
            </a:endParaRPr>
          </a:p>
          <a:p>
            <a:pPr lvl="2"/>
            <a:r>
              <a:rPr lang="es-EC" sz="1500" dirty="0" err="1">
                <a:solidFill>
                  <a:schemeClr val="tx2"/>
                </a:solidFill>
              </a:rPr>
              <a:t>Username</a:t>
            </a:r>
            <a:r>
              <a:rPr lang="es-EC" sz="1500" dirty="0">
                <a:solidFill>
                  <a:schemeClr val="tx2"/>
                </a:solidFill>
              </a:rPr>
              <a:t>: </a:t>
            </a:r>
            <a:r>
              <a:rPr lang="es-EC" sz="1500" dirty="0" err="1">
                <a:solidFill>
                  <a:schemeClr val="tx2"/>
                </a:solidFill>
              </a:rPr>
              <a:t>Purple</a:t>
            </a:r>
            <a:r>
              <a:rPr lang="es-EC" sz="1500" dirty="0">
                <a:solidFill>
                  <a:schemeClr val="tx2"/>
                </a:solidFill>
              </a:rPr>
              <a:t>, </a:t>
            </a:r>
            <a:r>
              <a:rPr lang="es-EC" sz="1500" dirty="0" err="1">
                <a:solidFill>
                  <a:schemeClr val="tx2"/>
                </a:solidFill>
              </a:rPr>
              <a:t>Password</a:t>
            </a:r>
            <a:r>
              <a:rPr lang="es-EC" sz="1500" dirty="0">
                <a:solidFill>
                  <a:schemeClr val="tx2"/>
                </a:solidFill>
              </a:rPr>
              <a:t>: </a:t>
            </a:r>
            <a:r>
              <a:rPr lang="es-EC" sz="1500" dirty="0" err="1">
                <a:solidFill>
                  <a:schemeClr val="tx2"/>
                </a:solidFill>
              </a:rPr>
              <a:t>PurpleP</a:t>
            </a:r>
            <a:endParaRPr lang="es-EC" sz="1500" dirty="0">
              <a:solidFill>
                <a:schemeClr val="tx2"/>
              </a:solidFill>
            </a:endParaRPr>
          </a:p>
          <a:p>
            <a:pPr lvl="1"/>
            <a:r>
              <a:rPr lang="es-EC" sz="1500" dirty="0">
                <a:solidFill>
                  <a:schemeClr val="tx2"/>
                </a:solidFill>
              </a:rPr>
              <a:t>Al iniciar sesión en las 2 instancias se elige cual va a iniciar el servidor y cuál va a unirse al servidor</a:t>
            </a:r>
          </a:p>
          <a:p>
            <a:pPr lvl="1"/>
            <a:r>
              <a:rPr lang="es-EC" sz="1500" dirty="0">
                <a:solidFill>
                  <a:schemeClr val="tx2"/>
                </a:solidFill>
              </a:rPr>
              <a:t>A los 2 jugadores entrar al servidor el juego comienza y el primero en responder todas las preguntas es el que gana</a:t>
            </a:r>
          </a:p>
          <a:p>
            <a:pPr lvl="1"/>
            <a:r>
              <a:rPr lang="es-EC" sz="1500" dirty="0">
                <a:solidFill>
                  <a:schemeClr val="tx2"/>
                </a:solidFill>
              </a:rPr>
              <a:t>El número de victorias es guardado al acabar la partida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70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0894E3-D7F5-FF3D-CC71-03449878E375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Obtencion de estadisticas de los usuarios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86E4678-2E37-C436-2273-2C4A1D90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1261206"/>
            <a:ext cx="4324849" cy="9730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845A09B-C7A0-A5B3-A27F-518E5D06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481906"/>
            <a:ext cx="4324849" cy="9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8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17F2D7-6C33-673E-498E-7C533F31A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33EFE0-66E2-1D45-72DE-0B81CC9F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90AADD-E01B-2A31-24F2-B36D2E33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8826"/>
            <a:ext cx="10905066" cy="398034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112266-226C-7427-92B9-F660AFD2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8826"/>
            <a:ext cx="10905066" cy="398034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150F7-4447-5DBE-D78A-98613A01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C" sz="3300">
                <a:solidFill>
                  <a:schemeClr val="tx2"/>
                </a:solidFill>
              </a:rPr>
              <a:t>Base de Datos – Administración y manejo de datos en el juego</a:t>
            </a:r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A8AEB0E0-24B7-1DA6-9B5F-ACC9F950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8C02C-E2FB-D146-AC2E-37491203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EC" sz="1700">
                <a:solidFill>
                  <a:schemeClr val="tx2"/>
                </a:solidFill>
              </a:rPr>
              <a:t>La carpeta Game_DB contiene una aplicación la cual tiene el propósito de ser un Middleware entre la Base de Datos y el Juego</a:t>
            </a:r>
          </a:p>
          <a:p>
            <a:r>
              <a:rPr lang="es-EC" sz="1700">
                <a:solidFill>
                  <a:schemeClr val="tx2"/>
                </a:solidFill>
              </a:rPr>
              <a:t>Desde esta aplicación el administrador maneja los datos usados en el juego como las preguntas provistas, usuarios y estadísticas de los usuarios conseguidas en el juego</a:t>
            </a:r>
          </a:p>
          <a:p>
            <a:r>
              <a:rPr lang="es-EC" sz="1700">
                <a:solidFill>
                  <a:schemeClr val="tx2"/>
                </a:solidFill>
              </a:rPr>
              <a:t>Los archivos con los datos están guardados en formato .json con la finalidad de demostrar la conexión entre estos dos de manera fácil</a:t>
            </a:r>
          </a:p>
          <a:p>
            <a:r>
              <a:rPr lang="es-EC" sz="1700">
                <a:solidFill>
                  <a:schemeClr val="tx2"/>
                </a:solidFill>
              </a:rPr>
              <a:t>El juego usa 3 archivos .json, uno contiene las preguntas, otro las credenciales de usuarios y el ultimo las estadísticas de estos usuarios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17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150F7-4447-5DBE-D78A-98613A01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EC" sz="3300" dirty="0">
                <a:solidFill>
                  <a:schemeClr val="tx2"/>
                </a:solidFill>
              </a:rPr>
              <a:t>Base de Datos – Administración y manejo de datos en 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8C02C-E2FB-D146-AC2E-37491203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EC" sz="1500" dirty="0">
                <a:solidFill>
                  <a:schemeClr val="tx2"/>
                </a:solidFill>
              </a:rPr>
              <a:t>La aplicación para el manejo y sincronización de datos entre el juego y la base de datos es usada de la siguiente manera</a:t>
            </a:r>
          </a:p>
          <a:p>
            <a:r>
              <a:rPr lang="es-EC" sz="1500" dirty="0">
                <a:solidFill>
                  <a:schemeClr val="tx2"/>
                </a:solidFill>
              </a:rPr>
              <a:t>En la carpeta raíz </a:t>
            </a:r>
            <a:r>
              <a:rPr lang="es-EC" sz="1500" dirty="0" err="1">
                <a:solidFill>
                  <a:schemeClr val="tx2"/>
                </a:solidFill>
              </a:rPr>
              <a:t>Game_DB</a:t>
            </a:r>
            <a:r>
              <a:rPr lang="es-EC" sz="1500" dirty="0">
                <a:solidFill>
                  <a:schemeClr val="tx2"/>
                </a:solidFill>
              </a:rPr>
              <a:t> se </a:t>
            </a:r>
            <a:r>
              <a:rPr lang="es-EC" sz="1500" dirty="0" err="1">
                <a:solidFill>
                  <a:schemeClr val="tx2"/>
                </a:solidFill>
              </a:rPr>
              <a:t>incia</a:t>
            </a:r>
            <a:r>
              <a:rPr lang="es-EC" sz="1500" dirty="0">
                <a:solidFill>
                  <a:schemeClr val="tx2"/>
                </a:solidFill>
              </a:rPr>
              <a:t> el contenedor a través de consola con </a:t>
            </a:r>
            <a:r>
              <a:rPr lang="es-EC" sz="1500" i="1" dirty="0" err="1">
                <a:solidFill>
                  <a:schemeClr val="tx2"/>
                </a:solidFill>
              </a:rPr>
              <a:t>docker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i="1" dirty="0" err="1">
                <a:solidFill>
                  <a:schemeClr val="tx2"/>
                </a:solidFill>
              </a:rPr>
              <a:t>compose</a:t>
            </a:r>
            <a:r>
              <a:rPr lang="es-EC" sz="1500" i="1" dirty="0">
                <a:solidFill>
                  <a:schemeClr val="tx2"/>
                </a:solidFill>
              </a:rPr>
              <a:t> up –d </a:t>
            </a:r>
            <a:r>
              <a:rPr lang="es-EC" sz="1500" dirty="0">
                <a:solidFill>
                  <a:schemeClr val="tx2"/>
                </a:solidFill>
              </a:rPr>
              <a:t>y se ejecuta </a:t>
            </a:r>
            <a:r>
              <a:rPr lang="es-EC" sz="1500" i="1" dirty="0" err="1">
                <a:solidFill>
                  <a:schemeClr val="tx2"/>
                </a:solidFill>
              </a:rPr>
              <a:t>npx</a:t>
            </a:r>
            <a:r>
              <a:rPr lang="es-EC" sz="1500" i="1" dirty="0">
                <a:solidFill>
                  <a:schemeClr val="tx2"/>
                </a:solidFill>
              </a:rPr>
              <a:t> prisma </a:t>
            </a:r>
            <a:r>
              <a:rPr lang="es-EC" sz="1500" i="1" dirty="0" err="1">
                <a:solidFill>
                  <a:schemeClr val="tx2"/>
                </a:solidFill>
              </a:rPr>
              <a:t>generate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dirty="0">
                <a:solidFill>
                  <a:schemeClr val="tx2"/>
                </a:solidFill>
              </a:rPr>
              <a:t>y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i="1" dirty="0" err="1">
                <a:solidFill>
                  <a:schemeClr val="tx2"/>
                </a:solidFill>
              </a:rPr>
              <a:t>npx</a:t>
            </a:r>
            <a:r>
              <a:rPr lang="es-EC" sz="1500" i="1" dirty="0">
                <a:solidFill>
                  <a:schemeClr val="tx2"/>
                </a:solidFill>
              </a:rPr>
              <a:t> prisma </a:t>
            </a:r>
            <a:r>
              <a:rPr lang="es-EC" sz="1500" i="1" dirty="0" err="1">
                <a:solidFill>
                  <a:schemeClr val="tx2"/>
                </a:solidFill>
              </a:rPr>
              <a:t>migrate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i="1" dirty="0" err="1">
                <a:solidFill>
                  <a:schemeClr val="tx2"/>
                </a:solidFill>
              </a:rPr>
              <a:t>dev</a:t>
            </a:r>
            <a:r>
              <a:rPr lang="es-EC" sz="1500" i="1" dirty="0">
                <a:solidFill>
                  <a:schemeClr val="tx2"/>
                </a:solidFill>
              </a:rPr>
              <a:t> --</a:t>
            </a:r>
            <a:r>
              <a:rPr lang="es-EC" sz="1500" i="1" dirty="0" err="1">
                <a:solidFill>
                  <a:schemeClr val="tx2"/>
                </a:solidFill>
              </a:rPr>
              <a:t>name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i="1" dirty="0" err="1">
                <a:solidFill>
                  <a:schemeClr val="tx2"/>
                </a:solidFill>
              </a:rPr>
              <a:t>init</a:t>
            </a:r>
            <a:endParaRPr lang="es-EC" sz="1500" i="1" dirty="0">
              <a:solidFill>
                <a:schemeClr val="tx2"/>
              </a:solidFill>
            </a:endParaRPr>
          </a:p>
          <a:p>
            <a:r>
              <a:rPr lang="es-EC" sz="1500" dirty="0">
                <a:solidFill>
                  <a:schemeClr val="tx2"/>
                </a:solidFill>
              </a:rPr>
              <a:t>Al estar levantado el contenedor de la base de datos y su ORM se entra a la carpeta </a:t>
            </a:r>
            <a:r>
              <a:rPr lang="es-EC" sz="1500" dirty="0" err="1">
                <a:solidFill>
                  <a:schemeClr val="tx2"/>
                </a:solidFill>
              </a:rPr>
              <a:t>src</a:t>
            </a:r>
            <a:r>
              <a:rPr lang="es-EC" sz="1500" dirty="0">
                <a:solidFill>
                  <a:schemeClr val="tx2"/>
                </a:solidFill>
              </a:rPr>
              <a:t> para ejecutar el siguiente comando </a:t>
            </a:r>
            <a:r>
              <a:rPr lang="es-EC" sz="1500" i="1" dirty="0" err="1">
                <a:solidFill>
                  <a:schemeClr val="tx2"/>
                </a:solidFill>
              </a:rPr>
              <a:t>npx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i="1" dirty="0" err="1">
                <a:solidFill>
                  <a:schemeClr val="tx2"/>
                </a:solidFill>
              </a:rPr>
              <a:t>ts-node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  <a:r>
              <a:rPr lang="es-EC" sz="1500" i="1" dirty="0" err="1">
                <a:solidFill>
                  <a:schemeClr val="tx2"/>
                </a:solidFill>
              </a:rPr>
              <a:t>app.ts</a:t>
            </a:r>
            <a:r>
              <a:rPr lang="es-EC" sz="1500" i="1" dirty="0">
                <a:solidFill>
                  <a:schemeClr val="tx2"/>
                </a:solidFill>
              </a:rPr>
              <a:t> </a:t>
            </a:r>
          </a:p>
          <a:p>
            <a:r>
              <a:rPr lang="es-EC" sz="1500" dirty="0">
                <a:solidFill>
                  <a:schemeClr val="tx2"/>
                </a:solidFill>
              </a:rPr>
              <a:t>Con esto la aplicación inicia y desde esta se pueden modificar varios datos que son usados en el juego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A8AEB0E0-24B7-1DA6-9B5F-ACC9F950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0894E3-D7F5-FF3D-CC71-03449878E375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latin typeface="+mj-lt"/>
                <a:ea typeface="+mj-ea"/>
                <a:cs typeface="+mj-cs"/>
              </a:rPr>
              <a:t>Pregunta añadida a la base de datos y sincronizada con el archivo json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5A2CD5-C46F-0C61-F902-D6A01C0C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2" y="2091095"/>
            <a:ext cx="5290867" cy="42062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680A6A-EE0D-6E65-EBA7-23867A29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3197946"/>
            <a:ext cx="5431536" cy="19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0894E3-D7F5-FF3D-CC71-03449878E375}"/>
              </a:ext>
            </a:extLst>
          </p:cNvPr>
          <p:cNvSpPr txBox="1"/>
          <p:nvPr/>
        </p:nvSpPr>
        <p:spPr>
          <a:xfrm>
            <a:off x="5445299" y="4592325"/>
            <a:ext cx="5946579" cy="151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Obtencion</a:t>
            </a:r>
            <a:r>
              <a:rPr lang="en-US" sz="3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preguntas</a:t>
            </a:r>
            <a:r>
              <a:rPr lang="en-US" sz="3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credenciales</a:t>
            </a:r>
            <a:r>
              <a:rPr lang="en-US" sz="3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disponibles</a:t>
            </a:r>
            <a:r>
              <a:rPr lang="en-US" sz="3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la base de </a:t>
            </a:r>
            <a:r>
              <a:rPr lang="en-US" sz="3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3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8ABA517-9409-6AFB-6267-1E8434D0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1" y="767377"/>
            <a:ext cx="4909129" cy="2258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5F786E-AD66-1536-F8CE-60BF4586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847988"/>
            <a:ext cx="4909129" cy="17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6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369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Tema de Office</vt:lpstr>
      <vt:lpstr>Inicio del Juego – Demostración del prototipo</vt:lpstr>
      <vt:lpstr>Presentación de PowerPoint</vt:lpstr>
      <vt:lpstr>Presentación de PowerPoint</vt:lpstr>
      <vt:lpstr>Presentación de PowerPoint</vt:lpstr>
      <vt:lpstr>Presentación de PowerPoint</vt:lpstr>
      <vt:lpstr>Base de Datos – Administración y manejo de datos en el juego</vt:lpstr>
      <vt:lpstr>Base de Datos – Administración y manejo de datos en el juego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20</cp:revision>
  <dcterms:created xsi:type="dcterms:W3CDTF">2024-12-10T00:40:29Z</dcterms:created>
  <dcterms:modified xsi:type="dcterms:W3CDTF">2024-12-10T02:03:38Z</dcterms:modified>
</cp:coreProperties>
</file>