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ADAD"/>
    <a:srgbClr val="BEBEBE"/>
    <a:srgbClr val="B5C8E9"/>
    <a:srgbClr val="86A4DA"/>
    <a:srgbClr val="4976C7"/>
    <a:srgbClr val="567FCA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4AEC77-A499-4569-8E60-3C7E95C69A46}" v="79" dt="2019-08-27T13:01:02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 Chenglin" userId="30ce370a3fb80ae7" providerId="LiveId" clId="{D44AEC77-A499-4569-8E60-3C7E95C69A46}"/>
    <pc:docChg chg="undo custSel addSld modSld">
      <pc:chgData name="Yu Chenglin" userId="30ce370a3fb80ae7" providerId="LiveId" clId="{D44AEC77-A499-4569-8E60-3C7E95C69A46}" dt="2019-08-27T13:01:07.233" v="196" actId="1076"/>
      <pc:docMkLst>
        <pc:docMk/>
      </pc:docMkLst>
      <pc:sldChg chg="addSp delSp modSp">
        <pc:chgData name="Yu Chenglin" userId="30ce370a3fb80ae7" providerId="LiveId" clId="{D44AEC77-A499-4569-8E60-3C7E95C69A46}" dt="2019-08-27T13:01:07.233" v="196" actId="1076"/>
        <pc:sldMkLst>
          <pc:docMk/>
          <pc:sldMk cId="282638067" sldId="257"/>
        </pc:sldMkLst>
        <pc:spChg chg="add del mod ord topLvl">
          <ac:chgData name="Yu Chenglin" userId="30ce370a3fb80ae7" providerId="LiveId" clId="{D44AEC77-A499-4569-8E60-3C7E95C69A46}" dt="2019-08-27T12:59:48.559" v="193" actId="478"/>
          <ac:spMkLst>
            <pc:docMk/>
            <pc:sldMk cId="282638067" sldId="257"/>
            <ac:spMk id="2" creationId="{0A280E5D-24E3-4728-BF66-406470701837}"/>
          </ac:spMkLst>
        </pc:spChg>
        <pc:spChg chg="mod topLvl">
          <ac:chgData name="Yu Chenglin" userId="30ce370a3fb80ae7" providerId="LiveId" clId="{D44AEC77-A499-4569-8E60-3C7E95C69A46}" dt="2019-08-26T15:07:33.270" v="111" actId="164"/>
          <ac:spMkLst>
            <pc:docMk/>
            <pc:sldMk cId="282638067" sldId="257"/>
            <ac:spMk id="5" creationId="{9FA5AF01-AD87-41F2-A4A2-C5DE8EC105B7}"/>
          </ac:spMkLst>
        </pc:spChg>
        <pc:spChg chg="mod topLvl">
          <ac:chgData name="Yu Chenglin" userId="30ce370a3fb80ae7" providerId="LiveId" clId="{D44AEC77-A499-4569-8E60-3C7E95C69A46}" dt="2019-08-26T15:07:33.270" v="111" actId="164"/>
          <ac:spMkLst>
            <pc:docMk/>
            <pc:sldMk cId="282638067" sldId="257"/>
            <ac:spMk id="14" creationId="{C31FCE85-56B1-4498-A354-6CBA42566C07}"/>
          </ac:spMkLst>
        </pc:spChg>
        <pc:spChg chg="mod topLvl">
          <ac:chgData name="Yu Chenglin" userId="30ce370a3fb80ae7" providerId="LiveId" clId="{D44AEC77-A499-4569-8E60-3C7E95C69A46}" dt="2019-08-26T15:07:33.270" v="111" actId="164"/>
          <ac:spMkLst>
            <pc:docMk/>
            <pc:sldMk cId="282638067" sldId="257"/>
            <ac:spMk id="15" creationId="{096AC995-2898-4849-A773-8EBF555A7780}"/>
          </ac:spMkLst>
        </pc:spChg>
        <pc:spChg chg="mod topLvl">
          <ac:chgData name="Yu Chenglin" userId="30ce370a3fb80ae7" providerId="LiveId" clId="{D44AEC77-A499-4569-8E60-3C7E95C69A46}" dt="2019-08-26T15:07:33.270" v="111" actId="164"/>
          <ac:spMkLst>
            <pc:docMk/>
            <pc:sldMk cId="282638067" sldId="257"/>
            <ac:spMk id="17" creationId="{3C0A79A0-4016-48D1-918B-12B05B05EEBD}"/>
          </ac:spMkLst>
        </pc:spChg>
        <pc:spChg chg="mod topLvl">
          <ac:chgData name="Yu Chenglin" userId="30ce370a3fb80ae7" providerId="LiveId" clId="{D44AEC77-A499-4569-8E60-3C7E95C69A46}" dt="2019-08-26T15:07:33.270" v="111" actId="164"/>
          <ac:spMkLst>
            <pc:docMk/>
            <pc:sldMk cId="282638067" sldId="257"/>
            <ac:spMk id="19" creationId="{C6DF3391-67F1-46AC-AD3F-08A2669BB7B3}"/>
          </ac:spMkLst>
        </pc:spChg>
        <pc:spChg chg="mod topLvl">
          <ac:chgData name="Yu Chenglin" userId="30ce370a3fb80ae7" providerId="LiveId" clId="{D44AEC77-A499-4569-8E60-3C7E95C69A46}" dt="2019-08-26T15:07:33.270" v="111" actId="164"/>
          <ac:spMkLst>
            <pc:docMk/>
            <pc:sldMk cId="282638067" sldId="257"/>
            <ac:spMk id="21" creationId="{3715309A-848D-48D6-870D-C931001AF7D6}"/>
          </ac:spMkLst>
        </pc:spChg>
        <pc:spChg chg="add del mod topLvl">
          <ac:chgData name="Yu Chenglin" userId="30ce370a3fb80ae7" providerId="LiveId" clId="{D44AEC77-A499-4569-8E60-3C7E95C69A46}" dt="2019-08-26T15:07:33.270" v="111" actId="164"/>
          <ac:spMkLst>
            <pc:docMk/>
            <pc:sldMk cId="282638067" sldId="257"/>
            <ac:spMk id="23" creationId="{96E4392A-7221-46CD-8AAA-EEA5C79D2BAE}"/>
          </ac:spMkLst>
        </pc:spChg>
        <pc:grpChg chg="add del mod">
          <ac:chgData name="Yu Chenglin" userId="30ce370a3fb80ae7" providerId="LiveId" clId="{D44AEC77-A499-4569-8E60-3C7E95C69A46}" dt="2019-08-26T14:59:22.721" v="12" actId="165"/>
          <ac:grpSpMkLst>
            <pc:docMk/>
            <pc:sldMk cId="282638067" sldId="257"/>
            <ac:grpSpMk id="3" creationId="{3CE31020-13A4-4B4C-81C0-19D20A119A86}"/>
          </ac:grpSpMkLst>
        </pc:grpChg>
        <pc:grpChg chg="add mod">
          <ac:chgData name="Yu Chenglin" userId="30ce370a3fb80ae7" providerId="LiveId" clId="{D44AEC77-A499-4569-8E60-3C7E95C69A46}" dt="2019-08-26T15:01:01.244" v="29" actId="338"/>
          <ac:grpSpMkLst>
            <pc:docMk/>
            <pc:sldMk cId="282638067" sldId="257"/>
            <ac:grpSpMk id="4" creationId="{5FFC730A-E5A8-434B-9954-BB5CCA598A85}"/>
          </ac:grpSpMkLst>
        </pc:grpChg>
        <pc:grpChg chg="add mod">
          <ac:chgData name="Yu Chenglin" userId="30ce370a3fb80ae7" providerId="LiveId" clId="{D44AEC77-A499-4569-8E60-3C7E95C69A46}" dt="2019-08-26T15:02:58.518" v="78" actId="338"/>
          <ac:grpSpMkLst>
            <pc:docMk/>
            <pc:sldMk cId="282638067" sldId="257"/>
            <ac:grpSpMk id="6" creationId="{5B059175-CC5E-4AC4-853F-0D9B24DF3B36}"/>
          </ac:grpSpMkLst>
        </pc:grpChg>
        <pc:grpChg chg="add del mod">
          <ac:chgData name="Yu Chenglin" userId="30ce370a3fb80ae7" providerId="LiveId" clId="{D44AEC77-A499-4569-8E60-3C7E95C69A46}" dt="2019-08-26T15:06:27.743" v="95" actId="165"/>
          <ac:grpSpMkLst>
            <pc:docMk/>
            <pc:sldMk cId="282638067" sldId="257"/>
            <ac:grpSpMk id="7" creationId="{019C3B1A-77A4-46CB-B226-A7E21630986B}"/>
          </ac:grpSpMkLst>
        </pc:grpChg>
        <pc:grpChg chg="add mod topLvl">
          <ac:chgData name="Yu Chenglin" userId="30ce370a3fb80ae7" providerId="LiveId" clId="{D44AEC77-A499-4569-8E60-3C7E95C69A46}" dt="2019-08-27T13:00:03.773" v="194" actId="1076"/>
          <ac:grpSpMkLst>
            <pc:docMk/>
            <pc:sldMk cId="282638067" sldId="257"/>
            <ac:grpSpMk id="8" creationId="{305AF46A-D2CE-4127-A935-53BC8DADA7B0}"/>
          </ac:grpSpMkLst>
        </pc:grpChg>
        <pc:grpChg chg="add del mod">
          <ac:chgData name="Yu Chenglin" userId="30ce370a3fb80ae7" providerId="LiveId" clId="{D44AEC77-A499-4569-8E60-3C7E95C69A46}" dt="2019-08-26T15:08:47.022" v="128" actId="165"/>
          <ac:grpSpMkLst>
            <pc:docMk/>
            <pc:sldMk cId="282638067" sldId="257"/>
            <ac:grpSpMk id="9" creationId="{76F3432C-4461-4B67-ADB4-F358CB4A6A63}"/>
          </ac:grpSpMkLst>
        </pc:grpChg>
        <pc:grpChg chg="add del mod">
          <ac:chgData name="Yu Chenglin" userId="30ce370a3fb80ae7" providerId="LiveId" clId="{D44AEC77-A499-4569-8E60-3C7E95C69A46}" dt="2019-08-26T15:27:14.779" v="191" actId="165"/>
          <ac:grpSpMkLst>
            <pc:docMk/>
            <pc:sldMk cId="282638067" sldId="257"/>
            <ac:grpSpMk id="10" creationId="{04F220FA-226F-4224-A9DD-6D8BC7BDA3EE}"/>
          </ac:grpSpMkLst>
        </pc:grpChg>
        <pc:grpChg chg="del mod topLvl">
          <ac:chgData name="Yu Chenglin" userId="30ce370a3fb80ae7" providerId="LiveId" clId="{D44AEC77-A499-4569-8E60-3C7E95C69A46}" dt="2019-08-26T15:06:36.817" v="96" actId="165"/>
          <ac:grpSpMkLst>
            <pc:docMk/>
            <pc:sldMk cId="282638067" sldId="257"/>
            <ac:grpSpMk id="27" creationId="{A42219C6-7162-4BA6-8471-D22FD64064D0}"/>
          </ac:grpSpMkLst>
        </pc:grpChg>
        <pc:picChg chg="add mod">
          <ac:chgData name="Yu Chenglin" userId="30ce370a3fb80ae7" providerId="LiveId" clId="{D44AEC77-A499-4569-8E60-3C7E95C69A46}" dt="2019-08-27T13:01:07.233" v="196" actId="1076"/>
          <ac:picMkLst>
            <pc:docMk/>
            <pc:sldMk cId="282638067" sldId="257"/>
            <ac:picMk id="4" creationId="{A55E6FA9-162F-4F77-866A-FC8D94302418}"/>
          </ac:picMkLst>
        </pc:picChg>
        <pc:picChg chg="add del mod">
          <ac:chgData name="Yu Chenglin" userId="30ce370a3fb80ae7" providerId="LiveId" clId="{D44AEC77-A499-4569-8E60-3C7E95C69A46}" dt="2019-08-26T15:11:45.556" v="136" actId="478"/>
          <ac:picMkLst>
            <pc:docMk/>
            <pc:sldMk cId="282638067" sldId="257"/>
            <ac:picMk id="12" creationId="{98679693-5ECC-4E58-BCBC-3A190A9CF239}"/>
          </ac:picMkLst>
        </pc:picChg>
      </pc:sldChg>
      <pc:sldChg chg="addSp delSp modSp add">
        <pc:chgData name="Yu Chenglin" userId="30ce370a3fb80ae7" providerId="LiveId" clId="{D44AEC77-A499-4569-8E60-3C7E95C69A46}" dt="2019-08-26T15:13:26.833" v="190"/>
        <pc:sldMkLst>
          <pc:docMk/>
          <pc:sldMk cId="242601810" sldId="258"/>
        </pc:sldMkLst>
        <pc:spChg chg="del">
          <ac:chgData name="Yu Chenglin" userId="30ce370a3fb80ae7" providerId="LiveId" clId="{D44AEC77-A499-4569-8E60-3C7E95C69A46}" dt="2019-08-26T15:11:49.824" v="138" actId="478"/>
          <ac:spMkLst>
            <pc:docMk/>
            <pc:sldMk cId="242601810" sldId="258"/>
            <ac:spMk id="2" creationId="{4E02C180-9997-4320-8733-017AB5FC1BE1}"/>
          </ac:spMkLst>
        </pc:spChg>
        <pc:spChg chg="del">
          <ac:chgData name="Yu Chenglin" userId="30ce370a3fb80ae7" providerId="LiveId" clId="{D44AEC77-A499-4569-8E60-3C7E95C69A46}" dt="2019-08-26T15:11:48.294" v="137" actId="478"/>
          <ac:spMkLst>
            <pc:docMk/>
            <pc:sldMk cId="242601810" sldId="258"/>
            <ac:spMk id="3" creationId="{DB2746D8-6946-47F9-8482-4C3B2E7BDCB4}"/>
          </ac:spMkLst>
        </pc:spChg>
        <pc:picChg chg="add mod">
          <ac:chgData name="Yu Chenglin" userId="30ce370a3fb80ae7" providerId="LiveId" clId="{D44AEC77-A499-4569-8E60-3C7E95C69A46}" dt="2019-08-26T15:13:26.833" v="190"/>
          <ac:picMkLst>
            <pc:docMk/>
            <pc:sldMk cId="242601810" sldId="258"/>
            <ac:picMk id="5" creationId="{EAE58BE0-53CD-4A07-B5C8-6D5C20B1C1D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14A3D-729D-44E2-830E-E06A77748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3FED8B-C7A5-436C-8D31-854CA32A7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5505B-1AA8-4345-96CF-081A14EF3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C8CA-4551-48F5-A6AC-EFE2602E98C9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B8E44-5FB1-4893-9BB2-6C50C77F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8797A5-DD47-4F19-8769-D3583E00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657B-E6C1-4418-BA44-65925E468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00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7807B-36E2-49C4-BBE0-522B8CE9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BA2A7E-0FEC-4E24-8851-27750B7D1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74230-B431-451B-BEC8-13B94A45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C8CA-4551-48F5-A6AC-EFE2602E98C9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7D8EB-5F51-4C2E-96AE-64E009AB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70D3C-7B99-4112-9A67-A9289FA6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657B-E6C1-4418-BA44-65925E468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24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77ACC3-CBFB-4407-9384-FB5EEEF61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DC5CA5-5B86-40AE-B0BB-FB05878C0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7BA34B-DC9F-4685-B7D5-D6374101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C8CA-4551-48F5-A6AC-EFE2602E98C9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A39139-99F2-4531-84F1-DF4B78A9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47172C-2BE7-4752-B521-B45131AF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657B-E6C1-4418-BA44-65925E468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19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181A9-8087-41A8-8BD1-C01C634D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C2C84-822D-4FB2-9734-C62FC72CD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4938B2-6655-4388-88AF-3CAFC978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C8CA-4551-48F5-A6AC-EFE2602E98C9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ACA2DA-0CF5-40FD-A790-C45DC73E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15B0FE-2639-41AC-8FCB-DB60D3F8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657B-E6C1-4418-BA44-65925E468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43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754F6-1189-4D35-B1C7-81B3806B8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A877CD-BBC2-4FAE-AB8A-FA75E4A37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35D65-9C69-4F56-B894-DEC92D85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C8CA-4551-48F5-A6AC-EFE2602E98C9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BBC9D5-BE90-4BC7-AC12-8B716852C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9A3474-24CA-4FCD-8261-96E836C2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657B-E6C1-4418-BA44-65925E468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00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69E63-BDDF-454A-A8F5-68B46850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55060D-329E-43DA-992C-FF26612CB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DE74A9-A802-46D1-95A0-2FFC19BB3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07121D-2021-46D6-89DD-B6ABDD7B8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C8CA-4551-48F5-A6AC-EFE2602E98C9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C50977-C400-425E-AE66-EF01EF07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C449C7-E6DF-458A-A766-5824F1D1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657B-E6C1-4418-BA44-65925E468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90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07DD3-2CF9-459A-9B4E-8A4A264C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6F163A-84EB-4C18-9051-92E8B180C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D7DB54-5A36-4FED-A9BA-E944F93B8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DBB6F1-78B7-48AC-9272-DB22A0AE3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DCF355-4F04-4BD8-A2ED-D7B8592BA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9CB856-7A17-40C1-80AA-EA3923C1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C8CA-4551-48F5-A6AC-EFE2602E98C9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ACCF74-702D-45D1-BF81-88773007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6BF196-A004-421B-B871-9218CF38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657B-E6C1-4418-BA44-65925E468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81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C10A0-45EC-49B1-AB2A-32A83BF3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18E58B-5593-4681-9CBD-5613E20E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C8CA-4551-48F5-A6AC-EFE2602E98C9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DF9F61-D36F-40B9-9D11-9A604118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BBE22C-CFD7-4779-9ABF-24105983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657B-E6C1-4418-BA44-65925E468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70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331C78-3E6C-4075-891A-0C613AB3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C8CA-4551-48F5-A6AC-EFE2602E98C9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0E9B35-99EC-4D85-BE57-68C8D4AF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CE047D-F752-44A6-B20D-13D2AF9C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657B-E6C1-4418-BA44-65925E468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68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92D16-2466-498B-9A06-7CBCE349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12733-D0FE-498A-A528-1FA32D5D8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ED570C-3A2B-4607-9E15-E06301DA1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1C9470-9801-42D7-8239-EDF0F592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C8CA-4551-48F5-A6AC-EFE2602E98C9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B6698C-B4DE-4351-A7EA-F1456FE8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2BF5B8-8FDF-4FB2-A1A9-C38096D7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657B-E6C1-4418-BA44-65925E468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38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622D4-1FBE-4FAB-B3A6-79708A6EA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294F4D-D79E-4200-B6C8-34FA39539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99309B-46F7-4A14-8A37-4633F689B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4A6F00-453C-4045-BCA9-FD8815215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C8CA-4551-48F5-A6AC-EFE2602E98C9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920051-2593-4C0D-AD64-675DE989E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CD6C14-5161-453C-B3F7-059EFBE0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657B-E6C1-4418-BA44-65925E468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59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13E6C5-A9DE-44F8-814E-425FF641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608D42-259E-456C-9F85-B3732097B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05977-5D7A-47B5-8E75-5BE21602E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6C8CA-4551-48F5-A6AC-EFE2602E98C9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E7BCA4-FF04-479E-8C02-4602552F7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9AD335-DAB9-42FA-A6D2-0F7B55F80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9657B-E6C1-4418-BA44-65925E468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34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31609-FD82-410A-B020-04F9019889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FB494F-F436-4337-8EAC-7F88C7E912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25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305AF46A-D2CE-4127-A935-53BC8DADA7B0}"/>
              </a:ext>
            </a:extLst>
          </p:cNvPr>
          <p:cNvGrpSpPr/>
          <p:nvPr/>
        </p:nvGrpSpPr>
        <p:grpSpPr>
          <a:xfrm>
            <a:off x="494950" y="505898"/>
            <a:ext cx="3803064" cy="3286348"/>
            <a:chOff x="3481431" y="1604856"/>
            <a:chExt cx="3803064" cy="328634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96AC995-2898-4849-A773-8EBF555A7780}"/>
                </a:ext>
              </a:extLst>
            </p:cNvPr>
            <p:cNvSpPr/>
            <p:nvPr/>
          </p:nvSpPr>
          <p:spPr>
            <a:xfrm>
              <a:off x="3481431" y="1606800"/>
              <a:ext cx="1188000" cy="720000"/>
            </a:xfrm>
            <a:prstGeom prst="rect">
              <a:avLst/>
            </a:prstGeom>
            <a:solidFill>
              <a:srgbClr val="86A4D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31FCE85-56B1-4498-A354-6CBA42566C07}"/>
                </a:ext>
              </a:extLst>
            </p:cNvPr>
            <p:cNvSpPr/>
            <p:nvPr/>
          </p:nvSpPr>
          <p:spPr>
            <a:xfrm>
              <a:off x="4669431" y="1606151"/>
              <a:ext cx="1188000" cy="720000"/>
            </a:xfrm>
            <a:prstGeom prst="rect">
              <a:avLst/>
            </a:prstGeom>
            <a:solidFill>
              <a:srgbClr val="4976C7"/>
            </a:solidFill>
            <a:ln>
              <a:noFill/>
            </a:ln>
            <a:effectLst>
              <a:outerShdw blurRad="508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FA5AF01-AD87-41F2-A4A2-C5DE8EC105B7}"/>
                </a:ext>
              </a:extLst>
            </p:cNvPr>
            <p:cNvSpPr/>
            <p:nvPr/>
          </p:nvSpPr>
          <p:spPr>
            <a:xfrm>
              <a:off x="5857431" y="1604856"/>
              <a:ext cx="1224000" cy="72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C0A79A0-4016-48D1-918B-12B05B05EEBD}"/>
                </a:ext>
              </a:extLst>
            </p:cNvPr>
            <p:cNvSpPr/>
            <p:nvPr/>
          </p:nvSpPr>
          <p:spPr>
            <a:xfrm>
              <a:off x="3481431" y="2326798"/>
              <a:ext cx="36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6DF3391-67F1-46AC-AD3F-08A2669BB7B3}"/>
                </a:ext>
              </a:extLst>
            </p:cNvPr>
            <p:cNvSpPr/>
            <p:nvPr/>
          </p:nvSpPr>
          <p:spPr>
            <a:xfrm>
              <a:off x="3481431" y="3048093"/>
              <a:ext cx="3600000" cy="72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715309A-848D-48D6-870D-C931001AF7D6}"/>
                </a:ext>
              </a:extLst>
            </p:cNvPr>
            <p:cNvSpPr/>
            <p:nvPr/>
          </p:nvSpPr>
          <p:spPr>
            <a:xfrm>
              <a:off x="3481431" y="3766796"/>
              <a:ext cx="3600000" cy="90045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96E4392A-7221-46CD-8AAA-EEA5C79D2BAE}"/>
                </a:ext>
              </a:extLst>
            </p:cNvPr>
            <p:cNvSpPr/>
            <p:nvPr/>
          </p:nvSpPr>
          <p:spPr>
            <a:xfrm>
              <a:off x="5196840" y="2803549"/>
              <a:ext cx="2087655" cy="2087655"/>
            </a:xfrm>
            <a:prstGeom prst="roundRect">
              <a:avLst>
                <a:gd name="adj" fmla="val 9642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800" b="1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</a:rPr>
                <a:t>N</a:t>
              </a:r>
              <a:endParaRPr lang="zh-CN" altLang="en-US" sz="6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A55E6FA9-162F-4F77-866A-FC8D94302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29" y="942975"/>
            <a:ext cx="25908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AE58BE0-53CD-4A07-B5C8-6D5C20B1C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6" b="89870" l="3953" r="98536">
                        <a14:foregroundMark x1="15373" y1="18813" x2="50659" y2="17366"/>
                        <a14:foregroundMark x1="50659" y1="17366" x2="85359" y2="18379"/>
                        <a14:foregroundMark x1="6003" y1="16643" x2="5564" y2="23010"/>
                        <a14:foregroundMark x1="5710" y1="10999" x2="5710" y2="16932"/>
                        <a14:foregroundMark x1="34846" y1="11433" x2="42313" y2="11433"/>
                        <a14:foregroundMark x1="42313" y1="11433" x2="52709" y2="10564"/>
                        <a14:foregroundMark x1="47438" y1="11288" x2="56515" y2="11288"/>
                        <a14:foregroundMark x1="56515" y1="11288" x2="64422" y2="11722"/>
                        <a14:foregroundMark x1="64422" y1="11722" x2="72182" y2="10564"/>
                        <a14:foregroundMark x1="72182" y1="10564" x2="72328" y2="10564"/>
                        <a14:foregroundMark x1="71742" y1="11722" x2="83748" y2="10564"/>
                        <a14:foregroundMark x1="82870" y1="11577" x2="90190" y2="10709"/>
                        <a14:foregroundMark x1="91362" y1="10709" x2="91654" y2="10709"/>
                        <a14:foregroundMark x1="68521" y1="10420" x2="65154" y2="10709"/>
                        <a14:foregroundMark x1="44363" y1="11143" x2="42606" y2="11143"/>
                        <a14:foregroundMark x1="41728" y1="11143" x2="26061" y2="10999"/>
                        <a14:foregroundMark x1="18155" y1="10854" x2="14788" y2="11143"/>
                        <a14:foregroundMark x1="5857" y1="24457" x2="5564" y2="27931"/>
                        <a14:foregroundMark x1="6881" y1="29667" x2="6003" y2="48770"/>
                        <a14:foregroundMark x1="6881" y1="46744" x2="5564" y2="43271"/>
                        <a14:foregroundMark x1="5417" y1="43994" x2="5417" y2="41679"/>
                        <a14:foregroundMark x1="5857" y1="28365" x2="5124" y2="33719"/>
                        <a14:foregroundMark x1="7760" y1="35601" x2="16984" y2="35456"/>
                        <a14:foregroundMark x1="16984" y1="35456" x2="24451" y2="36035"/>
                        <a14:foregroundMark x1="32504" y1="34298" x2="51537" y2="37482"/>
                        <a14:foregroundMark x1="81698" y1="32996" x2="87262" y2="50217"/>
                        <a14:foregroundMark x1="87262" y1="50217" x2="87555" y2="50507"/>
                        <a14:foregroundMark x1="88580" y1="41823" x2="93265" y2="53835"/>
                        <a14:foregroundMark x1="64275" y1="62808" x2="32357" y2="71201"/>
                        <a14:foregroundMark x1="32357" y1="71201" x2="29575" y2="71201"/>
                        <a14:foregroundMark x1="25622" y1="45586" x2="19034" y2="63097"/>
                        <a14:foregroundMark x1="6149" y1="38061" x2="5564" y2="37048"/>
                        <a14:foregroundMark x1="5564" y1="37048" x2="5564" y2="39942"/>
                        <a14:foregroundMark x1="6003" y1="35601" x2="5857" y2="42981"/>
                        <a14:foregroundMark x1="6003" y1="33285" x2="5417" y2="38061"/>
                        <a14:foregroundMark x1="6296" y1="39797" x2="5710" y2="64834"/>
                        <a14:foregroundMark x1="6589" y1="59334" x2="5271" y2="48770"/>
                        <a14:foregroundMark x1="6589" y1="59913" x2="4978" y2="70767"/>
                        <a14:foregroundMark x1="6003" y1="69320" x2="4832" y2="77279"/>
                        <a14:foregroundMark x1="7760" y1="81910" x2="7760" y2="85528"/>
                        <a14:foregroundMark x1="7613" y1="85384" x2="15959" y2="85384"/>
                        <a14:foregroundMark x1="15959" y1="85384" x2="28697" y2="84805"/>
                        <a14:foregroundMark x1="26208" y1="85094" x2="48170" y2="84660"/>
                        <a14:foregroundMark x1="44949" y1="85094" x2="51684" y2="88857"/>
                        <a14:foregroundMark x1="51684" y1="88857" x2="51830" y2="88857"/>
                        <a14:foregroundMark x1="48023" y1="87844" x2="50805" y2="90014"/>
                        <a14:foregroundMark x1="48170" y1="88712" x2="58419" y2="90014"/>
                        <a14:foregroundMark x1="96925" y1="65847" x2="98097" y2="74240"/>
                        <a14:foregroundMark x1="98097" y1="74240" x2="97804" y2="76845"/>
                        <a14:foregroundMark x1="97365" y1="46454" x2="98536" y2="51809"/>
                        <a14:foregroundMark x1="92094" y1="36903" x2="92387" y2="41245"/>
                        <a14:foregroundMark x1="92240" y1="34588" x2="94143" y2="38929"/>
                        <a14:foregroundMark x1="91069" y1="28365" x2="93704" y2="32562"/>
                        <a14:foregroundMark x1="92240" y1="16932" x2="93411" y2="26773"/>
                        <a14:foregroundMark x1="92826" y1="12880" x2="92972" y2="17366"/>
                        <a14:foregroundMark x1="92826" y1="10709" x2="91654" y2="10564"/>
                        <a14:foregroundMark x1="6296" y1="11143" x2="4539" y2="11143"/>
                        <a14:foregroundMark x1="6881" y1="12735" x2="5271" y2="35456"/>
                        <a14:foregroundMark x1="5271" y1="35456" x2="5271" y2="35456"/>
                        <a14:foregroundMark x1="6003" y1="34153" x2="3953" y2="41100"/>
                        <a14:foregroundMark x1="7174" y1="40087" x2="5417" y2="43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619" y="138524"/>
            <a:ext cx="6504762" cy="6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</Words>
  <Application>Microsoft Office PowerPoint</Application>
  <PresentationFormat>宽屏</PresentationFormat>
  <Paragraphs>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思源黑体 CN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Chenglin</dc:creator>
  <cp:lastModifiedBy>Yu Chenglin</cp:lastModifiedBy>
  <cp:revision>5</cp:revision>
  <dcterms:created xsi:type="dcterms:W3CDTF">2019-08-26T14:16:40Z</dcterms:created>
  <dcterms:modified xsi:type="dcterms:W3CDTF">2019-08-27T13:01:12Z</dcterms:modified>
</cp:coreProperties>
</file>