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59" r:id="rId11"/>
  </p:sldIdLst>
  <p:sldSz cx="5761038" cy="4321175"/>
  <p:notesSz cx="9144000" cy="6858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>
          <p15:clr>
            <a:srgbClr val="A4A3A4"/>
          </p15:clr>
        </p15:guide>
        <p15:guide id="2" pos="181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BF44"/>
    <a:srgbClr val="5AB414"/>
    <a:srgbClr val="969696"/>
    <a:srgbClr val="B2B2B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2888" autoAdjust="0"/>
  </p:normalViewPr>
  <p:slideViewPr>
    <p:cSldViewPr>
      <p:cViewPr varScale="1">
        <p:scale>
          <a:sx n="108" d="100"/>
          <a:sy n="108" d="100"/>
        </p:scale>
        <p:origin x="1446" y="90"/>
      </p:cViewPr>
      <p:guideLst>
        <p:guide orient="horz" pos="1361"/>
        <p:guide pos="1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31800" y="1343025"/>
            <a:ext cx="4897438" cy="92551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3600" y="2447925"/>
            <a:ext cx="4033838" cy="11049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913211-38FE-45FF-A101-8282999AD6B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1654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3DB21E-F50B-40F1-9356-A881F468997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21503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178300" y="173038"/>
            <a:ext cx="1295400" cy="36861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87338" y="173038"/>
            <a:ext cx="3738562" cy="36861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A68EAB-EF3F-499C-908B-CB0996664A6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3843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3CD490-5961-4AA0-9F68-A8F316C8B0C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4160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5613" y="2776538"/>
            <a:ext cx="4895850" cy="85883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5613" y="1831975"/>
            <a:ext cx="4895850" cy="9445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2CFDD5-8284-41F9-B137-B538752016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91260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87338" y="1008063"/>
            <a:ext cx="2516187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955925" y="1008063"/>
            <a:ext cx="2517775" cy="2851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549BA6-A3D0-4997-A02F-8E28E8A16F2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60127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87338" y="966788"/>
            <a:ext cx="2546350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87338" y="1370013"/>
            <a:ext cx="2546350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2925763" y="966788"/>
            <a:ext cx="2547937" cy="4032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2925763" y="1370013"/>
            <a:ext cx="2547937" cy="249078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A812D8-50D0-481D-8B03-EECE6D4C89E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7345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839BDF-6E30-4EB2-AE1E-77689F5CB5D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1047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F8FB06-60C3-44EC-AA27-969C4CD1E38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0747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7338" y="171450"/>
            <a:ext cx="1895475" cy="7334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2663" y="171450"/>
            <a:ext cx="3221037" cy="36893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87338" y="904875"/>
            <a:ext cx="1895475" cy="29559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3E1E8B2-7EF9-4B14-980A-BB25BFBDE2B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237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8713" y="3024188"/>
            <a:ext cx="3457575" cy="35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128713" y="385763"/>
            <a:ext cx="3457575" cy="25923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28713" y="3381375"/>
            <a:ext cx="3457575" cy="508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FFDFD3-95E1-493A-A9CB-D14073C3700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4008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87338" y="173038"/>
            <a:ext cx="5186362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7606" tIns="28803" rIns="57606" bIns="2880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7338" y="1008063"/>
            <a:ext cx="5186362" cy="285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733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968500" y="3933825"/>
            <a:ext cx="1824038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ctr">
              <a:defRPr sz="9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29088" y="3933825"/>
            <a:ext cx="1344612" cy="30162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57606" tIns="28803" rIns="57606" bIns="28803" numCol="1" anchor="t" anchorCtr="0" compatLnSpc="1">
            <a:prstTxWarp prst="textNoShape">
              <a:avLst/>
            </a:prstTxWarp>
          </a:bodyPr>
          <a:lstStyle>
            <a:lvl1pPr algn="r">
              <a:defRPr sz="900"/>
            </a:lvl1pPr>
          </a:lstStyle>
          <a:p>
            <a:fld id="{F04EFFA3-894F-4E03-B110-BFC1511EB8B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2pPr>
      <a:lvl3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3pPr>
      <a:lvl4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4pPr>
      <a:lvl5pPr algn="ctr" defTabSz="576263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5pPr>
      <a:lvl6pPr marL="4572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6pPr>
      <a:lvl7pPr marL="9144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7pPr>
      <a:lvl8pPr marL="13716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8pPr>
      <a:lvl9pPr marL="1828800" algn="ctr" defTabSz="576263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pitchFamily="34" charset="0"/>
        </a:defRPr>
      </a:lvl9pPr>
    </p:titleStyle>
    <p:bodyStyle>
      <a:lvl1pPr marL="215900" indent="-215900" algn="l" defTabSz="576263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468313" indent="-180975" algn="l" defTabSz="576263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719138" indent="-142875" algn="l" defTabSz="576263" rtl="0" eaLnBrk="0" fontAlgn="base" hangingPunct="0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+mn-lt"/>
        </a:defRPr>
      </a:lvl3pPr>
      <a:lvl4pPr marL="1008063" indent="-144463" algn="l" defTabSz="576263" rtl="0" eaLnBrk="0" fontAlgn="base" hangingPunct="0">
        <a:spcBef>
          <a:spcPct val="20000"/>
        </a:spcBef>
        <a:spcAft>
          <a:spcPct val="0"/>
        </a:spcAft>
        <a:buChar char="–"/>
        <a:defRPr sz="1300">
          <a:solidFill>
            <a:schemeClr val="tx1"/>
          </a:solidFill>
          <a:latin typeface="+mn-lt"/>
        </a:defRPr>
      </a:lvl4pPr>
      <a:lvl5pPr marL="1295400" indent="-142875" algn="l" defTabSz="576263" rtl="0" eaLnBrk="0" fontAlgn="base" hangingPunct="0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5pPr>
      <a:lvl6pPr marL="17526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2098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6670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3124200" indent="-142875" algn="l" defTabSz="576263" rtl="0" fontAlgn="base">
        <a:spcBef>
          <a:spcPct val="2000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2"/>
          <p:cNvSpPr>
            <a:spLocks noChangeArrowheads="1"/>
          </p:cNvSpPr>
          <p:nvPr/>
        </p:nvSpPr>
        <p:spPr bwMode="auto">
          <a:xfrm>
            <a:off x="0" y="1439863"/>
            <a:ext cx="5761038" cy="14255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792163" y="3040063"/>
            <a:ext cx="41529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 smtClean="0">
                <a:solidFill>
                  <a:schemeClr val="bg2"/>
                </a:solidFill>
              </a:rPr>
              <a:t>Студент группы 5341м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300" b="1" dirty="0" smtClean="0">
                <a:solidFill>
                  <a:schemeClr val="bg2"/>
                </a:solidFill>
              </a:rPr>
              <a:t>Иванченко А.О.</a:t>
            </a:r>
            <a:endParaRPr lang="ru-RU" altLang="ru-RU" sz="1300" b="1" dirty="0">
              <a:solidFill>
                <a:schemeClr val="bg2"/>
              </a:solidFill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431800" y="1711325"/>
            <a:ext cx="484822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7606" tIns="28803" rIns="57606" bIns="28803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МЕТОДЫ ОПТИМИЗАЦИИ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ru-RU" sz="16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6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методы (простейший, 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sz="1600" b="1" dirty="0">
                <a:solidFill>
                  <a:schemeClr val="bg1"/>
                </a:solidFill>
                <a:latin typeface="Calibri" panose="020F0502020204030204" pitchFamily="34" charset="0"/>
              </a:rPr>
              <a:t>с дроблением шага, наискорейшего спуска)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94" y="188785"/>
            <a:ext cx="2790825" cy="971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2"/>
          <p:cNvSpPr>
            <a:spLocks noGrp="1" noChangeArrowheads="1"/>
          </p:cNvSpPr>
          <p:nvPr>
            <p:ph type="body" idx="1"/>
          </p:nvPr>
        </p:nvSpPr>
        <p:spPr>
          <a:xfrm>
            <a:off x="1487488" y="1584325"/>
            <a:ext cx="3792537" cy="10080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3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СПАСИБО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ru-RU" altLang="ru-RU" sz="30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ЗА ВНИМАНИЕ!</a:t>
            </a:r>
          </a:p>
        </p:txBody>
      </p:sp>
      <p:sp>
        <p:nvSpPr>
          <p:cNvPr id="6147" name="Rectangle 16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68278" tIns="34139" rIns="68278" bIns="34139" anchor="ctr"/>
          <a:lstStyle/>
          <a:p>
            <a:pPr algn="ctr" defTabSz="576263">
              <a:defRPr/>
            </a:pPr>
            <a:r>
              <a:rPr lang="ru-RU" sz="900" dirty="0">
                <a:latin typeface="+mn-lt"/>
              </a:rPr>
              <a:t>10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1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2</a:t>
            </a:r>
          </a:p>
        </p:txBody>
      </p:sp>
      <p:sp>
        <p:nvSpPr>
          <p:cNvPr id="3076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3078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720725"/>
            <a:ext cx="4781550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4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3</a:t>
            </a:r>
          </a:p>
        </p:txBody>
      </p:sp>
      <p:sp>
        <p:nvSpPr>
          <p:cNvPr id="4100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41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20725"/>
            <a:ext cx="4806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4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4</a:t>
            </a:r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725" y="792163"/>
            <a:ext cx="479425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5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61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658813"/>
            <a:ext cx="30924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5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6</a:t>
            </a:r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71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658813"/>
            <a:ext cx="32448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792163"/>
            <a:ext cx="3760787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7</a:t>
            </a:r>
          </a:p>
        </p:txBody>
      </p:sp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8</a:t>
            </a: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92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250" y="633413"/>
            <a:ext cx="3028950" cy="305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5400675" y="3960813"/>
            <a:ext cx="360363" cy="360362"/>
          </a:xfrm>
          <a:prstGeom prst="rect">
            <a:avLst/>
          </a:pr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278" tIns="34139" rIns="68278" bIns="34139" anchor="ctr"/>
          <a:lstStyle>
            <a:lvl1pPr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576263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576263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900"/>
              <a:t>9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title"/>
          </p:nvPr>
        </p:nvSpPr>
        <p:spPr>
          <a:xfrm>
            <a:off x="863600" y="215900"/>
            <a:ext cx="4752975" cy="431800"/>
          </a:xfrm>
          <a:noFill/>
        </p:spPr>
        <p:txBody>
          <a:bodyPr/>
          <a:lstStyle/>
          <a:p>
            <a:pPr algn="l">
              <a:lnSpc>
                <a:spcPct val="80000"/>
              </a:lnSpc>
              <a:spcBef>
                <a:spcPct val="20000"/>
              </a:spcBef>
            </a:pP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Градиентные </a:t>
            </a:r>
            <a:r>
              <a:rPr lang="ru-RU" altLang="ru-RU" sz="1200" b="1" dirty="0" smtClean="0">
                <a:solidFill>
                  <a:schemeClr val="tx1"/>
                </a:solidFill>
                <a:latin typeface="Calibri" panose="020F0502020204030204" pitchFamily="34" charset="0"/>
              </a:rPr>
              <a:t>методы (простейший, с дроблением шага, наискорейшего спуска)</a:t>
            </a:r>
          </a:p>
        </p:txBody>
      </p:sp>
      <p:pic>
        <p:nvPicPr>
          <p:cNvPr id="102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63" y="720725"/>
            <a:ext cx="3632200" cy="338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0" y="0"/>
            <a:ext cx="431800" cy="38163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none" anchor="ctr"/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3" name="Picture 12" descr="ÐÐ°ÑÑÐ¸Ð½ÐºÐ¸ Ð¿Ð¾ Ð·Ð°Ð¿ÑÐ¾ÑÑ Ð½ÑÐº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71" y="3640359"/>
            <a:ext cx="683840" cy="68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576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129</Words>
  <Application>Microsoft Office PowerPoint</Application>
  <PresentationFormat>Произвольный</PresentationFormat>
  <Paragraphs>25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Calibri</vt:lpstr>
      <vt:lpstr>Оформление по умолчанию</vt:lpstr>
      <vt:lpstr>Презентация PowerPoint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Градиентные методы (простейший, с дроблением шага, наискорейшего спуска)</vt:lpstr>
      <vt:lpstr>Презентация PowerPoint</vt:lpstr>
    </vt:vector>
  </TitlesOfParts>
  <Company>Holding "Digest"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Admin</dc:creator>
  <cp:lastModifiedBy>Admin</cp:lastModifiedBy>
  <cp:revision>49</cp:revision>
  <dcterms:created xsi:type="dcterms:W3CDTF">2015-03-13T05:37:25Z</dcterms:created>
  <dcterms:modified xsi:type="dcterms:W3CDTF">2018-05-16T00:17:35Z</dcterms:modified>
</cp:coreProperties>
</file>