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95" r:id="rId1"/>
  </p:sldMasterIdLst>
  <p:notesMasterIdLst>
    <p:notesMasterId r:id="rId13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9144000" cy="6858000" type="screen4x3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H4ZA/YwlTHFqKBRQCKDM/Xcr/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0625" y="1243012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7212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9447212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278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40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3:notes"/>
          <p:cNvSpPr txBox="1"/>
          <p:nvPr/>
        </p:nvSpPr>
        <p:spPr>
          <a:xfrm>
            <a:off x="3884612" y="9447212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64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4720-250F-4A38-8C92-1E08A4A4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898C1-24C8-4E9C-A45E-3AFB4AB02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5DB0-56F1-4DBD-9528-FC2E5333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E94D-68B0-4F31-8D27-8704EBEB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CB63-644B-447C-9153-0850AEAF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42026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63B5-0163-4BCE-BAB0-292687B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91C7A-EAD9-47CC-89F5-26131D1C1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0420-A34F-48BE-B15C-1C3F1F9A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9748A-1E95-416F-8895-7C2E2275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F8820-C4EE-40F1-B5A8-B906CA17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1444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286359-7DB2-435E-B9A8-F0B726C2F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AED9B-9BFE-4E65-A237-BCA53562E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9F05-4D25-4972-90F4-076CCD34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1F7DC-3DB3-4D50-8984-D186C093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E4AD-7F46-4160-834A-17662E03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769476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картинка" type="txAndClipArt">
  <p:cSld name="Заголовок, текст и картинка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>
            <a:spLocks noGrp="1"/>
          </p:cNvSpPr>
          <p:nvPr>
            <p:ph type="clipArt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370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" type="objOnly">
  <p:cSld name="Объект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912-C552-40A9-85D2-C2044B8C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E69A-A90A-44EE-B5E4-BAA76A14C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5F95-C701-4D7C-9445-705B0DC6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E55-F26D-4408-9BAD-373DB939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DF482-55E5-4F36-92EF-EC8FB6AF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26318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9D74-1F8B-4EB6-8FAA-3A7922BC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4F548-715E-4DD4-AFA2-975A7017A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6E07-BB50-4974-B679-0ECC8BBF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B6FA-BA99-4682-A316-ABB3B0C3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0CF6-C6CA-4FE3-8795-30A1132E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42084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6E64-7AA8-489E-A06C-C83ADCB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3EA1-DA12-4FEB-9B51-B80C88EB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77EC4-8D0A-49AE-A107-4A11D7389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4D34D-D533-401B-8408-DAAB86CC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E9F89-72B4-4110-87EE-B2830BE6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AC846-D5E1-4873-A74F-E24CC14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0479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7151-9F23-4C04-81D1-5C3868BB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8B4C6-BB39-4D51-AC04-B3E75D80E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488D-43BE-44F7-A900-27F9F4173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589E3-52C2-4008-99C4-EEDCE3B07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7C36D-223A-40FB-BD1D-E9774B4BC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E93E8-DE02-4916-9CC7-AC2609F4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02996-B983-4EEC-988A-9A294C24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C498D-50C4-458E-81BA-54C4621B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1693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3A49-91DA-4FA1-8C0F-8D2D5C0E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4B1AB-0E7B-49CB-9A22-7FF013C6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362FF-21DC-4F21-A1DB-F7C72161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A2C9D-6491-4ED8-AF03-89358900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5748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DBB91-BED7-428B-AD20-BEFB910A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84DEE-2387-4DC8-ACB8-9EBAFBD3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1A389-4B2E-4491-90B6-B2541BDF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35512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AEC8-1D20-46EC-B732-3378E3A4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17B1-7504-4835-B70C-8653871A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3A47B-9C95-48CF-8FBD-35263C45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4DD4-FEFE-400E-8AAD-A5A32BE9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F55E-381E-4E23-9DA3-9D4B42A2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E8A1A-9486-447A-905C-2B15F776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990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65D9-5A73-44ED-B46E-0AD9EC8F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F8DC1-F920-4A8A-BC08-6F6D5CCF3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2657B-1718-4025-AC98-17BAF325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EDB74-4180-4E55-A86B-FCADCBFC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077B6-E4BA-4239-9932-DF048077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6700C-9422-4EEE-9A3B-0333BD3F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81987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20E1B-5547-4A58-8DEE-95ED6079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492A-202D-4314-A446-05681DCCD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A904-F245-4917-9DAD-0B7ECBB19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87D9F-6E7B-4A5F-B2FB-1F8729383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7110A-975F-415A-B25C-7EEB8758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424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dirty="0">
                <a:latin typeface="Times New Roman"/>
                <a:ea typeface="Times New Roman"/>
                <a:cs typeface="Times New Roman"/>
                <a:sym typeface="Times New Roman"/>
              </a:rPr>
              <a:t>КВАЛ</a:t>
            </a:r>
            <a:r>
              <a:rPr lang="uk-UA" sz="3600" b="1" dirty="0">
                <a:latin typeface="Times New Roman"/>
                <a:ea typeface="Times New Roman"/>
                <a:cs typeface="Times New Roman"/>
                <a:sym typeface="Times New Roman"/>
              </a:rPr>
              <a:t>ІФІКАЦІЙНА</a:t>
            </a:r>
            <a:r>
              <a:rPr lang="en-US" sz="36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 РОБОТА</a:t>
            </a:r>
            <a:endParaRPr dirty="0"/>
          </a:p>
        </p:txBody>
      </p:sp>
      <p:sp>
        <p:nvSpPr>
          <p:cNvPr id="106" name="Google Shape;106;p1"/>
          <p:cNvSpPr txBox="1"/>
          <p:nvPr/>
        </p:nvSpPr>
        <p:spPr>
          <a:xfrm>
            <a:off x="125412" y="2074862"/>
            <a:ext cx="8893175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на тему: «</a:t>
            </a:r>
            <a:r>
              <a:rPr lang="ru-RU" sz="2800" dirty="0">
                <a:latin typeface="Times New Roman"/>
                <a:ea typeface="Times New Roman"/>
                <a:cs typeface="Times New Roman"/>
                <a:sym typeface="Times New Roman"/>
              </a:rPr>
              <a:t>Комп’ютеризована</a:t>
            </a:r>
            <a:r>
              <a:rPr lang="en-US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система протипожежної безпеки»</a:t>
            </a:r>
            <a:endParaRPr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685800" y="3625850"/>
            <a:ext cx="7772400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виконав: студент групи </a:t>
            </a:r>
            <a:r>
              <a:rPr lang="uk-UA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341</a:t>
            </a:r>
            <a:r>
              <a:rPr lang="uk-UA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Іванов С. Ю.</a:t>
            </a:r>
            <a:endParaRPr dirty="0"/>
          </a:p>
        </p:txBody>
      </p:sp>
      <p:sp>
        <p:nvSpPr>
          <p:cNvPr id="108" name="Google Shape;108;p1"/>
          <p:cNvSpPr txBox="1"/>
          <p:nvPr/>
        </p:nvSpPr>
        <p:spPr>
          <a:xfrm>
            <a:off x="685800" y="4826000"/>
            <a:ext cx="7772400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керівник: Топалов А. М.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336549" y="4543028"/>
            <a:ext cx="8470901" cy="71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b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Застосування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такої пожежної сигналізації підвищить безпеку власності та попередить можливе виникнення пожежі. Програмний код перевірено на 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працездатність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та підготовлено до використання. </a:t>
            </a:r>
            <a:endParaRPr sz="3200" dirty="0"/>
          </a:p>
        </p:txBody>
      </p:sp>
      <p:sp>
        <p:nvSpPr>
          <p:cNvPr id="165" name="Google Shape;165;p8"/>
          <p:cNvSpPr txBox="1"/>
          <p:nvPr/>
        </p:nvSpPr>
        <p:spPr>
          <a:xfrm>
            <a:off x="1979611" y="334452"/>
            <a:ext cx="51847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Висновок</a:t>
            </a:r>
            <a:endParaRPr sz="3200" b="1" dirty="0"/>
          </a:p>
        </p:txBody>
      </p:sp>
      <p:sp>
        <p:nvSpPr>
          <p:cNvPr id="166" name="Google Shape;166;p8"/>
          <p:cNvSpPr txBox="1"/>
          <p:nvPr/>
        </p:nvSpPr>
        <p:spPr>
          <a:xfrm>
            <a:off x="6565900" y="629494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dirty="0"/>
          </a:p>
        </p:txBody>
      </p:sp>
      <p:sp>
        <p:nvSpPr>
          <p:cNvPr id="5" name="Google Shape;164;p8">
            <a:extLst>
              <a:ext uri="{FF2B5EF4-FFF2-40B4-BE49-F238E27FC236}">
                <a16:creationId xmlns:a16="http://schemas.microsoft.com/office/drawing/2014/main" id="{BB0AC801-DE71-4790-9224-C3303E1727F4}"/>
              </a:ext>
            </a:extLst>
          </p:cNvPr>
          <p:cNvSpPr txBox="1">
            <a:spLocks/>
          </p:cNvSpPr>
          <p:nvPr/>
        </p:nvSpPr>
        <p:spPr>
          <a:xfrm>
            <a:off x="336549" y="1084263"/>
            <a:ext cx="8470901" cy="1195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200"/>
              <a:buFont typeface="Times New Roman"/>
              <a:buNone/>
            </a:pP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	В результаті виконання кваліфікаційної роботи була розроблена недорога, зручна у використанні, надійна система для попередження виникнення пожежі.</a:t>
            </a:r>
            <a:endParaRPr lang="uk-UA" sz="3200" dirty="0"/>
          </a:p>
        </p:txBody>
      </p:sp>
      <p:sp>
        <p:nvSpPr>
          <p:cNvPr id="6" name="Google Shape;164;p8">
            <a:extLst>
              <a:ext uri="{FF2B5EF4-FFF2-40B4-BE49-F238E27FC236}">
                <a16:creationId xmlns:a16="http://schemas.microsoft.com/office/drawing/2014/main" id="{9BF87638-D36B-4373-87EE-0BD85347BF0E}"/>
              </a:ext>
            </a:extLst>
          </p:cNvPr>
          <p:cNvSpPr txBox="1">
            <a:spLocks/>
          </p:cNvSpPr>
          <p:nvPr/>
        </p:nvSpPr>
        <p:spPr>
          <a:xfrm>
            <a:off x="336549" y="1971107"/>
            <a:ext cx="8470901" cy="7127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200"/>
              <a:buFont typeface="Times New Roman"/>
              <a:buNone/>
            </a:pPr>
            <a:r>
              <a:rPr lang="uk-UA" sz="22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Для вирішення поставленого завдання було виконано наступні задачі: </a:t>
            </a:r>
            <a:endParaRPr lang="ru-RU" dirty="0"/>
          </a:p>
        </p:txBody>
      </p:sp>
      <p:sp>
        <p:nvSpPr>
          <p:cNvPr id="7" name="Google Shape;164;p8">
            <a:extLst>
              <a:ext uri="{FF2B5EF4-FFF2-40B4-BE49-F238E27FC236}">
                <a16:creationId xmlns:a16="http://schemas.microsoft.com/office/drawing/2014/main" id="{44980BBA-BA55-40F4-8B9E-E13CEFFD6F4B}"/>
              </a:ext>
            </a:extLst>
          </p:cNvPr>
          <p:cNvSpPr txBox="1">
            <a:spLocks/>
          </p:cNvSpPr>
          <p:nvPr/>
        </p:nvSpPr>
        <p:spPr>
          <a:xfrm>
            <a:off x="1019853" y="2327500"/>
            <a:ext cx="7948387" cy="26543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нал</a:t>
            </a: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із, 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проектування та </a:t>
            </a: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збір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системи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uk-UA" sz="2000" b="0" i="0" u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розробка веб-сторінки для моніторингу параметрів системи в реальному часі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творена функція оповіщення, якщо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порогові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значення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датчик</a:t>
            </a:r>
            <a:r>
              <a:rPr lang="uk-UA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перевищують допустиме значення</a:t>
            </a:r>
            <a:r>
              <a:rPr lang="en-US" sz="20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200"/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тестування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розробленої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системи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75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647700" y="1299369"/>
            <a:ext cx="7848600" cy="425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br>
              <a:rPr lang="en-US" sz="1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72" name="Google Shape;172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729455" y="1537494"/>
            <a:ext cx="7685089" cy="2418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попередження пожежонебезпечних ситуацій шляхом розробки автоматизованої системи контролю параметрів середовища.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виробництво комп’ютеризованої системи протипожежної безпеки.</a:t>
            </a:r>
            <a:b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процес розробки автоматизованої системи контролю параметрів для попередження виникнення пожеж.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idx="1"/>
          </p:nvPr>
        </p:nvSpPr>
        <p:spPr>
          <a:xfrm>
            <a:off x="1566068" y="546894"/>
            <a:ext cx="6011863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ета роботи</a:t>
            </a:r>
            <a:r>
              <a:rPr lang="uk-UA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</a:t>
            </a:r>
            <a:r>
              <a:rPr lang="ru-RU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ктуальн</a:t>
            </a:r>
            <a:r>
              <a:rPr lang="uk-UA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ість</a:t>
            </a:r>
            <a:endParaRPr sz="3200"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dirty="0"/>
          </a:p>
        </p:txBody>
      </p:sp>
      <p:sp>
        <p:nvSpPr>
          <p:cNvPr id="7" name="Google Shape;113;p2">
            <a:extLst>
              <a:ext uri="{FF2B5EF4-FFF2-40B4-BE49-F238E27FC236}">
                <a16:creationId xmlns:a16="http://schemas.microsoft.com/office/drawing/2014/main" id="{EBEB76A4-8929-48C0-8003-C3B2DB8BED3F}"/>
              </a:ext>
            </a:extLst>
          </p:cNvPr>
          <p:cNvSpPr txBox="1">
            <a:spLocks/>
          </p:cNvSpPr>
          <p:nvPr/>
        </p:nvSpPr>
        <p:spPr>
          <a:xfrm>
            <a:off x="729455" y="4129088"/>
            <a:ext cx="7556499" cy="134540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800"/>
              <a:buFont typeface="Times New Roman"/>
              <a:buNone/>
            </a:pP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 полягає у підвищенні ефективності та надійності розроблюваної системи шляхом контролю декількох параметрів та їх аналізу, що дозволить уникнути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пожежо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небезпечних ситуацій.</a:t>
            </a:r>
          </a:p>
        </p:txBody>
      </p:sp>
    </p:spTree>
    <p:extLst>
      <p:ext uri="{BB962C8B-B14F-4D97-AF65-F5344CB8AC3E}">
        <p14:creationId xmlns:p14="http://schemas.microsoft.com/office/powerpoint/2010/main" val="30966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2062162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589" y="1816099"/>
            <a:ext cx="8075611" cy="420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600075" y="268287"/>
            <a:ext cx="807561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uk-UA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Структурна схема типового пожежного сповіщувача</a:t>
            </a:r>
            <a:endParaRPr lang="uk-UA" dirty="0"/>
          </a:p>
        </p:txBody>
      </p:sp>
      <p:sp>
        <p:nvSpPr>
          <p:cNvPr id="126" name="Google Shape;126;p3"/>
          <p:cNvSpPr txBox="1"/>
          <p:nvPr/>
        </p:nvSpPr>
        <p:spPr>
          <a:xfrm>
            <a:off x="65532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3CBBDB-40FD-45CE-AFF1-31C30141A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8" y="1797050"/>
            <a:ext cx="8362950" cy="4857750"/>
          </a:xfrm>
          <a:prstGeom prst="rect">
            <a:avLst/>
          </a:prstGeom>
        </p:spPr>
      </p:pic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85800" y="300037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uk-UA" sz="32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Блок</a:t>
            </a:r>
            <a:r>
              <a:rPr lang="en-US" sz="32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-схема пожежної сигналізації</a:t>
            </a:r>
            <a:endParaRPr dirty="0"/>
          </a:p>
        </p:txBody>
      </p:sp>
      <p:sp>
        <p:nvSpPr>
          <p:cNvPr id="134" name="Google Shape;13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dirty="0"/>
          </a:p>
        </p:txBody>
      </p:sp>
      <p:sp>
        <p:nvSpPr>
          <p:cNvPr id="133" name="Google Shape;133;p4"/>
          <p:cNvSpPr txBox="1"/>
          <p:nvPr/>
        </p:nvSpPr>
        <p:spPr>
          <a:xfrm>
            <a:off x="394538" y="1138237"/>
            <a:ext cx="5577637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Блок-схема пристрою складається з таких компонентів як</a:t>
            </a:r>
            <a:r>
              <a:rPr lang="en-US" sz="1400" b="1" i="0" u="none" dirty="0">
                <a:latin typeface="Times"/>
                <a:ea typeface="Times"/>
                <a:cs typeface="Times"/>
                <a:sym typeface="Times"/>
              </a:rPr>
              <a:t>:</a:t>
            </a:r>
            <a:endParaRPr sz="1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lang="en-US" sz="1400" b="1" i="0" u="none" dirty="0">
                <a:latin typeface="Times"/>
                <a:ea typeface="Times"/>
                <a:cs typeface="Times"/>
                <a:sym typeface="Times"/>
              </a:rPr>
              <a:t> 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uk-UA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Мікроконтроллер</a:t>
            </a: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GSM модуль;</a:t>
            </a:r>
            <a:endParaRPr lang="uk-UA" sz="1400" b="0" i="0" u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Wi-Fi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модуль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;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 диму;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датчик газу;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датчик вогню</a:t>
            </a:r>
            <a:r>
              <a:rPr lang="ru-RU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lang="ru-RU"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датчик температури; </a:t>
            </a:r>
            <a:endParaRPr lang="ru-RU"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понижуючий перетворювач напруги; 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п’єзоелемент; 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блок індикації, світлодіод; 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модуль контролю заряду</a:t>
            </a:r>
            <a:r>
              <a:rPr lang="ru-RU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акамулятора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Li-ion акумулятор;</a:t>
            </a:r>
            <a:endParaRPr sz="14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0" i="0" u="none" dirty="0" err="1">
                <a:latin typeface="Times New Roman"/>
                <a:ea typeface="Times New Roman"/>
                <a:cs typeface="Times New Roman"/>
                <a:sym typeface="Times New Roman"/>
              </a:rPr>
              <a:t>блок</a:t>
            </a:r>
            <a:r>
              <a:rPr lang="en-US" sz="14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0" i="0" u="none" dirty="0" err="1">
                <a:latin typeface="Times New Roman"/>
                <a:ea typeface="Times New Roman"/>
                <a:cs typeface="Times New Roman"/>
                <a:sym typeface="Times New Roman"/>
              </a:rPr>
              <a:t>живлення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038F43-56AC-4E40-8CAD-23B21A4D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116268"/>
            <a:ext cx="7772400" cy="5589332"/>
          </a:xfrm>
          <a:prstGeom prst="rect">
            <a:avLst/>
          </a:prstGeom>
        </p:spPr>
      </p:pic>
      <p:sp>
        <p:nvSpPr>
          <p:cNvPr id="139" name="Google Shape;139;p5"/>
          <p:cNvSpPr txBox="1">
            <a:spLocks noGrp="1"/>
          </p:cNvSpPr>
          <p:nvPr>
            <p:ph type="title" idx="4294967295"/>
          </p:nvPr>
        </p:nvSpPr>
        <p:spPr>
          <a:xfrm>
            <a:off x="685800" y="12566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Схема підключення елементів сигналізації</a:t>
            </a:r>
            <a:endParaRPr dirty="0"/>
          </a:p>
        </p:txBody>
      </p:sp>
      <p:sp>
        <p:nvSpPr>
          <p:cNvPr id="140" name="Google Shape;140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684212" y="-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Алгоритм роботи програми</a:t>
            </a:r>
            <a:endParaRPr dirty="0"/>
          </a:p>
        </p:txBody>
      </p:sp>
      <p:sp>
        <p:nvSpPr>
          <p:cNvPr id="148" name="Google Shape;148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7E96F-8A38-4476-B8C7-447005969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939800"/>
            <a:ext cx="8705850" cy="565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611187" y="333375"/>
            <a:ext cx="813435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ru-RU" sz="32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Принцип обробки сигнал</a:t>
            </a:r>
            <a:r>
              <a:rPr lang="uk-UA" sz="3200" b="1" i="0" u="none" dirty="0">
                <a:latin typeface="Times New Roman"/>
                <a:ea typeface="Times New Roman"/>
                <a:cs typeface="Times New Roman"/>
                <a:sym typeface="Times New Roman"/>
              </a:rPr>
              <a:t>ів з датчиків</a:t>
            </a:r>
            <a:endParaRPr dirty="0"/>
          </a:p>
        </p:txBody>
      </p:sp>
      <p:sp>
        <p:nvSpPr>
          <p:cNvPr id="155" name="Google Shape;15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dirty="0"/>
          </a:p>
        </p:txBody>
      </p:sp>
      <p:sp>
        <p:nvSpPr>
          <p:cNvPr id="156" name="Google Shape;156;p7"/>
          <p:cNvSpPr txBox="1"/>
          <p:nvPr/>
        </p:nvSpPr>
        <p:spPr>
          <a:xfrm>
            <a:off x="4581525" y="2557131"/>
            <a:ext cx="4164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uk-UA" sz="1600" b="0" i="0" u="none" dirty="0">
                <a:latin typeface="Times New Roman"/>
                <a:ea typeface="Times New Roman"/>
                <a:cs typeface="Times New Roman"/>
                <a:sym typeface="Times New Roman"/>
              </a:rPr>
              <a:t>В разі спрацювання 3-4 датчиків система вмикає сирену, користувач інформується про виникнення пожежі</a:t>
            </a:r>
            <a:endParaRPr sz="2000" dirty="0"/>
          </a:p>
        </p:txBody>
      </p:sp>
      <p:sp>
        <p:nvSpPr>
          <p:cNvPr id="157" name="Google Shape;157;p7"/>
          <p:cNvSpPr txBox="1"/>
          <p:nvPr/>
        </p:nvSpPr>
        <p:spPr>
          <a:xfrm>
            <a:off x="4572000" y="1445253"/>
            <a:ext cx="416401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В раз</a:t>
            </a:r>
            <a:r>
              <a:rPr lang="uk-UA" sz="1600" dirty="0">
                <a:latin typeface="Times New Roman"/>
                <a:ea typeface="Times New Roman"/>
                <a:cs typeface="Times New Roman"/>
                <a:sym typeface="Times New Roman"/>
              </a:rPr>
              <a:t>і спрацювання 1 або 2 датчиків сигнал тривоги не подається, користувач лише отримує інформативне смс повідомлення.</a:t>
            </a:r>
            <a:endParaRPr lang="ru-RU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A2F0E0-4070-4610-AD68-E0FAD49B7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94741"/>
              </p:ext>
            </p:extLst>
          </p:nvPr>
        </p:nvGraphicFramePr>
        <p:xfrm>
          <a:off x="407988" y="1254753"/>
          <a:ext cx="3924300" cy="48031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1662">
                  <a:extLst>
                    <a:ext uri="{9D8B030D-6E8A-4147-A177-3AD203B41FA5}">
                      <a16:colId xmlns:a16="http://schemas.microsoft.com/office/drawing/2014/main" val="2762606427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34059232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83802467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1629969325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695613258"/>
                    </a:ext>
                  </a:extLst>
                </a:gridCol>
              </a:tblGrid>
              <a:tr h="74250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Датчик диму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Датчик газу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Датчик вогню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Датчик температури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</a:rPr>
                        <a:t>% Спрацювання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9463873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539504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4940825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429379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236827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90499"/>
                  </a:ext>
                </a:extLst>
              </a:tr>
              <a:tr h="2264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7176231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2286497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0677637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7578867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821342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1556417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5100911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79148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879042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2536792"/>
                  </a:ext>
                </a:extLst>
              </a:tr>
              <a:tr h="2556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05359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638629" y="188912"/>
            <a:ext cx="811348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uk-UA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ідпра</a:t>
            </a:r>
            <a:r>
              <a:rPr lang="ru-RU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uk-UA" sz="3200" b="1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лення</a:t>
            </a:r>
            <a:r>
              <a:rPr lang="uk-UA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сервісного повідомлення</a:t>
            </a:r>
            <a:endParaRPr sz="3200" b="1" dirty="0"/>
          </a:p>
        </p:txBody>
      </p:sp>
      <p:sp>
        <p:nvSpPr>
          <p:cNvPr id="166" name="Google Shape;166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00B61C-133C-4304-B725-372684EC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39" y="773647"/>
            <a:ext cx="2740522" cy="59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2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/>
        </p:nvSpPr>
        <p:spPr>
          <a:xfrm>
            <a:off x="1979612" y="358024"/>
            <a:ext cx="518477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веб інтерфейсу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A5199-4B67-4616-A951-B455B81F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54" y="2033949"/>
            <a:ext cx="6204788" cy="3265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980AA4-2446-4669-8B8A-1F05F863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06" y="1295182"/>
            <a:ext cx="2190140" cy="474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416</Words>
  <Application>Microsoft Office PowerPoint</Application>
  <PresentationFormat>On-screen Show (4:3)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Times New Roman</vt:lpstr>
      <vt:lpstr>Office Theme</vt:lpstr>
      <vt:lpstr>КВАЛІФІКАЦІЙНА РОБОТА</vt:lpstr>
      <vt:lpstr>Метою роботи є попередження пожежонебезпечних ситуацій шляхом розробки автоматизованої системи контролю параметрів середовища.  Об’єктом дослідження є виробництво комп’ютеризованої системи протипожежної безпеки. Предметом дослідження є процес розробки автоматизованої системи контролю параметрів для попередження виникнення пожеж.</vt:lpstr>
      <vt:lpstr>PowerPoint Presentation</vt:lpstr>
      <vt:lpstr>Блок-схема пожежної сигналізації</vt:lpstr>
      <vt:lpstr>Схема підключення елементів сигналізації</vt:lpstr>
      <vt:lpstr>Алгоритм роботи програми</vt:lpstr>
      <vt:lpstr>Принцип обробки сигналів з датчиків</vt:lpstr>
      <vt:lpstr>PowerPoint Presentation</vt:lpstr>
      <vt:lpstr>PowerPoint Presentation</vt:lpstr>
      <vt:lpstr>    Застосування такої пожежної сигналізації підвищить безпеку власності та попередить можливе виникнення пожежі. Програмний код перевірено на працездатність та підготовлено до використання. </vt:lpstr>
      <vt:lpstr>ДЯКУЮ ЗА УВАГУ!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МАГІСТЕРСЬКА РОБОТА</dc:title>
  <dc:creator>Жека</dc:creator>
  <cp:lastModifiedBy>Admin PC</cp:lastModifiedBy>
  <cp:revision>136</cp:revision>
  <dcterms:created xsi:type="dcterms:W3CDTF">2012-01-25T14:26:34Z</dcterms:created>
  <dcterms:modified xsi:type="dcterms:W3CDTF">2021-12-21T06:39:22Z</dcterms:modified>
</cp:coreProperties>
</file>