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2D9DB-CE4E-4523-9281-7779A61A6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F91717-4AEB-4CD9-B1A6-D355520B6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A1E9-C6A7-4C77-90AC-B3A69BDC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EE57E-06D2-49DD-82B2-C59C176D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06720-3763-4616-BC99-63F7682F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0C778-1597-4FAD-9FF3-98A3095D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B986A-BF26-46C1-BB9F-B99932333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2C208-0010-4074-A6A6-5BDBE44F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25412-A2B5-41B2-A9BA-EBE20417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E0C32-8D79-4853-98E1-3024FBD1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38E9F3-202A-41FD-A901-409194345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FB42BC-E721-434C-9EFA-5742BDAFE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ED29E-A01F-4CC8-802E-6ED19030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1E73F-9015-4C1D-807D-51470CE9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ACEF6-A041-45A3-89C8-5830676E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F8C1A-4C31-48AB-B5F2-D5315F63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87ECB-CA62-4DB7-BA82-A869C507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F2F95-BB9A-4120-A978-D1A650BB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46315-EFD0-4F94-9210-57C7E983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9FBC6-E245-4636-8444-DB232653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6E20-F459-466F-A9F8-FF600EEE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7370F-8A5B-42A2-BA3B-170F150B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6454C-64AC-4B4A-99A5-4A8AAC0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CA2EA-FA19-446E-A6FA-C7CFE637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4063F-C104-4CE2-BFC3-2289597A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A4E66-1F44-47A0-B593-7AA1BD3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74582-EB24-45FE-8545-B52846C5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2AA1F-E466-44DE-9BA6-BAC79208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2E550-65DA-4C23-AD4C-36335919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81138-F335-4606-B7FE-82CC3D45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7E638-82F9-48B7-80F1-3C46C46D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B943-0DA4-45E3-BD7E-B1139B39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AD4A8-305C-427A-A20F-9BA838A1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6DFDC-8882-44C3-9B94-BCE6CF76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11928C-9A31-400D-8479-678993E0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AA3BA2-AAE1-4E74-99BC-15FF0589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81181-D48E-4814-A60E-86FAD269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C1F103-1CFC-4C85-A7B0-1C134BA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A71D8-D7E0-4ED3-A81C-9AACDAEA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2BFD2-5CEC-449C-A5A0-DFBD8DE7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F85E94-E019-4E16-BFC4-659398E8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85B5A-C345-4AB6-97CD-E2B22E1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A9FC0-E8F2-48F1-8426-025ECFBF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0382B8-7284-4062-A668-119236D0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BC917B-5A6F-40B5-AD32-5E4F9C3D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33B48-A15D-43CE-8DC8-F91C3959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9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EFB43-F9C2-491F-8818-50BA0169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8F579-0B9B-475E-A641-0C8470A8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851B7-A97A-42E5-B5DE-2473455DD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C4A65-CC3B-4F21-B083-88DA2362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284A-827A-4BCB-B1AC-489AE824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0C285-47B7-4488-A55A-782C6BBB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53C1-18EA-4E2B-BE7F-5AD7EC9F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46E01F-2E81-435E-B451-906AA0CF3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2EB83-2662-4618-B304-0B75036E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9A369-43A3-4AA2-86C1-59F6016B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B9ADF-CB7B-4C59-87E8-F050EFE6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F043C-978A-4EBB-AB38-BB9FE448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3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779C4-2566-4335-B622-93F7830F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7A835-9535-4E8C-8E67-8ABA58D3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5DF61-0260-4FA9-AFEE-87A3C6F27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615E-E2E9-4307-A46B-4E4E45DB97C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912F7-23B7-40F5-8F48-6483065A8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E26FA-74BE-4DE4-B0C7-AC5B7261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B8F8-92E6-424B-BBDE-EFEEEFF6D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4684-B3D7-45DE-9848-06AC5A9DC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8A2FF5-9831-4599-B1E1-056348A24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en-US" altLang="ko-KR"/>
              <a:t>ppt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2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Ppt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ppt</dc:title>
  <dc:creator>213</dc:creator>
  <cp:lastModifiedBy>213</cp:lastModifiedBy>
  <cp:revision>1</cp:revision>
  <dcterms:created xsi:type="dcterms:W3CDTF">2023-03-15T05:37:04Z</dcterms:created>
  <dcterms:modified xsi:type="dcterms:W3CDTF">2023-03-15T05:37:11Z</dcterms:modified>
</cp:coreProperties>
</file>