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26" r:id="rId2"/>
    <p:sldId id="335" r:id="rId3"/>
    <p:sldId id="327" r:id="rId4"/>
    <p:sldId id="337" r:id="rId5"/>
    <p:sldId id="345" r:id="rId6"/>
    <p:sldId id="346" r:id="rId7"/>
    <p:sldId id="347" r:id="rId8"/>
    <p:sldId id="348" r:id="rId9"/>
    <p:sldId id="349" r:id="rId10"/>
    <p:sldId id="354" r:id="rId11"/>
    <p:sldId id="350" r:id="rId12"/>
    <p:sldId id="351" r:id="rId13"/>
    <p:sldId id="352" r:id="rId14"/>
    <p:sldId id="356" r:id="rId15"/>
    <p:sldId id="359" r:id="rId16"/>
    <p:sldId id="353" r:id="rId17"/>
    <p:sldId id="355" r:id="rId18"/>
    <p:sldId id="357" r:id="rId19"/>
    <p:sldId id="280" r:id="rId20"/>
  </p:sldIdLst>
  <p:sldSz cx="9144000" cy="5143500" type="screen16x9"/>
  <p:notesSz cx="6858000" cy="9144000"/>
  <p:embeddedFontLst>
    <p:embeddedFont>
      <p:font typeface="10X10 Bold" panose="020D0604000000000000" pitchFamily="50" charset="-127"/>
      <p:regular r:id="rId22"/>
    </p:embeddedFont>
    <p:embeddedFont>
      <p:font typeface="10X10" panose="020D0604000000000000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31859C"/>
    <a:srgbClr val="FBFBFB"/>
    <a:srgbClr val="F4F4F4"/>
    <a:srgbClr val="DC343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08" autoAdjust="0"/>
    <p:restoredTop sz="96391" autoAdjust="0"/>
  </p:normalViewPr>
  <p:slideViewPr>
    <p:cSldViewPr>
      <p:cViewPr varScale="1">
        <p:scale>
          <a:sx n="117" d="100"/>
          <a:sy n="117" d="100"/>
        </p:scale>
        <p:origin x="12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9BA71634-8475-469E-9C9C-C30064C50F8B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7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7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7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운영체제에 맞게 개발을 </a:t>
            </a:r>
            <a:r>
              <a:rPr lang="ko-KR" altLang="en-US" dirty="0" err="1" smtClean="0"/>
              <a:t>해야하는데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 Once Run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Anywhare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8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9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8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0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7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6FA861D8-6508-491B-8C2C-F8B1F60BE4BB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ZUkuv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933" r="2358"/>
          <a:stretch/>
        </p:blipFill>
        <p:spPr bwMode="auto">
          <a:xfrm>
            <a:off x="2324310" y="457686"/>
            <a:ext cx="4623954" cy="46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키워드 사용 불가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5122" name="Picture 2" descr="http://cfs5.tistory.com/image/12/tistory/2008/04/29/09/51/48167128633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474"/>
            <a:ext cx="7848365" cy="3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0631" y="1203598"/>
            <a:ext cx="63438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대소문자가 구분되며 길이에 제한이 없다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number;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Number;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 서로 다르다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숫자로 시작 할 수 없다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-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1a = 0;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특수문자는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‘_’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‘$’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만 허용한다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_a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 허용되지만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#a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 허용되지 않는다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9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15616" y="1059582"/>
            <a:ext cx="70439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외에 필수적인 것은 아니지만 자바 프로그래머들에게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권장하는 규칙들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 이름의 첫 글자는 항상 소문자로 시작한다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 이름이 여러 단어로 이루어진 경우 단어의 첫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글자를 대문자로 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lastIndexOf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; 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stringBuffer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19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15616" y="987574"/>
            <a:ext cx="70535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외에 필수적인 것은 아니지만 자바 프로그래머들에게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권장하는 규칙들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camelCase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-&gt;  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numberOfBox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PascalCase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-&gt; 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NumberOfBox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snake_case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-&gt;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number_of_box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6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데이터 타입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ava ë°ì´í° íì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0" y="986408"/>
            <a:ext cx="8855631" cy="35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itchFamily="50" charset="-127"/>
                <a:ea typeface="10X10 Bold" pitchFamily="50" charset="-127"/>
              </a:rPr>
              <a:t>여러가지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itchFamily="50" charset="-127"/>
                <a:ea typeface="10X10 Bold" pitchFamily="50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itchFamily="50" charset="-127"/>
                <a:ea typeface="10X10 Bold" pitchFamily="50" charset="-127"/>
              </a:rPr>
              <a:t>자료형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35828"/>
              </p:ext>
            </p:extLst>
          </p:nvPr>
        </p:nvGraphicFramePr>
        <p:xfrm>
          <a:off x="1427820" y="1275606"/>
          <a:ext cx="628836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1byte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2byte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4byte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8byte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논리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boolean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문자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char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정수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byte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short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int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long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실수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float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double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55080" y="1851670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427734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3003798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51870"/>
            <a:ext cx="1224136" cy="576064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itchFamily="50" charset="-127"/>
                <a:ea typeface="10X10 Bold" pitchFamily="50" charset="-127"/>
              </a:rPr>
              <a:t>치환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HHD\Desktop\2017년 사업\4차산업혁명\수업\java\이미지\프로그래밍_유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5331"/>
            <a:ext cx="6410275" cy="336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itchFamily="50" charset="-127"/>
                <a:ea typeface="10X10 Bold" pitchFamily="50" charset="-127"/>
              </a:rPr>
              <a:t>프로그래밍 유머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7534"/>
            <a:ext cx="5269582" cy="433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05542" y="3939902"/>
            <a:ext cx="751087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8976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87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연산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409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반복문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220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0312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메소드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409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클래스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0220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OOP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598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추상</a:t>
            </a:r>
            <a:endParaRPr lang="en-US" altLang="ko-KR" dirty="0" smtClean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클래스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89763" y="2276489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JDBC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1653" y="2276489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Pattern</a:t>
            </a:r>
            <a:endParaRPr lang="ko-KR" altLang="en-US" sz="14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598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Thread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787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인터</a:t>
            </a:r>
            <a:endParaRPr lang="en-US" altLang="ko-KR" dirty="0" smtClean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페이스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88976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967873" y="1506897"/>
            <a:ext cx="178110" cy="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12409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</p:cNvCxnSpPr>
          <p:nvPr/>
        </p:nvCxnSpPr>
        <p:spPr>
          <a:xfrm>
            <a:off x="7830312" y="1832919"/>
            <a:ext cx="0" cy="4435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  <a:endCxn id="45" idx="0"/>
          </p:cNvCxnSpPr>
          <p:nvPr/>
        </p:nvCxnSpPr>
        <p:spPr>
          <a:xfrm>
            <a:off x="1361653" y="2924561"/>
            <a:ext cx="0" cy="443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889763" y="3692167"/>
            <a:ext cx="18628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202203" y="1508883"/>
            <a:ext cx="1781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4598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6044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I/O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04598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976044" y="3692167"/>
            <a:ext cx="1699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8" idx="1"/>
            <a:endCxn id="13" idx="3"/>
          </p:cNvCxnSpPr>
          <p:nvPr/>
        </p:nvCxnSpPr>
        <p:spPr>
          <a:xfrm flipH="1">
            <a:off x="7202203" y="2602523"/>
            <a:ext cx="1781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1"/>
            <a:endCxn id="15" idx="3"/>
          </p:cNvCxnSpPr>
          <p:nvPr/>
        </p:nvCxnSpPr>
        <p:spPr>
          <a:xfrm flipH="1">
            <a:off x="504598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20" idx="3"/>
          </p:cNvCxnSpPr>
          <p:nvPr/>
        </p:nvCxnSpPr>
        <p:spPr>
          <a:xfrm flipH="1">
            <a:off x="396787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16" idx="3"/>
          </p:cNvCxnSpPr>
          <p:nvPr/>
        </p:nvCxnSpPr>
        <p:spPr>
          <a:xfrm flipH="1" flipV="1">
            <a:off x="2889763" y="2600525"/>
            <a:ext cx="178110" cy="1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811653" y="3692167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11653" y="3368131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GUI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165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입출력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81165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380312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Array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List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1" name="직선 화살표 연결선 60"/>
          <p:cNvCxnSpPr>
            <a:stCxn id="13" idx="1"/>
            <a:endCxn id="12" idx="3"/>
          </p:cNvCxnSpPr>
          <p:nvPr/>
        </p:nvCxnSpPr>
        <p:spPr>
          <a:xfrm flipH="1">
            <a:off x="612409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6" idx="1"/>
            <a:endCxn id="18" idx="3"/>
          </p:cNvCxnSpPr>
          <p:nvPr/>
        </p:nvCxnSpPr>
        <p:spPr>
          <a:xfrm flipH="1">
            <a:off x="1811653" y="2600525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98976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Collection</a:t>
            </a:r>
            <a:endParaRPr lang="ko-KR" altLang="en-US" sz="1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2409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Network</a:t>
            </a:r>
            <a:endParaRPr lang="ko-KR" altLang="en-US" sz="14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5045983" y="3692167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3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JDK / JRE / IDE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의자 제작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7" y="627533"/>
            <a:ext cx="3584400" cy="2016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묠니르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10" y="576765"/>
            <a:ext cx="2460621" cy="1518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2893625"/>
            <a:ext cx="2016224" cy="205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2" name="Picture 14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62" y="2893625"/>
            <a:ext cx="2051037" cy="2051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4" name="Picture 16" descr="공방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81" y="2355726"/>
            <a:ext cx="3983250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6" name="Picture 18" descr="못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1" r="40716"/>
          <a:stretch/>
        </p:blipFill>
        <p:spPr bwMode="auto">
          <a:xfrm>
            <a:off x="4061921" y="611044"/>
            <a:ext cx="545178" cy="2032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8" name="Picture 20" descr="작업용 마스크에 대한 이미지 검색결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3915"/>
          <a:stretch/>
        </p:blipFill>
        <p:spPr bwMode="auto">
          <a:xfrm>
            <a:off x="4860727" y="591816"/>
            <a:ext cx="1307798" cy="1503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2542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25619" y="556705"/>
            <a:ext cx="8730011" cy="230425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JDK / JRE / IDE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81" y="1195126"/>
            <a:ext cx="4296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JDK</a:t>
            </a:r>
          </a:p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(Java Development Kit)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75293" y="652244"/>
            <a:ext cx="4320480" cy="2091636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2819" y="701890"/>
            <a:ext cx="4651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JRE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(Java Runtime Environment)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1912" y="1591752"/>
            <a:ext cx="3927242" cy="1008112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0617" y="1755113"/>
            <a:ext cx="465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JVM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(Java virtual Machine)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618" y="2932969"/>
            <a:ext cx="8730011" cy="201622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126" y="3075806"/>
            <a:ext cx="6872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IDE</a:t>
            </a:r>
          </a:p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Intergrated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Development Environment)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82151" y="4090551"/>
            <a:ext cx="1355788" cy="661295"/>
            <a:chOff x="336617" y="4310413"/>
            <a:chExt cx="1355788" cy="34802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6617" y="4310413"/>
              <a:ext cx="1355788" cy="348027"/>
            </a:xfrm>
            <a:prstGeom prst="round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2764" y="4383517"/>
              <a:ext cx="1119087" cy="19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Eclipse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75332" y="4083915"/>
            <a:ext cx="1355788" cy="667926"/>
            <a:chOff x="336617" y="4306923"/>
            <a:chExt cx="1355788" cy="35151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36617" y="4310413"/>
              <a:ext cx="1355788" cy="348027"/>
            </a:xfrm>
            <a:prstGeom prst="round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0732" y="4306923"/>
              <a:ext cx="1119087" cy="34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Visual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Studio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3352774" y="4087356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8921" y="4080725"/>
            <a:ext cx="111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Android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Studio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27710" y="4093987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5783" y="4210398"/>
            <a:ext cx="12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NetBeans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00192" y="4090545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8265" y="4206956"/>
            <a:ext cx="12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IntelliJ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8233" y="4067255"/>
            <a:ext cx="86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…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8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2" y="17076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변수의 의미를 이해한다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데이터 타입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8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가지가 무엇인지 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변수명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작성 규칙을 이해한다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* 변수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(variable)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사전적 의미로는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변화를 줄 수 있는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”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또는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변할 수 있는 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프로그래밍에서는 데이터를 담을 수 있는 공간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6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 bwMode="auto">
          <a:xfrm>
            <a:off x="3132838" y="2355726"/>
            <a:ext cx="25790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515" y="1866605"/>
            <a:ext cx="4454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nt  a  =  3;</a:t>
            </a:r>
            <a:endParaRPr lang="ko-KR" altLang="en-US" sz="72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6000" b="1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7715" y="3895110"/>
            <a:ext cx="587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endParaRPr lang="ko-KR" altLang="en-US" sz="60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1560" y="2931790"/>
            <a:ext cx="1080120" cy="1436218"/>
            <a:chOff x="611560" y="2931790"/>
            <a:chExt cx="1080120" cy="143621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11560" y="2931790"/>
              <a:ext cx="108012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5055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자료형</a:t>
              </a:r>
              <a:endPara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815459" y="2931790"/>
            <a:ext cx="1016625" cy="1436218"/>
            <a:chOff x="618191" y="2931790"/>
            <a:chExt cx="1016625" cy="143621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781967" y="2931790"/>
              <a:ext cx="70571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8191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변수명</a:t>
              </a:r>
              <a:endPara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857532" y="2931790"/>
            <a:ext cx="786476" cy="1424985"/>
            <a:chOff x="755576" y="2931790"/>
            <a:chExt cx="786476" cy="142498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755576" y="2931790"/>
              <a:ext cx="7864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39294" y="389511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값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896591" y="2931790"/>
            <a:ext cx="739305" cy="1424985"/>
            <a:chOff x="792489" y="2931790"/>
            <a:chExt cx="739305" cy="1424985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860729" y="2931790"/>
              <a:ext cx="595289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2489" y="3895110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대입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0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상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6710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* 상수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(constant)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사전적 의미로는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불변하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는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”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또는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변하지 않는 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프로그래밍에서는 데이터를 담을 수 있는 공간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한 번 넣으면 변하지 않는 수를 넣는데 사용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074" name="Picture 2" descr="C:\Users\LSJ\Downloads\noun_2515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9"/>
          <a:stretch/>
        </p:blipFill>
        <p:spPr bwMode="auto">
          <a:xfrm>
            <a:off x="3707904" y="2787775"/>
            <a:ext cx="186635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상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상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71" y="2427734"/>
            <a:ext cx="5138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inal </a:t>
            </a:r>
            <a:r>
              <a:rPr lang="en-US" altLang="ko-KR" sz="6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b  = 3;</a:t>
            </a:r>
            <a:endParaRPr lang="ko-KR" altLang="en-US" sz="60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6000" b="1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8097" y="393705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</a:t>
            </a:r>
            <a:endParaRPr lang="ko-KR" altLang="en-US" sz="60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0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377</Words>
  <Application>Microsoft Office PowerPoint</Application>
  <PresentationFormat>화면 슬라이드 쇼(16:9)</PresentationFormat>
  <Paragraphs>159</Paragraphs>
  <Slides>19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10X10 Bold</vt:lpstr>
      <vt:lpstr>10X10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Windows 사용자</cp:lastModifiedBy>
  <cp:revision>480</cp:revision>
  <dcterms:created xsi:type="dcterms:W3CDTF">2015-03-17T10:14:13Z</dcterms:created>
  <dcterms:modified xsi:type="dcterms:W3CDTF">2019-04-24T09:02:04Z</dcterms:modified>
</cp:coreProperties>
</file>