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26" r:id="rId2"/>
    <p:sldId id="350" r:id="rId3"/>
    <p:sldId id="351" r:id="rId4"/>
    <p:sldId id="352" r:id="rId5"/>
    <p:sldId id="353" r:id="rId6"/>
    <p:sldId id="354" r:id="rId7"/>
    <p:sldId id="356" r:id="rId8"/>
    <p:sldId id="357" r:id="rId9"/>
    <p:sldId id="358" r:id="rId10"/>
    <p:sldId id="359" r:id="rId11"/>
    <p:sldId id="360" r:id="rId12"/>
    <p:sldId id="383" r:id="rId13"/>
    <p:sldId id="388" r:id="rId14"/>
    <p:sldId id="385" r:id="rId15"/>
    <p:sldId id="386" r:id="rId16"/>
    <p:sldId id="387" r:id="rId17"/>
    <p:sldId id="382" r:id="rId18"/>
    <p:sldId id="391" r:id="rId19"/>
    <p:sldId id="381" r:id="rId20"/>
    <p:sldId id="384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바른고딕" panose="020B0603020101020101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5F5F5"/>
    <a:srgbClr val="31859C"/>
    <a:srgbClr val="FBFBFB"/>
    <a:srgbClr val="F4F4F4"/>
    <a:srgbClr val="DC3434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 autoAdjust="0"/>
    <p:restoredTop sz="90727" autoAdjust="0"/>
  </p:normalViewPr>
  <p:slideViewPr>
    <p:cSldViewPr>
      <p:cViewPr>
        <p:scale>
          <a:sx n="100" d="100"/>
          <a:sy n="100" d="100"/>
        </p:scale>
        <p:origin x="672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22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2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4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3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62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4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1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5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Java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331017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48513" y="13310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3119" y="2907868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num1 = “10”;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num2 = “7”;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5378" y="290786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40346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1-4.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605737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</a:t>
            </a: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num2 = "7";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8745" y="314781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11629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376890"/>
            <a:ext cx="41529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428" y="1533696"/>
            <a:ext cx="4879507" cy="3693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아래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3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번의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출력값을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예상해보세요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8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1-6.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089" y="1419622"/>
            <a:ext cx="7478327" cy="147732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num1, num2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더하기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빼기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곱하기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나누기 결과값을 출력하세요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! 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나누기 결과값은 아래와 같이 실수로 표현하세요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.)</a:t>
            </a:r>
          </a:p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num1 = 7;</a:t>
            </a:r>
          </a:p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num2 = 3;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71750"/>
            <a:ext cx="4565357" cy="18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5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3708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1-7.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038671"/>
            <a:ext cx="6665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제주도에 다녀온 김모 씨는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3,729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개의 귤을 샀다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김모 씨는 주위 사람들에게 귤을 나눠주려고 하는데 너무 많아서 문제가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생겼습니다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김모씨는 귤을 한 사람당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개씩 박스에 담아서 나눠주려고 합니다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아래의 빈칸에 김모씨가 사람들에게 줄 수 있는 박스의 수를 구해보세요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3734" y="2952450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orange = 3729;</a:t>
            </a: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number = 52;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93734" y="3635357"/>
            <a:ext cx="4093372" cy="4697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167294"/>
            <a:ext cx="722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System.out.println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김모씨가 귤 박스를 줄 수 있는 박스의 수는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?”+         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494828" y="4117085"/>
            <a:ext cx="319169" cy="419541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2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3708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1-8.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60" y="1270355"/>
            <a:ext cx="6784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입력받아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백의 자리 이하를 버리는 프로그램을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작성하시오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만일 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값이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456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400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되고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111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100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27588"/>
            <a:ext cx="2686496" cy="127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8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27587"/>
            <a:ext cx="2686496" cy="142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3708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1-9.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60" y="1270355"/>
            <a:ext cx="6918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입력받아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일의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자리수를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 바꾸는 프로그램을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작성하시오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만일 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값이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456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451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되고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777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771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네모 칸 안에 알맞은 코드를 넣으시오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623899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키보드로부터 데이터 입력 받기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536" y="1275606"/>
            <a:ext cx="7595999" cy="95410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Scanner   sc = new   Scanner(System.in);</a:t>
            </a:r>
          </a:p>
          <a:p>
            <a:r>
              <a:rPr lang="pt-BR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  number = sc.nextInt();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55726"/>
            <a:ext cx="4608512" cy="227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1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68" y="2283718"/>
            <a:ext cx="2664968" cy="25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774" y="1396102"/>
            <a:ext cx="8016674" cy="7078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두개의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정수를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두 수의 더하기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빼기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곱하기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나누기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몫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결과값을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1-10.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9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1-10.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774" y="1396102"/>
            <a:ext cx="5633257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Java, Web, Android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점수를 키보드로부터 입력 받아 합계와 평균을 출력하세요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Scanner sc = new Scanner(System.in);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System.out.print(“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 입력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”);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javaScore = sc.nextInt();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211710"/>
            <a:ext cx="3640669" cy="23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87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31640" y="1779662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자주 사용하는 연산자의 종류와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사용법을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예제에 연산자를 사용할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774" y="1396102"/>
            <a:ext cx="5633257" cy="16312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초를 입력 받아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Scanner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new Scanner(System.in);</a:t>
            </a:r>
          </a:p>
          <a:p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System.out.print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("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초 입력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: ");</a:t>
            </a:r>
          </a:p>
          <a:p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totalSecond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sc.nextInt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();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43107"/>
            <a:ext cx="2520280" cy="171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8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7784" y="2077374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 +  b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48351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정해진 규칙에 따라 데이터를 처리하여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산출하는 것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15873" y="7340"/>
            <a:ext cx="543640" cy="416263"/>
          </a:xfrm>
          <a:prstGeom prst="ellipse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꺾인 연결선 4"/>
          <p:cNvCxnSpPr/>
          <p:nvPr/>
        </p:nvCxnSpPr>
        <p:spPr>
          <a:xfrm rot="16200000" flipH="1">
            <a:off x="1113213" y="491736"/>
            <a:ext cx="346046" cy="216024"/>
          </a:xfrm>
          <a:prstGeom prst="bentConnector3">
            <a:avLst>
              <a:gd name="adj1" fmla="val 100206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83768" y="3517534"/>
            <a:ext cx="1152128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2908" y="3500390"/>
            <a:ext cx="1152128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3059832" y="3507853"/>
            <a:ext cx="2664296" cy="313978"/>
          </a:xfrm>
          <a:custGeom>
            <a:avLst/>
            <a:gdLst>
              <a:gd name="connsiteX0" fmla="*/ 0 w 2817628"/>
              <a:gd name="connsiteY0" fmla="*/ 10633 h 297712"/>
              <a:gd name="connsiteX1" fmla="*/ 0 w 2817628"/>
              <a:gd name="connsiteY1" fmla="*/ 297712 h 297712"/>
              <a:gd name="connsiteX2" fmla="*/ 2817628 w 2817628"/>
              <a:gd name="connsiteY2" fmla="*/ 297712 h 297712"/>
              <a:gd name="connsiteX3" fmla="*/ 2817628 w 2817628"/>
              <a:gd name="connsiteY3" fmla="*/ 0 h 2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7628" h="297712">
                <a:moveTo>
                  <a:pt x="0" y="10633"/>
                </a:moveTo>
                <a:lnTo>
                  <a:pt x="0" y="297712"/>
                </a:lnTo>
                <a:lnTo>
                  <a:pt x="2817628" y="297712"/>
                </a:lnTo>
                <a:lnTo>
                  <a:pt x="2817628" y="0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꺾인 연결선 35"/>
          <p:cNvCxnSpPr/>
          <p:nvPr/>
        </p:nvCxnSpPr>
        <p:spPr>
          <a:xfrm rot="16200000" flipH="1">
            <a:off x="3858917" y="3865826"/>
            <a:ext cx="346046" cy="216024"/>
          </a:xfrm>
          <a:prstGeom prst="bentConnector3">
            <a:avLst>
              <a:gd name="adj1" fmla="val 100206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39952" y="395724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연산이 이루어지는 데이터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3768" y="2075924"/>
            <a:ext cx="3744416" cy="13696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연결선 42"/>
          <p:cNvCxnSpPr>
            <a:stCxn id="38" idx="1"/>
          </p:cNvCxnSpPr>
          <p:nvPr/>
        </p:nvCxnSpPr>
        <p:spPr>
          <a:xfrm flipH="1">
            <a:off x="2195736" y="2869462"/>
            <a:ext cx="288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476672" y="2669393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과정을 기술한 것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61606" y="2252171"/>
            <a:ext cx="1080120" cy="1080120"/>
          </a:xfrm>
          <a:prstGeom prst="ellipse">
            <a:avLst/>
          </a:prstGeom>
          <a:noFill/>
          <a:ln w="1905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꺾인 연결선 46"/>
          <p:cNvCxnSpPr/>
          <p:nvPr/>
        </p:nvCxnSpPr>
        <p:spPr>
          <a:xfrm rot="5400000" flipH="1" flipV="1">
            <a:off x="4242682" y="1943729"/>
            <a:ext cx="379456" cy="216026"/>
          </a:xfrm>
          <a:prstGeom prst="bentConnector3">
            <a:avLst>
              <a:gd name="adj1" fmla="val 97635"/>
            </a:avLst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46948" y="16067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연산에 사용되는 기호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5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/>
      <p:bldP spid="14" grpId="0"/>
      <p:bldP spid="3" grpId="0" animBg="1"/>
      <p:bldP spid="35" grpId="0" animBg="1"/>
      <p:bldP spid="37" grpId="0"/>
      <p:bldP spid="38" grpId="0" animBg="1"/>
      <p:bldP spid="44" grpId="0"/>
      <p:bldP spid="46" grpId="0" animBg="1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-108520" y="-164554"/>
            <a:ext cx="9433048" cy="5472608"/>
            <a:chOff x="-108520" y="-164554"/>
            <a:chExt cx="9433048" cy="5472608"/>
          </a:xfrm>
        </p:grpSpPr>
        <p:sp>
          <p:nvSpPr>
            <p:cNvPr id="4" name="직사각형 3"/>
            <p:cNvSpPr/>
            <p:nvPr/>
          </p:nvSpPr>
          <p:spPr>
            <a:xfrm>
              <a:off x="-108520" y="-164554"/>
              <a:ext cx="9433048" cy="54726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27784" y="1716007"/>
              <a:ext cx="40324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  +  b</a:t>
              </a:r>
              <a:endParaRPr lang="ko-KR" altLang="en-US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03848" y="414991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a++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2576" y="3018314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 ? b : c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423901" y="1781020"/>
            <a:ext cx="3732209" cy="1301016"/>
            <a:chOff x="2411760" y="1713884"/>
            <a:chExt cx="3732209" cy="1301016"/>
          </a:xfrm>
        </p:grpSpPr>
        <p:sp>
          <p:nvSpPr>
            <p:cNvPr id="11" name="타원 10"/>
            <p:cNvSpPr/>
            <p:nvPr/>
          </p:nvSpPr>
          <p:spPr>
            <a:xfrm>
              <a:off x="2411760" y="1713884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842953" y="1713884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2982952" y="517948"/>
            <a:ext cx="1301016" cy="1301016"/>
          </a:xfrm>
          <a:prstGeom prst="ellipse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691680" y="3082598"/>
            <a:ext cx="5261456" cy="1301016"/>
            <a:chOff x="1691680" y="3082598"/>
            <a:chExt cx="5261456" cy="1301016"/>
          </a:xfrm>
        </p:grpSpPr>
        <p:sp>
          <p:nvSpPr>
            <p:cNvPr id="15" name="타원 14"/>
            <p:cNvSpPr/>
            <p:nvPr/>
          </p:nvSpPr>
          <p:spPr>
            <a:xfrm>
              <a:off x="1691680" y="3082598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974032" y="3082598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652120" y="3082598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39853" y="2256097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이항연산자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22078" y="97450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단항연산자</a:t>
            </a:r>
            <a:endParaRPr lang="ko-KR" altLang="en-US" sz="24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3184" y="357231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4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6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4" grpId="1" animBg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연산자의 종류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/>
          <p:cNvSpPr/>
          <p:nvPr/>
        </p:nvSpPr>
        <p:spPr>
          <a:xfrm>
            <a:off x="652068" y="973486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3384821" y="2793910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6116713" y="973486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652068" y="2793911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6117575" y="2793911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3200" kern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한쪽 모서리가 잘린 사각형 16"/>
          <p:cNvSpPr/>
          <p:nvPr/>
        </p:nvSpPr>
        <p:spPr>
          <a:xfrm>
            <a:off x="3384821" y="973485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2" name="자유형 1"/>
          <p:cNvSpPr/>
          <p:nvPr/>
        </p:nvSpPr>
        <p:spPr>
          <a:xfrm>
            <a:off x="395536" y="752474"/>
            <a:ext cx="8280920" cy="3399449"/>
          </a:xfrm>
          <a:custGeom>
            <a:avLst/>
            <a:gdLst>
              <a:gd name="connsiteX0" fmla="*/ 19050 w 8334375"/>
              <a:gd name="connsiteY0" fmla="*/ 28575 h 3238500"/>
              <a:gd name="connsiteX1" fmla="*/ 19050 w 8334375"/>
              <a:gd name="connsiteY1" fmla="*/ 3238500 h 3238500"/>
              <a:gd name="connsiteX2" fmla="*/ 2857500 w 8334375"/>
              <a:gd name="connsiteY2" fmla="*/ 3238500 h 3238500"/>
              <a:gd name="connsiteX3" fmla="*/ 2857500 w 8334375"/>
              <a:gd name="connsiteY3" fmla="*/ 1524000 h 3238500"/>
              <a:gd name="connsiteX4" fmla="*/ 8334375 w 8334375"/>
              <a:gd name="connsiteY4" fmla="*/ 1524000 h 3238500"/>
              <a:gd name="connsiteX5" fmla="*/ 8334375 w 8334375"/>
              <a:gd name="connsiteY5" fmla="*/ 0 h 3238500"/>
              <a:gd name="connsiteX6" fmla="*/ 0 w 8334375"/>
              <a:gd name="connsiteY6" fmla="*/ 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4375" h="3238500">
                <a:moveTo>
                  <a:pt x="19050" y="28575"/>
                </a:moveTo>
                <a:lnTo>
                  <a:pt x="19050" y="3238500"/>
                </a:lnTo>
                <a:lnTo>
                  <a:pt x="2857500" y="3238500"/>
                </a:lnTo>
                <a:lnTo>
                  <a:pt x="2857500" y="1524000"/>
                </a:lnTo>
                <a:lnTo>
                  <a:pt x="8334375" y="1524000"/>
                </a:lnTo>
                <a:lnTo>
                  <a:pt x="8334375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0008" y="4208139"/>
            <a:ext cx="179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이항 연산자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7904" y="3865622"/>
            <a:ext cx="179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단항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연산자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8840" y="3844443"/>
            <a:ext cx="179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연산자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78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연산자의 종류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265308" y="741443"/>
            <a:ext cx="6462896" cy="3796619"/>
            <a:chOff x="2265308" y="741443"/>
            <a:chExt cx="6462896" cy="3796619"/>
          </a:xfrm>
        </p:grpSpPr>
        <p:sp>
          <p:nvSpPr>
            <p:cNvPr id="10" name="한쪽 모서리가 잘린 사각형 9"/>
            <p:cNvSpPr/>
            <p:nvPr/>
          </p:nvSpPr>
          <p:spPr>
            <a:xfrm>
              <a:off x="2265308" y="2614389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논리연산자</a:t>
              </a:r>
            </a:p>
          </p:txBody>
        </p:sp>
        <p:sp>
          <p:nvSpPr>
            <p:cNvPr id="13" name="한쪽 모서리가 잘린 사각형 12"/>
            <p:cNvSpPr/>
            <p:nvPr/>
          </p:nvSpPr>
          <p:spPr>
            <a:xfrm>
              <a:off x="2288746" y="741443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증감연산자</a:t>
              </a:r>
            </a:p>
          </p:txBody>
        </p:sp>
        <p:sp>
          <p:nvSpPr>
            <p:cNvPr id="14" name="한쪽 모서리가 잘린 사각형 13"/>
            <p:cNvSpPr/>
            <p:nvPr/>
          </p:nvSpPr>
          <p:spPr>
            <a:xfrm>
              <a:off x="6732982" y="1921069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비교연산자</a:t>
              </a:r>
            </a:p>
          </p:txBody>
        </p:sp>
        <p:sp>
          <p:nvSpPr>
            <p:cNvPr id="15" name="한쪽 모서리가 잘린 사각형 14"/>
            <p:cNvSpPr/>
            <p:nvPr/>
          </p:nvSpPr>
          <p:spPr>
            <a:xfrm>
              <a:off x="4499992" y="1921070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산술연산자</a:t>
              </a:r>
            </a:p>
          </p:txBody>
        </p:sp>
        <p:sp>
          <p:nvSpPr>
            <p:cNvPr id="16" name="한쪽 모서리가 잘린 사각형 15"/>
            <p:cNvSpPr/>
            <p:nvPr/>
          </p:nvSpPr>
          <p:spPr>
            <a:xfrm>
              <a:off x="2265308" y="3931890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삼항연산자</a:t>
              </a:r>
              <a:endParaRPr lang="ko-KR" altLang="en-US" sz="24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한쪽 모서리가 잘린 사각형 16"/>
            <p:cNvSpPr/>
            <p:nvPr/>
          </p:nvSpPr>
          <p:spPr>
            <a:xfrm>
              <a:off x="2267002" y="1923678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대입연산자</a:t>
              </a:r>
            </a:p>
          </p:txBody>
        </p:sp>
        <p:sp>
          <p:nvSpPr>
            <p:cNvPr id="25" name="한쪽 모서리가 잘린 사각형 24"/>
            <p:cNvSpPr/>
            <p:nvPr/>
          </p:nvSpPr>
          <p:spPr>
            <a:xfrm>
              <a:off x="6732982" y="2614388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시프트연산자</a:t>
              </a:r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>
              <a:off x="4499992" y="2614389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비트연산자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39213" y="741442"/>
            <a:ext cx="1926095" cy="3661355"/>
            <a:chOff x="339213" y="741442"/>
            <a:chExt cx="1926095" cy="3661355"/>
          </a:xfrm>
        </p:grpSpPr>
        <p:sp>
          <p:nvSpPr>
            <p:cNvPr id="18" name="TextBox 17"/>
            <p:cNvSpPr txBox="1"/>
            <p:nvPr/>
          </p:nvSpPr>
          <p:spPr>
            <a:xfrm>
              <a:off x="470299" y="1954956"/>
              <a:ext cx="179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이항 연산자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0299" y="741442"/>
              <a:ext cx="179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단항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연산자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0299" y="3941132"/>
              <a:ext cx="179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삼항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연산자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39213" y="929148"/>
              <a:ext cx="131086" cy="3226778"/>
              <a:chOff x="339213" y="929148"/>
              <a:chExt cx="131086" cy="3226778"/>
            </a:xfrm>
          </p:grpSpPr>
          <p:sp>
            <p:nvSpPr>
              <p:cNvPr id="3" name="자유형 2"/>
              <p:cNvSpPr/>
              <p:nvPr/>
            </p:nvSpPr>
            <p:spPr>
              <a:xfrm>
                <a:off x="339213" y="929148"/>
                <a:ext cx="118414" cy="3226778"/>
              </a:xfrm>
              <a:custGeom>
                <a:avLst/>
                <a:gdLst>
                  <a:gd name="connsiteX0" fmla="*/ 117987 w 117987"/>
                  <a:gd name="connsiteY0" fmla="*/ 0 h 3215149"/>
                  <a:gd name="connsiteX1" fmla="*/ 0 w 117987"/>
                  <a:gd name="connsiteY1" fmla="*/ 0 h 3215149"/>
                  <a:gd name="connsiteX2" fmla="*/ 0 w 117987"/>
                  <a:gd name="connsiteY2" fmla="*/ 3215149 h 3215149"/>
                  <a:gd name="connsiteX3" fmla="*/ 103239 w 117987"/>
                  <a:gd name="connsiteY3" fmla="*/ 3215149 h 321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987" h="3215149">
                    <a:moveTo>
                      <a:pt x="117987" y="0"/>
                    </a:moveTo>
                    <a:lnTo>
                      <a:pt x="0" y="0"/>
                    </a:lnTo>
                    <a:lnTo>
                      <a:pt x="0" y="3215149"/>
                    </a:lnTo>
                    <a:lnTo>
                      <a:pt x="103239" y="3215149"/>
                    </a:lnTo>
                  </a:path>
                </a:pathLst>
              </a:custGeom>
              <a:noFill/>
              <a:ln w="19050">
                <a:solidFill>
                  <a:srgbClr val="31859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H="1">
                <a:off x="347285" y="2211710"/>
                <a:ext cx="123014" cy="0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99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835696" y="3147814"/>
            <a:ext cx="1008112" cy="1533659"/>
          </a:xfrm>
          <a:prstGeom prst="ellipse">
            <a:avLst/>
          </a:prstGeom>
          <a:solidFill>
            <a:srgbClr val="31859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15616" y="962316"/>
            <a:ext cx="2376264" cy="3960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67644" y="1203598"/>
            <a:ext cx="18722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08104" y="962316"/>
            <a:ext cx="2376264" cy="3960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92080" y="1366911"/>
            <a:ext cx="28083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곱하기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몫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더하기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빼기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27784" y="1654943"/>
            <a:ext cx="3312368" cy="194421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627784" y="2262609"/>
            <a:ext cx="3312368" cy="194421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617504" y="1654943"/>
            <a:ext cx="3322648" cy="120295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617504" y="2938389"/>
            <a:ext cx="3322648" cy="58442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627784" y="2330723"/>
            <a:ext cx="3322648" cy="1925894"/>
          </a:xfrm>
          <a:prstGeom prst="line">
            <a:avLst/>
          </a:prstGeom>
          <a:ln w="19050">
            <a:solidFill>
              <a:srgbClr val="DC34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숫자연산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3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/>
      <p:bldP spid="33" grpId="0" animBg="1"/>
      <p:bldP spid="34" grpId="0" animBg="1"/>
      <p:bldP spid="2" grpId="0" animBg="1"/>
      <p:bldP spid="38" grpId="0"/>
      <p:bldP spid="40" grpId="0" animBg="1"/>
      <p:bldP spid="41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1779662"/>
            <a:ext cx="4973961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num2);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System.out.println(num1 % num2);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2240" y="2518325"/>
            <a:ext cx="1152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b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5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605737"/>
            <a:ext cx="4198506" cy="25545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 num3 = 10.0f;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 num4 = 7.0f;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num2);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0370" y="2883009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4083918"/>
            <a:ext cx="1728192" cy="10740"/>
          </a:xfrm>
          <a:prstGeom prst="line">
            <a:avLst/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8383" y="4134088"/>
            <a:ext cx="37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많은 정보를 담을 수 있는</a:t>
            </a:r>
            <a:endParaRPr lang="en-US" altLang="ko-KR" dirty="0">
              <a:solidFill>
                <a:srgbClr val="DC343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자동</a:t>
            </a:r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묵시적</a:t>
            </a:r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 변환이 일어남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23119" y="341925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System.out.println(num3 / num4);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3119" y="3730349"/>
            <a:ext cx="4272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num4);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90984" y="3435824"/>
            <a:ext cx="1881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1.4285715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0984" y="3730349"/>
            <a:ext cx="1881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1.4285715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3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1" grpId="0"/>
      <p:bldP spid="4" grpId="0"/>
      <p:bldP spid="5" grpId="0"/>
      <p:bldP spid="6" grpId="0"/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</TotalTime>
  <Words>681</Words>
  <Application>Microsoft Office PowerPoint</Application>
  <PresentationFormat>화면 슬라이드 쇼(16:9)</PresentationFormat>
  <Paragraphs>203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Windows 사용자</cp:lastModifiedBy>
  <cp:revision>559</cp:revision>
  <dcterms:created xsi:type="dcterms:W3CDTF">2015-03-17T10:14:13Z</dcterms:created>
  <dcterms:modified xsi:type="dcterms:W3CDTF">2019-04-24T09:03:04Z</dcterms:modified>
</cp:coreProperties>
</file>