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44" r:id="rId2"/>
    <p:sldId id="345" r:id="rId3"/>
    <p:sldId id="346" r:id="rId4"/>
    <p:sldId id="260" r:id="rId5"/>
    <p:sldId id="341" r:id="rId6"/>
    <p:sldId id="265" r:id="rId7"/>
    <p:sldId id="318" r:id="rId8"/>
    <p:sldId id="335" r:id="rId9"/>
    <p:sldId id="336" r:id="rId10"/>
    <p:sldId id="337" r:id="rId11"/>
    <p:sldId id="259" r:id="rId12"/>
    <p:sldId id="275" r:id="rId13"/>
    <p:sldId id="256" r:id="rId14"/>
    <p:sldId id="258" r:id="rId15"/>
    <p:sldId id="342" r:id="rId16"/>
    <p:sldId id="343" r:id="rId17"/>
    <p:sldId id="267" r:id="rId18"/>
    <p:sldId id="320" r:id="rId19"/>
    <p:sldId id="339" r:id="rId20"/>
    <p:sldId id="277" r:id="rId21"/>
    <p:sldId id="340" r:id="rId22"/>
    <p:sldId id="263" r:id="rId23"/>
    <p:sldId id="338" r:id="rId24"/>
    <p:sldId id="283" r:id="rId25"/>
    <p:sldId id="322" r:id="rId26"/>
    <p:sldId id="324" r:id="rId27"/>
    <p:sldId id="331" r:id="rId28"/>
    <p:sldId id="332" r:id="rId29"/>
    <p:sldId id="333" r:id="rId30"/>
    <p:sldId id="334" r:id="rId31"/>
    <p:sldId id="278" r:id="rId32"/>
    <p:sldId id="330" r:id="rId33"/>
    <p:sldId id="268" r:id="rId34"/>
    <p:sldId id="262" r:id="rId35"/>
    <p:sldId id="280" r:id="rId36"/>
    <p:sldId id="328" r:id="rId37"/>
    <p:sldId id="257" r:id="rId38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83" d="100"/>
          <a:sy n="83" d="100"/>
        </p:scale>
        <p:origin x="140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74CE5-B826-4FE7-8F8E-6D99E0C77B10}" type="datetimeFigureOut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2019-04-29</a:t>
            </a:fld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72B6B-FB63-4AA2-B026-A7EB9213928C}" type="slidenum">
              <a:rPr lang="ko-KR" altLang="en-US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‹#›</a:t>
            </a:fld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967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95739F6E-0133-437A-BCF8-65BC0B7EFD59}" type="datetimeFigureOut">
              <a:rPr lang="ko-KR" altLang="en-US" smtClean="0"/>
              <a:pPr/>
              <a:t>2019-04-29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4C5AF89D-B7F4-450A-88B0-1694AA11FD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64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ExtraBold" panose="020B0600000101010101" pitchFamily="50" charset="-127"/>
        <a:ea typeface="나눔스퀘어 Extra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2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2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A406-2E5C-45C8-AA58-887644B9CDEE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F578-F20C-4A4A-941E-9FB063B0F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9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80B3A406-2E5C-45C8-AA58-887644B9CDEE}" type="datetimeFigureOut">
              <a:rPr lang="ko-KR" altLang="en-US" smtClean="0"/>
              <a:pPr/>
              <a:t>2019-04-29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fld id="{0807F578-F20C-4A4A-941E-9FB063B0FF2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6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1CBC05-DEB2-49E4-990E-64A23453E2EF}"/>
              </a:ext>
            </a:extLst>
          </p:cNvPr>
          <p:cNvSpPr/>
          <p:nvPr/>
        </p:nvSpPr>
        <p:spPr>
          <a:xfrm>
            <a:off x="190246" y="828001"/>
            <a:ext cx="9525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중복이 없이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숫자를 뽑는 로또 프로그램을 만드시오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EACE44-AF39-435A-AE9C-7ED5D90FA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28" y="2348880"/>
            <a:ext cx="4515524" cy="25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3" y="548680"/>
            <a:ext cx="9910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같은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 배열을 왼쪽으로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180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도 회전하여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84959" y="2204864"/>
            <a:ext cx="2152650" cy="3895725"/>
            <a:chOff x="908243" y="1484553"/>
            <a:chExt cx="2152650" cy="38957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243" y="1484553"/>
              <a:ext cx="2152650" cy="38957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43" y="3805237"/>
              <a:ext cx="2105025" cy="157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5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1487" y="836712"/>
            <a:ext cx="7443063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정수를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의 자리에서 반올림 한 결과를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2341" y="2672748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341" y="3171676"/>
            <a:ext cx="3096609" cy="176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8"/>
          <a:stretch/>
        </p:blipFill>
        <p:spPr bwMode="auto">
          <a:xfrm>
            <a:off x="5457054" y="3171676"/>
            <a:ext cx="2808314" cy="165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29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598" y="692696"/>
            <a:ext cx="8533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두 정수를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최대공약수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&amp;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최소공배수를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96" y="2415536"/>
            <a:ext cx="3438096" cy="248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4141" y="2564904"/>
            <a:ext cx="781771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String score = “A,A,B,C,D,A,C,D,D,D,F”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770" y="692696"/>
            <a:ext cx="8616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같이 학생들의 성적정보가 문자열로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선언되어 있을 때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각 성적 별 학생 수를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"/>
          <a:stretch/>
        </p:blipFill>
        <p:spPr bwMode="auto">
          <a:xfrm>
            <a:off x="4100425" y="3789040"/>
            <a:ext cx="1705149" cy="22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6362" y="3321155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094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276" y="836712"/>
            <a:ext cx="9581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8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칸 크기의 </a:t>
            </a:r>
            <a:r>
              <a:rPr lang="ko-KR" altLang="en-US" sz="3200" b="1" u="sng" dirty="0">
                <a:latin typeface="나눔스퀘어OTF ExtraBold" pitchFamily="34" charset="-127"/>
                <a:ea typeface="나눔스퀘어OTF ExtraBold" pitchFamily="34" charset="-127"/>
              </a:rPr>
              <a:t>배열을 선언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하고 랜덤수로 초기화 한 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가장 큰 수와 작은 수를 각각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00672" y="2672748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70" y="3230894"/>
            <a:ext cx="5634059" cy="186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020" y="980728"/>
            <a:ext cx="90220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일한 시간을 </a:t>
            </a: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총 임금을 계산하는 시급계산기입니다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시급은 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5000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원이며 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8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시간보다 초과 근무한 시간에 대해</a:t>
            </a:r>
            <a:endParaRPr lang="en-US" altLang="ko-KR" sz="2800" u="sng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1.5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배의 시급이 책정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됩니다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2830" y="343840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30" y="4022982"/>
            <a:ext cx="3600400" cy="171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7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4563" y="980728"/>
            <a:ext cx="6296916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1-2+3-4+…+99-100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를 계산하여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답을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9055" y="2891472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293" y="3446415"/>
            <a:ext cx="6847455" cy="136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635" y="404664"/>
            <a:ext cx="9406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정수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을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 * 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배열에 다음과 같이 숫자를 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저장하고 출력하시오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21100"/>
              </p:ext>
            </p:extLst>
          </p:nvPr>
        </p:nvGraphicFramePr>
        <p:xfrm>
          <a:off x="1568624" y="2276872"/>
          <a:ext cx="6604000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513" y="147867"/>
            <a:ext cx="881683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가운데 글자 구하기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/>
              <a:t>getMiddle</a:t>
            </a:r>
            <a:r>
              <a:rPr lang="ko-KR" altLang="en-US" sz="2000" b="1" u="sng" dirty="0"/>
              <a:t>메소드</a:t>
            </a:r>
            <a:r>
              <a:rPr lang="ko-KR" altLang="en-US" dirty="0"/>
              <a:t>는 하나의 단어를 입력 받습니다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단어를 입력 받아서 가운데 글자를 반환하도록 </a:t>
            </a:r>
            <a:r>
              <a:rPr lang="en-US" altLang="ko-KR" dirty="0" err="1"/>
              <a:t>getMiddle</a:t>
            </a:r>
            <a:r>
              <a:rPr lang="ko-KR" altLang="en-US" dirty="0"/>
              <a:t>메소드를 만들어 보세요</a:t>
            </a:r>
            <a:r>
              <a:rPr lang="en-US" altLang="ko-KR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단어의 길이가 </a:t>
            </a:r>
            <a:r>
              <a:rPr lang="ko-KR" altLang="en-US" dirty="0" err="1"/>
              <a:t>짝수일경우</a:t>
            </a:r>
            <a:r>
              <a:rPr lang="ko-KR" altLang="en-US" dirty="0"/>
              <a:t> 가운데 </a:t>
            </a:r>
            <a:r>
              <a:rPr lang="ko-KR" altLang="en-US" dirty="0" err="1"/>
              <a:t>두글자를</a:t>
            </a:r>
            <a:r>
              <a:rPr lang="ko-KR" altLang="en-US" dirty="0"/>
              <a:t> 반환하면 됩니다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단어가 </a:t>
            </a:r>
            <a:r>
              <a:rPr lang="en-US" altLang="ko-KR" dirty="0"/>
              <a:t>power</a:t>
            </a:r>
            <a:r>
              <a:rPr lang="ko-KR" altLang="en-US" dirty="0"/>
              <a:t>이라면 </a:t>
            </a:r>
            <a:r>
              <a:rPr lang="en-US" altLang="ko-KR" dirty="0"/>
              <a:t>w</a:t>
            </a:r>
            <a:r>
              <a:rPr lang="ko-KR" altLang="en-US" dirty="0"/>
              <a:t>를 반환하면 되고</a:t>
            </a:r>
            <a:r>
              <a:rPr lang="en-US" altLang="ko-KR" dirty="0"/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입력받은</a:t>
            </a:r>
            <a:r>
              <a:rPr lang="ko-KR" altLang="en-US" dirty="0"/>
              <a:t> 단어가 </a:t>
            </a:r>
            <a:r>
              <a:rPr lang="en-US" altLang="ko-KR" dirty="0"/>
              <a:t>test</a:t>
            </a:r>
            <a:r>
              <a:rPr lang="ko-KR" altLang="en-US" dirty="0"/>
              <a:t>라면 </a:t>
            </a:r>
            <a:r>
              <a:rPr lang="en-US" altLang="ko-KR" dirty="0" err="1"/>
              <a:t>es</a:t>
            </a:r>
            <a:r>
              <a:rPr lang="ko-KR" altLang="en-US" dirty="0"/>
              <a:t>를 반환하면 됩니다</a:t>
            </a:r>
            <a:r>
              <a:rPr lang="en-US" altLang="ko-KR" dirty="0"/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DBC65-9697-4E90-9478-4DF101B64900}"/>
              </a:ext>
            </a:extLst>
          </p:cNvPr>
          <p:cNvSpPr txBox="1"/>
          <p:nvPr/>
        </p:nvSpPr>
        <p:spPr>
          <a:xfrm>
            <a:off x="4298013" y="3195057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438FCA-86E8-49EF-A71F-97F5D13E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3801644"/>
            <a:ext cx="4588060" cy="1177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E1B50B-B848-4519-8B6A-9DF05AD7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97" y="5054208"/>
            <a:ext cx="1038225" cy="1076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CB1D7A-5E5C-4973-B932-5953ED56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837" y="3801644"/>
            <a:ext cx="4701440" cy="11776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0B8541F-5F52-4764-818F-DA2B88470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157" y="4997058"/>
            <a:ext cx="1066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6334" y="1315207"/>
            <a:ext cx="7853432" cy="1322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(77*1) + (76*2) + (75*3)+…+(1*77)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를 계산하여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결과를 출력하시오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2830" y="3160009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36" y="3626261"/>
            <a:ext cx="2373964" cy="17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1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40452-0637-4612-93AE-0F1D58F1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1" y="3573016"/>
            <a:ext cx="6190554" cy="20368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5C9785-1F86-4AB2-AD47-7A6A47AB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56" y="3573016"/>
            <a:ext cx="3259095" cy="127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9FBDF-816E-4108-B341-36F66D7A6D1F}"/>
              </a:ext>
            </a:extLst>
          </p:cNvPr>
          <p:cNvSpPr txBox="1"/>
          <p:nvPr/>
        </p:nvSpPr>
        <p:spPr>
          <a:xfrm>
            <a:off x="-323426" y="81121"/>
            <a:ext cx="10552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1937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Collatz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사람에 의해 제기된 이 추측은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입력된 수가 짝수라면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로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나누고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홀수라면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3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을 곱하고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을 더한 다음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결과로 나온 수에 같은 작업을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될 때까지 반복할 경우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 모든 수가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됩니다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입력된 수가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6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이라면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6→3→10→5→16→8→4→2→1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되어 총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8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번 만에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됩니다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>
                <a:latin typeface="나눔스퀘어OTF ExtraBold" pitchFamily="34" charset="-127"/>
                <a:ea typeface="나눔스퀘어OTF ExtraBold" pitchFamily="34" charset="-127"/>
              </a:rPr>
              <a:t>collatzNumber</a:t>
            </a:r>
            <a:r>
              <a:rPr lang="en-US" altLang="ko-KR" sz="2000" b="1" u="sng" dirty="0">
                <a:latin typeface="나눔스퀘어OTF ExtraBold" pitchFamily="34" charset="-127"/>
                <a:ea typeface="나눔스퀘어OTF ExtraBold" pitchFamily="34" charset="-127"/>
              </a:rPr>
              <a:t>() </a:t>
            </a:r>
            <a:r>
              <a:rPr lang="ko-KR" altLang="en-US" sz="2000" b="1" u="sng" dirty="0">
                <a:latin typeface="나눔스퀘어OTF ExtraBold" pitchFamily="34" charset="-127"/>
                <a:ea typeface="나눔스퀘어OTF ExtraBold" pitchFamily="34" charset="-127"/>
              </a:rPr>
              <a:t>메소드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를 만들어 입력된 수가 몇 번 만에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 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되는지 반환해 주세요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 500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번을 반복해도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이 되지 않는다면 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–1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을 반환해 주세요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14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1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44A1F6-9B00-453F-868B-66CAAE82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1" y="3140968"/>
            <a:ext cx="5238750" cy="2076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9B1F6F-75B0-49DC-A406-CDBD9A11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28" y="3212976"/>
            <a:ext cx="3084469" cy="1050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AB714-A70F-41F4-90AE-F516251602A9}"/>
              </a:ext>
            </a:extLst>
          </p:cNvPr>
          <p:cNvSpPr txBox="1"/>
          <p:nvPr/>
        </p:nvSpPr>
        <p:spPr>
          <a:xfrm>
            <a:off x="896781" y="692696"/>
            <a:ext cx="8130751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정수형 변수 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input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을 선언하고 </a:t>
            </a:r>
            <a:endParaRPr lang="en-US" altLang="ko-KR" sz="32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피보나치 수열의 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input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번째 항까지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8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033" y="1124744"/>
            <a:ext cx="9046066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행 개수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를 입력 받아 다음과 같이 삼각형을 출력하시오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2880" y="219254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60" y="2660429"/>
            <a:ext cx="1825279" cy="347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0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3065" y="583148"/>
            <a:ext cx="53399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정수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을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1, 2, 4, 7, 11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과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같은 수열의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번째 항까지 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9416" y="3195057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57" y="3717032"/>
            <a:ext cx="3266740" cy="20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033" y="1124744"/>
            <a:ext cx="9046066" cy="638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행 개수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를 입력 받아 다음과 같이 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삼각형을 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328" y="2213215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13" y="2662163"/>
            <a:ext cx="1933337" cy="350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1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26991D-23BB-4B49-8F11-46A40A8A6E7B}"/>
              </a:ext>
            </a:extLst>
          </p:cNvPr>
          <p:cNvSpPr/>
          <p:nvPr/>
        </p:nvSpPr>
        <p:spPr>
          <a:xfrm>
            <a:off x="100019" y="764704"/>
            <a:ext cx="9715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문자열을 </a:t>
            </a:r>
            <a:r>
              <a:rPr lang="ko-KR" altLang="en-US" sz="3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입력받아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알파벳순서대로 정렬하여 반환하는</a:t>
            </a:r>
            <a:endParaRPr lang="en-US" altLang="ko-KR" sz="3200" dirty="0" smtClean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메소드를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구현하시오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algn="ctr"/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대소문자는 구분한다</a:t>
            </a:r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3362854"/>
            <a:ext cx="5407530" cy="80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3036343"/>
            <a:ext cx="2414972" cy="145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084" y="147867"/>
            <a:ext cx="97016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하샤드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수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/>
              <a:t>양의 정수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ko-KR" altLang="en-US" dirty="0" err="1"/>
              <a:t>하샤드</a:t>
            </a:r>
            <a:r>
              <a:rPr lang="ko-KR" altLang="en-US" dirty="0"/>
              <a:t> </a:t>
            </a:r>
            <a:r>
              <a:rPr lang="ko-KR" altLang="en-US" dirty="0" err="1"/>
              <a:t>수이려면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자릿수의 합으로 </a:t>
            </a:r>
            <a:r>
              <a:rPr lang="en-US" altLang="ko-KR" dirty="0"/>
              <a:t>x</a:t>
            </a:r>
            <a:r>
              <a:rPr lang="ko-KR" altLang="en-US" dirty="0"/>
              <a:t>가 나누어져야 합니다</a:t>
            </a:r>
            <a:r>
              <a:rPr lang="en-US" altLang="ko-KR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18</a:t>
            </a:r>
            <a:r>
              <a:rPr lang="ko-KR" altLang="en-US" dirty="0"/>
              <a:t>의 자릿수 합은 </a:t>
            </a:r>
            <a:r>
              <a:rPr lang="en-US" altLang="ko-KR" dirty="0"/>
              <a:t>1+8=9</a:t>
            </a:r>
            <a:r>
              <a:rPr lang="ko-KR" altLang="en-US" dirty="0"/>
              <a:t>이고</a:t>
            </a:r>
            <a:r>
              <a:rPr lang="en-US" altLang="ko-KR" dirty="0"/>
              <a:t>, 18</a:t>
            </a:r>
            <a:r>
              <a:rPr lang="ko-KR" altLang="en-US" dirty="0"/>
              <a:t>은 </a:t>
            </a:r>
            <a:r>
              <a:rPr lang="en-US" altLang="ko-KR" dirty="0"/>
              <a:t>9</a:t>
            </a:r>
            <a:r>
              <a:rPr lang="ko-KR" altLang="en-US" dirty="0"/>
              <a:t>로 나누어 떨어지므로 </a:t>
            </a:r>
            <a:r>
              <a:rPr lang="en-US" altLang="ko-KR" dirty="0"/>
              <a:t>18</a:t>
            </a:r>
            <a:r>
              <a:rPr lang="ko-KR" altLang="en-US" dirty="0"/>
              <a:t>은 </a:t>
            </a:r>
            <a:r>
              <a:rPr lang="ko-KR" altLang="en-US" dirty="0" err="1"/>
              <a:t>하샤드</a:t>
            </a:r>
            <a:r>
              <a:rPr lang="ko-KR" altLang="en-US" dirty="0"/>
              <a:t> 수입니다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 smtClean="0"/>
              <a:t>isHarshad</a:t>
            </a:r>
            <a:r>
              <a:rPr lang="ko-KR" altLang="en-US" sz="2000" b="1" u="sng" dirty="0" err="1" smtClean="0"/>
              <a:t>메소드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양의 정수 </a:t>
            </a:r>
            <a:r>
              <a:rPr lang="en-US" altLang="ko-KR" dirty="0"/>
              <a:t>n</a:t>
            </a:r>
            <a:r>
              <a:rPr lang="ko-KR" altLang="en-US" dirty="0"/>
              <a:t>을 매개변수로 </a:t>
            </a:r>
            <a:r>
              <a:rPr lang="ko-KR" altLang="en-US" dirty="0" err="1"/>
              <a:t>입력받습니다</a:t>
            </a:r>
            <a:r>
              <a:rPr lang="en-US" altLang="ko-KR" dirty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err="1"/>
              <a:t>하샤드수인지</a:t>
            </a:r>
            <a:r>
              <a:rPr lang="ko-KR" altLang="en-US" dirty="0"/>
              <a:t> 아닌지 판단하는 함수를 완성하세요</a:t>
            </a:r>
            <a:r>
              <a:rPr lang="en-US" altLang="ko-KR" dirty="0"/>
              <a:t>.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10, 12, 18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  <a:r>
              <a:rPr lang="ko-KR" altLang="en-US" dirty="0"/>
              <a:t>를 리턴 </a:t>
            </a:r>
            <a:r>
              <a:rPr lang="en-US" altLang="ko-KR" dirty="0"/>
              <a:t>11, 13</a:t>
            </a:r>
            <a:r>
              <a:rPr lang="ko-KR" altLang="en-US" dirty="0"/>
              <a:t>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DBC65-9697-4E90-9478-4DF101B64900}"/>
              </a:ext>
            </a:extLst>
          </p:cNvPr>
          <p:cNvSpPr txBox="1"/>
          <p:nvPr/>
        </p:nvSpPr>
        <p:spPr>
          <a:xfrm>
            <a:off x="4298013" y="3520219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8CACD-C0CF-494B-96FF-F4E3A57C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2" y="4327817"/>
            <a:ext cx="4695828" cy="7762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FB84F9-8051-465A-83F0-B88320CF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5306747"/>
            <a:ext cx="1212753" cy="714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60D6CE-80C2-41A7-A163-10A60C11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712" y="4303902"/>
            <a:ext cx="4551392" cy="7523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DFEF8F-7ED6-49A6-8816-073614C50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577" y="5306747"/>
            <a:ext cx="1157909" cy="7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528" y="147867"/>
            <a:ext cx="922880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멀리 뛰기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r>
              <a:rPr lang="ko-KR" altLang="en-US" dirty="0"/>
              <a:t>명진이는 멀리 뛰기를 연습하고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명진이는 다리가 짧아 한번에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2</a:t>
            </a:r>
            <a:r>
              <a:rPr lang="ko-KR" altLang="en-US" dirty="0"/>
              <a:t>칸 밖에 뛸 수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칸이 총 </a:t>
            </a:r>
            <a:r>
              <a:rPr lang="en-US" altLang="ko-KR" dirty="0"/>
              <a:t>4</a:t>
            </a:r>
            <a:r>
              <a:rPr lang="ko-KR" altLang="en-US" dirty="0"/>
              <a:t>개 있을 때</a:t>
            </a:r>
            <a:r>
              <a:rPr lang="en-US" altLang="ko-KR" dirty="0"/>
              <a:t>, </a:t>
            </a:r>
            <a:r>
              <a:rPr lang="ko-KR" altLang="en-US" dirty="0"/>
              <a:t>명진이는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, 1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</a:t>
            </a:r>
            <a:r>
              <a:rPr lang="ko-KR" altLang="en-US" dirty="0"/>
              <a:t>칸</a:t>
            </a:r>
            <a:r>
              <a:rPr lang="en-US" altLang="ko-KR" dirty="0"/>
              <a:t>, 2</a:t>
            </a:r>
            <a:r>
              <a:rPr lang="ko-KR" altLang="en-US" dirty="0"/>
              <a:t>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가지 방법으로 맨 끝 칸에 도달할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멀리뛰기에 사용될 칸의 수 </a:t>
            </a:r>
            <a:r>
              <a:rPr lang="en-US" altLang="ko-KR" dirty="0"/>
              <a:t>n</a:t>
            </a:r>
            <a:r>
              <a:rPr lang="ko-KR" altLang="en-US" dirty="0"/>
              <a:t>이 주어질 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명진이가 끝에 도달하는 방법이 몇 가지인지 출력하는 </a:t>
            </a:r>
            <a:r>
              <a:rPr lang="en-US" altLang="ko-KR" dirty="0" err="1"/>
              <a:t>jumpCase</a:t>
            </a:r>
            <a:r>
              <a:rPr lang="en-US" altLang="ko-KR" dirty="0"/>
              <a:t> </a:t>
            </a:r>
            <a:r>
              <a:rPr lang="ko-KR" altLang="en-US" dirty="0"/>
              <a:t>메소드를 완성하세요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4</a:t>
            </a:r>
            <a:r>
              <a:rPr lang="ko-KR" altLang="en-US" dirty="0"/>
              <a:t>가 입력된다면</a:t>
            </a:r>
            <a:r>
              <a:rPr lang="en-US" altLang="ko-KR" dirty="0"/>
              <a:t>, 5</a:t>
            </a:r>
            <a:r>
              <a:rPr lang="ko-KR" altLang="en-US" dirty="0"/>
              <a:t>를 반환해 주면 됩니다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B3E83-FDD9-41DC-B669-38E6BD66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4615978"/>
            <a:ext cx="4042991" cy="1136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78A437-AD60-483D-B62B-0AD0C13D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35" y="5752941"/>
            <a:ext cx="1440160" cy="8952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EC674B-1B5A-45E4-9B77-3A06C44BE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30" y="4615978"/>
            <a:ext cx="4042991" cy="1107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BA5DA7-0579-4BBF-9B27-7E33BE30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257" y="5684665"/>
            <a:ext cx="1369808" cy="7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87AF62-5500-4282-A373-C4F2B792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44" y="3042547"/>
            <a:ext cx="3577671" cy="10065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FC26F5-4C30-466E-B4C7-70BCC572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40" y="4388352"/>
            <a:ext cx="3650437" cy="10429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4F7E94-0340-43CE-B410-E334C501A0D6}"/>
              </a:ext>
            </a:extLst>
          </p:cNvPr>
          <p:cNvSpPr/>
          <p:nvPr/>
        </p:nvSpPr>
        <p:spPr>
          <a:xfrm>
            <a:off x="97632" y="983630"/>
            <a:ext cx="99655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문자열 형태의 </a:t>
            </a:r>
            <a:r>
              <a:rPr lang="en-US" altLang="ko-KR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진수를 </a:t>
            </a:r>
            <a:r>
              <a:rPr lang="ko-KR" altLang="en-US" sz="32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endParaRPr lang="en-US" altLang="ko-KR" sz="32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진수로 바꾸는 프로그램을 작성하시오</a:t>
            </a:r>
            <a:r>
              <a:rPr lang="en-US" altLang="ko-KR" sz="32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91" y="3232437"/>
            <a:ext cx="4732426" cy="57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6" y="4615853"/>
            <a:ext cx="4703483" cy="54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488" y="471477"/>
            <a:ext cx="94051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1~99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사이의 숫자를 랜덤으로 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8*8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의 배열에 담고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최대값을 가지는 숫자와 그 행과 열을 출력하는 프로그램</a:t>
            </a:r>
            <a:endParaRPr lang="en-US" altLang="ko-KR" sz="28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400" dirty="0" smtClean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최대값을 </a:t>
            </a:r>
            <a:r>
              <a:rPr lang="en-US" altLang="ko-KR" sz="2400" dirty="0" smtClean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2400" dirty="0" err="1" smtClean="0">
                <a:latin typeface="나눔스퀘어OTF ExtraBold" pitchFamily="34" charset="-127"/>
                <a:ea typeface="나눔스퀘어OTF ExtraBold" pitchFamily="34" charset="-127"/>
              </a:rPr>
              <a:t>개일경우</a:t>
            </a: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2400" dirty="0" err="1" smtClean="0">
                <a:latin typeface="나눔스퀘어OTF ExtraBold" pitchFamily="34" charset="-127"/>
                <a:ea typeface="나눔스퀘어OTF ExtraBold" pitchFamily="34" charset="-127"/>
              </a:rPr>
              <a:t>먼저나온</a:t>
            </a:r>
            <a:r>
              <a:rPr lang="ko-KR" altLang="en-US" sz="2400" dirty="0" smtClean="0">
                <a:latin typeface="나눔스퀘어OTF ExtraBold" pitchFamily="34" charset="-127"/>
                <a:ea typeface="나눔스퀘어OTF ExtraBold" pitchFamily="34" charset="-127"/>
              </a:rPr>
              <a:t> 숫자의 행과 열로 계산한다</a:t>
            </a:r>
            <a:r>
              <a:rPr lang="en-US" altLang="ko-KR" sz="24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070" y="2531371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2720" y="3789040"/>
            <a:ext cx="149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ko-KR" altLang="en-US" b="1" dirty="0" smtClean="0"/>
              <a:t>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열</a:t>
            </a:r>
            <a:r>
              <a:rPr lang="en-US" altLang="ko-KR" b="1" dirty="0" smtClean="0"/>
              <a:t>&gt;&gt;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32720" y="5373216"/>
            <a:ext cx="149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8</a:t>
            </a:r>
            <a:r>
              <a:rPr lang="ko-KR" altLang="en-US" b="1" dirty="0" smtClean="0"/>
              <a:t>행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열</a:t>
            </a:r>
            <a:r>
              <a:rPr lang="en-US" altLang="ko-KR" b="1" dirty="0" smtClean="0"/>
              <a:t>&gt;&gt;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08" y="3110215"/>
            <a:ext cx="2763564" cy="33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291" y="203156"/>
            <a:ext cx="815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 배열에 아래와 같이 다이아몬드형태로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226024" y="1844824"/>
          <a:ext cx="5453952" cy="424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524225552"/>
                    </a:ext>
                  </a:extLst>
                </a:gridCol>
                <a:gridCol w="779136">
                  <a:extLst>
                    <a:ext uri="{9D8B030D-6E8A-4147-A177-3AD203B41FA5}">
                      <a16:colId xmlns:a16="http://schemas.microsoft.com/office/drawing/2014/main" val="313859617"/>
                    </a:ext>
                  </a:extLst>
                </a:gridCol>
              </a:tblGrid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21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873479"/>
                  </a:ext>
                </a:extLst>
              </a:tr>
              <a:tr h="606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0</a:t>
                      </a:r>
                      <a:endParaRPr lang="ko-KR" altLang="en-US" sz="17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75516" marR="75516" marT="37758" marB="377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20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3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B744C8-5F96-40AF-8306-9EE8A2FBB49A}"/>
              </a:ext>
            </a:extLst>
          </p:cNvPr>
          <p:cNvSpPr/>
          <p:nvPr/>
        </p:nvSpPr>
        <p:spPr>
          <a:xfrm>
            <a:off x="100019" y="764704"/>
            <a:ext cx="9715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소인수 분해를 해주는 프로그램을 </a:t>
            </a:r>
            <a:r>
              <a:rPr lang="ko-KR" altLang="en-US" sz="3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작성하시오</a:t>
            </a: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08AB89-41EF-4F4E-8EF4-F7CC3036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25" y="1950531"/>
            <a:ext cx="4585773" cy="14401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8B3399-0E90-4152-88E8-F98AD2E9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58" y="4005064"/>
            <a:ext cx="4674204" cy="15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4A76ED-5A6E-438E-BF70-8700183A7D79}"/>
              </a:ext>
            </a:extLst>
          </p:cNvPr>
          <p:cNvSpPr/>
          <p:nvPr/>
        </p:nvSpPr>
        <p:spPr>
          <a:xfrm>
            <a:off x="200472" y="188640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연속된 자연수의 합으로 어떤 숫자를 표현하는 방법이 여러 가지가 있다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15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표현하는 방법은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(1+2+3+4+5)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(4+5+6)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(7+8)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(15)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총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가지가 존재한다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</a:t>
            </a:r>
            <a:r>
              <a:rPr lang="ko-KR" altLang="en-US" sz="24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연속된 수로 표현하는 방법을 반환하는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expressions 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만들어 </a:t>
            </a:r>
            <a:r>
              <a:rPr lang="ko-KR" altLang="en-US" sz="2400" dirty="0" err="1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보시오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입력된다면 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반환해 주면 된다</a:t>
            </a:r>
            <a:r>
              <a:rPr lang="en-US" altLang="ko-KR" sz="24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91A86-96EC-4ACF-8645-474DFE36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0" y="4055827"/>
            <a:ext cx="7860634" cy="15162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44FD67-32AB-4690-819B-1DD06F305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96" y="5445224"/>
            <a:ext cx="2743442" cy="10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598378-D10E-4D75-AD77-ED09CE45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65" y="2860368"/>
            <a:ext cx="1584176" cy="1906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B2923-891F-4DB4-A03B-FBEC81EB21E0}"/>
              </a:ext>
            </a:extLst>
          </p:cNvPr>
          <p:cNvSpPr txBox="1"/>
          <p:nvPr/>
        </p:nvSpPr>
        <p:spPr>
          <a:xfrm>
            <a:off x="2105443" y="692696"/>
            <a:ext cx="5713423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10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진수 정수를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진수로 변환해서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560" y="1216194"/>
            <a:ext cx="75905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그림과 같이 </a:t>
            </a:r>
            <a:r>
              <a:rPr lang="ko-KR" altLang="en-US" sz="2800" dirty="0" err="1" smtClean="0">
                <a:latin typeface="나눔스퀘어OTF ExtraBold" pitchFamily="34" charset="-127"/>
                <a:ea typeface="나눔스퀘어OTF ExtraBold" pitchFamily="34" charset="-127"/>
              </a:rPr>
              <a:t>대시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(‘_’)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문자로 구성된 형태의 숫자를</a:t>
            </a:r>
            <a:endParaRPr lang="en-US" altLang="ko-KR" sz="28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주어진 숫자와 같이 출력하고 </a:t>
            </a:r>
            <a:r>
              <a:rPr lang="ko-KR" altLang="en-US" sz="2800" dirty="0" err="1" smtClean="0">
                <a:latin typeface="나눔스퀘어OTF ExtraBold" pitchFamily="34" charset="-127"/>
                <a:ea typeface="나눔스퀘어OTF ExtraBold" pitchFamily="34" charset="-127"/>
              </a:rPr>
              <a:t>싶을때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 사용되게 되는</a:t>
            </a:r>
            <a:endParaRPr lang="en-US" altLang="ko-KR" sz="2800" dirty="0" smtClean="0"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나눔스퀘어OTF ExtraBold" pitchFamily="34" charset="-127"/>
                <a:ea typeface="나눔스퀘어OTF ExtraBold" pitchFamily="34" charset="-127"/>
              </a:rPr>
              <a:t>대시의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 개수를 출력하는 프로그램을 작성하라</a:t>
            </a:r>
            <a:endParaRPr lang="en-US" altLang="ko-KR" sz="24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8013" y="3258672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20844"/>
            <a:ext cx="4972050" cy="952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58" y="3695194"/>
            <a:ext cx="4048125" cy="8953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758" y="4614292"/>
            <a:ext cx="4048125" cy="1038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757" y="5676265"/>
            <a:ext cx="40481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848" y="548680"/>
            <a:ext cx="9448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같이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1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차원의 점들이 주어졌을 때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그 중 가장 거리가 짧은 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점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(index)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들을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점들 사이의 거리는 모두 다르다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8070" y="3799376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624" y="2844225"/>
            <a:ext cx="65897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latin typeface="나눔스퀘어OTF ExtraBold" pitchFamily="34" charset="-127"/>
                <a:ea typeface="나눔스퀘어OTF ExtraBold" pitchFamily="34" charset="-127"/>
              </a:rPr>
              <a:t>int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[] point = 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{92,32,52,9,81,2,68}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12" y="4476651"/>
            <a:ext cx="4918977" cy="12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99" y="764704"/>
            <a:ext cx="98956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5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개의 정수를 입력 받아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오름차순 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정렬하여 출력하는 프로그램을 구현하시오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lang="ko-KR" altLang="en-US" sz="3200" dirty="0" smtClean="0">
                <a:latin typeface="나눔스퀘어OTF ExtraBold" pitchFamily="34" charset="-127"/>
                <a:ea typeface="나눔스퀘어OTF ExtraBold" pitchFamily="34" charset="-127"/>
              </a:rPr>
              <a:t>선택정렬</a:t>
            </a:r>
            <a:r>
              <a:rPr lang="en-US" altLang="ko-KR" sz="3200" dirty="0" smtClean="0">
                <a:latin typeface="나눔스퀘어OTF ExtraBold" pitchFamily="34" charset="-127"/>
                <a:ea typeface="나눔스퀘어OTF ExtraBold" pitchFamily="34" charset="-127"/>
              </a:rPr>
              <a:t>)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7541" y="2982200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60" y="3507854"/>
            <a:ext cx="2095479" cy="301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8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EBF1FD-25B1-4990-B251-525B1E4E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2" y="4313563"/>
            <a:ext cx="6336704" cy="11698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A3929E-F86B-44DF-801A-D47437E7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40" y="4293096"/>
            <a:ext cx="3108994" cy="10801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A1EBADF-4EF3-4A59-8E7F-6000DB2251E4}"/>
              </a:ext>
            </a:extLst>
          </p:cNvPr>
          <p:cNvSpPr/>
          <p:nvPr/>
        </p:nvSpPr>
        <p:spPr>
          <a:xfrm>
            <a:off x="115689" y="387135"/>
            <a:ext cx="960249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문장의 각 알파벳을 일정한 거리만큼 밀어서 다른 알파벳으로 바꾸는 암호화 방식을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암호라고 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밀면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되고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만큼 밀면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됩니다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공백은 수정하지 않는다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보낼 문자열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얼마나 밀지 알려주는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암호문을 만드는 </a:t>
            </a:r>
            <a:r>
              <a:rPr lang="en-US" altLang="ko-KR" sz="28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ceasar</a:t>
            </a:r>
            <a:r>
              <a:rPr lang="en-US" altLang="ko-KR" sz="28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u="sng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</a:t>
            </a:r>
            <a:r>
              <a:rPr lang="ko-KR" altLang="en-US" sz="28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드</a:t>
            </a:r>
            <a:r>
              <a:rPr lang="ko-KR" altLang="en-US" sz="2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완성해 보시오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“a B z”, 4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입력받았다면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 F d”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리턴한다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2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7532" y="147867"/>
            <a:ext cx="68788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모래시계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알파벳 순서대로 다음과 같이 모래시계 모양대로 출력하는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OTF ExtraBold" pitchFamily="34" charset="-127"/>
                <a:ea typeface="나눔스퀘어OTF ExtraBold" pitchFamily="34" charset="-127"/>
              </a:rPr>
              <a:t>코드를 작성하여 </a:t>
            </a:r>
            <a:r>
              <a:rPr lang="ko-KR" altLang="en-US" sz="20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20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2B710-2530-41CA-B701-0E942D50937F}"/>
              </a:ext>
            </a:extLst>
          </p:cNvPr>
          <p:cNvSpPr txBox="1"/>
          <p:nvPr/>
        </p:nvSpPr>
        <p:spPr>
          <a:xfrm>
            <a:off x="4298013" y="328498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CACDAF-816E-461B-B70F-61140C60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165" y="4149080"/>
            <a:ext cx="3101669" cy="21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7493" y="404664"/>
            <a:ext cx="9131026" cy="1284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정수 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N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을 </a:t>
            </a: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입력받아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N * N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배열에 다음과 같이 숫자를 </a:t>
            </a:r>
            <a:r>
              <a:rPr lang="ko-KR" altLang="en-US" sz="2800" dirty="0" smtClean="0">
                <a:latin typeface="나눔스퀘어OTF ExtraBold" pitchFamily="34" charset="-127"/>
                <a:ea typeface="나눔스퀘어OTF ExtraBold" pitchFamily="34" charset="-127"/>
              </a:rPr>
              <a:t>저장하고 출력하시오</a:t>
            </a:r>
            <a:r>
              <a:rPr lang="en-US" altLang="ko-KR" sz="2800" dirty="0" smtClean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59625"/>
              </p:ext>
            </p:extLst>
          </p:nvPr>
        </p:nvGraphicFramePr>
        <p:xfrm>
          <a:off x="1568624" y="2276872"/>
          <a:ext cx="6604000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20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19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17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16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21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22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23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24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6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7690" y="471477"/>
            <a:ext cx="6790642" cy="1969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현재몸무게와 목표몸무게를 각각 입력 받고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주차별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감량몸무게를 입력 받아 목표 달성 시 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err="1">
                <a:latin typeface="나눔스퀘어OTF ExtraBold" pitchFamily="34" charset="-127"/>
                <a:ea typeface="나눔스퀘어OTF ExtraBold" pitchFamily="34" charset="-127"/>
              </a:rPr>
              <a:t>축하메세지를</a:t>
            </a: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 띄우는 프로그램을 구현하시오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5825" y="2440670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48" y="2929303"/>
            <a:ext cx="2664296" cy="3567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5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E4BB0-EB6D-4E67-891E-A43EEBCABFD3}"/>
              </a:ext>
            </a:extLst>
          </p:cNvPr>
          <p:cNvSpPr/>
          <p:nvPr/>
        </p:nvSpPr>
        <p:spPr>
          <a:xfrm>
            <a:off x="272480" y="332656"/>
            <a:ext cx="92170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1,2,4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 개의 숫자만 쓰는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나라가 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124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나라에서 사용하는 숫자는 다음과 같이 변환됩니다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→ 1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→ 2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→ 4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→ 11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→ 12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진법의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→ 14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change124() 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메소드에 십진수 숫자를 넣으면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124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나라 숫자로 바꾸는 프로그램을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작성하시오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7DE5F4-15A4-4165-9599-CBAFCC0F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56" y="4302974"/>
            <a:ext cx="3021382" cy="1237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28409C-8490-427E-A72A-EBC33D9B1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4302974"/>
            <a:ext cx="6222726" cy="16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08601" y="620688"/>
            <a:ext cx="101232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거스름돈을 입력 받아 내어줘야 하는 지폐의 개수를 출력하는 </a:t>
            </a:r>
            <a:endParaRPr lang="en-US" altLang="ko-KR" sz="28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나눔스퀘어OTF ExtraBold" pitchFamily="34" charset="-127"/>
                <a:ea typeface="나눔스퀘어OTF ExtraBold" pitchFamily="34" charset="-127"/>
              </a:rPr>
              <a:t>프로그램을 작성하시오</a:t>
            </a:r>
            <a:r>
              <a:rPr lang="en-US" altLang="ko-KR" sz="28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단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최대단위는 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10000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원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최소단위는 </a:t>
            </a:r>
            <a:r>
              <a:rPr lang="en-US" altLang="ko-KR" sz="2800" u="sng" dirty="0">
                <a:latin typeface="나눔스퀘어OTF ExtraBold" pitchFamily="34" charset="-127"/>
                <a:ea typeface="나눔스퀘어OTF ExtraBold" pitchFamily="34" charset="-127"/>
              </a:rPr>
              <a:t>100</a:t>
            </a:r>
            <a:r>
              <a:rPr lang="ko-KR" altLang="en-US" sz="2800" u="sng" dirty="0">
                <a:latin typeface="나눔스퀘어OTF ExtraBold" pitchFamily="34" charset="-127"/>
                <a:ea typeface="나눔스퀘어OTF ExtraBold" pitchFamily="34" charset="-127"/>
              </a:rPr>
              <a:t>원</a:t>
            </a:r>
            <a:endParaRPr lang="en-US" altLang="ko-KR" sz="2800" u="sng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2830" y="2692124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3160008"/>
            <a:ext cx="2664296" cy="331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6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5430" y="959881"/>
            <a:ext cx="776526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서울에서 </a:t>
            </a: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김서방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 찾기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findKim</a:t>
            </a:r>
            <a:r>
              <a:rPr lang="en-US" altLang="ko-KR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메소드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 배열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매개변수로 받습니다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"Kim"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위치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"</a:t>
            </a:r>
            <a:r>
              <a:rPr lang="ko-KR" altLang="en-US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김서방은</a:t>
            </a:r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반환하세요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names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"Kim"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오직 한 번만 나타나며 잘못된 값이 입력되는 경우는 없습니다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7FAD84-CA64-44FE-AFED-EECEEE8B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58" y="4365104"/>
            <a:ext cx="4880992" cy="14118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A4603B-DA45-49EC-9670-E24A532DF807}"/>
              </a:ext>
            </a:extLst>
          </p:cNvPr>
          <p:cNvSpPr txBox="1"/>
          <p:nvPr/>
        </p:nvSpPr>
        <p:spPr>
          <a:xfrm>
            <a:off x="4298013" y="3501008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932E44-94AF-4F56-ABCA-35B51B305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42" y="4509120"/>
            <a:ext cx="2917800" cy="9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4140" y="147867"/>
            <a:ext cx="666560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합병</a:t>
            </a: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3200" dirty="0">
              <a:latin typeface="나눔스퀘어OTF ExtraBold" pitchFamily="34" charset="-127"/>
              <a:ea typeface="나눔스퀘어OTF ExtraBold" pitchFamily="34" charset="-127"/>
            </a:endParaRPr>
          </a:p>
          <a:p>
            <a:pPr algn="ctr"/>
            <a:r>
              <a:rPr lang="ko-KR" altLang="en-US" dirty="0"/>
              <a:t>두개의 배열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ko-KR" altLang="en-US" dirty="0" smtClean="0"/>
              <a:t>합병 후 오름차순으로 정렬하여 반환하는 </a:t>
            </a:r>
            <a:endParaRPr lang="en-US" altLang="ko-KR" dirty="0"/>
          </a:p>
          <a:p>
            <a:pPr algn="ctr"/>
            <a:r>
              <a:rPr lang="en-US" altLang="ko-KR" sz="2000" b="1" u="sng" dirty="0" err="1" smtClean="0"/>
              <a:t>mergeArray</a:t>
            </a:r>
            <a:r>
              <a:rPr lang="ko-KR" altLang="en-US" sz="2000" b="1" u="sng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완성하시오</a:t>
            </a:r>
            <a:r>
              <a:rPr lang="en-US" altLang="ko-KR" dirty="0"/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CFBC4-6E2F-4BFC-9BB9-4446A5E62A33}"/>
              </a:ext>
            </a:extLst>
          </p:cNvPr>
          <p:cNvSpPr txBox="1"/>
          <p:nvPr/>
        </p:nvSpPr>
        <p:spPr>
          <a:xfrm>
            <a:off x="4298013" y="2996952"/>
            <a:ext cx="1309974" cy="4678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&lt;</a:t>
            </a:r>
            <a:r>
              <a:rPr lang="ko-KR" altLang="en-US" dirty="0">
                <a:latin typeface="나눔스퀘어OTF ExtraBold" pitchFamily="34" charset="-127"/>
                <a:ea typeface="나눔스퀘어OTF ExtraBold" pitchFamily="34" charset="-127"/>
              </a:rPr>
              <a:t>결과화면</a:t>
            </a:r>
            <a:r>
              <a:rPr lang="en-US" altLang="ko-KR" dirty="0">
                <a:latin typeface="나눔스퀘어OTF ExtraBold" pitchFamily="34" charset="-127"/>
                <a:ea typeface="나눔스퀘어OTF ExtraBold" pitchFamily="34" charset="-127"/>
              </a:rPr>
              <a:t>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8367A8-98B5-4744-AD3E-F1CC3DA7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3" y="5274839"/>
            <a:ext cx="9009134" cy="8184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54" y="3475676"/>
            <a:ext cx="6984776" cy="138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67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2460" y="116632"/>
            <a:ext cx="9721080" cy="6624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813" y="548680"/>
            <a:ext cx="9300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아래와 같은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2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차원 배열을 왼쪽으로 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90</a:t>
            </a:r>
            <a:r>
              <a:rPr lang="ko-KR" altLang="en-US" sz="3200" dirty="0">
                <a:latin typeface="나눔스퀘어OTF ExtraBold" pitchFamily="34" charset="-127"/>
                <a:ea typeface="나눔스퀘어OTF ExtraBold" pitchFamily="34" charset="-127"/>
              </a:rPr>
              <a:t>도 회전하여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err="1">
                <a:latin typeface="나눔스퀘어OTF ExtraBold" pitchFamily="34" charset="-127"/>
                <a:ea typeface="나눔스퀘어OTF ExtraBold" pitchFamily="34" charset="-127"/>
              </a:rPr>
              <a:t>출력하시오</a:t>
            </a:r>
            <a:r>
              <a:rPr lang="en-US" altLang="ko-KR" sz="3200" dirty="0"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endParaRPr lang="en-US" altLang="ko-KR" sz="200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19" y="2201448"/>
            <a:ext cx="21526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1087</Words>
  <Application>Microsoft Office PowerPoint</Application>
  <PresentationFormat>A4 용지(210x297mm)</PresentationFormat>
  <Paragraphs>247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나눔스퀘어</vt:lpstr>
      <vt:lpstr>나눔스퀘어 ExtraBold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KISMEB</dc:creator>
  <cp:lastModifiedBy>박 원호</cp:lastModifiedBy>
  <cp:revision>297</cp:revision>
  <cp:lastPrinted>2017-10-01T09:22:33Z</cp:lastPrinted>
  <dcterms:created xsi:type="dcterms:W3CDTF">2017-09-27T05:35:35Z</dcterms:created>
  <dcterms:modified xsi:type="dcterms:W3CDTF">2019-04-29T09:01:33Z</dcterms:modified>
</cp:coreProperties>
</file>