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郝海强" initials="郝海强" lastIdx="1" clrIdx="0">
    <p:extLst>
      <p:ext uri="{19B8F6BF-5375-455C-9EA6-DF929625EA0E}">
        <p15:presenceInfo xmlns:p15="http://schemas.microsoft.com/office/powerpoint/2012/main" userId="bdb847a3e11bbe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2T21:50:22.68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41719-3142-4D96-894E-9F2882443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392F0-2287-4BC2-BF39-1EA57AE2C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68DFA-EF0C-4BA5-960E-1710BA0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B681E-C81E-436C-81EF-523138BD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6555C-F91E-41D8-B74E-7878D544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6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1354-96A0-4F04-97BE-50907C81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29592-5063-468A-8BCC-C42C76D8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D2274-7FC7-4049-8F33-538028B8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B1CE4-8584-42E4-9D71-4D97187D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F71C4-373D-477A-A775-8889158B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3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13F6CC-3021-4448-A0B1-F74159E3A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66916-4D42-414C-80D2-4F2FFA3F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5016B-4E89-4D4C-8363-1038C3FD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A03C8-93CB-4CB0-8465-C853F310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EAB36-B6E2-49CF-8619-AA4DACCF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6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991B7-1108-406C-9DD3-AEE3B547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712BD-FF2E-4385-9B2E-FB462524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E3601-D036-47B4-A977-CFA49E89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3C597-2557-4BA3-9DD6-1A9A0069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4B2A5-EE34-46AC-ADF9-C64C7C95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6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7B07F-8066-47A8-961F-31977ACF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A1814-32A9-4AA1-9301-83ADBEC5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DFA46-1F9D-47BB-AF1E-8AC56DAF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6A984-8E27-4D87-A27E-5980F3E5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03F15-0207-4817-B09F-35929297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5BEAA-49E4-48AC-AF29-9FB75469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82663-59D7-4B1A-B867-BD4A1EB76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C2045-354D-4CDF-AB37-64E43948F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7CAFC-FEEF-4E46-A698-A064FE45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F1FD7-D52E-4A7C-9B38-42B34694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0DC6F-9BC3-436E-A8F3-8C26ACBE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9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64BF-909A-4970-9094-873E2C13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F9FBC-5080-4B2F-8DDC-2E05EF03A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DB3D2-4757-4EF3-A486-A2C5A4611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5DE42E-40EE-48CA-AD41-74054589F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3BC390-21E0-4E5A-ADF3-B49ACF3C1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7F4FFC-4DB3-46E1-9F6D-D98C7659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28725B-1D9A-45E8-9A61-CBFCDAEA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5CD0C8-6003-4EAA-A3E4-2BEC077B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74611-82E4-4735-8EAB-AD0F21D2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AE9914-66B2-4AAC-B6D9-3EE142C9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D41D8-95D5-4DFF-A836-BC5D4349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E9F0ED-BB2D-407E-A7C6-42A170F9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FA2CD-A9E9-4801-9F92-AFF6ECD6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16DDA2-2400-4B89-9F0A-3101A263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EB22E-DAB1-4777-93FC-EAAF7372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6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3F6D9-A620-43A1-820B-E00F4BA8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8F907-BACC-4FD6-BBDE-6292C20AA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CAF95C-41BA-46F1-9E72-F1AD4EB1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08734-317E-4DFE-BF9D-840E3E69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51CCD-794B-4F96-A42B-7C822A86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85452-D33A-4FB6-A3C9-0153C35B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6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E140D-EBAF-42B5-A894-2E9FB68A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3BBCBB-1A9A-415C-9512-01A4288D5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A3275-7CFB-4E58-8E1A-498F8909D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4EAC8-97DE-43F0-8489-0E19C104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33C7C-9D57-4194-83B0-ED41C9F1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CEC55-7137-4AF8-B2B4-B9A16208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6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78863D-E856-44E9-9F6B-E4519CB9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2B0B5-EF89-4867-8091-C03C9FCA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F41BE-23B4-4CBC-8D00-8B634531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2A84-07D3-455A-B1FD-25DFFE80DF1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10228-A3C4-4B78-959E-48544F658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0906F-68B5-4313-A3AB-FC6D8F24C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C867-85BB-48F0-B27B-F3D04FB06F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5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https://img-blog.csdn.net/20180615180722209?watermark/2/text/aHR0cHM6Ly9ibG9nLmNzZG4ubmV0L3FxXzMwNjE1OTAz/font/5a6L5L2T/fontsize/400/fill/I0JBQkFCMA==/dissolve/70">
            <a:extLst>
              <a:ext uri="{FF2B5EF4-FFF2-40B4-BE49-F238E27FC236}">
                <a16:creationId xmlns:a16="http://schemas.microsoft.com/office/drawing/2014/main" id="{AFA07BDA-0277-478C-8061-E6520D86F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463" y="3028950"/>
            <a:ext cx="6608763" cy="2684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AD2963-5FF9-40C4-B707-D31E662A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88" y="3028950"/>
            <a:ext cx="3387725" cy="26844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B5DCFB9-D2FE-4014-91F0-B80031260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en-US" altLang="zh-CN" sz="3600" kern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Q-learning</a:t>
            </a:r>
            <a:r>
              <a:rPr lang="zh-CN" alt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en-US" altLang="zh-CN" sz="3600" kern="12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Ft06</a:t>
            </a:r>
          </a:p>
        </p:txBody>
      </p:sp>
    </p:spTree>
    <p:extLst>
      <p:ext uri="{BB962C8B-B14F-4D97-AF65-F5344CB8AC3E}">
        <p14:creationId xmlns:p14="http://schemas.microsoft.com/office/powerpoint/2010/main" val="46766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423542C-E176-4738-B48A-490DDA69DC81}"/>
              </a:ext>
            </a:extLst>
          </p:cNvPr>
          <p:cNvSpPr/>
          <p:nvPr/>
        </p:nvSpPr>
        <p:spPr>
          <a:xfrm>
            <a:off x="557790" y="947596"/>
            <a:ext cx="4227613" cy="1394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初始状态：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[0,0,0,0,0,0]</a:t>
            </a:r>
          </a:p>
          <a:p>
            <a:pPr algn="just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结束标志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最终状态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[6,6,6,6,6,6]</a:t>
            </a: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表：每个维度取值范围为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0-6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之间整数的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维数组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表包含状态数：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7^6</a:t>
            </a:r>
          </a:p>
          <a:p>
            <a:pPr algn="just"/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动作：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[0,1,2,3,4,5]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098D0F-1FB5-4CEF-A597-8DD162DE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1" y="2624150"/>
            <a:ext cx="1704975" cy="9525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5F43490-068A-4B34-9E2D-A235A8AC1104}"/>
              </a:ext>
            </a:extLst>
          </p:cNvPr>
          <p:cNvSpPr/>
          <p:nvPr/>
        </p:nvSpPr>
        <p:spPr>
          <a:xfrm>
            <a:off x="889220" y="476632"/>
            <a:ext cx="1043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表设计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6F2C87-DAED-45B9-9F37-60DF94F4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815164"/>
            <a:ext cx="12192000" cy="7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B3DE5-ACD8-4580-9138-751B6A72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Improve Q-learning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img-blog.csdn.net/20180615180722209?watermark/2/text/aHR0cHM6Ly9ibG9nLmNzZG4ubmV0L3FxXzMwNjE1OTAz/font/5a6L5L2T/fontsize/400/fill/I0JBQkFCMA==/dissolve/70">
            <a:extLst>
              <a:ext uri="{FF2B5EF4-FFF2-40B4-BE49-F238E27FC236}">
                <a16:creationId xmlns:a16="http://schemas.microsoft.com/office/drawing/2014/main" id="{9B4F7946-90EE-43E1-A7A4-307BD2218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297698"/>
            <a:ext cx="6429375" cy="2647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C6D04CBB-EA7D-40EF-B43E-E4CF36DAA75D}"/>
              </a:ext>
            </a:extLst>
          </p:cNvPr>
          <p:cNvSpPr/>
          <p:nvPr/>
        </p:nvSpPr>
        <p:spPr>
          <a:xfrm>
            <a:off x="7804483" y="2558716"/>
            <a:ext cx="3882191" cy="8088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752"/>
              <a:gd name="adj6" fmla="val -38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每次训练终止时，根据当前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trajectory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的目标值，进一步更新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4219AC99-B348-42CE-8971-738961E6F572}"/>
              </a:ext>
            </a:extLst>
          </p:cNvPr>
          <p:cNvSpPr/>
          <p:nvPr/>
        </p:nvSpPr>
        <p:spPr>
          <a:xfrm>
            <a:off x="7628022" y="761999"/>
            <a:ext cx="4058652" cy="5998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0580"/>
              <a:gd name="adj6" fmla="val -45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记录每次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表显示了其组合好坏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974A7C-8643-40CA-8CEB-753721D5A829}"/>
              </a:ext>
            </a:extLst>
          </p:cNvPr>
          <p:cNvSpPr txBox="1"/>
          <p:nvPr/>
        </p:nvSpPr>
        <p:spPr>
          <a:xfrm>
            <a:off x="1251284" y="4178969"/>
            <a:ext cx="497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结论：效果不明显</a:t>
            </a:r>
          </a:p>
        </p:txBody>
      </p:sp>
    </p:spTree>
    <p:extLst>
      <p:ext uri="{BB962C8B-B14F-4D97-AF65-F5344CB8AC3E}">
        <p14:creationId xmlns:p14="http://schemas.microsoft.com/office/powerpoint/2010/main" val="226921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628EE03-57C3-4FF2-A1A6-7D6B024B6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9677" r="9737" b="6352"/>
          <a:stretch/>
        </p:blipFill>
        <p:spPr>
          <a:xfrm>
            <a:off x="-1709" y="176463"/>
            <a:ext cx="11961097" cy="66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0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05DA5E3-5F03-4122-B58E-C2EB2D40E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2" t="9936" r="9024" b="5914"/>
          <a:stretch/>
        </p:blipFill>
        <p:spPr>
          <a:xfrm>
            <a:off x="114301" y="144378"/>
            <a:ext cx="11684503" cy="6497054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422D31-DBE8-4525-8EB2-C469D5AD80A0}"/>
              </a:ext>
            </a:extLst>
          </p:cNvPr>
          <p:cNvSpPr txBox="1"/>
          <p:nvPr/>
        </p:nvSpPr>
        <p:spPr>
          <a:xfrm>
            <a:off x="2390274" y="681789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Q-learning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5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56112C-860E-4494-9228-5249389E9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5" t="11661" r="9276" b="6598"/>
          <a:stretch/>
        </p:blipFill>
        <p:spPr>
          <a:xfrm>
            <a:off x="365648" y="473243"/>
            <a:ext cx="11304984" cy="61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505DA-4517-4498-83A4-010EA4A8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337"/>
            <a:ext cx="10515600" cy="80035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(D)RL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求解调度问题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669EB-9A09-4609-85F6-AF6874A2A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2650206"/>
          </a:xfrm>
        </p:spPr>
        <p:txBody>
          <a:bodyPr/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方法在求解动态调度问题中具有优势，因此其针对调度问题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无论是静态还是动态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应具有普适的状态、调度规则定义而非针对某一具体问题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张智聪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郑力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基于增强学习的制造系统调度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 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科学出版社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2016.</a:t>
            </a:r>
          </a:p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针对类似于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Ft06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问题的调度问题，可进一步研究自定义状态和调度规则的训练方式，使智能体在其他问题上依然能取得较优解。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6645EB-40C5-4E80-9D86-B00A5A88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2"/>
          <a:stretch/>
        </p:blipFill>
        <p:spPr>
          <a:xfrm>
            <a:off x="5629275" y="1702720"/>
            <a:ext cx="5724525" cy="26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3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199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基本Q-learning求解Ft06</vt:lpstr>
      <vt:lpstr>PowerPoint 演示文稿</vt:lpstr>
      <vt:lpstr>Improve Q-learning</vt:lpstr>
      <vt:lpstr>PowerPoint 演示文稿</vt:lpstr>
      <vt:lpstr>PowerPoint 演示文稿</vt:lpstr>
      <vt:lpstr>PowerPoint 演示文稿</vt:lpstr>
      <vt:lpstr>(D)RL求解调度问题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Q-learning求解Ft06</dc:title>
  <dc:creator>郝海强</dc:creator>
  <cp:lastModifiedBy>郝海强</cp:lastModifiedBy>
  <cp:revision>9</cp:revision>
  <dcterms:created xsi:type="dcterms:W3CDTF">2022-03-12T12:37:57Z</dcterms:created>
  <dcterms:modified xsi:type="dcterms:W3CDTF">2022-03-13T02:01:04Z</dcterms:modified>
</cp:coreProperties>
</file>