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61" r:id="rId8"/>
    <p:sldId id="259" r:id="rId9"/>
    <p:sldId id="260" r:id="rId10"/>
    <p:sldId id="263" r:id="rId11"/>
    <p:sldId id="264" r:id="rId12"/>
    <p:sldId id="265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C7B57E-5805-4554-BCC9-28514A10D055}" v="3" dt="2020-09-29T04:46:28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2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o, Dylan H" userId="S::dhcao4@cougarnet.uh.edu::30d59c03-fad5-498a-8a0d-02827bd1c383" providerId="AD" clId="Web-{77C7B57E-5805-4554-BCC9-28514A10D055}"/>
    <pc:docChg chg="addSld">
      <pc:chgData name="Cao, Dylan H" userId="S::dhcao4@cougarnet.uh.edu::30d59c03-fad5-498a-8a0d-02827bd1c383" providerId="AD" clId="Web-{77C7B57E-5805-4554-BCC9-28514A10D055}" dt="2020-09-29T04:46:28.428" v="2"/>
      <pc:docMkLst>
        <pc:docMk/>
      </pc:docMkLst>
      <pc:sldChg chg="add replId">
        <pc:chgData name="Cao, Dylan H" userId="S::dhcao4@cougarnet.uh.edu::30d59c03-fad5-498a-8a0d-02827bd1c383" providerId="AD" clId="Web-{77C7B57E-5805-4554-BCC9-28514A10D055}" dt="2020-09-29T04:46:25.225" v="0"/>
        <pc:sldMkLst>
          <pc:docMk/>
          <pc:sldMk cId="3570666829" sldId="263"/>
        </pc:sldMkLst>
      </pc:sldChg>
      <pc:sldChg chg="add replId">
        <pc:chgData name="Cao, Dylan H" userId="S::dhcao4@cougarnet.uh.edu::30d59c03-fad5-498a-8a0d-02827bd1c383" providerId="AD" clId="Web-{77C7B57E-5805-4554-BCC9-28514A10D055}" dt="2020-09-29T04:46:27.287" v="1"/>
        <pc:sldMkLst>
          <pc:docMk/>
          <pc:sldMk cId="3734190075" sldId="264"/>
        </pc:sldMkLst>
      </pc:sldChg>
      <pc:sldChg chg="add replId">
        <pc:chgData name="Cao, Dylan H" userId="S::dhcao4@cougarnet.uh.edu::30d59c03-fad5-498a-8a0d-02827bd1c383" providerId="AD" clId="Web-{77C7B57E-5805-4554-BCC9-28514A10D055}" dt="2020-09-29T04:46:28.428" v="2"/>
        <pc:sldMkLst>
          <pc:docMk/>
          <pc:sldMk cId="650152255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58E4C-EA00-8B40-9C33-37020B11CA5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AEECE-C9C8-5047-B169-94EB7AC5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7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E3E1-4C43-124A-80B8-5667DAC295D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5C1-7DDD-BF45-88E6-6BC74905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9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E3E1-4C43-124A-80B8-5667DAC295D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5C1-7DDD-BF45-88E6-6BC74905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6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E3E1-4C43-124A-80B8-5667DAC295D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5C1-7DDD-BF45-88E6-6BC74905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E3E1-4C43-124A-80B8-5667DAC295D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5C1-7DDD-BF45-88E6-6BC74905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5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E3E1-4C43-124A-80B8-5667DAC295D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5C1-7DDD-BF45-88E6-6BC74905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0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E3E1-4C43-124A-80B8-5667DAC295D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5C1-7DDD-BF45-88E6-6BC74905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6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E3E1-4C43-124A-80B8-5667DAC295D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5C1-7DDD-BF45-88E6-6BC74905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1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E3E1-4C43-124A-80B8-5667DAC295D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5C1-7DDD-BF45-88E6-6BC74905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E3E1-4C43-124A-80B8-5667DAC295D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5C1-7DDD-BF45-88E6-6BC74905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E3E1-4C43-124A-80B8-5667DAC295D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5C1-7DDD-BF45-88E6-6BC74905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5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E3E1-4C43-124A-80B8-5667DAC295D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5C1-7DDD-BF45-88E6-6BC74905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DE3E1-4C43-124A-80B8-5667DAC295D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DB5C1-7DDD-BF45-88E6-6BC749058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4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4cd1O4zkGw&amp;ab_channel=HackerRan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COSC2430 </a:t>
            </a:r>
            <a:r>
              <a:rPr lang="mr-IN" dirty="0"/>
              <a:t>–</a:t>
            </a:r>
            <a:r>
              <a:rPr lang="en-US" dirty="0"/>
              <a:t> Exam 1 Review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1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Look for example operations with the following time complexity</a:t>
            </a:r>
          </a:p>
          <a:p>
            <a:endParaRPr lang="en-US" dirty="0"/>
          </a:p>
          <a:p>
            <a:r>
              <a:rPr lang="en-US" dirty="0"/>
              <a:t>O(1)</a:t>
            </a:r>
          </a:p>
          <a:p>
            <a:r>
              <a:rPr lang="en-US" dirty="0"/>
              <a:t>O(n)</a:t>
            </a:r>
          </a:p>
          <a:p>
            <a:r>
              <a:rPr lang="en-US" dirty="0"/>
              <a:t>O(n^2)</a:t>
            </a:r>
          </a:p>
          <a:p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r>
              <a:rPr lang="en-US" dirty="0"/>
              <a:t>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r>
              <a:rPr lang="en-US" dirty="0"/>
              <a:t>O(</a:t>
            </a:r>
            <a:r>
              <a:rPr lang="en-US" dirty="0" err="1"/>
              <a:t>m+n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Resources:</a:t>
            </a:r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en-US" b="1" u="sng" dirty="0" err="1">
                <a:solidFill>
                  <a:schemeClr val="accent1">
                    <a:lumMod val="75000"/>
                  </a:schemeClr>
                </a:solidFill>
              </a:rPr>
              <a:t>guides.codepath.org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b="1" u="sng" dirty="0" err="1">
                <a:solidFill>
                  <a:schemeClr val="accent1">
                    <a:lumMod val="75000"/>
                  </a:schemeClr>
                </a:solidFill>
              </a:rPr>
              <a:t>compsci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/Big-O-Complexity-Analysis</a:t>
            </a:r>
          </a:p>
          <a:p>
            <a:r>
              <a:rPr lang="en-US" b="1" dirty="0">
                <a:hlinkClick r:id="rId2"/>
              </a:rPr>
              <a:t>https://www.youtube.com/watch?v=v4cd1O4zkGw&amp;ab_channel=HackerRank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942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Potential questions: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Write a recursive function that returns the result of a factorial (like above)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the output of the function above?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05" y="1250777"/>
            <a:ext cx="5378622" cy="245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Singly linked list</a:t>
            </a:r>
          </a:p>
          <a:p>
            <a:r>
              <a:rPr lang="en-US" b="1" dirty="0"/>
              <a:t>Doubly linked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Potential questions:</a:t>
            </a:r>
          </a:p>
          <a:p>
            <a:r>
              <a:rPr lang="en-US" dirty="0"/>
              <a:t>Know how to code these operations: (</a:t>
            </a:r>
            <a:r>
              <a:rPr lang="en-US" b="1" dirty="0" err="1"/>
              <a:t>LinkedList</a:t>
            </a:r>
            <a:r>
              <a:rPr lang="en-US" dirty="0"/>
              <a:t> class will be given, only focus on function implementation)</a:t>
            </a:r>
          </a:p>
          <a:p>
            <a:pPr lvl="1"/>
            <a:r>
              <a:rPr lang="en-US" dirty="0"/>
              <a:t>Insert() </a:t>
            </a:r>
            <a:r>
              <a:rPr lang="mr-IN" dirty="0"/>
              <a:t>–</a:t>
            </a:r>
            <a:r>
              <a:rPr lang="en-US" dirty="0"/>
              <a:t> atBeg, </a:t>
            </a:r>
            <a:r>
              <a:rPr lang="en-US" dirty="0" err="1"/>
              <a:t>atMid</a:t>
            </a:r>
            <a:r>
              <a:rPr lang="en-US" dirty="0"/>
              <a:t>, </a:t>
            </a:r>
            <a:r>
              <a:rPr lang="en-US" dirty="0" err="1"/>
              <a:t>atNth</a:t>
            </a:r>
            <a:r>
              <a:rPr lang="en-US" dirty="0"/>
              <a:t>, </a:t>
            </a:r>
            <a:r>
              <a:rPr lang="en-US" dirty="0" err="1"/>
              <a:t>atLast</a:t>
            </a:r>
            <a:endParaRPr lang="en-US" dirty="0"/>
          </a:p>
          <a:p>
            <a:pPr lvl="1"/>
            <a:r>
              <a:rPr lang="en-US" dirty="0"/>
              <a:t>Delete() - atBeg, </a:t>
            </a:r>
            <a:r>
              <a:rPr lang="en-US" dirty="0" err="1"/>
              <a:t>atMid</a:t>
            </a:r>
            <a:r>
              <a:rPr lang="en-US" dirty="0"/>
              <a:t>, </a:t>
            </a:r>
            <a:r>
              <a:rPr lang="en-US" dirty="0" err="1"/>
              <a:t>atNth</a:t>
            </a:r>
            <a:r>
              <a:rPr lang="en-US" dirty="0"/>
              <a:t>, </a:t>
            </a:r>
            <a:r>
              <a:rPr lang="en-US" dirty="0" err="1"/>
              <a:t>atLast</a:t>
            </a:r>
            <a:endParaRPr lang="en-US" dirty="0"/>
          </a:p>
          <a:p>
            <a:pPr lvl="1"/>
            <a:r>
              <a:rPr lang="en-US" dirty="0" err="1"/>
              <a:t>printList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printInReverse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430"/>
            <a:ext cx="10515600" cy="1325563"/>
          </a:xfrm>
        </p:spPr>
        <p:txBody>
          <a:bodyPr/>
          <a:lstStyle/>
          <a:p>
            <a:r>
              <a:rPr lang="en-US" dirty="0"/>
              <a:t>Linked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897"/>
            <a:ext cx="10515600" cy="4351338"/>
          </a:xfrm>
        </p:spPr>
        <p:txBody>
          <a:bodyPr/>
          <a:lstStyle/>
          <a:p>
            <a:r>
              <a:rPr lang="en-US" dirty="0"/>
              <a:t>Trace the output of a linked list function: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33" y="1702789"/>
            <a:ext cx="4028134" cy="3656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24" y="5332462"/>
            <a:ext cx="8829616" cy="1479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59383" y="1738858"/>
            <a:ext cx="3154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You’ll have to guess what the function does. Function will be named </a:t>
            </a:r>
            <a:r>
              <a:rPr lang="en-US" b="1" dirty="0" err="1"/>
              <a:t>secretFunc</a:t>
            </a:r>
            <a:r>
              <a:rPr lang="en-US" b="1" dirty="0"/>
              <a:t>() or something similar.</a:t>
            </a:r>
          </a:p>
        </p:txBody>
      </p:sp>
    </p:spTree>
    <p:extLst>
      <p:ext uri="{BB962C8B-B14F-4D97-AF65-F5344CB8AC3E}">
        <p14:creationId xmlns:p14="http://schemas.microsoft.com/office/powerpoint/2010/main" val="169192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8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Potential questions:</a:t>
            </a:r>
          </a:p>
          <a:p>
            <a:r>
              <a:rPr lang="en-US" dirty="0"/>
              <a:t>Know how to code stack operations</a:t>
            </a:r>
          </a:p>
          <a:p>
            <a:pPr lvl="1">
              <a:buFont typeface="Courier New" charset="0"/>
              <a:buChar char="o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Push()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Pop()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Infix &lt;-&gt; Postfix conversion.</a:t>
            </a:r>
          </a:p>
          <a:p>
            <a:pPr lvl="1">
              <a:buFont typeface="Courier New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800" dirty="0"/>
              <a:t>Trace the output of a stack</a:t>
            </a:r>
          </a:p>
          <a:p>
            <a:pPr lvl="1"/>
            <a:endParaRPr lang="en-US" sz="28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Selection sort</a:t>
            </a:r>
          </a:p>
          <a:p>
            <a:r>
              <a:rPr lang="en-US" dirty="0"/>
              <a:t>Bubble sort</a:t>
            </a:r>
          </a:p>
          <a:p>
            <a:r>
              <a:rPr lang="en-US" dirty="0"/>
              <a:t>Merge sort</a:t>
            </a:r>
          </a:p>
          <a:p>
            <a:r>
              <a:rPr lang="en-US" dirty="0"/>
              <a:t>Quick sort</a:t>
            </a:r>
          </a:p>
          <a:p>
            <a:r>
              <a:rPr lang="en-US" dirty="0"/>
              <a:t>Radix Sort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Potential questions:</a:t>
            </a:r>
          </a:p>
          <a:p>
            <a:r>
              <a:rPr lang="en-US" dirty="0"/>
              <a:t>Know how to code these</a:t>
            </a:r>
          </a:p>
          <a:p>
            <a:r>
              <a:rPr lang="en-US" dirty="0"/>
              <a:t>Given a sorting function, which sort is it? </a:t>
            </a:r>
          </a:p>
          <a:p>
            <a:r>
              <a:rPr lang="en-US" dirty="0"/>
              <a:t>[5 1 4 2 8] trace this using selection sort. </a:t>
            </a:r>
          </a:p>
        </p:txBody>
      </p:sp>
    </p:spTree>
    <p:extLst>
      <p:ext uri="{BB962C8B-B14F-4D97-AF65-F5344CB8AC3E}">
        <p14:creationId xmlns:p14="http://schemas.microsoft.com/office/powerpoint/2010/main" val="1841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Selection sort</a:t>
            </a:r>
          </a:p>
          <a:p>
            <a:r>
              <a:rPr lang="en-US" dirty="0"/>
              <a:t>Bubble sort</a:t>
            </a:r>
          </a:p>
          <a:p>
            <a:r>
              <a:rPr lang="en-US" dirty="0"/>
              <a:t>Merge sort</a:t>
            </a:r>
          </a:p>
          <a:p>
            <a:r>
              <a:rPr lang="en-US" dirty="0"/>
              <a:t>Quick sort</a:t>
            </a:r>
          </a:p>
          <a:p>
            <a:r>
              <a:rPr lang="en-US" dirty="0"/>
              <a:t>Radix Sort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Potential questions:</a:t>
            </a:r>
          </a:p>
          <a:p>
            <a:r>
              <a:rPr lang="en-US" dirty="0"/>
              <a:t>Know how to code these</a:t>
            </a:r>
          </a:p>
          <a:p>
            <a:r>
              <a:rPr lang="en-US" dirty="0"/>
              <a:t>Given a sorting function, which sort is it? </a:t>
            </a:r>
          </a:p>
          <a:p>
            <a:r>
              <a:rPr lang="en-US" dirty="0"/>
              <a:t>[5 1 4 2 8] trace this using selection sort. </a:t>
            </a:r>
          </a:p>
        </p:txBody>
      </p:sp>
    </p:spTree>
    <p:extLst>
      <p:ext uri="{BB962C8B-B14F-4D97-AF65-F5344CB8AC3E}">
        <p14:creationId xmlns:p14="http://schemas.microsoft.com/office/powerpoint/2010/main" val="357066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Selection sort</a:t>
            </a:r>
          </a:p>
          <a:p>
            <a:r>
              <a:rPr lang="en-US" dirty="0"/>
              <a:t>Bubble sort</a:t>
            </a:r>
          </a:p>
          <a:p>
            <a:r>
              <a:rPr lang="en-US" dirty="0"/>
              <a:t>Merge sort</a:t>
            </a:r>
          </a:p>
          <a:p>
            <a:r>
              <a:rPr lang="en-US" dirty="0"/>
              <a:t>Quick sort</a:t>
            </a:r>
          </a:p>
          <a:p>
            <a:r>
              <a:rPr lang="en-US" dirty="0"/>
              <a:t>Radix Sort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Potential questions:</a:t>
            </a:r>
          </a:p>
          <a:p>
            <a:r>
              <a:rPr lang="en-US" dirty="0"/>
              <a:t>Know how to code these</a:t>
            </a:r>
          </a:p>
          <a:p>
            <a:r>
              <a:rPr lang="en-US" dirty="0"/>
              <a:t>Given a sorting function, which sort is it? </a:t>
            </a:r>
          </a:p>
          <a:p>
            <a:r>
              <a:rPr lang="en-US" dirty="0"/>
              <a:t>[5 1 4 2 8] trace this using selection sort. </a:t>
            </a:r>
          </a:p>
        </p:txBody>
      </p:sp>
    </p:spTree>
    <p:extLst>
      <p:ext uri="{BB962C8B-B14F-4D97-AF65-F5344CB8AC3E}">
        <p14:creationId xmlns:p14="http://schemas.microsoft.com/office/powerpoint/2010/main" val="373419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Selection sort</a:t>
            </a:r>
          </a:p>
          <a:p>
            <a:r>
              <a:rPr lang="en-US" dirty="0"/>
              <a:t>Bubble sort</a:t>
            </a:r>
          </a:p>
          <a:p>
            <a:r>
              <a:rPr lang="en-US" dirty="0"/>
              <a:t>Merge sort</a:t>
            </a:r>
          </a:p>
          <a:p>
            <a:r>
              <a:rPr lang="en-US" dirty="0"/>
              <a:t>Quick sort</a:t>
            </a:r>
          </a:p>
          <a:p>
            <a:r>
              <a:rPr lang="en-US" dirty="0"/>
              <a:t>Radix Sort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Potential questions:</a:t>
            </a:r>
          </a:p>
          <a:p>
            <a:r>
              <a:rPr lang="en-US" dirty="0"/>
              <a:t>Know how to code these</a:t>
            </a:r>
          </a:p>
          <a:p>
            <a:r>
              <a:rPr lang="en-US" dirty="0"/>
              <a:t>Given a sorting function, which sort is it? </a:t>
            </a:r>
          </a:p>
          <a:p>
            <a:r>
              <a:rPr lang="en-US" dirty="0"/>
              <a:t>[5 1 4 2 8] trace this using selection sort. </a:t>
            </a:r>
          </a:p>
        </p:txBody>
      </p:sp>
    </p:spTree>
    <p:extLst>
      <p:ext uri="{BB962C8B-B14F-4D97-AF65-F5344CB8AC3E}">
        <p14:creationId xmlns:p14="http://schemas.microsoft.com/office/powerpoint/2010/main" val="65015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9A2F9F2C8C54ABBD1B15A882B01F9" ma:contentTypeVersion="2" ma:contentTypeDescription="Create a new document." ma:contentTypeScope="" ma:versionID="d632d07d9c83d42418cbca0e5dcc2582">
  <xsd:schema xmlns:xsd="http://www.w3.org/2001/XMLSchema" xmlns:xs="http://www.w3.org/2001/XMLSchema" xmlns:p="http://schemas.microsoft.com/office/2006/metadata/properties" xmlns:ns2="0a5adc46-f05d-40dc-a752-b04dac583398" targetNamespace="http://schemas.microsoft.com/office/2006/metadata/properties" ma:root="true" ma:fieldsID="f9e45c24a1bab1cc83fcca9ba2660d8a" ns2:_="">
    <xsd:import namespace="0a5adc46-f05d-40dc-a752-b04dac5833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adc46-f05d-40dc-a752-b04dac5833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87A85A-A79D-4379-ACD6-22F26D6D636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E3E7CE8-B5E3-4E8A-8542-2E559CE0AA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DF7B1E-BE30-4563-90FB-A539BDA10413}"/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COSC2430 – Exam 1 Review</vt:lpstr>
      <vt:lpstr>Recursion</vt:lpstr>
      <vt:lpstr>Linked List</vt:lpstr>
      <vt:lpstr>Linked List (continued)</vt:lpstr>
      <vt:lpstr>Stack</vt:lpstr>
      <vt:lpstr>Sorting </vt:lpstr>
      <vt:lpstr>Sorting </vt:lpstr>
      <vt:lpstr>Sorting </vt:lpstr>
      <vt:lpstr>Sorting </vt:lpstr>
      <vt:lpstr>Big 0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COSC2430 – Exam 1 Review</dc:title>
  <dc:creator>Pichvyda Tuy</dc:creator>
  <cp:lastModifiedBy>Pichvyda Tuy</cp:lastModifiedBy>
  <cp:revision>9</cp:revision>
  <dcterms:created xsi:type="dcterms:W3CDTF">2020-09-25T14:32:16Z</dcterms:created>
  <dcterms:modified xsi:type="dcterms:W3CDTF">2020-09-29T04:46:30Z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0x010100DEE9A2F9F2C8C54ABBD1B15A882B01F9</vt:lpwstr>
  </property>
</Properties>
</file>