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332" r:id="rId5"/>
    <p:sldId id="3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9945-DD27-4006-8314-37C9943A9F6B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4859D-F0E8-41C2-8F41-F221E27D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0D53-5FB9-48C9-8A65-ED24D0A24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9A526-F413-4D96-B843-DEF68BCAB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7BAA-BF03-4B24-9C1C-39DABBED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BA53-9B8A-470B-B689-078CC2BE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888C-46FA-4F1D-B1E3-87D58D70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AB26-CB0B-41DF-BF52-0A8EDB24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17AC0-073E-429E-BF83-6AEE0607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013F-6405-449B-AA20-CED045B2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5600-9A62-4702-BDF1-CB12157B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0A53-3C7F-4754-A24E-D1204468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F86E-34D8-4264-ADA5-CA1618F01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0EFB-5BAC-4FB0-998A-84E2FD573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D97-795C-468F-8057-F7BD14E5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3F1A-F034-48C2-9BF1-351C69BB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520B-2197-4991-B990-4911F3F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9B15-174C-4E8C-A6C2-60498F25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FED4-F368-4FCA-87E2-1D7359F9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28D0-5F34-45E0-93BF-01D03E98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959E-F474-4CDD-9EC8-B0C28A85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85EF-ECEE-4608-B704-57005460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0D0D-C61E-462B-9F19-3363EB72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7438-5D0C-4252-ADA0-610EC911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5E91-D64C-457A-9884-072F7B1E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E9D2-5C66-41FD-ADFE-75DF217A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22440-EE92-48A6-B94B-96F3F05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ED22-9A40-4031-A6E7-EF655685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A22C-7C17-48E7-95C7-F3B03C99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88E52-160E-4543-A62E-11FFA1C6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2F4B8-C1A4-4702-8BE8-EAEDC30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6240-7474-4BAE-9E92-D0ABAC84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776F-1E50-4129-99DF-C8E345C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3917-C655-440F-945B-4C186851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75ED-960D-4BB8-A81C-BA51D60B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EEB7-2DF6-4C36-A14C-C0AF2642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FDB04-8A55-4CAF-A443-FEA1BE1D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35A2-4E7E-427B-A7AE-ECDA1BA5C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8B1EB-8274-4FDF-91F5-8509017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D991F-1509-47D6-B380-84E1E598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C21F-5EC7-4B4A-A3C5-09858D8A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918D-365D-4E20-BBA4-C2193460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CEDE4-87D5-4117-BE18-284631C5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9842E-DFD1-4CB7-AC23-53555508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DE372-22FD-4A1D-9E6E-879F2E5A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5248E-08F2-44CE-8E7D-0EECCEA4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A235B-9059-4C52-B0ED-AC77119A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19EB2-795D-4616-8148-0ECC35AB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2A8-8F46-4777-86E9-B4D53471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ABC1-DDB7-45DE-8409-21E5AD34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7D670-0EB3-416B-84DB-ECE2F470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5406C-B655-4CC6-90CA-8EA3B19C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267C-A5BB-4EF4-9DF9-9FC6615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84679-9E92-4103-9F7D-211019E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8C74-52C4-4AB2-A313-64FC600C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71E67-13EF-43D7-BC5A-583AAF5A3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2D1D-97FC-4952-BC50-68D02E3D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2A7D-3808-4DA1-BEDD-94C02E20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2B57-9564-434B-80E1-EB25F891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9C9F-D703-4CBD-BD99-EB66ED13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8CF10-B8AD-42AD-9803-FE34F1C7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C9D0A-6F4C-4779-94A5-5BD121C4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99BF-AEBE-4D8C-9938-AEC90375B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E54A-3401-403B-8727-171AEE98DC9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2F7D-6968-4765-8DA3-17B87D05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89F3-28ED-4CB5-8367-3A1A1CDF3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78FC-6D5E-43FF-9049-0CA60B34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23EC-E9D4-44C3-94D7-60DD3D350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6356B-8D7C-4034-BC12-1002867DC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3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3160-6A76-4FDE-A096-00D3E2F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2405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Hash table using Direct Hashing 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GIVEN</a:t>
            </a:r>
            <a:br>
              <a:rPr lang="en-US" dirty="0"/>
            </a:br>
            <a:r>
              <a:rPr lang="en-US" dirty="0"/>
              <a:t>	Table Size = 5</a:t>
            </a:r>
            <a:br>
              <a:rPr lang="en-US" dirty="0"/>
            </a:br>
            <a:r>
              <a:rPr lang="en-US" dirty="0"/>
              <a:t>	mod(5) as hash 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[15, 35, 26, 10]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7B702-6F7E-4D20-93DB-A7A6F72817A7}"/>
              </a:ext>
            </a:extLst>
          </p:cNvPr>
          <p:cNvSpPr txBox="1"/>
          <p:nvPr/>
        </p:nvSpPr>
        <p:spPr>
          <a:xfrm>
            <a:off x="1152237" y="5063036"/>
            <a:ext cx="64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your work!</a:t>
            </a:r>
          </a:p>
        </p:txBody>
      </p:sp>
    </p:spTree>
    <p:extLst>
      <p:ext uri="{BB962C8B-B14F-4D97-AF65-F5344CB8AC3E}">
        <p14:creationId xmlns:p14="http://schemas.microsoft.com/office/powerpoint/2010/main" val="14822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3160-6A76-4FDE-A096-00D3E2F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069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Hash table using Linear Probing Method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GIVEN</a:t>
            </a:r>
            <a:br>
              <a:rPr lang="en-US" u="sng" dirty="0"/>
            </a:br>
            <a:r>
              <a:rPr lang="en-US" dirty="0"/>
              <a:t>	 Table size = 5</a:t>
            </a:r>
            <a:br>
              <a:rPr lang="en-US" dirty="0"/>
            </a:br>
            <a:r>
              <a:rPr lang="en-US" dirty="0"/>
              <a:t>	mod(5) as hash 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[10, 2, 14, 19]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7B702-6F7E-4D20-93DB-A7A6F72817A7}"/>
              </a:ext>
            </a:extLst>
          </p:cNvPr>
          <p:cNvSpPr txBox="1"/>
          <p:nvPr/>
        </p:nvSpPr>
        <p:spPr>
          <a:xfrm>
            <a:off x="1152237" y="5063036"/>
            <a:ext cx="64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your work!</a:t>
            </a:r>
          </a:p>
        </p:txBody>
      </p:sp>
    </p:spTree>
    <p:extLst>
      <p:ext uri="{BB962C8B-B14F-4D97-AF65-F5344CB8AC3E}">
        <p14:creationId xmlns:p14="http://schemas.microsoft.com/office/powerpoint/2010/main" val="406928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3160-6A76-4FDE-A096-00D3E2F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1065721"/>
            <a:ext cx="10808855" cy="368177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Hash table using Quadratic Probing Method</a:t>
            </a:r>
            <a:br>
              <a:rPr lang="en-US" dirty="0"/>
            </a:br>
            <a:r>
              <a:rPr lang="en-US" dirty="0"/>
              <a:t>Use hi(X) = (Hash(X) + i^2) % TABLESIZE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GIVEN </a:t>
            </a:r>
            <a:br>
              <a:rPr lang="en-US" u="sng" dirty="0"/>
            </a:br>
            <a:r>
              <a:rPr lang="en-US" dirty="0"/>
              <a:t>	Table Size 5</a:t>
            </a:r>
            <a:br>
              <a:rPr lang="en-US" dirty="0"/>
            </a:br>
            <a:r>
              <a:rPr lang="en-US" dirty="0"/>
              <a:t>	Hash(X) returns X % 5)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[14, 24, 15, 12]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7B702-6F7E-4D20-93DB-A7A6F72817A7}"/>
              </a:ext>
            </a:extLst>
          </p:cNvPr>
          <p:cNvSpPr txBox="1"/>
          <p:nvPr/>
        </p:nvSpPr>
        <p:spPr>
          <a:xfrm>
            <a:off x="1152237" y="5063036"/>
            <a:ext cx="64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your work!</a:t>
            </a:r>
          </a:p>
        </p:txBody>
      </p:sp>
    </p:spTree>
    <p:extLst>
      <p:ext uri="{BB962C8B-B14F-4D97-AF65-F5344CB8AC3E}">
        <p14:creationId xmlns:p14="http://schemas.microsoft.com/office/powerpoint/2010/main" val="92246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3160-6A76-4FDE-A096-00D3E2F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1851040"/>
            <a:ext cx="10808855" cy="265112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Hash table using Closed Hashing Method</a:t>
            </a:r>
            <a:br>
              <a:rPr lang="en-US" dirty="0"/>
            </a:br>
            <a:r>
              <a:rPr 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h</a:t>
            </a:r>
            <a:r>
              <a:rPr lang="en-US" altLang="en-US" baseline="-25000" dirty="0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(X) = (Hash</a:t>
            </a:r>
            <a:r>
              <a:rPr lang="en-US" altLang="en-US" sz="4000" baseline="-25000" dirty="0">
                <a:solidFill>
                  <a:srgbClr val="0000FF"/>
                </a:solidFill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(X) + </a:t>
            </a:r>
            <a:r>
              <a:rPr lang="en-US" altLang="en-US" dirty="0" err="1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*Hash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(X)) mod </a:t>
            </a:r>
            <a:r>
              <a:rPr lang="en-US" altLang="en-US" i="1" dirty="0" err="1">
                <a:solidFill>
                  <a:srgbClr val="0000FF"/>
                </a:solidFill>
              </a:rPr>
              <a:t>TableSize</a:t>
            </a:r>
            <a:br>
              <a:rPr lang="en-US" dirty="0"/>
            </a:br>
            <a:r>
              <a:rPr lang="en-US" u="sng" dirty="0"/>
              <a:t>GIVEN</a:t>
            </a:r>
            <a:br>
              <a:rPr lang="en-US" u="sng" dirty="0"/>
            </a:br>
            <a:r>
              <a:rPr lang="en-US" dirty="0"/>
              <a:t>TABLESIZE = 5</a:t>
            </a:r>
            <a:br>
              <a:rPr lang="en-US" dirty="0"/>
            </a:br>
            <a:r>
              <a:rPr lang="en-US" dirty="0"/>
              <a:t>Hash1(X) returns X % 5</a:t>
            </a:r>
            <a:br>
              <a:rPr lang="en-US" dirty="0"/>
            </a:br>
            <a:r>
              <a:rPr lang="en-US" dirty="0"/>
              <a:t>Hash2(X) returns 3 – (X % 3)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[4, 20, 29, 69]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7B702-6F7E-4D20-93DB-A7A6F72817A7}"/>
              </a:ext>
            </a:extLst>
          </p:cNvPr>
          <p:cNvSpPr txBox="1"/>
          <p:nvPr/>
        </p:nvSpPr>
        <p:spPr>
          <a:xfrm>
            <a:off x="1106055" y="6005145"/>
            <a:ext cx="64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your work!</a:t>
            </a:r>
          </a:p>
        </p:txBody>
      </p:sp>
    </p:spTree>
    <p:extLst>
      <p:ext uri="{BB962C8B-B14F-4D97-AF65-F5344CB8AC3E}">
        <p14:creationId xmlns:p14="http://schemas.microsoft.com/office/powerpoint/2010/main" val="31964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EFB88A62956498B81E693F8B7D4F5" ma:contentTypeVersion="8" ma:contentTypeDescription="Create a new document." ma:contentTypeScope="" ma:versionID="61e0dc4d7f6e86792cc1bb4428fa929f">
  <xsd:schema xmlns:xsd="http://www.w3.org/2001/XMLSchema" xmlns:xs="http://www.w3.org/2001/XMLSchema" xmlns:p="http://schemas.microsoft.com/office/2006/metadata/properties" xmlns:ns2="fcf5d3c2-488e-4de2-8056-3fa254415355" xmlns:ns3="bd76514a-38d3-4a55-a838-849dda26f7e2" targetNamespace="http://schemas.microsoft.com/office/2006/metadata/properties" ma:root="true" ma:fieldsID="8b9ae09e5fd873fa5664fa932d0d6802" ns2:_="" ns3:_="">
    <xsd:import namespace="fcf5d3c2-488e-4de2-8056-3fa254415355"/>
    <xsd:import namespace="bd76514a-38d3-4a55-a838-849dda26f7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5d3c2-488e-4de2-8056-3fa254415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6514a-38d3-4a55-a838-849dda26f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8B644F-35A7-4D75-9035-A2C3471C7028}"/>
</file>

<file path=customXml/itemProps2.xml><?xml version="1.0" encoding="utf-8"?>
<ds:datastoreItem xmlns:ds="http://schemas.openxmlformats.org/officeDocument/2006/customXml" ds:itemID="{5CD70175-9A8E-4653-8626-B666371E21B4}"/>
</file>

<file path=customXml/itemProps3.xml><?xml version="1.0" encoding="utf-8"?>
<ds:datastoreItem xmlns:ds="http://schemas.openxmlformats.org/officeDocument/2006/customXml" ds:itemID="{37AAAC10-0160-4DCC-B781-C3481CC4FFA8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HASHING QUIZ</vt:lpstr>
      <vt:lpstr>Create Hash table using Direct Hashing   GIVEN  Table Size = 5  mod(5) as hash function      [15, 35, 26, 10]  </vt:lpstr>
      <vt:lpstr>Create Hash table using Linear Probing Method  GIVEN   Table size = 5  mod(5) as hash function      [10, 2, 14, 19] </vt:lpstr>
      <vt:lpstr>Create Hash table using Quadratic Probing Method Use hi(X) = (Hash(X) + i^2) % TABLESIZE  GIVEN   Table Size 5  Hash(X) returns X % 5)      [14, 24, 15, 12] </vt:lpstr>
      <vt:lpstr>Create Hash table using Closed Hashing Method  hi(X) = (Hash1(X) + i*Hash2(X)) mod TableSize GIVEN TABLESIZE = 5 Hash1(X) returns X % 5 Hash2(X) returns 3 – (X % 3)      [4, 20, 29, 69]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QUIZ</dc:title>
  <dc:creator>Eunsung Cheon</dc:creator>
  <cp:lastModifiedBy>Eunsung Cheon</cp:lastModifiedBy>
  <cp:revision>8</cp:revision>
  <dcterms:created xsi:type="dcterms:W3CDTF">2020-10-15T20:14:14Z</dcterms:created>
  <dcterms:modified xsi:type="dcterms:W3CDTF">2020-10-20T23:37:54Z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0x0101006C9EFB88A62956498B81E693F8B7D4F5</vt:lpwstr>
  </property>
</Properties>
</file>