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4"/>
  </p:sldMasterIdLst>
  <p:sldIdLst>
    <p:sldId id="256" r:id="rId5"/>
    <p:sldId id="257" r:id="rId6"/>
    <p:sldId id="277" r:id="rId7"/>
    <p:sldId id="278" r:id="rId8"/>
    <p:sldId id="279" r:id="rId9"/>
    <p:sldId id="280" r:id="rId10"/>
    <p:sldId id="284" r:id="rId11"/>
    <p:sldId id="287" r:id="rId12"/>
    <p:sldId id="281" r:id="rId13"/>
    <p:sldId id="282" r:id="rId14"/>
    <p:sldId id="283" r:id="rId15"/>
    <p:sldId id="285" r:id="rId16"/>
    <p:sldId id="286" r:id="rId17"/>
    <p:sldId id="288" r:id="rId18"/>
    <p:sldId id="289" r:id="rId19"/>
    <p:sldId id="290" r:id="rId20"/>
    <p:sldId id="291" r:id="rId21"/>
    <p:sldId id="292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183B963-D6B7-41A5-9423-A666D6B53213}" v="1" dt="2020-09-25T17:24:35.1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ngmin Kim" userId="e38e966e-34d8-41f5-84e1-8d9cf826b51a" providerId="ADAL" clId="{EE93FB96-D65D-4B4D-A845-80C7FEB62CDD}"/>
    <pc:docChg chg="custSel addSld delSld modSld sldOrd">
      <pc:chgData name="Sungmin Kim" userId="e38e966e-34d8-41f5-84e1-8d9cf826b51a" providerId="ADAL" clId="{EE93FB96-D65D-4B4D-A845-80C7FEB62CDD}" dt="2020-09-23T23:08:54.730" v="1876"/>
      <pc:docMkLst>
        <pc:docMk/>
      </pc:docMkLst>
      <pc:sldChg chg="addSp delSp modSp">
        <pc:chgData name="Sungmin Kim" userId="e38e966e-34d8-41f5-84e1-8d9cf826b51a" providerId="ADAL" clId="{EE93FB96-D65D-4B4D-A845-80C7FEB62CDD}" dt="2020-09-23T00:22:00.931" v="6" actId="478"/>
        <pc:sldMkLst>
          <pc:docMk/>
          <pc:sldMk cId="1173383373" sldId="256"/>
        </pc:sldMkLst>
        <pc:spChg chg="mod">
          <ac:chgData name="Sungmin Kim" userId="e38e966e-34d8-41f5-84e1-8d9cf826b51a" providerId="ADAL" clId="{EE93FB96-D65D-4B4D-A845-80C7FEB62CDD}" dt="2020-09-23T00:21:58.678" v="5" actId="20577"/>
          <ac:spMkLst>
            <pc:docMk/>
            <pc:sldMk cId="1173383373" sldId="256"/>
            <ac:spMk id="2" creationId="{23339720-5BB3-074F-B044-7B1A5E46EF75}"/>
          </ac:spMkLst>
        </pc:spChg>
        <pc:spChg chg="del">
          <ac:chgData name="Sungmin Kim" userId="e38e966e-34d8-41f5-84e1-8d9cf826b51a" providerId="ADAL" clId="{EE93FB96-D65D-4B4D-A845-80C7FEB62CDD}" dt="2020-09-23T00:22:00.931" v="6" actId="478"/>
          <ac:spMkLst>
            <pc:docMk/>
            <pc:sldMk cId="1173383373" sldId="256"/>
            <ac:spMk id="3" creationId="{BF747D61-18B3-8849-A9BB-A722C5FD81CA}"/>
          </ac:spMkLst>
        </pc:spChg>
        <pc:spChg chg="add mod">
          <ac:chgData name="Sungmin Kim" userId="e38e966e-34d8-41f5-84e1-8d9cf826b51a" providerId="ADAL" clId="{EE93FB96-D65D-4B4D-A845-80C7FEB62CDD}" dt="2020-09-23T00:22:00.931" v="6" actId="478"/>
          <ac:spMkLst>
            <pc:docMk/>
            <pc:sldMk cId="1173383373" sldId="256"/>
            <ac:spMk id="5" creationId="{4E7F332E-95FC-9041-9B0B-91B52C849A54}"/>
          </ac:spMkLst>
        </pc:spChg>
      </pc:sldChg>
      <pc:sldChg chg="modSp">
        <pc:chgData name="Sungmin Kim" userId="e38e966e-34d8-41f5-84e1-8d9cf826b51a" providerId="ADAL" clId="{EE93FB96-D65D-4B4D-A845-80C7FEB62CDD}" dt="2020-09-23T00:58:05.151" v="347" actId="20577"/>
        <pc:sldMkLst>
          <pc:docMk/>
          <pc:sldMk cId="1011148566" sldId="257"/>
        </pc:sldMkLst>
        <pc:spChg chg="mod">
          <ac:chgData name="Sungmin Kim" userId="e38e966e-34d8-41f5-84e1-8d9cf826b51a" providerId="ADAL" clId="{EE93FB96-D65D-4B4D-A845-80C7FEB62CDD}" dt="2020-09-23T00:22:06.591" v="16" actId="20577"/>
          <ac:spMkLst>
            <pc:docMk/>
            <pc:sldMk cId="1011148566" sldId="257"/>
            <ac:spMk id="2" creationId="{B4CB807D-05E9-8747-9820-30C4B70B1306}"/>
          </ac:spMkLst>
        </pc:spChg>
        <pc:spChg chg="mod">
          <ac:chgData name="Sungmin Kim" userId="e38e966e-34d8-41f5-84e1-8d9cf826b51a" providerId="ADAL" clId="{EE93FB96-D65D-4B4D-A845-80C7FEB62CDD}" dt="2020-09-23T00:58:05.151" v="347" actId="20577"/>
          <ac:spMkLst>
            <pc:docMk/>
            <pc:sldMk cId="1011148566" sldId="257"/>
            <ac:spMk id="3" creationId="{5C859A98-8E0D-A340-BEB5-3DCFA8E628A9}"/>
          </ac:spMkLst>
        </pc:spChg>
      </pc:sldChg>
      <pc:sldChg chg="del">
        <pc:chgData name="Sungmin Kim" userId="e38e966e-34d8-41f5-84e1-8d9cf826b51a" providerId="ADAL" clId="{EE93FB96-D65D-4B4D-A845-80C7FEB62CDD}" dt="2020-09-23T01:39:55.705" v="1524" actId="2696"/>
        <pc:sldMkLst>
          <pc:docMk/>
          <pc:sldMk cId="1680927418" sldId="258"/>
        </pc:sldMkLst>
      </pc:sldChg>
      <pc:sldChg chg="del">
        <pc:chgData name="Sungmin Kim" userId="e38e966e-34d8-41f5-84e1-8d9cf826b51a" providerId="ADAL" clId="{EE93FB96-D65D-4B4D-A845-80C7FEB62CDD}" dt="2020-09-23T01:39:55.713" v="1525" actId="2696"/>
        <pc:sldMkLst>
          <pc:docMk/>
          <pc:sldMk cId="2737018344" sldId="259"/>
        </pc:sldMkLst>
      </pc:sldChg>
      <pc:sldChg chg="del">
        <pc:chgData name="Sungmin Kim" userId="e38e966e-34d8-41f5-84e1-8d9cf826b51a" providerId="ADAL" clId="{EE93FB96-D65D-4B4D-A845-80C7FEB62CDD}" dt="2020-09-23T01:39:55.721" v="1526" actId="2696"/>
        <pc:sldMkLst>
          <pc:docMk/>
          <pc:sldMk cId="745751483" sldId="260"/>
        </pc:sldMkLst>
      </pc:sldChg>
      <pc:sldChg chg="del">
        <pc:chgData name="Sungmin Kim" userId="e38e966e-34d8-41f5-84e1-8d9cf826b51a" providerId="ADAL" clId="{EE93FB96-D65D-4B4D-A845-80C7FEB62CDD}" dt="2020-09-23T01:39:55.728" v="1527" actId="2696"/>
        <pc:sldMkLst>
          <pc:docMk/>
          <pc:sldMk cId="4197146190" sldId="261"/>
        </pc:sldMkLst>
      </pc:sldChg>
      <pc:sldChg chg="del">
        <pc:chgData name="Sungmin Kim" userId="e38e966e-34d8-41f5-84e1-8d9cf826b51a" providerId="ADAL" clId="{EE93FB96-D65D-4B4D-A845-80C7FEB62CDD}" dt="2020-09-23T01:39:55.738" v="1528" actId="2696"/>
        <pc:sldMkLst>
          <pc:docMk/>
          <pc:sldMk cId="510565884" sldId="262"/>
        </pc:sldMkLst>
      </pc:sldChg>
      <pc:sldChg chg="del">
        <pc:chgData name="Sungmin Kim" userId="e38e966e-34d8-41f5-84e1-8d9cf826b51a" providerId="ADAL" clId="{EE93FB96-D65D-4B4D-A845-80C7FEB62CDD}" dt="2020-09-23T01:39:55.745" v="1529" actId="2696"/>
        <pc:sldMkLst>
          <pc:docMk/>
          <pc:sldMk cId="2495178633" sldId="263"/>
        </pc:sldMkLst>
      </pc:sldChg>
      <pc:sldChg chg="del">
        <pc:chgData name="Sungmin Kim" userId="e38e966e-34d8-41f5-84e1-8d9cf826b51a" providerId="ADAL" clId="{EE93FB96-D65D-4B4D-A845-80C7FEB62CDD}" dt="2020-09-23T01:39:55.756" v="1530" actId="2696"/>
        <pc:sldMkLst>
          <pc:docMk/>
          <pc:sldMk cId="3622440507" sldId="266"/>
        </pc:sldMkLst>
      </pc:sldChg>
      <pc:sldChg chg="del">
        <pc:chgData name="Sungmin Kim" userId="e38e966e-34d8-41f5-84e1-8d9cf826b51a" providerId="ADAL" clId="{EE93FB96-D65D-4B4D-A845-80C7FEB62CDD}" dt="2020-09-23T01:39:55.763" v="1531" actId="2696"/>
        <pc:sldMkLst>
          <pc:docMk/>
          <pc:sldMk cId="2104280640" sldId="267"/>
        </pc:sldMkLst>
      </pc:sldChg>
      <pc:sldChg chg="del">
        <pc:chgData name="Sungmin Kim" userId="e38e966e-34d8-41f5-84e1-8d9cf826b51a" providerId="ADAL" clId="{EE93FB96-D65D-4B4D-A845-80C7FEB62CDD}" dt="2020-09-23T01:39:55.773" v="1532" actId="2696"/>
        <pc:sldMkLst>
          <pc:docMk/>
          <pc:sldMk cId="3337988132" sldId="268"/>
        </pc:sldMkLst>
      </pc:sldChg>
      <pc:sldChg chg="del">
        <pc:chgData name="Sungmin Kim" userId="e38e966e-34d8-41f5-84e1-8d9cf826b51a" providerId="ADAL" clId="{EE93FB96-D65D-4B4D-A845-80C7FEB62CDD}" dt="2020-09-23T01:39:55.780" v="1533" actId="2696"/>
        <pc:sldMkLst>
          <pc:docMk/>
          <pc:sldMk cId="1687481633" sldId="269"/>
        </pc:sldMkLst>
      </pc:sldChg>
      <pc:sldChg chg="del">
        <pc:chgData name="Sungmin Kim" userId="e38e966e-34d8-41f5-84e1-8d9cf826b51a" providerId="ADAL" clId="{EE93FB96-D65D-4B4D-A845-80C7FEB62CDD}" dt="2020-09-23T01:39:55.791" v="1534" actId="2696"/>
        <pc:sldMkLst>
          <pc:docMk/>
          <pc:sldMk cId="2165370332" sldId="270"/>
        </pc:sldMkLst>
      </pc:sldChg>
      <pc:sldChg chg="del">
        <pc:chgData name="Sungmin Kim" userId="e38e966e-34d8-41f5-84e1-8d9cf826b51a" providerId="ADAL" clId="{EE93FB96-D65D-4B4D-A845-80C7FEB62CDD}" dt="2020-09-23T01:39:55.797" v="1535" actId="2696"/>
        <pc:sldMkLst>
          <pc:docMk/>
          <pc:sldMk cId="322203293" sldId="271"/>
        </pc:sldMkLst>
      </pc:sldChg>
      <pc:sldChg chg="del">
        <pc:chgData name="Sungmin Kim" userId="e38e966e-34d8-41f5-84e1-8d9cf826b51a" providerId="ADAL" clId="{EE93FB96-D65D-4B4D-A845-80C7FEB62CDD}" dt="2020-09-23T01:39:55.808" v="1536" actId="2696"/>
        <pc:sldMkLst>
          <pc:docMk/>
          <pc:sldMk cId="595567598" sldId="272"/>
        </pc:sldMkLst>
      </pc:sldChg>
      <pc:sldChg chg="del">
        <pc:chgData name="Sungmin Kim" userId="e38e966e-34d8-41f5-84e1-8d9cf826b51a" providerId="ADAL" clId="{EE93FB96-D65D-4B4D-A845-80C7FEB62CDD}" dt="2020-09-23T01:39:55.819" v="1537" actId="2696"/>
        <pc:sldMkLst>
          <pc:docMk/>
          <pc:sldMk cId="2613654197" sldId="273"/>
        </pc:sldMkLst>
      </pc:sldChg>
      <pc:sldChg chg="del">
        <pc:chgData name="Sungmin Kim" userId="e38e966e-34d8-41f5-84e1-8d9cf826b51a" providerId="ADAL" clId="{EE93FB96-D65D-4B4D-A845-80C7FEB62CDD}" dt="2020-09-23T01:39:55.839" v="1539" actId="2696"/>
        <pc:sldMkLst>
          <pc:docMk/>
          <pc:sldMk cId="2088751999" sldId="274"/>
        </pc:sldMkLst>
      </pc:sldChg>
      <pc:sldChg chg="del">
        <pc:chgData name="Sungmin Kim" userId="e38e966e-34d8-41f5-84e1-8d9cf826b51a" providerId="ADAL" clId="{EE93FB96-D65D-4B4D-A845-80C7FEB62CDD}" dt="2020-09-23T01:39:55.850" v="1540" actId="2696"/>
        <pc:sldMkLst>
          <pc:docMk/>
          <pc:sldMk cId="3416211792" sldId="275"/>
        </pc:sldMkLst>
      </pc:sldChg>
      <pc:sldChg chg="del">
        <pc:chgData name="Sungmin Kim" userId="e38e966e-34d8-41f5-84e1-8d9cf826b51a" providerId="ADAL" clId="{EE93FB96-D65D-4B4D-A845-80C7FEB62CDD}" dt="2020-09-23T01:39:55.826" v="1538" actId="2696"/>
        <pc:sldMkLst>
          <pc:docMk/>
          <pc:sldMk cId="3392904051" sldId="276"/>
        </pc:sldMkLst>
      </pc:sldChg>
      <pc:sldChg chg="modSp add">
        <pc:chgData name="Sungmin Kim" userId="e38e966e-34d8-41f5-84e1-8d9cf826b51a" providerId="ADAL" clId="{EE93FB96-D65D-4B4D-A845-80C7FEB62CDD}" dt="2020-09-23T01:02:25.907" v="467" actId="20577"/>
        <pc:sldMkLst>
          <pc:docMk/>
          <pc:sldMk cId="3353349115" sldId="277"/>
        </pc:sldMkLst>
        <pc:spChg chg="mod">
          <ac:chgData name="Sungmin Kim" userId="e38e966e-34d8-41f5-84e1-8d9cf826b51a" providerId="ADAL" clId="{EE93FB96-D65D-4B4D-A845-80C7FEB62CDD}" dt="2020-09-23T00:50:05.619" v="92" actId="20577"/>
          <ac:spMkLst>
            <pc:docMk/>
            <pc:sldMk cId="3353349115" sldId="277"/>
            <ac:spMk id="2" creationId="{EDAC53EF-E9E5-A045-BB1B-B0F66B3FD825}"/>
          </ac:spMkLst>
        </pc:spChg>
        <pc:spChg chg="mod">
          <ac:chgData name="Sungmin Kim" userId="e38e966e-34d8-41f5-84e1-8d9cf826b51a" providerId="ADAL" clId="{EE93FB96-D65D-4B4D-A845-80C7FEB62CDD}" dt="2020-09-23T01:02:25.907" v="467" actId="20577"/>
          <ac:spMkLst>
            <pc:docMk/>
            <pc:sldMk cId="3353349115" sldId="277"/>
            <ac:spMk id="3" creationId="{71FD60B7-42B0-FB4C-B519-2D759B11E1EF}"/>
          </ac:spMkLst>
        </pc:spChg>
      </pc:sldChg>
      <pc:sldChg chg="addSp delSp modSp add">
        <pc:chgData name="Sungmin Kim" userId="e38e966e-34d8-41f5-84e1-8d9cf826b51a" providerId="ADAL" clId="{EE93FB96-D65D-4B4D-A845-80C7FEB62CDD}" dt="2020-09-23T01:04:33.981" v="519" actId="1076"/>
        <pc:sldMkLst>
          <pc:docMk/>
          <pc:sldMk cId="955199704" sldId="278"/>
        </pc:sldMkLst>
        <pc:spChg chg="mod">
          <ac:chgData name="Sungmin Kim" userId="e38e966e-34d8-41f5-84e1-8d9cf826b51a" providerId="ADAL" clId="{EE93FB96-D65D-4B4D-A845-80C7FEB62CDD}" dt="2020-09-23T01:03:16.750" v="477" actId="20577"/>
          <ac:spMkLst>
            <pc:docMk/>
            <pc:sldMk cId="955199704" sldId="278"/>
            <ac:spMk id="2" creationId="{4D96D516-17FA-7D4A-B895-94DC776A0693}"/>
          </ac:spMkLst>
        </pc:spChg>
        <pc:spChg chg="del mod">
          <ac:chgData name="Sungmin Kim" userId="e38e966e-34d8-41f5-84e1-8d9cf826b51a" providerId="ADAL" clId="{EE93FB96-D65D-4B4D-A845-80C7FEB62CDD}" dt="2020-09-23T01:03:56.607" v="479"/>
          <ac:spMkLst>
            <pc:docMk/>
            <pc:sldMk cId="955199704" sldId="278"/>
            <ac:spMk id="3" creationId="{E27ED106-D519-8E49-BE5B-4BC0EE527236}"/>
          </ac:spMkLst>
        </pc:spChg>
        <pc:spChg chg="add del mod">
          <ac:chgData name="Sungmin Kim" userId="e38e966e-34d8-41f5-84e1-8d9cf826b51a" providerId="ADAL" clId="{EE93FB96-D65D-4B4D-A845-80C7FEB62CDD}" dt="2020-09-23T01:04:07.708" v="484"/>
          <ac:spMkLst>
            <pc:docMk/>
            <pc:sldMk cId="955199704" sldId="278"/>
            <ac:spMk id="6" creationId="{427A023B-3BF5-964A-9FDB-C54FE732FF76}"/>
          </ac:spMkLst>
        </pc:spChg>
        <pc:spChg chg="add mod">
          <ac:chgData name="Sungmin Kim" userId="e38e966e-34d8-41f5-84e1-8d9cf826b51a" providerId="ADAL" clId="{EE93FB96-D65D-4B4D-A845-80C7FEB62CDD}" dt="2020-09-23T01:04:33.981" v="519" actId="1076"/>
          <ac:spMkLst>
            <pc:docMk/>
            <pc:sldMk cId="955199704" sldId="278"/>
            <ac:spMk id="7" creationId="{A3C283BE-2511-B641-A4F9-A9F401929EAC}"/>
          </ac:spMkLst>
        </pc:spChg>
        <pc:picChg chg="add mod">
          <ac:chgData name="Sungmin Kim" userId="e38e966e-34d8-41f5-84e1-8d9cf826b51a" providerId="ADAL" clId="{EE93FB96-D65D-4B4D-A845-80C7FEB62CDD}" dt="2020-09-23T01:04:31.814" v="518" actId="1076"/>
          <ac:picMkLst>
            <pc:docMk/>
            <pc:sldMk cId="955199704" sldId="278"/>
            <ac:picMk id="5" creationId="{73DF73A4-13AE-0D43-B3A6-ADAB398186D0}"/>
          </ac:picMkLst>
        </pc:picChg>
      </pc:sldChg>
      <pc:sldChg chg="addSp delSp modSp add">
        <pc:chgData name="Sungmin Kim" userId="e38e966e-34d8-41f5-84e1-8d9cf826b51a" providerId="ADAL" clId="{EE93FB96-D65D-4B4D-A845-80C7FEB62CDD}" dt="2020-09-23T01:06:15.658" v="538" actId="1076"/>
        <pc:sldMkLst>
          <pc:docMk/>
          <pc:sldMk cId="867999114" sldId="279"/>
        </pc:sldMkLst>
        <pc:spChg chg="mod">
          <ac:chgData name="Sungmin Kim" userId="e38e966e-34d8-41f5-84e1-8d9cf826b51a" providerId="ADAL" clId="{EE93FB96-D65D-4B4D-A845-80C7FEB62CDD}" dt="2020-09-23T01:06:06.354" v="537" actId="5793"/>
          <ac:spMkLst>
            <pc:docMk/>
            <pc:sldMk cId="867999114" sldId="279"/>
            <ac:spMk id="2" creationId="{E7187A43-1980-BD44-B9DC-2EDA60A74127}"/>
          </ac:spMkLst>
        </pc:spChg>
        <pc:spChg chg="del">
          <ac:chgData name="Sungmin Kim" userId="e38e966e-34d8-41f5-84e1-8d9cf826b51a" providerId="ADAL" clId="{EE93FB96-D65D-4B4D-A845-80C7FEB62CDD}" dt="2020-09-23T01:05:55.721" v="521"/>
          <ac:spMkLst>
            <pc:docMk/>
            <pc:sldMk cId="867999114" sldId="279"/>
            <ac:spMk id="3" creationId="{E5C59C18-AE70-0D45-BFA8-246C0452C99C}"/>
          </ac:spMkLst>
        </pc:spChg>
        <pc:picChg chg="add mod">
          <ac:chgData name="Sungmin Kim" userId="e38e966e-34d8-41f5-84e1-8d9cf826b51a" providerId="ADAL" clId="{EE93FB96-D65D-4B4D-A845-80C7FEB62CDD}" dt="2020-09-23T01:06:15.658" v="538" actId="1076"/>
          <ac:picMkLst>
            <pc:docMk/>
            <pc:sldMk cId="867999114" sldId="279"/>
            <ac:picMk id="5" creationId="{8F8DA865-88F2-0044-A0CA-22BA641CB3EF}"/>
          </ac:picMkLst>
        </pc:picChg>
      </pc:sldChg>
      <pc:sldChg chg="modSp add">
        <pc:chgData name="Sungmin Kim" userId="e38e966e-34d8-41f5-84e1-8d9cf826b51a" providerId="ADAL" clId="{EE93FB96-D65D-4B4D-A845-80C7FEB62CDD}" dt="2020-09-23T01:06:35.584" v="578"/>
        <pc:sldMkLst>
          <pc:docMk/>
          <pc:sldMk cId="2711923466" sldId="280"/>
        </pc:sldMkLst>
        <pc:spChg chg="mod">
          <ac:chgData name="Sungmin Kim" userId="e38e966e-34d8-41f5-84e1-8d9cf826b51a" providerId="ADAL" clId="{EE93FB96-D65D-4B4D-A845-80C7FEB62CDD}" dt="2020-09-23T01:06:25.962" v="548" actId="20577"/>
          <ac:spMkLst>
            <pc:docMk/>
            <pc:sldMk cId="2711923466" sldId="280"/>
            <ac:spMk id="2" creationId="{71414DE8-57E2-984A-B2F8-3A56D180745B}"/>
          </ac:spMkLst>
        </pc:spChg>
        <pc:spChg chg="mod">
          <ac:chgData name="Sungmin Kim" userId="e38e966e-34d8-41f5-84e1-8d9cf826b51a" providerId="ADAL" clId="{EE93FB96-D65D-4B4D-A845-80C7FEB62CDD}" dt="2020-09-23T01:06:35.584" v="578"/>
          <ac:spMkLst>
            <pc:docMk/>
            <pc:sldMk cId="2711923466" sldId="280"/>
            <ac:spMk id="3" creationId="{4D563BDC-12D3-7F45-BF0A-3DD8819B9E2F}"/>
          </ac:spMkLst>
        </pc:spChg>
      </pc:sldChg>
      <pc:sldChg chg="modSp add">
        <pc:chgData name="Sungmin Kim" userId="e38e966e-34d8-41f5-84e1-8d9cf826b51a" providerId="ADAL" clId="{EE93FB96-D65D-4B4D-A845-80C7FEB62CDD}" dt="2020-09-23T01:07:56.690" v="668" actId="20577"/>
        <pc:sldMkLst>
          <pc:docMk/>
          <pc:sldMk cId="3698008174" sldId="281"/>
        </pc:sldMkLst>
        <pc:spChg chg="mod">
          <ac:chgData name="Sungmin Kim" userId="e38e966e-34d8-41f5-84e1-8d9cf826b51a" providerId="ADAL" clId="{EE93FB96-D65D-4B4D-A845-80C7FEB62CDD}" dt="2020-09-23T01:07:56.690" v="668" actId="20577"/>
          <ac:spMkLst>
            <pc:docMk/>
            <pc:sldMk cId="3698008174" sldId="281"/>
            <ac:spMk id="2" creationId="{34BF0F81-5C5E-0940-B10E-3FBC7A8D54B7}"/>
          </ac:spMkLst>
        </pc:spChg>
        <pc:spChg chg="mod">
          <ac:chgData name="Sungmin Kim" userId="e38e966e-34d8-41f5-84e1-8d9cf826b51a" providerId="ADAL" clId="{EE93FB96-D65D-4B4D-A845-80C7FEB62CDD}" dt="2020-09-23T01:07:50.111" v="638" actId="20577"/>
          <ac:spMkLst>
            <pc:docMk/>
            <pc:sldMk cId="3698008174" sldId="281"/>
            <ac:spMk id="3" creationId="{2E5C0CF5-21D2-BD44-AF95-4CF08D3C02B1}"/>
          </ac:spMkLst>
        </pc:spChg>
      </pc:sldChg>
      <pc:sldChg chg="modSp add">
        <pc:chgData name="Sungmin Kim" userId="e38e966e-34d8-41f5-84e1-8d9cf826b51a" providerId="ADAL" clId="{EE93FB96-D65D-4B4D-A845-80C7FEB62CDD}" dt="2020-09-23T01:08:12.037" v="740" actId="20577"/>
        <pc:sldMkLst>
          <pc:docMk/>
          <pc:sldMk cId="1056891625" sldId="282"/>
        </pc:sldMkLst>
        <pc:spChg chg="mod">
          <ac:chgData name="Sungmin Kim" userId="e38e966e-34d8-41f5-84e1-8d9cf826b51a" providerId="ADAL" clId="{EE93FB96-D65D-4B4D-A845-80C7FEB62CDD}" dt="2020-09-23T01:08:05.357" v="688" actId="20577"/>
          <ac:spMkLst>
            <pc:docMk/>
            <pc:sldMk cId="1056891625" sldId="282"/>
            <ac:spMk id="2" creationId="{D3B4D20B-1548-2E42-AB66-C0E78A018A0A}"/>
          </ac:spMkLst>
        </pc:spChg>
        <pc:spChg chg="mod">
          <ac:chgData name="Sungmin Kim" userId="e38e966e-34d8-41f5-84e1-8d9cf826b51a" providerId="ADAL" clId="{EE93FB96-D65D-4B4D-A845-80C7FEB62CDD}" dt="2020-09-23T01:08:12.037" v="740" actId="20577"/>
          <ac:spMkLst>
            <pc:docMk/>
            <pc:sldMk cId="1056891625" sldId="282"/>
            <ac:spMk id="3" creationId="{188FC7E9-CC03-D44C-A368-D2F9CB93E57B}"/>
          </ac:spMkLst>
        </pc:spChg>
      </pc:sldChg>
      <pc:sldChg chg="modSp add">
        <pc:chgData name="Sungmin Kim" userId="e38e966e-34d8-41f5-84e1-8d9cf826b51a" providerId="ADAL" clId="{EE93FB96-D65D-4B4D-A845-80C7FEB62CDD}" dt="2020-09-23T01:27:05.824" v="938" actId="20577"/>
        <pc:sldMkLst>
          <pc:docMk/>
          <pc:sldMk cId="3842492420" sldId="283"/>
        </pc:sldMkLst>
        <pc:spChg chg="mod">
          <ac:chgData name="Sungmin Kim" userId="e38e966e-34d8-41f5-84e1-8d9cf826b51a" providerId="ADAL" clId="{EE93FB96-D65D-4B4D-A845-80C7FEB62CDD}" dt="2020-09-23T01:25:45.053" v="753" actId="20577"/>
          <ac:spMkLst>
            <pc:docMk/>
            <pc:sldMk cId="3842492420" sldId="283"/>
            <ac:spMk id="2" creationId="{BBFF536D-7168-444D-8417-525F2A3D4DC7}"/>
          </ac:spMkLst>
        </pc:spChg>
        <pc:spChg chg="mod">
          <ac:chgData name="Sungmin Kim" userId="e38e966e-34d8-41f5-84e1-8d9cf826b51a" providerId="ADAL" clId="{EE93FB96-D65D-4B4D-A845-80C7FEB62CDD}" dt="2020-09-23T01:27:05.824" v="938" actId="20577"/>
          <ac:spMkLst>
            <pc:docMk/>
            <pc:sldMk cId="3842492420" sldId="283"/>
            <ac:spMk id="3" creationId="{230D9D21-E9AE-CB42-B187-5A59D0D6051F}"/>
          </ac:spMkLst>
        </pc:spChg>
      </pc:sldChg>
      <pc:sldChg chg="modSp add">
        <pc:chgData name="Sungmin Kim" userId="e38e966e-34d8-41f5-84e1-8d9cf826b51a" providerId="ADAL" clId="{EE93FB96-D65D-4B4D-A845-80C7FEB62CDD}" dt="2020-09-23T01:31:44.919" v="1362" actId="20577"/>
        <pc:sldMkLst>
          <pc:docMk/>
          <pc:sldMk cId="1193701295" sldId="284"/>
        </pc:sldMkLst>
        <pc:spChg chg="mod">
          <ac:chgData name="Sungmin Kim" userId="e38e966e-34d8-41f5-84e1-8d9cf826b51a" providerId="ADAL" clId="{EE93FB96-D65D-4B4D-A845-80C7FEB62CDD}" dt="2020-09-23T01:26:34.076" v="803" actId="5793"/>
          <ac:spMkLst>
            <pc:docMk/>
            <pc:sldMk cId="1193701295" sldId="284"/>
            <ac:spMk id="2" creationId="{446FBA9F-CE83-B049-A892-32BEE6449EAB}"/>
          </ac:spMkLst>
        </pc:spChg>
        <pc:spChg chg="mod">
          <ac:chgData name="Sungmin Kim" userId="e38e966e-34d8-41f5-84e1-8d9cf826b51a" providerId="ADAL" clId="{EE93FB96-D65D-4B4D-A845-80C7FEB62CDD}" dt="2020-09-23T01:31:44.919" v="1362" actId="20577"/>
          <ac:spMkLst>
            <pc:docMk/>
            <pc:sldMk cId="1193701295" sldId="284"/>
            <ac:spMk id="3" creationId="{AB92730A-CEF4-A146-A6F7-D537E5CA8F6D}"/>
          </ac:spMkLst>
        </pc:spChg>
      </pc:sldChg>
      <pc:sldChg chg="modSp add">
        <pc:chgData name="Sungmin Kim" userId="e38e966e-34d8-41f5-84e1-8d9cf826b51a" providerId="ADAL" clId="{EE93FB96-D65D-4B4D-A845-80C7FEB62CDD}" dt="2020-09-23T01:27:22.444" v="983"/>
        <pc:sldMkLst>
          <pc:docMk/>
          <pc:sldMk cId="1196185344" sldId="285"/>
        </pc:sldMkLst>
        <pc:spChg chg="mod">
          <ac:chgData name="Sungmin Kim" userId="e38e966e-34d8-41f5-84e1-8d9cf826b51a" providerId="ADAL" clId="{EE93FB96-D65D-4B4D-A845-80C7FEB62CDD}" dt="2020-09-23T01:27:12.874" v="958" actId="20577"/>
          <ac:spMkLst>
            <pc:docMk/>
            <pc:sldMk cId="1196185344" sldId="285"/>
            <ac:spMk id="2" creationId="{318A5303-C168-4541-BAA3-4D18A571E649}"/>
          </ac:spMkLst>
        </pc:spChg>
        <pc:spChg chg="mod">
          <ac:chgData name="Sungmin Kim" userId="e38e966e-34d8-41f5-84e1-8d9cf826b51a" providerId="ADAL" clId="{EE93FB96-D65D-4B4D-A845-80C7FEB62CDD}" dt="2020-09-23T01:27:22.444" v="983"/>
          <ac:spMkLst>
            <pc:docMk/>
            <pc:sldMk cId="1196185344" sldId="285"/>
            <ac:spMk id="3" creationId="{03930131-B154-534A-895E-AAB169A6E918}"/>
          </ac:spMkLst>
        </pc:spChg>
      </pc:sldChg>
      <pc:sldChg chg="modSp add ord">
        <pc:chgData name="Sungmin Kim" userId="e38e966e-34d8-41f5-84e1-8d9cf826b51a" providerId="ADAL" clId="{EE93FB96-D65D-4B4D-A845-80C7FEB62CDD}" dt="2020-09-23T23:08:54.730" v="1876"/>
        <pc:sldMkLst>
          <pc:docMk/>
          <pc:sldMk cId="2466122397" sldId="286"/>
        </pc:sldMkLst>
        <pc:spChg chg="mod">
          <ac:chgData name="Sungmin Kim" userId="e38e966e-34d8-41f5-84e1-8d9cf826b51a" providerId="ADAL" clId="{EE93FB96-D65D-4B4D-A845-80C7FEB62CDD}" dt="2020-09-23T01:28:18.345" v="1044" actId="20577"/>
          <ac:spMkLst>
            <pc:docMk/>
            <pc:sldMk cId="2466122397" sldId="286"/>
            <ac:spMk id="2" creationId="{7B2596EA-6419-3A49-9230-82B48B7B5FDB}"/>
          </ac:spMkLst>
        </pc:spChg>
        <pc:spChg chg="mod">
          <ac:chgData name="Sungmin Kim" userId="e38e966e-34d8-41f5-84e1-8d9cf826b51a" providerId="ADAL" clId="{EE93FB96-D65D-4B4D-A845-80C7FEB62CDD}" dt="2020-09-23T01:29:11.382" v="1203" actId="20577"/>
          <ac:spMkLst>
            <pc:docMk/>
            <pc:sldMk cId="2466122397" sldId="286"/>
            <ac:spMk id="3" creationId="{9E4FC4C0-417C-A04F-9A06-53E78FCFCEAB}"/>
          </ac:spMkLst>
        </pc:spChg>
      </pc:sldChg>
      <pc:sldChg chg="modSp add">
        <pc:chgData name="Sungmin Kim" userId="e38e966e-34d8-41f5-84e1-8d9cf826b51a" providerId="ADAL" clId="{EE93FB96-D65D-4B4D-A845-80C7FEB62CDD}" dt="2020-09-23T01:31:23.830" v="1334" actId="20577"/>
        <pc:sldMkLst>
          <pc:docMk/>
          <pc:sldMk cId="888637487" sldId="287"/>
        </pc:sldMkLst>
        <pc:spChg chg="mod">
          <ac:chgData name="Sungmin Kim" userId="e38e966e-34d8-41f5-84e1-8d9cf826b51a" providerId="ADAL" clId="{EE93FB96-D65D-4B4D-A845-80C7FEB62CDD}" dt="2020-09-23T01:31:10.596" v="1286" actId="20577"/>
          <ac:spMkLst>
            <pc:docMk/>
            <pc:sldMk cId="888637487" sldId="287"/>
            <ac:spMk id="2" creationId="{2BBF074D-601C-0C49-A78B-F43231EDACC9}"/>
          </ac:spMkLst>
        </pc:spChg>
        <pc:spChg chg="mod">
          <ac:chgData name="Sungmin Kim" userId="e38e966e-34d8-41f5-84e1-8d9cf826b51a" providerId="ADAL" clId="{EE93FB96-D65D-4B4D-A845-80C7FEB62CDD}" dt="2020-09-23T01:31:23.830" v="1334" actId="20577"/>
          <ac:spMkLst>
            <pc:docMk/>
            <pc:sldMk cId="888637487" sldId="287"/>
            <ac:spMk id="3" creationId="{5B6039F1-139D-AD47-A29D-FD1BFEE4CAE7}"/>
          </ac:spMkLst>
        </pc:spChg>
      </pc:sldChg>
      <pc:sldChg chg="modSp add ord">
        <pc:chgData name="Sungmin Kim" userId="e38e966e-34d8-41f5-84e1-8d9cf826b51a" providerId="ADAL" clId="{EE93FB96-D65D-4B4D-A845-80C7FEB62CDD}" dt="2020-09-23T01:39:31.233" v="1515"/>
        <pc:sldMkLst>
          <pc:docMk/>
          <pc:sldMk cId="3108361545" sldId="288"/>
        </pc:sldMkLst>
        <pc:spChg chg="mod">
          <ac:chgData name="Sungmin Kim" userId="e38e966e-34d8-41f5-84e1-8d9cf826b51a" providerId="ADAL" clId="{EE93FB96-D65D-4B4D-A845-80C7FEB62CDD}" dt="2020-09-23T01:31:57.545" v="1370" actId="5793"/>
          <ac:spMkLst>
            <pc:docMk/>
            <pc:sldMk cId="3108361545" sldId="288"/>
            <ac:spMk id="2" creationId="{A245A548-8A00-D747-8BB4-EC85A26E357E}"/>
          </ac:spMkLst>
        </pc:spChg>
        <pc:spChg chg="mod">
          <ac:chgData name="Sungmin Kim" userId="e38e966e-34d8-41f5-84e1-8d9cf826b51a" providerId="ADAL" clId="{EE93FB96-D65D-4B4D-A845-80C7FEB62CDD}" dt="2020-09-23T01:34:01.770" v="1400" actId="20577"/>
          <ac:spMkLst>
            <pc:docMk/>
            <pc:sldMk cId="3108361545" sldId="288"/>
            <ac:spMk id="3" creationId="{9EFB9C30-D1B6-5142-BFF5-B93BF85DC8E7}"/>
          </ac:spMkLst>
        </pc:spChg>
      </pc:sldChg>
      <pc:sldChg chg="modSp add">
        <pc:chgData name="Sungmin Kim" userId="e38e966e-34d8-41f5-84e1-8d9cf826b51a" providerId="ADAL" clId="{EE93FB96-D65D-4B4D-A845-80C7FEB62CDD}" dt="2020-09-23T01:39:02.050" v="1514" actId="20577"/>
        <pc:sldMkLst>
          <pc:docMk/>
          <pc:sldMk cId="458885876" sldId="289"/>
        </pc:sldMkLst>
        <pc:spChg chg="mod">
          <ac:chgData name="Sungmin Kim" userId="e38e966e-34d8-41f5-84e1-8d9cf826b51a" providerId="ADAL" clId="{EE93FB96-D65D-4B4D-A845-80C7FEB62CDD}" dt="2020-09-23T01:35:15.965" v="1413" actId="20577"/>
          <ac:spMkLst>
            <pc:docMk/>
            <pc:sldMk cId="458885876" sldId="289"/>
            <ac:spMk id="2" creationId="{7F5822F3-5542-314B-A1E7-D688455BC77D}"/>
          </ac:spMkLst>
        </pc:spChg>
        <pc:spChg chg="mod">
          <ac:chgData name="Sungmin Kim" userId="e38e966e-34d8-41f5-84e1-8d9cf826b51a" providerId="ADAL" clId="{EE93FB96-D65D-4B4D-A845-80C7FEB62CDD}" dt="2020-09-23T01:39:02.050" v="1514" actId="20577"/>
          <ac:spMkLst>
            <pc:docMk/>
            <pc:sldMk cId="458885876" sldId="289"/>
            <ac:spMk id="3" creationId="{35C9134F-ED1F-C64F-BD8C-DDDCEF8B3490}"/>
          </ac:spMkLst>
        </pc:spChg>
      </pc:sldChg>
      <pc:sldChg chg="addSp delSp modSp add">
        <pc:chgData name="Sungmin Kim" userId="e38e966e-34d8-41f5-84e1-8d9cf826b51a" providerId="ADAL" clId="{EE93FB96-D65D-4B4D-A845-80C7FEB62CDD}" dt="2020-09-23T01:43:35.498" v="1677" actId="20577"/>
        <pc:sldMkLst>
          <pc:docMk/>
          <pc:sldMk cId="3198026671" sldId="290"/>
        </pc:sldMkLst>
        <pc:spChg chg="mod">
          <ac:chgData name="Sungmin Kim" userId="e38e966e-34d8-41f5-84e1-8d9cf826b51a" providerId="ADAL" clId="{EE93FB96-D65D-4B4D-A845-80C7FEB62CDD}" dt="2020-09-23T01:39:52.362" v="1523" actId="20577"/>
          <ac:spMkLst>
            <pc:docMk/>
            <pc:sldMk cId="3198026671" sldId="290"/>
            <ac:spMk id="2" creationId="{5EEAD52B-B22F-B441-8C0F-673695413C0A}"/>
          </ac:spMkLst>
        </pc:spChg>
        <pc:spChg chg="del mod">
          <ac:chgData name="Sungmin Kim" userId="e38e966e-34d8-41f5-84e1-8d9cf826b51a" providerId="ADAL" clId="{EE93FB96-D65D-4B4D-A845-80C7FEB62CDD}" dt="2020-09-23T01:43:16.846" v="1649"/>
          <ac:spMkLst>
            <pc:docMk/>
            <pc:sldMk cId="3198026671" sldId="290"/>
            <ac:spMk id="3" creationId="{D3C32E5E-9659-5C47-A82E-6ABC3E1AD554}"/>
          </ac:spMkLst>
        </pc:spChg>
        <pc:spChg chg="add mod">
          <ac:chgData name="Sungmin Kim" userId="e38e966e-34d8-41f5-84e1-8d9cf826b51a" providerId="ADAL" clId="{EE93FB96-D65D-4B4D-A845-80C7FEB62CDD}" dt="2020-09-23T01:43:35.498" v="1677" actId="20577"/>
          <ac:spMkLst>
            <pc:docMk/>
            <pc:sldMk cId="3198026671" sldId="290"/>
            <ac:spMk id="6" creationId="{A2CB19C6-6A79-7B4F-9FEE-F01BA43B80FA}"/>
          </ac:spMkLst>
        </pc:spChg>
        <pc:picChg chg="add mod">
          <ac:chgData name="Sungmin Kim" userId="e38e966e-34d8-41f5-84e1-8d9cf826b51a" providerId="ADAL" clId="{EE93FB96-D65D-4B4D-A845-80C7FEB62CDD}" dt="2020-09-23T01:43:19.766" v="1651" actId="1076"/>
          <ac:picMkLst>
            <pc:docMk/>
            <pc:sldMk cId="3198026671" sldId="290"/>
            <ac:picMk id="5" creationId="{AE0DC7FB-B6FA-1743-AE15-413A23244533}"/>
          </ac:picMkLst>
        </pc:picChg>
      </pc:sldChg>
      <pc:sldChg chg="modSp add ord">
        <pc:chgData name="Sungmin Kim" userId="e38e966e-34d8-41f5-84e1-8d9cf826b51a" providerId="ADAL" clId="{EE93FB96-D65D-4B4D-A845-80C7FEB62CDD}" dt="2020-09-23T01:45:06.312" v="1875"/>
        <pc:sldMkLst>
          <pc:docMk/>
          <pc:sldMk cId="2802631996" sldId="291"/>
        </pc:sldMkLst>
        <pc:spChg chg="mod">
          <ac:chgData name="Sungmin Kim" userId="e38e966e-34d8-41f5-84e1-8d9cf826b51a" providerId="ADAL" clId="{EE93FB96-D65D-4B4D-A845-80C7FEB62CDD}" dt="2020-09-23T01:44:22.943" v="1685" actId="20577"/>
          <ac:spMkLst>
            <pc:docMk/>
            <pc:sldMk cId="2802631996" sldId="291"/>
            <ac:spMk id="2" creationId="{7F91549F-25B4-BE40-8B6A-AF7A2B0FCFA4}"/>
          </ac:spMkLst>
        </pc:spChg>
        <pc:spChg chg="mod">
          <ac:chgData name="Sungmin Kim" userId="e38e966e-34d8-41f5-84e1-8d9cf826b51a" providerId="ADAL" clId="{EE93FB96-D65D-4B4D-A845-80C7FEB62CDD}" dt="2020-09-23T01:44:46.690" v="1773" actId="20577"/>
          <ac:spMkLst>
            <pc:docMk/>
            <pc:sldMk cId="2802631996" sldId="291"/>
            <ac:spMk id="3" creationId="{37010995-549A-284A-AEEF-14068E2D3911}"/>
          </ac:spMkLst>
        </pc:spChg>
      </pc:sldChg>
      <pc:sldChg chg="modSp add">
        <pc:chgData name="Sungmin Kim" userId="e38e966e-34d8-41f5-84e1-8d9cf826b51a" providerId="ADAL" clId="{EE93FB96-D65D-4B4D-A845-80C7FEB62CDD}" dt="2020-09-23T01:45:04.666" v="1874" actId="20577"/>
        <pc:sldMkLst>
          <pc:docMk/>
          <pc:sldMk cId="3082296889" sldId="292"/>
        </pc:sldMkLst>
        <pc:spChg chg="mod">
          <ac:chgData name="Sungmin Kim" userId="e38e966e-34d8-41f5-84e1-8d9cf826b51a" providerId="ADAL" clId="{EE93FB96-D65D-4B4D-A845-80C7FEB62CDD}" dt="2020-09-23T01:44:53.495" v="1783" actId="5793"/>
          <ac:spMkLst>
            <pc:docMk/>
            <pc:sldMk cId="3082296889" sldId="292"/>
            <ac:spMk id="2" creationId="{620F06B3-8712-E147-9F7E-01A79682B7C5}"/>
          </ac:spMkLst>
        </pc:spChg>
        <pc:spChg chg="mod">
          <ac:chgData name="Sungmin Kim" userId="e38e966e-34d8-41f5-84e1-8d9cf826b51a" providerId="ADAL" clId="{EE93FB96-D65D-4B4D-A845-80C7FEB62CDD}" dt="2020-09-23T01:45:04.666" v="1874" actId="20577"/>
          <ac:spMkLst>
            <pc:docMk/>
            <pc:sldMk cId="3082296889" sldId="292"/>
            <ac:spMk id="3" creationId="{77A884C0-2A69-D44C-8E1B-FBF9167C0EBB}"/>
          </ac:spMkLst>
        </pc:spChg>
      </pc:sldChg>
    </pc:docChg>
  </pc:docChgLst>
  <pc:docChgLst>
    <pc:chgData name="Sungmin Kim" userId="e38e966e-34d8-41f5-84e1-8d9cf826b51a" providerId="ADAL" clId="{E40BAB2B-DC58-B641-8D62-254800D54C48}"/>
    <pc:docChg chg="modSld sldOrd">
      <pc:chgData name="Sungmin Kim" userId="e38e966e-34d8-41f5-84e1-8d9cf826b51a" providerId="ADAL" clId="{E40BAB2B-DC58-B641-8D62-254800D54C48}" dt="2020-09-17T18:33:58.945" v="1"/>
      <pc:docMkLst>
        <pc:docMk/>
      </pc:docMkLst>
      <pc:sldChg chg="ord">
        <pc:chgData name="Sungmin Kim" userId="e38e966e-34d8-41f5-84e1-8d9cf826b51a" providerId="ADAL" clId="{E40BAB2B-DC58-B641-8D62-254800D54C48}" dt="2020-09-17T18:33:58.945" v="1"/>
        <pc:sldMkLst>
          <pc:docMk/>
          <pc:sldMk cId="3392904051" sldId="276"/>
        </pc:sldMkLst>
      </pc:sldChg>
    </pc:docChg>
  </pc:docChgLst>
  <pc:docChgLst>
    <pc:chgData name="Sungmin Kim" userId="e38e966e-34d8-41f5-84e1-8d9cf826b51a" providerId="ADAL" clId="{449ECD14-C8FE-410D-86B1-768BDD60771C}"/>
    <pc:docChg chg="delSld">
      <pc:chgData name="Sungmin Kim" userId="e38e966e-34d8-41f5-84e1-8d9cf826b51a" providerId="ADAL" clId="{449ECD14-C8FE-410D-86B1-768BDD60771C}" dt="2020-02-18T19:17:13.364" v="1" actId="2696"/>
      <pc:docMkLst>
        <pc:docMk/>
      </pc:docMkLst>
      <pc:sldChg chg="del">
        <pc:chgData name="Sungmin Kim" userId="e38e966e-34d8-41f5-84e1-8d9cf826b51a" providerId="ADAL" clId="{449ECD14-C8FE-410D-86B1-768BDD60771C}" dt="2020-02-18T19:17:13.364" v="1" actId="2696"/>
        <pc:sldMkLst>
          <pc:docMk/>
          <pc:sldMk cId="2840685990" sldId="264"/>
        </pc:sldMkLst>
      </pc:sldChg>
      <pc:sldChg chg="del">
        <pc:chgData name="Sungmin Kim" userId="e38e966e-34d8-41f5-84e1-8d9cf826b51a" providerId="ADAL" clId="{449ECD14-C8FE-410D-86B1-768BDD60771C}" dt="2020-02-18T19:17:13.362" v="0" actId="2696"/>
        <pc:sldMkLst>
          <pc:docMk/>
          <pc:sldMk cId="126245001" sldId="265"/>
        </pc:sldMkLst>
      </pc:sldChg>
    </pc:docChg>
  </pc:docChgLst>
  <pc:docChgLst>
    <pc:chgData name="Tran, Hiep" userId="S::htran40@cougarnet.uh.edu::8c31a026-be99-4fd8-a6c6-21254084a8a5" providerId="AD" clId="Web-{4183B963-D6B7-41A5-9423-A666D6B53213}"/>
    <pc:docChg chg="modSld">
      <pc:chgData name="Tran, Hiep" userId="S::htran40@cougarnet.uh.edu::8c31a026-be99-4fd8-a6c6-21254084a8a5" providerId="AD" clId="Web-{4183B963-D6B7-41A5-9423-A666D6B53213}" dt="2020-09-25T17:24:35.103" v="0"/>
      <pc:docMkLst>
        <pc:docMk/>
      </pc:docMkLst>
      <pc:sldChg chg="addSp">
        <pc:chgData name="Tran, Hiep" userId="S::htran40@cougarnet.uh.edu::8c31a026-be99-4fd8-a6c6-21254084a8a5" providerId="AD" clId="Web-{4183B963-D6B7-41A5-9423-A666D6B53213}" dt="2020-09-25T17:24:35.103" v="0"/>
        <pc:sldMkLst>
          <pc:docMk/>
          <pc:sldMk cId="458885876" sldId="289"/>
        </pc:sldMkLst>
        <pc:spChg chg="add">
          <ac:chgData name="Tran, Hiep" userId="S::htran40@cougarnet.uh.edu::8c31a026-be99-4fd8-a6c6-21254084a8a5" providerId="AD" clId="Web-{4183B963-D6B7-41A5-9423-A666D6B53213}" dt="2020-09-25T17:24:35.103" v="0"/>
          <ac:spMkLst>
            <pc:docMk/>
            <pc:sldMk cId="458885876" sldId="289"/>
            <ac:spMk id="4" creationId="{8CFBD998-FE67-47E2-9879-5093E985712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9/25/2020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9/25/2020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9/25/2020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9/25/2020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9/25/2020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9/25/2020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9/25/2020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9/25/2020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9/25/2020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9/25/2020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9/25/2020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9/25/2020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39720-5BB3-074F-B044-7B1A5E46EF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review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E7F332E-95FC-9041-9B0B-91B52C849A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3833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4D20B-1548-2E42-AB66-C0E78A018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Doubly linked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FC7E9-CC03-D44C-A368-D2F9CB93E5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Review other ADT functions of doubly linked list </a:t>
            </a:r>
          </a:p>
        </p:txBody>
      </p:sp>
    </p:spTree>
    <p:extLst>
      <p:ext uri="{BB962C8B-B14F-4D97-AF65-F5344CB8AC3E}">
        <p14:creationId xmlns:p14="http://schemas.microsoft.com/office/powerpoint/2010/main" val="10568916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F536D-7168-444D-8417-525F2A3D4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Linked list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D9D21-E9AE-CB42-B187-5A59D0D605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/>
              <a:t>pairWiseSwap</a:t>
            </a:r>
            <a:r>
              <a:rPr lang="en-US"/>
              <a:t>() {</a:t>
            </a:r>
          </a:p>
          <a:p>
            <a:endParaRPr lang="en-US"/>
          </a:p>
          <a:p>
            <a:r>
              <a:rPr lang="en-US"/>
              <a:t>}</a:t>
            </a:r>
          </a:p>
          <a:p>
            <a:endParaRPr lang="en-US"/>
          </a:p>
          <a:p>
            <a:r>
              <a:rPr lang="en-US"/>
              <a:t>1-&gt;2-&gt;3-&gt;4-&gt;5-&gt;6-&gt;null</a:t>
            </a:r>
          </a:p>
          <a:p>
            <a:r>
              <a:rPr lang="en-US"/>
              <a:t>2-&gt;1-&gt;4-&gt;3-&gt;6-&gt;5-&gt;null</a:t>
            </a:r>
          </a:p>
        </p:txBody>
      </p:sp>
    </p:spTree>
    <p:extLst>
      <p:ext uri="{BB962C8B-B14F-4D97-AF65-F5344CB8AC3E}">
        <p14:creationId xmlns:p14="http://schemas.microsoft.com/office/powerpoint/2010/main" val="38424924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A5303-C168-4541-BAA3-4D18A571E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linked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30131-B154-534A-895E-AAB169A6E9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More on </a:t>
            </a:r>
            <a:r>
              <a:rPr lang="en-US" err="1"/>
              <a:t>geeksforgeeks</a:t>
            </a:r>
            <a:r>
              <a:rPr lang="en-US"/>
              <a:t> </a:t>
            </a:r>
          </a:p>
          <a:p>
            <a:r>
              <a:rPr lang="en-US"/>
              <a:t>https://</a:t>
            </a:r>
            <a:r>
              <a:rPr lang="en-US" err="1"/>
              <a:t>www.geeksforgeeks.org</a:t>
            </a:r>
            <a:r>
              <a:rPr lang="en-US"/>
              <a:t>/data-structures/linked-list/</a:t>
            </a:r>
          </a:p>
        </p:txBody>
      </p:sp>
    </p:spTree>
    <p:extLst>
      <p:ext uri="{BB962C8B-B14F-4D97-AF65-F5344CB8AC3E}">
        <p14:creationId xmlns:p14="http://schemas.microsoft.com/office/powerpoint/2010/main" val="11961853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596EA-6419-3A49-9230-82B48B7B5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Linked list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4FC4C0-417C-A04F-9A06-53E78FCFC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There are some tracing questions</a:t>
            </a:r>
          </a:p>
          <a:p>
            <a:r>
              <a:rPr lang="en-US"/>
              <a:t>They should be straight forward. Understand how to read code I guess </a:t>
            </a:r>
          </a:p>
          <a:p>
            <a:endParaRPr lang="en-US"/>
          </a:p>
          <a:p>
            <a:r>
              <a:rPr lang="en-US"/>
              <a:t>Draw it on a paper or something </a:t>
            </a:r>
          </a:p>
        </p:txBody>
      </p:sp>
    </p:spTree>
    <p:extLst>
      <p:ext uri="{BB962C8B-B14F-4D97-AF65-F5344CB8AC3E}">
        <p14:creationId xmlns:p14="http://schemas.microsoft.com/office/powerpoint/2010/main" val="24661223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5A548-8A00-D747-8BB4-EC85A26E3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Stack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FB9C30-D1B6-5142-BFF5-B93BF85DC8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As for tracing, just draw it </a:t>
            </a:r>
          </a:p>
        </p:txBody>
      </p:sp>
    </p:spTree>
    <p:extLst>
      <p:ext uri="{BB962C8B-B14F-4D97-AF65-F5344CB8AC3E}">
        <p14:creationId xmlns:p14="http://schemas.microsoft.com/office/powerpoint/2010/main" val="31083615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822F3-5542-314B-A1E7-D688455BC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C9134F-ED1F-C64F-BD8C-DDDCEF8B34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Review prefix infix and postfix that were covered in class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FBD998-FE67-47E2-9879-5093E9857128}"/>
              </a:ext>
            </a:extLst>
          </p:cNvPr>
          <p:cNvSpPr txBox="1"/>
          <p:nvPr/>
        </p:nvSpPr>
        <p:spPr>
          <a:xfrm>
            <a:off x="4724400" y="3200399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4588858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AD52B-B22F-B441-8C0F-673695413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sorting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E0DC7FB-B6FA-1743-AE15-413A232445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73598" y="2309108"/>
            <a:ext cx="6703406" cy="3190482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2CB19C6-6A79-7B4F-9FEE-F01BA43B80FA}"/>
              </a:ext>
            </a:extLst>
          </p:cNvPr>
          <p:cNvSpPr txBox="1">
            <a:spLocks/>
          </p:cNvSpPr>
          <p:nvPr/>
        </p:nvSpPr>
        <p:spPr>
          <a:xfrm>
            <a:off x="2530395" y="5733659"/>
            <a:ext cx="6746609" cy="22486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What sorting is this? </a:t>
            </a:r>
          </a:p>
        </p:txBody>
      </p:sp>
    </p:spTree>
    <p:extLst>
      <p:ext uri="{BB962C8B-B14F-4D97-AF65-F5344CB8AC3E}">
        <p14:creationId xmlns:p14="http://schemas.microsoft.com/office/powerpoint/2010/main" val="31980266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1549F-25B4-BE40-8B6A-AF7A2B0FC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sorting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10995-549A-284A-AEEF-14068E2D39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[5 1 4 2 8] trace this using bubble sort </a:t>
            </a:r>
          </a:p>
        </p:txBody>
      </p:sp>
    </p:spTree>
    <p:extLst>
      <p:ext uri="{BB962C8B-B14F-4D97-AF65-F5344CB8AC3E}">
        <p14:creationId xmlns:p14="http://schemas.microsoft.com/office/powerpoint/2010/main" val="28026319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F06B3-8712-E147-9F7E-01A79682B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Sorting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A884C0-2A69-D44C-8E1B-FBF9167C0E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Be able to these two questions with all sorting that were taught in class </a:t>
            </a:r>
          </a:p>
        </p:txBody>
      </p:sp>
    </p:spTree>
    <p:extLst>
      <p:ext uri="{BB962C8B-B14F-4D97-AF65-F5344CB8AC3E}">
        <p14:creationId xmlns:p14="http://schemas.microsoft.com/office/powerpoint/2010/main" val="3082296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B807D-05E9-8747-9820-30C4B70B1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Recursion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859A98-8E0D-A340-BEB5-3DCFA8E628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9123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err="1"/>
              <a:t>getFactorial</a:t>
            </a:r>
            <a:r>
              <a:rPr lang="en-US"/>
              <a:t>(</a:t>
            </a:r>
            <a:r>
              <a:rPr lang="en-US" err="1"/>
              <a:t>int</a:t>
            </a:r>
            <a:r>
              <a:rPr lang="en-US"/>
              <a:t> n) {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}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6! </a:t>
            </a:r>
          </a:p>
          <a:p>
            <a:pPr marL="0" indent="0">
              <a:buNone/>
            </a:pPr>
            <a:r>
              <a:rPr lang="en-US" err="1"/>
              <a:t>getFactorial</a:t>
            </a:r>
            <a:r>
              <a:rPr lang="en-US"/>
              <a:t>(6)</a:t>
            </a:r>
          </a:p>
          <a:p>
            <a:pPr marL="0" indent="0">
              <a:buNone/>
            </a:pPr>
            <a:r>
              <a:rPr lang="en-US"/>
              <a:t>6 * </a:t>
            </a:r>
            <a:r>
              <a:rPr lang="en-US" err="1"/>
              <a:t>getFactorial</a:t>
            </a:r>
            <a:r>
              <a:rPr lang="en-US"/>
              <a:t>(5)</a:t>
            </a:r>
          </a:p>
          <a:p>
            <a:pPr marL="0" indent="0">
              <a:buNone/>
            </a:pPr>
            <a:r>
              <a:rPr lang="en-US"/>
              <a:t>	5 * </a:t>
            </a:r>
            <a:r>
              <a:rPr lang="en-US" err="1"/>
              <a:t>getFactorial</a:t>
            </a:r>
            <a:r>
              <a:rPr lang="en-US"/>
              <a:t>(4)</a:t>
            </a:r>
          </a:p>
          <a:p>
            <a:pPr marL="0" indent="0">
              <a:buNone/>
            </a:pPr>
            <a:r>
              <a:rPr lang="en-US"/>
              <a:t> 		…</a:t>
            </a:r>
          </a:p>
        </p:txBody>
      </p:sp>
    </p:spTree>
    <p:extLst>
      <p:ext uri="{BB962C8B-B14F-4D97-AF65-F5344CB8AC3E}">
        <p14:creationId xmlns:p14="http://schemas.microsoft.com/office/powerpoint/2010/main" val="1011148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C53EF-E9E5-A045-BB1B-B0F66B3FD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recursion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FD60B7-42B0-FB4C-B519-2D759B11E1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Can you code something like below?</a:t>
            </a:r>
          </a:p>
          <a:p>
            <a:endParaRPr lang="en-US"/>
          </a:p>
          <a:p>
            <a:pPr marL="0" indent="0">
              <a:buNone/>
            </a:pPr>
            <a:r>
              <a:rPr lang="en-US"/>
              <a:t>Function(6)</a:t>
            </a:r>
          </a:p>
          <a:p>
            <a:pPr marL="0" indent="0">
              <a:buNone/>
            </a:pPr>
            <a:r>
              <a:rPr lang="en-US"/>
              <a:t>      function(5) * function(4) </a:t>
            </a:r>
          </a:p>
          <a:p>
            <a:pPr marL="0" indent="0">
              <a:buNone/>
            </a:pPr>
            <a:r>
              <a:rPr lang="en-US"/>
              <a:t>        f(4)*f(3)	f(3)*f(2)</a:t>
            </a:r>
          </a:p>
          <a:p>
            <a:pPr marL="0" indent="0">
              <a:buNone/>
            </a:pPr>
            <a:r>
              <a:rPr lang="en-US"/>
              <a:t>	… 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349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6D516-17FA-7D4A-B895-94DC776A0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recursion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3DF73A4-13AE-0D43-B3A6-ADAB398186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8751" y="2618596"/>
            <a:ext cx="5833364" cy="3048403"/>
          </a:xfr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3C283BE-2511-B641-A4F9-A9F401929EAC}"/>
              </a:ext>
            </a:extLst>
          </p:cNvPr>
          <p:cNvSpPr txBox="1">
            <a:spLocks/>
          </p:cNvSpPr>
          <p:nvPr/>
        </p:nvSpPr>
        <p:spPr>
          <a:xfrm>
            <a:off x="7840610" y="3756017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err="1"/>
              <a:t>Whats</a:t>
            </a:r>
            <a:r>
              <a:rPr lang="en-US"/>
              <a:t> the output of fun1(5, 2)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199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87A43-1980-BD44-B9DC-2EDA60A74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0012" y="287150"/>
            <a:ext cx="7729728" cy="1188720"/>
          </a:xfrm>
        </p:spPr>
        <p:txBody>
          <a:bodyPr/>
          <a:lstStyle/>
          <a:p>
            <a:r>
              <a:rPr lang="en-US"/>
              <a:t>Recursion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F8DA865-88F2-0044-A0CA-22BA641CB3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17274" y="1644527"/>
            <a:ext cx="3946320" cy="4972820"/>
          </a:xfrm>
        </p:spPr>
      </p:pic>
    </p:spTree>
    <p:extLst>
      <p:ext uri="{BB962C8B-B14F-4D97-AF65-F5344CB8AC3E}">
        <p14:creationId xmlns:p14="http://schemas.microsoft.com/office/powerpoint/2010/main" val="867999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14DE8-57E2-984A-B2F8-3A56D1807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recursion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563BDC-12D3-7F45-BF0A-3DD8819B9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More on </a:t>
            </a:r>
            <a:r>
              <a:rPr lang="en-US" err="1"/>
              <a:t>geeksforgeeks</a:t>
            </a:r>
            <a:r>
              <a:rPr lang="en-US"/>
              <a:t> </a:t>
            </a:r>
          </a:p>
          <a:p>
            <a:endParaRPr lang="en-US"/>
          </a:p>
          <a:p>
            <a:r>
              <a:rPr lang="en-US"/>
              <a:t>https://</a:t>
            </a:r>
            <a:r>
              <a:rPr lang="en-US" err="1"/>
              <a:t>www.geeksforgeeks.org</a:t>
            </a:r>
            <a:r>
              <a:rPr lang="en-US"/>
              <a:t>/practice-questions-for-recursion/?ref=</a:t>
            </a:r>
            <a:r>
              <a:rPr lang="en-US" err="1"/>
              <a:t>lbp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9234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FBA9F-CE83-B049-A892-32BEE6449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Recursion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92730A-CEF4-A146-A6F7-D537E5CA8F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8292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err="1"/>
              <a:t>printReverse</a:t>
            </a:r>
            <a:r>
              <a:rPr lang="en-US"/>
              <a:t>(string s) {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}</a:t>
            </a:r>
          </a:p>
          <a:p>
            <a:pPr marL="0" indent="0">
              <a:buNone/>
            </a:pPr>
            <a:r>
              <a:rPr lang="en-US"/>
              <a:t>Joseph</a:t>
            </a:r>
          </a:p>
          <a:p>
            <a:pPr marL="0" indent="0">
              <a:buNone/>
            </a:pPr>
            <a:r>
              <a:rPr lang="en-US" err="1"/>
              <a:t>hpesoJ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err="1"/>
              <a:t>printInOrder</a:t>
            </a:r>
            <a:r>
              <a:rPr lang="en-US"/>
              <a:t>(string s) </a:t>
            </a:r>
          </a:p>
        </p:txBody>
      </p:sp>
    </p:spTree>
    <p:extLst>
      <p:ext uri="{BB962C8B-B14F-4D97-AF65-F5344CB8AC3E}">
        <p14:creationId xmlns:p14="http://schemas.microsoft.com/office/powerpoint/2010/main" val="1193701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F074D-601C-0C49-A78B-F43231EDA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recursion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039F1-139D-AD47-A29D-FD1BFEE4CA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Be able to use recursion instead of while loop </a:t>
            </a:r>
          </a:p>
        </p:txBody>
      </p:sp>
    </p:spTree>
    <p:extLst>
      <p:ext uri="{BB962C8B-B14F-4D97-AF65-F5344CB8AC3E}">
        <p14:creationId xmlns:p14="http://schemas.microsoft.com/office/powerpoint/2010/main" val="8886374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F0F81-5C5E-0940-B10E-3FBC7A8D5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Doubly Linked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C0CF5-21D2-BD44-AF95-4CF08D3C02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/>
              <a:t>insertMiddle</a:t>
            </a:r>
            <a:r>
              <a:rPr lang="en-US"/>
              <a:t>(</a:t>
            </a:r>
            <a:r>
              <a:rPr lang="en-US" err="1"/>
              <a:t>int</a:t>
            </a:r>
            <a:r>
              <a:rPr lang="en-US"/>
              <a:t> value, </a:t>
            </a:r>
            <a:r>
              <a:rPr lang="en-US" err="1"/>
              <a:t>int</a:t>
            </a:r>
            <a:r>
              <a:rPr lang="en-US"/>
              <a:t> index)  {</a:t>
            </a:r>
          </a:p>
          <a:p>
            <a:endParaRPr lang="en-US"/>
          </a:p>
          <a:p>
            <a:r>
              <a:rPr lang="en-US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98008174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9A2F9F2C8C54ABBD1B15A882B01F9" ma:contentTypeVersion="2" ma:contentTypeDescription="Create a new document." ma:contentTypeScope="" ma:versionID="d632d07d9c83d42418cbca0e5dcc2582">
  <xsd:schema xmlns:xsd="http://www.w3.org/2001/XMLSchema" xmlns:xs="http://www.w3.org/2001/XMLSchema" xmlns:p="http://schemas.microsoft.com/office/2006/metadata/properties" xmlns:ns2="0a5adc46-f05d-40dc-a752-b04dac583398" targetNamespace="http://schemas.microsoft.com/office/2006/metadata/properties" ma:root="true" ma:fieldsID="f9e45c24a1bab1cc83fcca9ba2660d8a" ns2:_="">
    <xsd:import namespace="0a5adc46-f05d-40dc-a752-b04dac58339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a5adc46-f05d-40dc-a752-b04dac58339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80EB921-BAAE-402A-8ECF-891B68B4C2D8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77CA6068-B0FD-48BD-A8A8-84B2F13BADD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2D20BFB-AF16-4327-B233-A31220E68D14}">
  <ds:schemaRefs>
    <ds:schemaRef ds:uri="0a5adc46-f05d-40dc-a752-b04dac58339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Application>Microsoft Office PowerPoint</Application>
  <PresentationFormat>Widescreen</PresentationFormat>
  <Slides>18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Parcel</vt:lpstr>
      <vt:lpstr>review</vt:lpstr>
      <vt:lpstr>Recursion </vt:lpstr>
      <vt:lpstr>recursion</vt:lpstr>
      <vt:lpstr>recursion</vt:lpstr>
      <vt:lpstr>Recursion </vt:lpstr>
      <vt:lpstr>recursion</vt:lpstr>
      <vt:lpstr>Recursion </vt:lpstr>
      <vt:lpstr>recursion</vt:lpstr>
      <vt:lpstr>Doubly Linked list</vt:lpstr>
      <vt:lpstr>Doubly linked list</vt:lpstr>
      <vt:lpstr>Linked list </vt:lpstr>
      <vt:lpstr>linked list</vt:lpstr>
      <vt:lpstr>Linked list </vt:lpstr>
      <vt:lpstr>Stack </vt:lpstr>
      <vt:lpstr>Stack</vt:lpstr>
      <vt:lpstr>sorting</vt:lpstr>
      <vt:lpstr>sorting</vt:lpstr>
      <vt:lpstr>Sorting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5</dc:title>
  <dc:creator>Joseph Kim</dc:creator>
  <cp:revision>1</cp:revision>
  <dcterms:created xsi:type="dcterms:W3CDTF">2020-01-03T01:34:09Z</dcterms:created>
  <dcterms:modified xsi:type="dcterms:W3CDTF">2020-09-25T17:24:36Z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0x010100DEE9A2F9F2C8C54ABBD1B15A882B01F9</vt:lpwstr>
  </property>
</Properties>
</file>