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theme/themeOverride4.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6.xml" ContentType="application/vnd.openxmlformats-officedocument.drawingml.chart+xml"/>
  <Override PartName="/ppt/theme/themeOverride5.xml" ContentType="application/vnd.openxmlformats-officedocument.themeOverride+xml"/>
  <Override PartName="/ppt/notesSlides/notesSlide7.xml" ContentType="application/vnd.openxmlformats-officedocument.presentationml.notesSlide+xml"/>
  <Override PartName="/ppt/charts/chart7.xml" ContentType="application/vnd.openxmlformats-officedocument.drawingml.chart+xml"/>
  <Override PartName="/ppt/theme/themeOverride6.xml" ContentType="application/vnd.openxmlformats-officedocument.themeOverride+xml"/>
  <Override PartName="/ppt/drawings/drawing2.xml" ContentType="application/vnd.openxmlformats-officedocument.drawingml.chartshapes+xml"/>
  <Override PartName="/ppt/notesSlides/notesSlide8.xml" ContentType="application/vnd.openxmlformats-officedocument.presentationml.notesSlide+xml"/>
  <Override PartName="/ppt/charts/chart8.xml" ContentType="application/vnd.openxmlformats-officedocument.drawingml.chart+xml"/>
  <Override PartName="/ppt/theme/themeOverride7.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theme/themeOverride8.xml" ContentType="application/vnd.openxmlformats-officedocument.themeOverride+xml"/>
  <Override PartName="/ppt/notesSlides/notesSlide10.xml" ContentType="application/vnd.openxmlformats-officedocument.presentationml.notesSlide+xml"/>
  <Override PartName="/ppt/charts/chart10.xml" ContentType="application/vnd.openxmlformats-officedocument.drawingml.chart+xml"/>
  <Override PartName="/ppt/theme/themeOverride9.xml" ContentType="application/vnd.openxmlformats-officedocument.themeOverride+xml"/>
  <Override PartName="/ppt/drawings/drawing3.xml" ContentType="application/vnd.openxmlformats-officedocument.drawingml.chartshapes+xml"/>
  <Override PartName="/ppt/notesSlides/notesSlide11.xml" ContentType="application/vnd.openxmlformats-officedocument.presentationml.notesSlide+xml"/>
  <Override PartName="/ppt/charts/chart11.xml" ContentType="application/vnd.openxmlformats-officedocument.drawingml.chart+xml"/>
  <Override PartName="/ppt/theme/themeOverride10.xml" ContentType="application/vnd.openxmlformats-officedocument.themeOverride+xml"/>
  <Override PartName="/ppt/notesSlides/notesSlide12.xml" ContentType="application/vnd.openxmlformats-officedocument.presentationml.notesSlide+xml"/>
  <Override PartName="/ppt/charts/chart12.xml" ContentType="application/vnd.openxmlformats-officedocument.drawingml.chart+xml"/>
  <Override PartName="/ppt/theme/themeOverride11.xml" ContentType="application/vnd.openxmlformats-officedocument.themeOverride+xml"/>
  <Override PartName="/ppt/notesSlides/notesSlide13.xml" ContentType="application/vnd.openxmlformats-officedocument.presentationml.notesSlide+xml"/>
  <Override PartName="/ppt/charts/chart13.xml" ContentType="application/vnd.openxmlformats-officedocument.drawingml.chart+xml"/>
  <Override PartName="/ppt/theme/themeOverride12.xml" ContentType="application/vnd.openxmlformats-officedocument.themeOverride+xml"/>
  <Override PartName="/ppt/charts/chart14.xml" ContentType="application/vnd.openxmlformats-officedocument.drawingml.chart+xml"/>
  <Override PartName="/ppt/theme/themeOverride13.xml" ContentType="application/vnd.openxmlformats-officedocument.themeOverride+xml"/>
  <Override PartName="/ppt/notesSlides/notesSlide14.xml" ContentType="application/vnd.openxmlformats-officedocument.presentationml.notesSlide+xml"/>
  <Override PartName="/ppt/charts/chart15.xml" ContentType="application/vnd.openxmlformats-officedocument.drawingml.chart+xml"/>
  <Override PartName="/ppt/theme/themeOverride14.xml" ContentType="application/vnd.openxmlformats-officedocument.themeOverride+xml"/>
  <Override PartName="/ppt/notesSlides/notesSlide15.xml" ContentType="application/vnd.openxmlformats-officedocument.presentationml.notesSlide+xml"/>
  <Override PartName="/ppt/charts/chart16.xml" ContentType="application/vnd.openxmlformats-officedocument.drawingml.chart+xml"/>
  <Override PartName="/ppt/theme/themeOverride15.xml" ContentType="application/vnd.openxmlformats-officedocument.themeOverride+xml"/>
  <Override PartName="/ppt/notesSlides/notesSlide16.xml" ContentType="application/vnd.openxmlformats-officedocument.presentationml.notesSlide+xml"/>
  <Override PartName="/ppt/charts/chart17.xml" ContentType="application/vnd.openxmlformats-officedocument.drawingml.chart+xml"/>
  <Override PartName="/ppt/theme/themeOverride16.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8.xml" ContentType="application/vnd.openxmlformats-officedocument.drawingml.chart+xml"/>
  <Override PartName="/ppt/theme/themeOverride17.xml" ContentType="application/vnd.openxmlformats-officedocument.themeOverride+xml"/>
  <Override PartName="/ppt/notesSlides/notesSlide19.xml" ContentType="application/vnd.openxmlformats-officedocument.presentationml.notesSlide+xml"/>
  <Override PartName="/ppt/charts/chart19.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8.xml" ContentType="application/vnd.openxmlformats-officedocument.themeOverride+xml"/>
  <Override PartName="/ppt/drawings/drawing4.xml" ContentType="application/vnd.openxmlformats-officedocument.drawingml.chartshapes+xml"/>
  <Override PartName="/ppt/notesSlides/notesSlide20.xml" ContentType="application/vnd.openxmlformats-officedocument.presentationml.notesSlide+xml"/>
  <Override PartName="/ppt/charts/chart20.xml" ContentType="application/vnd.openxmlformats-officedocument.drawingml.chart+xml"/>
  <Override PartName="/ppt/theme/themeOverride19.xml" ContentType="application/vnd.openxmlformats-officedocument.themeOverride+xml"/>
  <Override PartName="/ppt/notesSlides/notesSlide21.xml" ContentType="application/vnd.openxmlformats-officedocument.presentationml.notesSlide+xml"/>
  <Override PartName="/ppt/charts/chart21.xml" ContentType="application/vnd.openxmlformats-officedocument.drawingml.chart+xml"/>
  <Override PartName="/ppt/theme/themeOverride20.xml" ContentType="application/vnd.openxmlformats-officedocument.themeOverride+xml"/>
  <Override PartName="/ppt/charts/chart22.xml" ContentType="application/vnd.openxmlformats-officedocument.drawingml.chart+xml"/>
  <Override PartName="/ppt/theme/themeOverride21.xml" ContentType="application/vnd.openxmlformats-officedocument.themeOverride+xml"/>
  <Override PartName="/ppt/charts/chart23.xml" ContentType="application/vnd.openxmlformats-officedocument.drawingml.chart+xml"/>
  <Override PartName="/ppt/theme/themeOverride22.xml" ContentType="application/vnd.openxmlformats-officedocument.themeOverride+xml"/>
  <Override PartName="/ppt/notesSlides/notesSlide22.xml" ContentType="application/vnd.openxmlformats-officedocument.presentationml.notesSlide+xml"/>
  <Override PartName="/ppt/charts/chart24.xml" ContentType="application/vnd.openxmlformats-officedocument.drawingml.chart+xml"/>
  <Override PartName="/ppt/theme/themeOverride23.xml" ContentType="application/vnd.openxmlformats-officedocument.themeOverride+xml"/>
  <Override PartName="/ppt/drawings/drawing5.xml" ContentType="application/vnd.openxmlformats-officedocument.drawingml.chartshapes+xml"/>
  <Override PartName="/ppt/notesSlides/notesSlide23.xml" ContentType="application/vnd.openxmlformats-officedocument.presentationml.notesSlide+xml"/>
  <Override PartName="/ppt/charts/chart25.xml" ContentType="application/vnd.openxmlformats-officedocument.drawingml.chart+xml"/>
  <Override PartName="/ppt/theme/themeOverride24.xml" ContentType="application/vnd.openxmlformats-officedocument.themeOverride+xml"/>
  <Override PartName="/ppt/drawings/drawing6.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 id="2147483687" r:id="rId2"/>
    <p:sldMasterId id="2147483697" r:id="rId3"/>
    <p:sldMasterId id="2147483719" r:id="rId4"/>
    <p:sldMasterId id="2147483723" r:id="rId5"/>
  </p:sldMasterIdLst>
  <p:notesMasterIdLst>
    <p:notesMasterId r:id="rId29"/>
  </p:notesMasterIdLst>
  <p:handoutMasterIdLst>
    <p:handoutMasterId r:id="rId30"/>
  </p:handoutMasterIdLst>
  <p:sldIdLst>
    <p:sldId id="486" r:id="rId6"/>
    <p:sldId id="479" r:id="rId7"/>
    <p:sldId id="462" r:id="rId8"/>
    <p:sldId id="498" r:id="rId9"/>
    <p:sldId id="476" r:id="rId10"/>
    <p:sldId id="478" r:id="rId11"/>
    <p:sldId id="483" r:id="rId12"/>
    <p:sldId id="481" r:id="rId13"/>
    <p:sldId id="443" r:id="rId14"/>
    <p:sldId id="499" r:id="rId15"/>
    <p:sldId id="428" r:id="rId16"/>
    <p:sldId id="497" r:id="rId17"/>
    <p:sldId id="490" r:id="rId18"/>
    <p:sldId id="489" r:id="rId19"/>
    <p:sldId id="461" r:id="rId20"/>
    <p:sldId id="449" r:id="rId21"/>
    <p:sldId id="495" r:id="rId22"/>
    <p:sldId id="377" r:id="rId23"/>
    <p:sldId id="450" r:id="rId24"/>
    <p:sldId id="460" r:id="rId25"/>
    <p:sldId id="493" r:id="rId26"/>
    <p:sldId id="488" r:id="rId27"/>
    <p:sldId id="494" r:id="rId28"/>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Chapter 1" id="{335DDBDE-E310-49A2-9930-0DD15B2AEB0C}">
          <p14:sldIdLst>
            <p14:sldId id="486"/>
          </p14:sldIdLst>
        </p14:section>
        <p14:section name="Chapter 2" id="{93F7C693-F716-40D5-A335-5DB2C3336BD4}">
          <p14:sldIdLst>
            <p14:sldId id="479"/>
            <p14:sldId id="462"/>
            <p14:sldId id="498"/>
            <p14:sldId id="476"/>
            <p14:sldId id="478"/>
            <p14:sldId id="483"/>
            <p14:sldId id="481"/>
          </p14:sldIdLst>
        </p14:section>
        <p14:section name="Chapter 3" id="{87765DA0-240F-4734-81C2-108BFBDD928A}">
          <p14:sldIdLst>
            <p14:sldId id="443"/>
            <p14:sldId id="499"/>
            <p14:sldId id="428"/>
            <p14:sldId id="497"/>
          </p14:sldIdLst>
        </p14:section>
        <p14:section name="Chapter 4 - Part A" id="{98587420-EC6D-4B4F-8ECF-F7BCEA0031F3}">
          <p14:sldIdLst>
            <p14:sldId id="490"/>
            <p14:sldId id="489"/>
            <p14:sldId id="461"/>
            <p14:sldId id="449"/>
          </p14:sldIdLst>
        </p14:section>
        <p14:section name="Chapter 4 - Part B" id="{CC8B758C-C03D-4A3F-94DA-85F22D49F463}">
          <p14:sldIdLst>
            <p14:sldId id="495"/>
          </p14:sldIdLst>
        </p14:section>
        <p14:section name="Chapter 5" id="{27664D27-57F6-43DD-AEEE-619A3FDEFB50}">
          <p14:sldIdLst>
            <p14:sldId id="377"/>
            <p14:sldId id="450"/>
            <p14:sldId id="460"/>
          </p14:sldIdLst>
        </p14:section>
        <p14:section name="Chapter 6" id="{3D1A1873-C636-46B5-8BD6-216EA3DFCC16}">
          <p14:sldIdLst/>
        </p14:section>
        <p14:section name="Appendix" id="{18E063F9-0152-4F07-86BF-09C7B94F7852}">
          <p14:sldIdLst>
            <p14:sldId id="493"/>
            <p14:sldId id="488"/>
            <p14:sldId id="494"/>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sonnemann" initials="j" lastIdx="3" clrIdx="0">
    <p:extLst/>
  </p:cmAuthor>
  <p:cmAuthor id="2" name="Julie Sonnemann" initials="J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1214"/>
    <a:srgbClr val="F68B33"/>
    <a:srgbClr val="FFE07F"/>
    <a:srgbClr val="6A737B"/>
    <a:srgbClr val="FDC154"/>
    <a:srgbClr val="F78C35"/>
    <a:srgbClr val="A02226"/>
    <a:srgbClr val="FFC35A"/>
    <a:srgbClr val="FDC056"/>
    <a:srgbClr val="F8A2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2" autoAdjust="0"/>
    <p:restoredTop sz="84738" autoAdjust="0"/>
  </p:normalViewPr>
  <p:slideViewPr>
    <p:cSldViewPr snapToGrid="0" snapToObjects="1">
      <p:cViewPr varScale="1">
        <p:scale>
          <a:sx n="97" d="100"/>
          <a:sy n="97" d="100"/>
        </p:scale>
        <p:origin x="1950" y="138"/>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2" d="100"/>
          <a:sy n="82" d="100"/>
        </p:scale>
        <p:origin x="2466" y="10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0.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1.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12.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3.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14.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5.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6.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7.xm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4.xml"/><Relationship Id="rId4"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2" Type="http://schemas.openxmlformats.org/officeDocument/2006/relationships/package" Target="../embeddings/Microsoft_Excel_Worksheet19.xlsx"/><Relationship Id="rId1" Type="http://schemas.openxmlformats.org/officeDocument/2006/relationships/themeOverride" Target="../theme/themeOverride19.xml"/></Relationships>
</file>

<file path=ppt/charts/_rels/chart21.xml.rels><?xml version="1.0" encoding="UTF-8" standalone="yes"?>
<Relationships xmlns="http://schemas.openxmlformats.org/package/2006/relationships"><Relationship Id="rId2" Type="http://schemas.openxmlformats.org/officeDocument/2006/relationships/package" Target="../embeddings/Microsoft_Excel_Worksheet20.xlsx"/><Relationship Id="rId1" Type="http://schemas.openxmlformats.org/officeDocument/2006/relationships/themeOverride" Target="../theme/themeOverride20.xml"/></Relationships>
</file>

<file path=ppt/charts/_rels/chart22.xml.rels><?xml version="1.0" encoding="UTF-8" standalone="yes"?>
<Relationships xmlns="http://schemas.openxmlformats.org/package/2006/relationships"><Relationship Id="rId2" Type="http://schemas.openxmlformats.org/officeDocument/2006/relationships/package" Target="../embeddings/Microsoft_Excel_Worksheet21.xlsx"/><Relationship Id="rId1" Type="http://schemas.openxmlformats.org/officeDocument/2006/relationships/themeOverride" Target="../theme/themeOverride21.xml"/></Relationships>
</file>

<file path=ppt/charts/_rels/chart23.xml.rels><?xml version="1.0" encoding="UTF-8" standalone="yes"?>
<Relationships xmlns="http://schemas.openxmlformats.org/package/2006/relationships"><Relationship Id="rId2" Type="http://schemas.openxmlformats.org/officeDocument/2006/relationships/package" Target="../embeddings/Microsoft_Excel_Worksheet22.xlsx"/><Relationship Id="rId1" Type="http://schemas.openxmlformats.org/officeDocument/2006/relationships/themeOverride" Target="../theme/themeOverride22.xml"/></Relationships>
</file>

<file path=ppt/charts/_rels/chart24.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package" Target="../embeddings/Microsoft_Excel_Worksheet23.xlsx"/><Relationship Id="rId1" Type="http://schemas.openxmlformats.org/officeDocument/2006/relationships/themeOverride" Target="../theme/themeOverride23.xml"/></Relationships>
</file>

<file path=ppt/charts/_rels/chart25.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package" Target="../embeddings/Microsoft_Excel_Worksheet24.xlsx"/><Relationship Id="rId1" Type="http://schemas.openxmlformats.org/officeDocument/2006/relationships/themeOverride" Target="../theme/themeOverride24.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4901809455858897E-2"/>
          <c:y val="2.9796879556722101E-2"/>
          <c:w val="0.708665590587366"/>
          <c:h val="0.91000787401574801"/>
        </c:manualLayout>
      </c:layout>
      <c:barChart>
        <c:barDir val="col"/>
        <c:grouping val="stacked"/>
        <c:varyColors val="0"/>
        <c:ser>
          <c:idx val="0"/>
          <c:order val="0"/>
          <c:tx>
            <c:strRef>
              <c:f>Sheet1!$B$1</c:f>
              <c:strCache>
                <c:ptCount val="1"/>
                <c:pt idx="0">
                  <c:v>4.7</c:v>
                </c:pt>
              </c:strCache>
            </c:strRef>
          </c:tx>
          <c:spPr>
            <a:solidFill>
              <a:srgbClr val="F68B33"/>
            </a:solidFill>
            <a:ln w="3175">
              <a:solidFill>
                <a:schemeClr val="tx1"/>
              </a:solidFill>
            </a:ln>
          </c:spPr>
          <c:invertIfNegative val="0"/>
          <c:dPt>
            <c:idx val="17"/>
            <c:invertIfNegative val="0"/>
            <c:bubble3D val="0"/>
            <c:spPr>
              <a:solidFill>
                <a:srgbClr val="A02226"/>
              </a:solidFill>
              <a:ln w="3175">
                <a:solidFill>
                  <a:schemeClr val="tx1"/>
                </a:solidFill>
              </a:ln>
            </c:spPr>
            <c:extLst>
              <c:ext xmlns:c16="http://schemas.microsoft.com/office/drawing/2014/chart" uri="{C3380CC4-5D6E-409C-BE32-E72D297353CC}">
                <c16:uniqueId val="{00000001-92E6-4F22-AAF8-6F2F1B4DF834}"/>
              </c:ext>
            </c:extLst>
          </c:dPt>
          <c:cat>
            <c:strRef>
              <c:f>Sheet1!$A$2:$A$34</c:f>
              <c:strCache>
                <c:ptCount val="18"/>
                <c:pt idx="17">
                  <c:v>Australia</c:v>
                </c:pt>
              </c:strCache>
            </c:strRef>
          </c:cat>
          <c:val>
            <c:numRef>
              <c:f>Sheet1!$B$2:$B$34</c:f>
              <c:numCache>
                <c:formatCode>0.0</c:formatCode>
                <c:ptCount val="33"/>
                <c:pt idx="0">
                  <c:v>4.5066416321289013</c:v>
                </c:pt>
                <c:pt idx="1">
                  <c:v>4.3980504055337999</c:v>
                </c:pt>
                <c:pt idx="2">
                  <c:v>4.2692867668721401</c:v>
                </c:pt>
                <c:pt idx="3">
                  <c:v>4.2260159431790996</c:v>
                </c:pt>
                <c:pt idx="4">
                  <c:v>4.070637218789499</c:v>
                </c:pt>
                <c:pt idx="5">
                  <c:v>3.9025147490718002</c:v>
                </c:pt>
                <c:pt idx="6">
                  <c:v>3.877069303232699</c:v>
                </c:pt>
                <c:pt idx="7">
                  <c:v>3.8436186865825999</c:v>
                </c:pt>
                <c:pt idx="8">
                  <c:v>3.8163471651638088</c:v>
                </c:pt>
                <c:pt idx="9">
                  <c:v>3.7027035624115898</c:v>
                </c:pt>
                <c:pt idx="10">
                  <c:v>3.5213943346884999</c:v>
                </c:pt>
                <c:pt idx="11">
                  <c:v>3.4370713578190699</c:v>
                </c:pt>
                <c:pt idx="12">
                  <c:v>3.43331281313099</c:v>
                </c:pt>
                <c:pt idx="13">
                  <c:v>3.3290925404676401</c:v>
                </c:pt>
                <c:pt idx="14">
                  <c:v>3.3226476146018591</c:v>
                </c:pt>
                <c:pt idx="15">
                  <c:v>3.2714272816493009</c:v>
                </c:pt>
                <c:pt idx="16">
                  <c:v>3.25103598569215</c:v>
                </c:pt>
                <c:pt idx="17">
                  <c:v>3.2344423307083701</c:v>
                </c:pt>
                <c:pt idx="18">
                  <c:v>3.1401642871558</c:v>
                </c:pt>
                <c:pt idx="19">
                  <c:v>3.1245771691571709</c:v>
                </c:pt>
                <c:pt idx="20">
                  <c:v>3.0867243233577799</c:v>
                </c:pt>
                <c:pt idx="21">
                  <c:v>3.07098194189407</c:v>
                </c:pt>
                <c:pt idx="22">
                  <c:v>3.0536357313963909</c:v>
                </c:pt>
                <c:pt idx="23">
                  <c:v>2.9111825693844602</c:v>
                </c:pt>
                <c:pt idx="24">
                  <c:v>2.9107966071608802</c:v>
                </c:pt>
                <c:pt idx="25">
                  <c:v>2.8496813653875099</c:v>
                </c:pt>
                <c:pt idx="26">
                  <c:v>2.6961546281738489</c:v>
                </c:pt>
                <c:pt idx="27">
                  <c:v>2.6890385462270601</c:v>
                </c:pt>
                <c:pt idx="28">
                  <c:v>2.6647412127934702</c:v>
                </c:pt>
                <c:pt idx="29">
                  <c:v>2.5454439183320599</c:v>
                </c:pt>
                <c:pt idx="30">
                  <c:v>2.4796381043041089</c:v>
                </c:pt>
                <c:pt idx="31">
                  <c:v>2.4545525859103599</c:v>
                </c:pt>
                <c:pt idx="32">
                  <c:v>2.32514998260997</c:v>
                </c:pt>
              </c:numCache>
            </c:numRef>
          </c:val>
          <c:extLst>
            <c:ext xmlns:c16="http://schemas.microsoft.com/office/drawing/2014/chart" uri="{C3380CC4-5D6E-409C-BE32-E72D297353CC}">
              <c16:uniqueId val="{00000002-92E6-4F22-AAF8-6F2F1B4DF834}"/>
            </c:ext>
          </c:extLst>
        </c:ser>
        <c:ser>
          <c:idx val="1"/>
          <c:order val="1"/>
          <c:tx>
            <c:strRef>
              <c:f>Sheet1!$C$1</c:f>
              <c:strCache>
                <c:ptCount val="1"/>
                <c:pt idx="0">
                  <c:v>0.0</c:v>
                </c:pt>
              </c:strCache>
            </c:strRef>
          </c:tx>
          <c:spPr>
            <a:solidFill>
              <a:srgbClr val="FFC35A"/>
            </a:solidFill>
            <a:ln w="3175">
              <a:solidFill>
                <a:schemeClr val="tx1"/>
              </a:solidFill>
            </a:ln>
          </c:spPr>
          <c:invertIfNegative val="0"/>
          <c:dPt>
            <c:idx val="17"/>
            <c:invertIfNegative val="0"/>
            <c:bubble3D val="0"/>
            <c:spPr>
              <a:solidFill>
                <a:srgbClr val="A02226">
                  <a:lumMod val="60000"/>
                  <a:lumOff val="40000"/>
                </a:srgbClr>
              </a:solidFill>
              <a:ln w="3175">
                <a:solidFill>
                  <a:schemeClr val="tx1"/>
                </a:solidFill>
              </a:ln>
            </c:spPr>
            <c:extLst>
              <c:ext xmlns:c16="http://schemas.microsoft.com/office/drawing/2014/chart" uri="{C3380CC4-5D6E-409C-BE32-E72D297353CC}">
                <c16:uniqueId val="{00000004-92E6-4F22-AAF8-6F2F1B4DF834}"/>
              </c:ext>
            </c:extLst>
          </c:dPt>
          <c:cat>
            <c:strRef>
              <c:f>Sheet1!$A$2:$A$34</c:f>
              <c:strCache>
                <c:ptCount val="18"/>
                <c:pt idx="17">
                  <c:v>Australia</c:v>
                </c:pt>
              </c:strCache>
            </c:strRef>
          </c:cat>
          <c:val>
            <c:numRef>
              <c:f>Sheet1!$C$2:$C$34</c:f>
              <c:numCache>
                <c:formatCode>0.0</c:formatCode>
                <c:ptCount val="33"/>
                <c:pt idx="0">
                  <c:v>0.13596062142766999</c:v>
                </c:pt>
                <c:pt idx="1">
                  <c:v>0.18264992537420999</c:v>
                </c:pt>
                <c:pt idx="2">
                  <c:v>9.0215183167979995E-2</c:v>
                </c:pt>
                <c:pt idx="3">
                  <c:v>0.49800580821127</c:v>
                </c:pt>
                <c:pt idx="4">
                  <c:v>0.76733069343294003</c:v>
                </c:pt>
                <c:pt idx="5">
                  <c:v>2.3061560742489998E-2</c:v>
                </c:pt>
                <c:pt idx="6">
                  <c:v>0.80633228745750996</c:v>
                </c:pt>
                <c:pt idx="7">
                  <c:v>0.42942602939641999</c:v>
                </c:pt>
                <c:pt idx="8">
                  <c:v>0.18061610136417999</c:v>
                </c:pt>
                <c:pt idx="9">
                  <c:v>0</c:v>
                </c:pt>
                <c:pt idx="10">
                  <c:v>0.26075740645811002</c:v>
                </c:pt>
                <c:pt idx="11">
                  <c:v>0.36947217791281001</c:v>
                </c:pt>
                <c:pt idx="12">
                  <c:v>0.43390649147153998</c:v>
                </c:pt>
                <c:pt idx="13">
                  <c:v>0.33289868654070998</c:v>
                </c:pt>
                <c:pt idx="14">
                  <c:v>0.60812940191904996</c:v>
                </c:pt>
                <c:pt idx="15">
                  <c:v>0.28768614104967</c:v>
                </c:pt>
                <c:pt idx="16">
                  <c:v>0.27769336447046</c:v>
                </c:pt>
                <c:pt idx="17">
                  <c:v>0.70079161170402005</c:v>
                </c:pt>
                <c:pt idx="18">
                  <c:v>7.4233908103130006E-2</c:v>
                </c:pt>
                <c:pt idx="19">
                  <c:v>0.25915580423251999</c:v>
                </c:pt>
                <c:pt idx="20">
                  <c:v>5.6087741949060001E-2</c:v>
                </c:pt>
                <c:pt idx="21">
                  <c:v>6.5319257939209993E-2</c:v>
                </c:pt>
                <c:pt idx="22">
                  <c:v>0.53276688441608</c:v>
                </c:pt>
                <c:pt idx="23">
                  <c:v>0.12124412793417</c:v>
                </c:pt>
                <c:pt idx="24">
                  <c:v>0.42503680188603998</c:v>
                </c:pt>
                <c:pt idx="25">
                  <c:v>8.4645783748130005E-2</c:v>
                </c:pt>
                <c:pt idx="26">
                  <c:v>0.40998370848235</c:v>
                </c:pt>
                <c:pt idx="27">
                  <c:v>0.21283532817645001</c:v>
                </c:pt>
                <c:pt idx="28">
                  <c:v>0.36908914428007999</c:v>
                </c:pt>
                <c:pt idx="29">
                  <c:v>0.19847090861540001</c:v>
                </c:pt>
                <c:pt idx="30">
                  <c:v>0.66557977283230996</c:v>
                </c:pt>
                <c:pt idx="31">
                  <c:v>0.25146577547756999</c:v>
                </c:pt>
                <c:pt idx="32">
                  <c:v>0.18963561458396</c:v>
                </c:pt>
              </c:numCache>
            </c:numRef>
          </c:val>
          <c:extLst>
            <c:ext xmlns:c16="http://schemas.microsoft.com/office/drawing/2014/chart" uri="{C3380CC4-5D6E-409C-BE32-E72D297353CC}">
              <c16:uniqueId val="{00000005-92E6-4F22-AAF8-6F2F1B4DF834}"/>
            </c:ext>
          </c:extLst>
        </c:ser>
        <c:dLbls>
          <c:showLegendKey val="0"/>
          <c:showVal val="0"/>
          <c:showCatName val="0"/>
          <c:showSerName val="0"/>
          <c:showPercent val="0"/>
          <c:showBubbleSize val="0"/>
        </c:dLbls>
        <c:gapWidth val="70"/>
        <c:overlap val="100"/>
        <c:axId val="148235176"/>
        <c:axId val="147210400"/>
      </c:barChart>
      <c:catAx>
        <c:axId val="148235176"/>
        <c:scaling>
          <c:orientation val="minMax"/>
        </c:scaling>
        <c:delete val="1"/>
        <c:axPos val="b"/>
        <c:numFmt formatCode="General" sourceLinked="0"/>
        <c:majorTickMark val="none"/>
        <c:minorTickMark val="none"/>
        <c:tickLblPos val="nextTo"/>
        <c:crossAx val="147210400"/>
        <c:crosses val="autoZero"/>
        <c:auto val="1"/>
        <c:lblAlgn val="ctr"/>
        <c:lblOffset val="100"/>
        <c:noMultiLvlLbl val="0"/>
      </c:catAx>
      <c:valAx>
        <c:axId val="147210400"/>
        <c:scaling>
          <c:orientation val="minMax"/>
          <c:max val="5"/>
          <c:min val="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148235176"/>
        <c:crosses val="autoZero"/>
        <c:crossBetween val="between"/>
        <c:majorUnit val="1"/>
      </c:valAx>
    </c:plotArea>
    <c:plotVisOnly val="1"/>
    <c:dispBlanksAs val="gap"/>
    <c:showDLblsOverMax val="0"/>
  </c:chart>
  <c:txPr>
    <a:bodyPr/>
    <a:lstStyle/>
    <a:p>
      <a:pPr>
        <a:defRPr sz="1800"/>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878356551584899E-2"/>
          <c:y val="3.2013852435112303E-2"/>
          <c:w val="0.90605743993539301"/>
          <c:h val="0.88585331000291601"/>
        </c:manualLayout>
      </c:layout>
      <c:lineChart>
        <c:grouping val="standard"/>
        <c:varyColors val="0"/>
        <c:ser>
          <c:idx val="0"/>
          <c:order val="0"/>
          <c:tx>
            <c:strRef>
              <c:f>Sheet1!$B$1</c:f>
              <c:strCache>
                <c:ptCount val="1"/>
                <c:pt idx="0">
                  <c:v>EDU WPI</c:v>
                </c:pt>
              </c:strCache>
            </c:strRef>
          </c:tx>
          <c:spPr>
            <a:ln w="50800">
              <a:solidFill>
                <a:srgbClr val="A02226"/>
              </a:solidFill>
            </a:ln>
          </c:spPr>
          <c:marker>
            <c:symbol val="none"/>
          </c:marker>
          <c:cat>
            <c:numRef>
              <c:f>Sheet1!$A$3:$A$17</c:f>
              <c:numCache>
                <c:formatCode>General</c:formatCode>
                <c:ptCount val="15"/>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numCache>
            </c:numRef>
          </c:cat>
          <c:val>
            <c:numRef>
              <c:f>Sheet1!$B$3:$B$17</c:f>
              <c:numCache>
                <c:formatCode>General</c:formatCode>
                <c:ptCount val="15"/>
                <c:pt idx="0">
                  <c:v>3.6</c:v>
                </c:pt>
                <c:pt idx="1">
                  <c:v>4.5</c:v>
                </c:pt>
                <c:pt idx="2">
                  <c:v>3.7</c:v>
                </c:pt>
                <c:pt idx="3">
                  <c:v>5.6</c:v>
                </c:pt>
                <c:pt idx="4">
                  <c:v>4.3</c:v>
                </c:pt>
                <c:pt idx="5">
                  <c:v>4.0999999999999996</c:v>
                </c:pt>
                <c:pt idx="6">
                  <c:v>4</c:v>
                </c:pt>
                <c:pt idx="7">
                  <c:v>4.5</c:v>
                </c:pt>
                <c:pt idx="8">
                  <c:v>3.9</c:v>
                </c:pt>
                <c:pt idx="9">
                  <c:v>3.8</c:v>
                </c:pt>
                <c:pt idx="10">
                  <c:v>3.6</c:v>
                </c:pt>
                <c:pt idx="11">
                  <c:v>2.5</c:v>
                </c:pt>
                <c:pt idx="12">
                  <c:v>3.2</c:v>
                </c:pt>
                <c:pt idx="13">
                  <c:v>2.7</c:v>
                </c:pt>
                <c:pt idx="14">
                  <c:v>2.5</c:v>
                </c:pt>
              </c:numCache>
            </c:numRef>
          </c:val>
          <c:smooth val="0"/>
          <c:extLst>
            <c:ext xmlns:c16="http://schemas.microsoft.com/office/drawing/2014/chart" uri="{C3380CC4-5D6E-409C-BE32-E72D297353CC}">
              <c16:uniqueId val="{00000000-7E84-4BCA-9051-B4EDBF299358}"/>
            </c:ext>
          </c:extLst>
        </c:ser>
        <c:ser>
          <c:idx val="2"/>
          <c:order val="2"/>
          <c:tx>
            <c:strRef>
              <c:f>Sheet1!$D$1</c:f>
              <c:strCache>
                <c:ptCount val="1"/>
                <c:pt idx="0">
                  <c:v>CPI</c:v>
                </c:pt>
              </c:strCache>
            </c:strRef>
          </c:tx>
          <c:spPr>
            <a:ln w="50800">
              <a:solidFill>
                <a:srgbClr val="F68B33"/>
              </a:solidFill>
            </a:ln>
          </c:spPr>
          <c:marker>
            <c:symbol val="none"/>
          </c:marker>
          <c:cat>
            <c:numRef>
              <c:f>Sheet1!$A$3:$A$17</c:f>
              <c:numCache>
                <c:formatCode>General</c:formatCode>
                <c:ptCount val="15"/>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numCache>
            </c:numRef>
          </c:cat>
          <c:val>
            <c:numRef>
              <c:f>Sheet1!$D$3:$D$17</c:f>
              <c:numCache>
                <c:formatCode>General</c:formatCode>
                <c:ptCount val="15"/>
                <c:pt idx="0">
                  <c:v>2.8</c:v>
                </c:pt>
                <c:pt idx="1">
                  <c:v>2.6</c:v>
                </c:pt>
                <c:pt idx="2">
                  <c:v>2.5</c:v>
                </c:pt>
                <c:pt idx="3">
                  <c:v>2.5</c:v>
                </c:pt>
                <c:pt idx="4">
                  <c:v>4</c:v>
                </c:pt>
                <c:pt idx="5">
                  <c:v>2.1</c:v>
                </c:pt>
                <c:pt idx="6">
                  <c:v>4.4000000000000004</c:v>
                </c:pt>
                <c:pt idx="7">
                  <c:v>1.4</c:v>
                </c:pt>
                <c:pt idx="8">
                  <c:v>3.1</c:v>
                </c:pt>
                <c:pt idx="9">
                  <c:v>3.5</c:v>
                </c:pt>
                <c:pt idx="10">
                  <c:v>1.2</c:v>
                </c:pt>
                <c:pt idx="11">
                  <c:v>2.4</c:v>
                </c:pt>
                <c:pt idx="12">
                  <c:v>3</c:v>
                </c:pt>
                <c:pt idx="13">
                  <c:v>1.5</c:v>
                </c:pt>
                <c:pt idx="14">
                  <c:v>1</c:v>
                </c:pt>
              </c:numCache>
            </c:numRef>
          </c:val>
          <c:smooth val="0"/>
          <c:extLst>
            <c:ext xmlns:c16="http://schemas.microsoft.com/office/drawing/2014/chart" uri="{C3380CC4-5D6E-409C-BE32-E72D297353CC}">
              <c16:uniqueId val="{00000001-7E84-4BCA-9051-B4EDBF299358}"/>
            </c:ext>
          </c:extLst>
        </c:ser>
        <c:dLbls>
          <c:showLegendKey val="0"/>
          <c:showVal val="0"/>
          <c:showCatName val="0"/>
          <c:showSerName val="0"/>
          <c:showPercent val="0"/>
          <c:showBubbleSize val="0"/>
        </c:dLbls>
        <c:smooth val="0"/>
        <c:axId val="149194296"/>
        <c:axId val="194293936"/>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EDU CPI</c:v>
                      </c:pt>
                    </c:strCache>
                  </c:strRef>
                </c:tx>
                <c:spPr>
                  <a:ln w="50800">
                    <a:solidFill>
                      <a:schemeClr val="accent2"/>
                    </a:solidFill>
                  </a:ln>
                </c:spPr>
                <c:marker>
                  <c:symbol val="none"/>
                </c:marker>
                <c:cat>
                  <c:numRef>
                    <c:extLst>
                      <c:ext uri="{02D57815-91ED-43cb-92C2-25804820EDAC}">
                        <c15:formulaRef>
                          <c15:sqref>Sheet1!$A$3:$A$17</c15:sqref>
                        </c15:formulaRef>
                      </c:ext>
                    </c:extLst>
                    <c:numCache>
                      <c:formatCode>General</c:formatCode>
                      <c:ptCount val="15"/>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numCache>
                  </c:numRef>
                </c:cat>
                <c:val>
                  <c:numRef>
                    <c:extLst>
                      <c:ext uri="{02D57815-91ED-43cb-92C2-25804820EDAC}">
                        <c15:formulaRef>
                          <c15:sqref>Sheet1!$C$3:$C$17</c15:sqref>
                        </c15:formulaRef>
                      </c:ext>
                    </c:extLst>
                    <c:numCache>
                      <c:formatCode>General</c:formatCode>
                      <c:ptCount val="15"/>
                      <c:pt idx="0">
                        <c:v>4.7</c:v>
                      </c:pt>
                      <c:pt idx="1">
                        <c:v>4.8</c:v>
                      </c:pt>
                      <c:pt idx="2">
                        <c:v>7.8</c:v>
                      </c:pt>
                      <c:pt idx="3">
                        <c:v>6.2</c:v>
                      </c:pt>
                      <c:pt idx="4">
                        <c:v>5.8</c:v>
                      </c:pt>
                      <c:pt idx="5">
                        <c:v>4.2</c:v>
                      </c:pt>
                      <c:pt idx="6">
                        <c:v>4.3</c:v>
                      </c:pt>
                      <c:pt idx="7">
                        <c:v>5</c:v>
                      </c:pt>
                      <c:pt idx="8">
                        <c:v>5.8</c:v>
                      </c:pt>
                      <c:pt idx="9">
                        <c:v>5.9</c:v>
                      </c:pt>
                      <c:pt idx="10">
                        <c:v>6</c:v>
                      </c:pt>
                      <c:pt idx="11">
                        <c:v>5.7</c:v>
                      </c:pt>
                      <c:pt idx="12">
                        <c:v>5.0999999999999996</c:v>
                      </c:pt>
                      <c:pt idx="13">
                        <c:v>5.4</c:v>
                      </c:pt>
                      <c:pt idx="14">
                        <c:v>3.3</c:v>
                      </c:pt>
                    </c:numCache>
                  </c:numRef>
                </c:val>
                <c:smooth val="0"/>
                <c:extLst>
                  <c:ext xmlns:c16="http://schemas.microsoft.com/office/drawing/2014/chart" uri="{C3380CC4-5D6E-409C-BE32-E72D297353CC}">
                    <c16:uniqueId val="{00000002-7E84-4BCA-9051-B4EDBF299358}"/>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WPI</c:v>
                      </c:pt>
                    </c:strCache>
                  </c:strRef>
                </c:tx>
                <c:marker>
                  <c:symbol val="none"/>
                </c:marker>
                <c:cat>
                  <c:numRef>
                    <c:extLst xmlns:c15="http://schemas.microsoft.com/office/drawing/2012/chart">
                      <c:ext xmlns:c15="http://schemas.microsoft.com/office/drawing/2012/chart" uri="{02D57815-91ED-43cb-92C2-25804820EDAC}">
                        <c15:formulaRef>
                          <c15:sqref>Sheet1!$A$3:$A$17</c15:sqref>
                        </c15:formulaRef>
                      </c:ext>
                    </c:extLst>
                    <c:numCache>
                      <c:formatCode>General</c:formatCode>
                      <c:ptCount val="15"/>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numCache>
                  </c:numRef>
                </c:cat>
                <c:val>
                  <c:numRef>
                    <c:extLst xmlns:c15="http://schemas.microsoft.com/office/drawing/2012/chart">
                      <c:ext xmlns:c15="http://schemas.microsoft.com/office/drawing/2012/chart" uri="{02D57815-91ED-43cb-92C2-25804820EDAC}">
                        <c15:formulaRef>
                          <c15:sqref>Sheet1!$E$3:$E$17</c15:sqref>
                        </c15:formulaRef>
                      </c:ext>
                    </c:extLst>
                    <c:numCache>
                      <c:formatCode>General</c:formatCode>
                      <c:ptCount val="15"/>
                      <c:pt idx="0">
                        <c:v>3.2</c:v>
                      </c:pt>
                      <c:pt idx="1">
                        <c:v>3.6</c:v>
                      </c:pt>
                      <c:pt idx="2">
                        <c:v>3.6</c:v>
                      </c:pt>
                      <c:pt idx="3">
                        <c:v>4</c:v>
                      </c:pt>
                      <c:pt idx="4">
                        <c:v>4.2</c:v>
                      </c:pt>
                      <c:pt idx="5">
                        <c:v>4</c:v>
                      </c:pt>
                      <c:pt idx="6">
                        <c:v>4.3</c:v>
                      </c:pt>
                      <c:pt idx="7">
                        <c:v>3.8</c:v>
                      </c:pt>
                      <c:pt idx="8">
                        <c:v>3.1</c:v>
                      </c:pt>
                      <c:pt idx="9">
                        <c:v>3.8</c:v>
                      </c:pt>
                      <c:pt idx="10">
                        <c:v>3.6</c:v>
                      </c:pt>
                      <c:pt idx="11">
                        <c:v>2.9</c:v>
                      </c:pt>
                      <c:pt idx="12">
                        <c:v>2.6</c:v>
                      </c:pt>
                      <c:pt idx="13">
                        <c:v>2.2999999999999998</c:v>
                      </c:pt>
                      <c:pt idx="14">
                        <c:v>2.1</c:v>
                      </c:pt>
                    </c:numCache>
                  </c:numRef>
                </c:val>
                <c:smooth val="0"/>
                <c:extLst>
                  <c:ext xmlns:c16="http://schemas.microsoft.com/office/drawing/2014/chart" uri="{C3380CC4-5D6E-409C-BE32-E72D297353CC}">
                    <c16:uniqueId val="{00000000-F45A-429C-A3DD-F92676431567}"/>
                  </c:ext>
                </c:extLst>
              </c15:ser>
            </c15:filteredLineSeries>
          </c:ext>
        </c:extLst>
      </c:lineChart>
      <c:catAx>
        <c:axId val="149194296"/>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194293936"/>
        <c:crosses val="autoZero"/>
        <c:auto val="1"/>
        <c:lblAlgn val="ctr"/>
        <c:lblOffset val="100"/>
        <c:tickLblSkip val="2"/>
        <c:tickMarkSkip val="1"/>
        <c:noMultiLvlLbl val="0"/>
      </c:catAx>
      <c:valAx>
        <c:axId val="194293936"/>
        <c:scaling>
          <c:orientation val="minMax"/>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149194296"/>
        <c:crosses val="autoZero"/>
        <c:crossBetween val="midCat"/>
        <c:majorUnit val="2"/>
      </c:valAx>
    </c:plotArea>
    <c:plotVisOnly val="1"/>
    <c:dispBlanksAs val="gap"/>
    <c:showDLblsOverMax val="0"/>
  </c:chart>
  <c:txPr>
    <a:bodyPr/>
    <a:lstStyle/>
    <a:p>
      <a:pPr>
        <a:defRPr sz="1800"/>
      </a:pPr>
      <a:endParaRPr lang="en-US"/>
    </a:p>
  </c:txPr>
  <c:externalData r:id="rId2">
    <c:autoUpdate val="0"/>
  </c:externalData>
  <c:userShapes r:id="rId3"/>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6673228346456707E-2"/>
          <c:y val="3.2013852435112303E-2"/>
          <c:w val="0.89024333046178095"/>
          <c:h val="0.88585327938724401"/>
        </c:manualLayout>
      </c:layout>
      <c:lineChart>
        <c:grouping val="standard"/>
        <c:varyColors val="0"/>
        <c:ser>
          <c:idx val="2"/>
          <c:order val="0"/>
          <c:tx>
            <c:strRef>
              <c:f>Sheet1!$B$1</c:f>
              <c:strCache>
                <c:ptCount val="1"/>
                <c:pt idx="0">
                  <c:v>2016 Budget (revert to CPI)</c:v>
                </c:pt>
              </c:strCache>
            </c:strRef>
          </c:tx>
          <c:spPr>
            <a:ln w="50800" cmpd="sng">
              <a:solidFill>
                <a:srgbClr val="FFC35A"/>
              </a:solidFill>
              <a:prstDash val="solid"/>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Sheet1!$B$2:$B$14</c:f>
              <c:numCache>
                <c:formatCode>General</c:formatCode>
                <c:ptCount val="13"/>
                <c:pt idx="0">
                  <c:v>14.439716179442049</c:v>
                </c:pt>
                <c:pt idx="1">
                  <c:v>15.558731</c:v>
                </c:pt>
                <c:pt idx="2">
                  <c:v>16.822711120534461</c:v>
                </c:pt>
                <c:pt idx="3">
                  <c:v>17.998666349097871</c:v>
                </c:pt>
                <c:pt idx="4">
                  <c:v>19.116673534847951</c:v>
                </c:pt>
                <c:pt idx="5">
                  <c:v>20.483882407782879</c:v>
                </c:pt>
                <c:pt idx="6">
                  <c:v>21.969418611366461</c:v>
                </c:pt>
                <c:pt idx="7">
                  <c:v>23.53504167517438</c:v>
                </c:pt>
                <c:pt idx="8">
                  <c:v>25.1770744760795</c:v>
                </c:pt>
                <c:pt idx="9">
                  <c:v>26.88908518437729</c:v>
                </c:pt>
                <c:pt idx="10">
                  <c:v>28.677594649805329</c:v>
                </c:pt>
                <c:pt idx="11">
                  <c:v>30.569912225714859</c:v>
                </c:pt>
                <c:pt idx="12">
                  <c:v>32.576713528079352</c:v>
                </c:pt>
              </c:numCache>
            </c:numRef>
          </c:val>
          <c:smooth val="0"/>
          <c:extLst>
            <c:ext xmlns:c16="http://schemas.microsoft.com/office/drawing/2014/chart" uri="{C3380CC4-5D6E-409C-BE32-E72D297353CC}">
              <c16:uniqueId val="{00000000-DE10-4C92-B12E-456019D2038D}"/>
            </c:ext>
          </c:extLst>
        </c:ser>
        <c:ser>
          <c:idx val="4"/>
          <c:order val="1"/>
          <c:tx>
            <c:strRef>
              <c:f>Sheet1!$C$1</c:f>
              <c:strCache>
                <c:ptCount val="1"/>
                <c:pt idx="0">
                  <c:v>Education Act </c:v>
                </c:pt>
              </c:strCache>
            </c:strRef>
          </c:tx>
          <c:spPr>
            <a:ln w="50800">
              <a:solidFill>
                <a:srgbClr val="D4582A"/>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Sheet1!$C$2:$C$14</c:f>
              <c:numCache>
                <c:formatCode>General</c:formatCode>
                <c:ptCount val="13"/>
                <c:pt idx="0">
                  <c:v>14.439716179442049</c:v>
                </c:pt>
                <c:pt idx="1">
                  <c:v>15.558731</c:v>
                </c:pt>
                <c:pt idx="2">
                  <c:v>16.822711120534461</c:v>
                </c:pt>
                <c:pt idx="3">
                  <c:v>17.912630015922161</c:v>
                </c:pt>
                <c:pt idx="4">
                  <c:v>18.84718734357979</c:v>
                </c:pt>
                <c:pt idx="5">
                  <c:v>20.00326213583428</c:v>
                </c:pt>
                <c:pt idx="6">
                  <c:v>21.14050265568234</c:v>
                </c:pt>
                <c:pt idx="7">
                  <c:v>22.21390842293162</c:v>
                </c:pt>
                <c:pt idx="8">
                  <c:v>23.34243065440101</c:v>
                </c:pt>
                <c:pt idx="9">
                  <c:v>24.51669449335806</c:v>
                </c:pt>
                <c:pt idx="10">
                  <c:v>25.72020625155119</c:v>
                </c:pt>
                <c:pt idx="11">
                  <c:v>26.963238447007601</c:v>
                </c:pt>
                <c:pt idx="12">
                  <c:v>28.256808855598241</c:v>
                </c:pt>
              </c:numCache>
            </c:numRef>
          </c:val>
          <c:smooth val="0"/>
          <c:extLst>
            <c:ext xmlns:c16="http://schemas.microsoft.com/office/drawing/2014/chart" uri="{C3380CC4-5D6E-409C-BE32-E72D297353CC}">
              <c16:uniqueId val="{00000001-DE10-4C92-B12E-456019D2038D}"/>
            </c:ext>
          </c:extLst>
        </c:ser>
        <c:dLbls>
          <c:showLegendKey val="0"/>
          <c:showVal val="0"/>
          <c:showCatName val="0"/>
          <c:showSerName val="0"/>
          <c:showPercent val="0"/>
          <c:showBubbleSize val="0"/>
        </c:dLbls>
        <c:smooth val="0"/>
        <c:axId val="200222216"/>
        <c:axId val="200222608"/>
      </c:lineChart>
      <c:catAx>
        <c:axId val="200222216"/>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00222608"/>
        <c:crosses val="autoZero"/>
        <c:auto val="1"/>
        <c:lblAlgn val="ctr"/>
        <c:lblOffset val="100"/>
        <c:tickLblSkip val="2"/>
        <c:noMultiLvlLbl val="0"/>
      </c:catAx>
      <c:valAx>
        <c:axId val="200222608"/>
        <c:scaling>
          <c:orientation val="minMax"/>
          <c:min val="1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200222216"/>
        <c:crosses val="autoZero"/>
        <c:crossBetween val="midCat"/>
      </c:valAx>
    </c:plotArea>
    <c:plotVisOnly val="1"/>
    <c:dispBlanksAs val="gap"/>
    <c:showDLblsOverMax val="0"/>
  </c:chart>
  <c:txPr>
    <a:bodyPr/>
    <a:lstStyle/>
    <a:p>
      <a:pPr>
        <a:defRPr sz="1800"/>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6533212194629501E-2"/>
          <c:y val="3.2013852435112303E-2"/>
          <c:w val="0.91936422370280602"/>
          <c:h val="0.88585331000291601"/>
        </c:manualLayout>
      </c:layout>
      <c:barChart>
        <c:barDir val="col"/>
        <c:grouping val="clustered"/>
        <c:varyColors val="0"/>
        <c:ser>
          <c:idx val="0"/>
          <c:order val="0"/>
          <c:tx>
            <c:strRef>
              <c:f>Sheet1!$B$1</c:f>
              <c:strCache>
                <c:ptCount val="1"/>
                <c:pt idx="0">
                  <c:v>Cth funding as % of SRS for government schools, projected for 2018 under legislation</c:v>
                </c:pt>
              </c:strCache>
            </c:strRef>
          </c:tx>
          <c:spPr>
            <a:solidFill>
              <a:schemeClr val="tx2"/>
            </a:solidFill>
            <a:ln w="3175">
              <a:solidFill>
                <a:schemeClr val="tx1"/>
              </a:solidFill>
            </a:ln>
          </c:spPr>
          <c:invertIfNegative val="0"/>
          <c:cat>
            <c:strRef>
              <c:f>Sheet1!$A$2:$A$9</c:f>
              <c:strCache>
                <c:ptCount val="8"/>
                <c:pt idx="0">
                  <c:v>NSW</c:v>
                </c:pt>
                <c:pt idx="1">
                  <c:v>VIC</c:v>
                </c:pt>
                <c:pt idx="2">
                  <c:v>QLD</c:v>
                </c:pt>
                <c:pt idx="3">
                  <c:v>WA</c:v>
                </c:pt>
                <c:pt idx="4">
                  <c:v>SA</c:v>
                </c:pt>
                <c:pt idx="5">
                  <c:v>TAS</c:v>
                </c:pt>
                <c:pt idx="6">
                  <c:v>ACT</c:v>
                </c:pt>
                <c:pt idx="7">
                  <c:v>NT</c:v>
                </c:pt>
              </c:strCache>
            </c:strRef>
          </c:cat>
          <c:val>
            <c:numRef>
              <c:f>Sheet1!$B$2:$B$9</c:f>
              <c:numCache>
                <c:formatCode>General</c:formatCode>
                <c:ptCount val="8"/>
                <c:pt idx="0">
                  <c:v>17.77</c:v>
                </c:pt>
                <c:pt idx="1">
                  <c:v>16.98</c:v>
                </c:pt>
                <c:pt idx="2">
                  <c:v>18.190000000000001</c:v>
                </c:pt>
                <c:pt idx="3">
                  <c:v>13</c:v>
                </c:pt>
                <c:pt idx="4">
                  <c:v>15.99</c:v>
                </c:pt>
                <c:pt idx="5">
                  <c:v>18.82</c:v>
                </c:pt>
                <c:pt idx="6">
                  <c:v>16.47</c:v>
                </c:pt>
                <c:pt idx="7">
                  <c:v>23.35</c:v>
                </c:pt>
              </c:numCache>
            </c:numRef>
          </c:val>
          <c:extLst>
            <c:ext xmlns:c16="http://schemas.microsoft.com/office/drawing/2014/chart" uri="{C3380CC4-5D6E-409C-BE32-E72D297353CC}">
              <c16:uniqueId val="{00000000-DF78-4F31-9180-6FCC2815653A}"/>
            </c:ext>
          </c:extLst>
        </c:ser>
        <c:dLbls>
          <c:showLegendKey val="0"/>
          <c:showVal val="0"/>
          <c:showCatName val="0"/>
          <c:showSerName val="0"/>
          <c:showPercent val="0"/>
          <c:showBubbleSize val="0"/>
        </c:dLbls>
        <c:gapWidth val="70"/>
        <c:axId val="200223784"/>
        <c:axId val="200224176"/>
      </c:barChart>
      <c:lineChart>
        <c:grouping val="standard"/>
        <c:varyColors val="0"/>
        <c:ser>
          <c:idx val="1"/>
          <c:order val="1"/>
          <c:tx>
            <c:strRef>
              <c:f>Sheet1!$C$1</c:f>
              <c:strCache>
                <c:ptCount val="1"/>
                <c:pt idx="0">
                  <c:v>Line</c:v>
                </c:pt>
              </c:strCache>
            </c:strRef>
          </c:tx>
          <c:spPr>
            <a:ln w="38100">
              <a:solidFill>
                <a:srgbClr val="000000"/>
              </a:solidFill>
              <a:prstDash val="dash"/>
            </a:ln>
          </c:spPr>
          <c:marker>
            <c:symbol val="none"/>
          </c:marker>
          <c:cat>
            <c:strRef>
              <c:f>Sheet1!$A$2:$A$9</c:f>
              <c:strCache>
                <c:ptCount val="8"/>
                <c:pt idx="0">
                  <c:v>NSW</c:v>
                </c:pt>
                <c:pt idx="1">
                  <c:v>VIC</c:v>
                </c:pt>
                <c:pt idx="2">
                  <c:v>QLD</c:v>
                </c:pt>
                <c:pt idx="3">
                  <c:v>WA</c:v>
                </c:pt>
                <c:pt idx="4">
                  <c:v>SA</c:v>
                </c:pt>
                <c:pt idx="5">
                  <c:v>TAS</c:v>
                </c:pt>
                <c:pt idx="6">
                  <c:v>ACT</c:v>
                </c:pt>
                <c:pt idx="7">
                  <c:v>NT</c:v>
                </c:pt>
              </c:strCache>
            </c:strRef>
          </c:cat>
          <c:val>
            <c:numRef>
              <c:f>Sheet1!$C$2:$C$9</c:f>
              <c:numCache>
                <c:formatCode>General</c:formatCode>
                <c:ptCount val="8"/>
                <c:pt idx="0">
                  <c:v>16.8</c:v>
                </c:pt>
                <c:pt idx="1">
                  <c:v>16.8</c:v>
                </c:pt>
                <c:pt idx="2">
                  <c:v>16.8</c:v>
                </c:pt>
                <c:pt idx="3">
                  <c:v>16.8</c:v>
                </c:pt>
                <c:pt idx="4">
                  <c:v>16.8</c:v>
                </c:pt>
                <c:pt idx="5">
                  <c:v>16.8</c:v>
                </c:pt>
                <c:pt idx="6">
                  <c:v>16.8</c:v>
                </c:pt>
                <c:pt idx="7">
                  <c:v>16.8</c:v>
                </c:pt>
              </c:numCache>
            </c:numRef>
          </c:val>
          <c:smooth val="0"/>
          <c:extLst>
            <c:ext xmlns:c16="http://schemas.microsoft.com/office/drawing/2014/chart" uri="{C3380CC4-5D6E-409C-BE32-E72D297353CC}">
              <c16:uniqueId val="{00000001-DF78-4F31-9180-6FCC2815653A}"/>
            </c:ext>
          </c:extLst>
        </c:ser>
        <c:dLbls>
          <c:showLegendKey val="0"/>
          <c:showVal val="0"/>
          <c:showCatName val="0"/>
          <c:showSerName val="0"/>
          <c:showPercent val="0"/>
          <c:showBubbleSize val="0"/>
        </c:dLbls>
        <c:marker val="1"/>
        <c:smooth val="0"/>
        <c:axId val="200223784"/>
        <c:axId val="200224176"/>
      </c:lineChart>
      <c:catAx>
        <c:axId val="200223784"/>
        <c:scaling>
          <c:orientation val="minMax"/>
        </c:scaling>
        <c:delete val="0"/>
        <c:axPos val="b"/>
        <c:numFmt formatCode="General" sourceLinked="0"/>
        <c:majorTickMark val="none"/>
        <c:minorTickMark val="none"/>
        <c:tickLblPos val="nextTo"/>
        <c:spPr>
          <a:ln>
            <a:solidFill>
              <a:schemeClr val="tx1"/>
            </a:solidFill>
          </a:ln>
        </c:spPr>
        <c:txPr>
          <a:bodyPr/>
          <a:lstStyle/>
          <a:p>
            <a:pPr>
              <a:defRPr sz="2200"/>
            </a:pPr>
            <a:endParaRPr lang="en-US"/>
          </a:p>
        </c:txPr>
        <c:crossAx val="200224176"/>
        <c:crosses val="autoZero"/>
        <c:auto val="1"/>
        <c:lblAlgn val="ctr"/>
        <c:lblOffset val="100"/>
        <c:noMultiLvlLbl val="0"/>
      </c:catAx>
      <c:valAx>
        <c:axId val="200224176"/>
        <c:scaling>
          <c:orientation val="minMax"/>
          <c:max val="3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00223784"/>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568566721160699"/>
          <c:y val="3.2013852435112303E-2"/>
          <c:w val="0.78694154235210001"/>
          <c:h val="0.86733479148439796"/>
        </c:manualLayout>
      </c:layout>
      <c:barChart>
        <c:barDir val="col"/>
        <c:grouping val="stacked"/>
        <c:varyColors val="0"/>
        <c:ser>
          <c:idx val="0"/>
          <c:order val="0"/>
          <c:tx>
            <c:strRef>
              <c:f>Sheet1!$B$1</c:f>
              <c:strCache>
                <c:ptCount val="1"/>
                <c:pt idx="0">
                  <c:v>Align annual funding indexation to wage growth</c:v>
                </c:pt>
              </c:strCache>
            </c:strRef>
          </c:tx>
          <c:spPr>
            <a:solidFill>
              <a:srgbClr val="A02226"/>
            </a:solidFill>
            <a:ln w="3175">
              <a:solidFill>
                <a:srgbClr val="000000"/>
              </a:solidFill>
            </a:ln>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Savings over 4 years</c:v>
                </c:pt>
              </c:strCache>
            </c:strRef>
          </c:cat>
          <c:val>
            <c:numRef>
              <c:f>Sheet1!$B$2</c:f>
              <c:numCache>
                <c:formatCode>0.0</c:formatCode>
                <c:ptCount val="1"/>
                <c:pt idx="0">
                  <c:v>2.0489999999999999</c:v>
                </c:pt>
              </c:numCache>
            </c:numRef>
          </c:val>
          <c:extLst>
            <c:ext xmlns:c16="http://schemas.microsoft.com/office/drawing/2014/chart" uri="{C3380CC4-5D6E-409C-BE32-E72D297353CC}">
              <c16:uniqueId val="{00000000-A819-4EE3-AFB7-A04797A8DE51}"/>
            </c:ext>
          </c:extLst>
        </c:ser>
        <c:ser>
          <c:idx val="1"/>
          <c:order val="1"/>
          <c:tx>
            <c:strRef>
              <c:f>Sheet1!$C$1</c:f>
              <c:strCache>
                <c:ptCount val="1"/>
                <c:pt idx="0">
                  <c:v>Align SRS target indexation to wage growth</c:v>
                </c:pt>
              </c:strCache>
            </c:strRef>
          </c:tx>
          <c:spPr>
            <a:solidFill>
              <a:srgbClr val="F68B33"/>
            </a:solidFill>
            <a:ln w="3175">
              <a:solidFill>
                <a:schemeClr val="tx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Savings over 4 years</c:v>
                </c:pt>
              </c:strCache>
            </c:strRef>
          </c:cat>
          <c:val>
            <c:numRef>
              <c:f>Sheet1!$C$2</c:f>
              <c:numCache>
                <c:formatCode>0.0</c:formatCode>
                <c:ptCount val="1"/>
                <c:pt idx="0">
                  <c:v>0.439</c:v>
                </c:pt>
              </c:numCache>
            </c:numRef>
          </c:val>
          <c:extLst>
            <c:ext xmlns:c16="http://schemas.microsoft.com/office/drawing/2014/chart" uri="{C3380CC4-5D6E-409C-BE32-E72D297353CC}">
              <c16:uniqueId val="{00000001-A819-4EE3-AFB7-A04797A8DE51}"/>
            </c:ext>
          </c:extLst>
        </c:ser>
        <c:ser>
          <c:idx val="2"/>
          <c:order val="2"/>
          <c:tx>
            <c:strRef>
              <c:f>Sheet1!$D$1</c:f>
              <c:strCache>
                <c:ptCount val="1"/>
                <c:pt idx="0">
                  <c:v>Reduce over-funding</c:v>
                </c:pt>
              </c:strCache>
            </c:strRef>
          </c:tx>
          <c:spPr>
            <a:ln w="3175">
              <a:solidFill>
                <a:srgbClr val="000000"/>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Savings over 4 years</c:v>
                </c:pt>
              </c:strCache>
            </c:strRef>
          </c:cat>
          <c:val>
            <c:numRef>
              <c:f>Sheet1!$D$2</c:f>
              <c:numCache>
                <c:formatCode>0.0</c:formatCode>
                <c:ptCount val="1"/>
                <c:pt idx="0">
                  <c:v>0.36299999999999999</c:v>
                </c:pt>
              </c:numCache>
            </c:numRef>
          </c:val>
          <c:extLst>
            <c:ext xmlns:c16="http://schemas.microsoft.com/office/drawing/2014/chart" uri="{C3380CC4-5D6E-409C-BE32-E72D297353CC}">
              <c16:uniqueId val="{00000002-A819-4EE3-AFB7-A04797A8DE51}"/>
            </c:ext>
          </c:extLst>
        </c:ser>
        <c:dLbls>
          <c:showLegendKey val="0"/>
          <c:showVal val="0"/>
          <c:showCatName val="0"/>
          <c:showSerName val="0"/>
          <c:showPercent val="0"/>
          <c:showBubbleSize val="0"/>
        </c:dLbls>
        <c:gapWidth val="70"/>
        <c:overlap val="100"/>
        <c:axId val="200224960"/>
        <c:axId val="200225352"/>
      </c:barChart>
      <c:catAx>
        <c:axId val="200224960"/>
        <c:scaling>
          <c:orientation val="minMax"/>
        </c:scaling>
        <c:delete val="0"/>
        <c:axPos val="b"/>
        <c:numFmt formatCode="General" sourceLinked="0"/>
        <c:majorTickMark val="none"/>
        <c:minorTickMark val="none"/>
        <c:tickLblPos val="nextTo"/>
        <c:spPr>
          <a:ln>
            <a:solidFill>
              <a:schemeClr val="tx1"/>
            </a:solidFill>
          </a:ln>
        </c:spPr>
        <c:txPr>
          <a:bodyPr/>
          <a:lstStyle/>
          <a:p>
            <a:pPr>
              <a:defRPr sz="2200"/>
            </a:pPr>
            <a:endParaRPr lang="en-US"/>
          </a:p>
        </c:txPr>
        <c:crossAx val="200225352"/>
        <c:crosses val="autoZero"/>
        <c:auto val="1"/>
        <c:lblAlgn val="ctr"/>
        <c:lblOffset val="100"/>
        <c:noMultiLvlLbl val="0"/>
      </c:catAx>
      <c:valAx>
        <c:axId val="200225352"/>
        <c:scaling>
          <c:orientation val="minMax"/>
          <c:max val="3"/>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0224960"/>
        <c:crosses val="autoZero"/>
        <c:crossBetween val="between"/>
        <c:majorUnit val="1"/>
      </c:valAx>
    </c:plotArea>
    <c:plotVisOnly val="1"/>
    <c:dispBlanksAs val="gap"/>
    <c:showDLblsOverMax val="0"/>
  </c:chart>
  <c:txPr>
    <a:bodyPr/>
    <a:lstStyle/>
    <a:p>
      <a:pPr>
        <a:defRPr sz="1800"/>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1054268823931902E-2"/>
          <c:y val="2.77997474013283E-2"/>
          <c:w val="0.89789146235213702"/>
          <c:h val="0.87340071052882495"/>
        </c:manualLayout>
      </c:layout>
      <c:barChart>
        <c:barDir val="col"/>
        <c:grouping val="stacked"/>
        <c:varyColors val="0"/>
        <c:ser>
          <c:idx val="0"/>
          <c:order val="0"/>
          <c:tx>
            <c:strRef>
              <c:f>Sheet1!$B$1</c:f>
              <c:strCache>
                <c:ptCount val="1"/>
                <c:pt idx="0">
                  <c:v>Needs-based top-up payments</c:v>
                </c:pt>
              </c:strCache>
            </c:strRef>
          </c:tx>
          <c:spPr>
            <a:solidFill>
              <a:srgbClr val="621214"/>
            </a:solidFill>
            <a:ln w="3175">
              <a:solidFill>
                <a:schemeClr val="tx1"/>
              </a:solidFill>
            </a:ln>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Spend over 4 years</c:v>
                </c:pt>
              </c:strCache>
            </c:strRef>
          </c:cat>
          <c:val>
            <c:numRef>
              <c:f>Sheet1!$B$2</c:f>
              <c:numCache>
                <c:formatCode>0.0</c:formatCode>
                <c:ptCount val="1"/>
                <c:pt idx="0">
                  <c:v>0.83599999999999997</c:v>
                </c:pt>
              </c:numCache>
            </c:numRef>
          </c:val>
          <c:extLst>
            <c:ext xmlns:c16="http://schemas.microsoft.com/office/drawing/2014/chart" uri="{C3380CC4-5D6E-409C-BE32-E72D297353CC}">
              <c16:uniqueId val="{00000000-7D7A-4CF7-A1FF-19BEEDDC8ED3}"/>
            </c:ext>
          </c:extLst>
        </c:ser>
        <c:ser>
          <c:idx val="1"/>
          <c:order val="1"/>
          <c:tx>
            <c:strRef>
              <c:f>Sheet1!$C$1</c:f>
              <c:strCache>
                <c:ptCount val="1"/>
                <c:pt idx="0">
                  <c:v>Workforce reform</c:v>
                </c:pt>
              </c:strCache>
            </c:strRef>
          </c:tx>
          <c:spPr>
            <a:solidFill>
              <a:srgbClr val="D4582A"/>
            </a:solidFill>
            <a:ln w="3175">
              <a:solidFill>
                <a:schemeClr val="tx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Spend over 4 years</c:v>
                </c:pt>
              </c:strCache>
            </c:strRef>
          </c:cat>
          <c:val>
            <c:numRef>
              <c:f>Sheet1!$C$2</c:f>
              <c:numCache>
                <c:formatCode>0.0</c:formatCode>
                <c:ptCount val="1"/>
                <c:pt idx="0">
                  <c:v>0.35</c:v>
                </c:pt>
              </c:numCache>
            </c:numRef>
          </c:val>
          <c:extLst>
            <c:ext xmlns:c16="http://schemas.microsoft.com/office/drawing/2014/chart" uri="{C3380CC4-5D6E-409C-BE32-E72D297353CC}">
              <c16:uniqueId val="{00000001-7D7A-4CF7-A1FF-19BEEDDC8ED3}"/>
            </c:ext>
          </c:extLst>
        </c:ser>
        <c:ser>
          <c:idx val="2"/>
          <c:order val="2"/>
          <c:tx>
            <c:strRef>
              <c:f>Sheet1!$D$1</c:f>
              <c:strCache>
                <c:ptCount val="1"/>
                <c:pt idx="0">
                  <c:v>Column1</c:v>
                </c:pt>
              </c:strCache>
            </c:strRef>
          </c:tx>
          <c:spPr>
            <a:solidFill>
              <a:srgbClr val="FFFFFF"/>
            </a:solidFill>
            <a:ln>
              <a:solidFill>
                <a:srgbClr val="000000"/>
              </a:solidFill>
              <a:prstDash val="dash"/>
            </a:ln>
          </c:spPr>
          <c:invertIfNegative val="0"/>
          <c:cat>
            <c:strRef>
              <c:f>Sheet1!$A$2</c:f>
              <c:strCache>
                <c:ptCount val="1"/>
                <c:pt idx="0">
                  <c:v>Spend over 4 years</c:v>
                </c:pt>
              </c:strCache>
            </c:strRef>
          </c:cat>
          <c:val>
            <c:numRef>
              <c:f>Sheet1!$D$2</c:f>
              <c:numCache>
                <c:formatCode>General</c:formatCode>
                <c:ptCount val="1"/>
                <c:pt idx="0">
                  <c:v>1.665</c:v>
                </c:pt>
              </c:numCache>
            </c:numRef>
          </c:val>
          <c:extLst>
            <c:ext xmlns:c16="http://schemas.microsoft.com/office/drawing/2014/chart" uri="{C3380CC4-5D6E-409C-BE32-E72D297353CC}">
              <c16:uniqueId val="{00000002-7D7A-4CF7-A1FF-19BEEDDC8ED3}"/>
            </c:ext>
          </c:extLst>
        </c:ser>
        <c:dLbls>
          <c:showLegendKey val="0"/>
          <c:showVal val="0"/>
          <c:showCatName val="0"/>
          <c:showSerName val="0"/>
          <c:showPercent val="0"/>
          <c:showBubbleSize val="0"/>
        </c:dLbls>
        <c:gapWidth val="70"/>
        <c:overlap val="100"/>
        <c:axId val="199747880"/>
        <c:axId val="199748272"/>
      </c:barChart>
      <c:catAx>
        <c:axId val="199747880"/>
        <c:scaling>
          <c:orientation val="minMax"/>
        </c:scaling>
        <c:delete val="0"/>
        <c:axPos val="b"/>
        <c:numFmt formatCode="General" sourceLinked="0"/>
        <c:majorTickMark val="none"/>
        <c:minorTickMark val="none"/>
        <c:tickLblPos val="nextTo"/>
        <c:spPr>
          <a:ln>
            <a:solidFill>
              <a:schemeClr val="tx1"/>
            </a:solidFill>
          </a:ln>
        </c:spPr>
        <c:txPr>
          <a:bodyPr/>
          <a:lstStyle/>
          <a:p>
            <a:pPr>
              <a:defRPr sz="2200"/>
            </a:pPr>
            <a:endParaRPr lang="en-US"/>
          </a:p>
        </c:txPr>
        <c:crossAx val="199748272"/>
        <c:crosses val="autoZero"/>
        <c:auto val="1"/>
        <c:lblAlgn val="ctr"/>
        <c:lblOffset val="100"/>
        <c:noMultiLvlLbl val="0"/>
      </c:catAx>
      <c:valAx>
        <c:axId val="199748272"/>
        <c:scaling>
          <c:orientation val="minMax"/>
          <c:max val="3"/>
        </c:scaling>
        <c:delete val="1"/>
        <c:axPos val="l"/>
        <c:majorGridlines>
          <c:spPr>
            <a:ln>
              <a:solidFill>
                <a:schemeClr val="accent6">
                  <a:lumMod val="60000"/>
                  <a:lumOff val="40000"/>
                </a:schemeClr>
              </a:solidFill>
            </a:ln>
          </c:spPr>
        </c:majorGridlines>
        <c:numFmt formatCode="0.0" sourceLinked="1"/>
        <c:majorTickMark val="out"/>
        <c:minorTickMark val="none"/>
        <c:tickLblPos val="nextTo"/>
        <c:crossAx val="199747880"/>
        <c:crosses val="autoZero"/>
        <c:crossBetween val="between"/>
        <c:majorUnit val="1"/>
      </c:valAx>
    </c:plotArea>
    <c:plotVisOnly val="1"/>
    <c:dispBlanksAs val="gap"/>
    <c:showDLblsOverMax val="0"/>
  </c:chart>
  <c:txPr>
    <a:bodyPr/>
    <a:lstStyle/>
    <a:p>
      <a:pPr>
        <a:defRPr sz="1800"/>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6673228346456707E-2"/>
          <c:y val="3.2013852435112303E-2"/>
          <c:w val="0.85947405612759997"/>
          <c:h val="0.87687427345589453"/>
        </c:manualLayout>
      </c:layout>
      <c:lineChart>
        <c:grouping val="standard"/>
        <c:varyColors val="0"/>
        <c:ser>
          <c:idx val="1"/>
          <c:order val="0"/>
          <c:tx>
            <c:strRef>
              <c:f>Sheet1!$C$1</c:f>
              <c:strCache>
                <c:ptCount val="1"/>
                <c:pt idx="0">
                  <c:v>  Budget 1 (revert to CPI)</c:v>
                </c:pt>
              </c:strCache>
            </c:strRef>
          </c:tx>
          <c:spPr>
            <a:ln w="50800">
              <a:solidFill>
                <a:srgbClr val="D4582A"/>
              </a:solidFill>
            </a:ln>
          </c:spPr>
          <c:marker>
            <c:symbol val="none"/>
          </c:marker>
          <c:cat>
            <c:strRef>
              <c:f>Sheet1!$A$2:$A$14</c:f>
              <c:strCach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strCache>
            </c:strRef>
          </c:cat>
          <c:val>
            <c:numRef>
              <c:f>Sheet1!$C$2:$C$14</c:f>
              <c:numCache>
                <c:formatCode>0.00%</c:formatCode>
                <c:ptCount val="13"/>
                <c:pt idx="0">
                  <c:v>0.88413030128940795</c:v>
                </c:pt>
                <c:pt idx="1">
                  <c:v>0.89173327023096205</c:v>
                </c:pt>
                <c:pt idx="2">
                  <c:v>0.90221153564669898</c:v>
                </c:pt>
                <c:pt idx="3">
                  <c:v>0.90165298635786295</c:v>
                </c:pt>
                <c:pt idx="4">
                  <c:v>0.90105322087997697</c:v>
                </c:pt>
                <c:pt idx="5">
                  <c:v>0.900897854522832</c:v>
                </c:pt>
                <c:pt idx="6">
                  <c:v>0.89769091330642203</c:v>
                </c:pt>
                <c:pt idx="7">
                  <c:v>0.89451977722728904</c:v>
                </c:pt>
                <c:pt idx="8">
                  <c:v>0.89138405377331698</c:v>
                </c:pt>
                <c:pt idx="9">
                  <c:v>0.88828028680259896</c:v>
                </c:pt>
                <c:pt idx="10">
                  <c:v>0.88521067501425699</c:v>
                </c:pt>
                <c:pt idx="11">
                  <c:v>0.88214239235484204</c:v>
                </c:pt>
                <c:pt idx="12">
                  <c:v>0.87910346437963105</c:v>
                </c:pt>
              </c:numCache>
            </c:numRef>
          </c:val>
          <c:smooth val="0"/>
          <c:extLst>
            <c:ext xmlns:c16="http://schemas.microsoft.com/office/drawing/2014/chart" uri="{C3380CC4-5D6E-409C-BE32-E72D297353CC}">
              <c16:uniqueId val="{00000000-5641-4C62-BCEE-B19CAFB9F107}"/>
            </c:ext>
          </c:extLst>
        </c:ser>
        <c:ser>
          <c:idx val="0"/>
          <c:order val="2"/>
          <c:tx>
            <c:strRef>
              <c:f>Sheet1!$B$1</c:f>
              <c:strCache>
                <c:ptCount val="1"/>
                <c:pt idx="0">
                  <c:v>  Legislation</c:v>
                </c:pt>
              </c:strCache>
            </c:strRef>
          </c:tx>
          <c:spPr>
            <a:ln w="50800">
              <a:solidFill>
                <a:srgbClr val="FFC35A"/>
              </a:solidFill>
            </a:ln>
          </c:spPr>
          <c:marker>
            <c:symbol val="none"/>
          </c:marker>
          <c:cat>
            <c:strRef>
              <c:f>Sheet1!$A$2:$A$14</c:f>
              <c:strCach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strCache>
            </c:strRef>
          </c:cat>
          <c:val>
            <c:numRef>
              <c:f>Sheet1!$B$2:$B$14</c:f>
              <c:numCache>
                <c:formatCode>0.00%</c:formatCode>
                <c:ptCount val="13"/>
                <c:pt idx="0">
                  <c:v>0.88413030128940795</c:v>
                </c:pt>
                <c:pt idx="1">
                  <c:v>0.89173327023096205</c:v>
                </c:pt>
                <c:pt idx="2">
                  <c:v>0.90221153564669898</c:v>
                </c:pt>
                <c:pt idx="3">
                  <c:v>0.90475813782741699</c:v>
                </c:pt>
                <c:pt idx="4">
                  <c:v>0.90729957626903301</c:v>
                </c:pt>
                <c:pt idx="5">
                  <c:v>0.91039389976312401</c:v>
                </c:pt>
                <c:pt idx="6">
                  <c:v>0.91291630541754898</c:v>
                </c:pt>
                <c:pt idx="7">
                  <c:v>0.91573488608438303</c:v>
                </c:pt>
                <c:pt idx="8">
                  <c:v>0.91765873421998501</c:v>
                </c:pt>
                <c:pt idx="9">
                  <c:v>0.91957211824248097</c:v>
                </c:pt>
                <c:pt idx="10">
                  <c:v>0.92091568054805595</c:v>
                </c:pt>
                <c:pt idx="11">
                  <c:v>0.92298754816062401</c:v>
                </c:pt>
                <c:pt idx="12">
                  <c:v>0.92479396673713898</c:v>
                </c:pt>
              </c:numCache>
            </c:numRef>
          </c:val>
          <c:smooth val="0"/>
          <c:extLst>
            <c:ext xmlns:c16="http://schemas.microsoft.com/office/drawing/2014/chart" uri="{C3380CC4-5D6E-409C-BE32-E72D297353CC}">
              <c16:uniqueId val="{00000001-5641-4C62-BCEE-B19CAFB9F107}"/>
            </c:ext>
          </c:extLst>
        </c:ser>
        <c:ser>
          <c:idx val="3"/>
          <c:order val="3"/>
          <c:tx>
            <c:strRef>
              <c:f>Sheet1!$F$1</c:f>
              <c:strCache>
                <c:ptCount val="1"/>
                <c:pt idx="0">
                  <c:v>  New Compact (after adjustments)</c:v>
                </c:pt>
              </c:strCache>
            </c:strRef>
          </c:tx>
          <c:spPr>
            <a:ln w="50800">
              <a:solidFill>
                <a:srgbClr val="621214"/>
              </a:solidFill>
            </a:ln>
          </c:spPr>
          <c:marker>
            <c:symbol val="none"/>
          </c:marker>
          <c:cat>
            <c:strRef>
              <c:f>Sheet1!$A$2:$A$14</c:f>
              <c:strCach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strCache>
            </c:strRef>
          </c:cat>
          <c:val>
            <c:numRef>
              <c:f>Sheet1!$F$2:$F$14</c:f>
              <c:numCache>
                <c:formatCode>0.00%</c:formatCode>
                <c:ptCount val="13"/>
                <c:pt idx="0">
                  <c:v>0.88413030128940795</c:v>
                </c:pt>
                <c:pt idx="1">
                  <c:v>0.89173327023096205</c:v>
                </c:pt>
                <c:pt idx="2">
                  <c:v>0.91058206334982705</c:v>
                </c:pt>
                <c:pt idx="3">
                  <c:v>0.91890183605311704</c:v>
                </c:pt>
                <c:pt idx="4">
                  <c:v>0.92807383245384301</c:v>
                </c:pt>
                <c:pt idx="5">
                  <c:v>0.93693571062694303</c:v>
                </c:pt>
                <c:pt idx="6">
                  <c:v>0.945660170030998</c:v>
                </c:pt>
                <c:pt idx="7">
                  <c:v>0.95482708910525904</c:v>
                </c:pt>
                <c:pt idx="8">
                  <c:v>0.95972776537735704</c:v>
                </c:pt>
                <c:pt idx="9">
                  <c:v>0.96023165479736805</c:v>
                </c:pt>
                <c:pt idx="10">
                  <c:v>0.96029086847071798</c:v>
                </c:pt>
                <c:pt idx="11">
                  <c:v>0.96029800041140401</c:v>
                </c:pt>
                <c:pt idx="12">
                  <c:v>0.960246967143085</c:v>
                </c:pt>
              </c:numCache>
            </c:numRef>
          </c:val>
          <c:smooth val="0"/>
          <c:extLst>
            <c:ext xmlns:c16="http://schemas.microsoft.com/office/drawing/2014/chart" uri="{C3380CC4-5D6E-409C-BE32-E72D297353CC}">
              <c16:uniqueId val="{00000002-5641-4C62-BCEE-B19CAFB9F107}"/>
            </c:ext>
          </c:extLst>
        </c:ser>
        <c:dLbls>
          <c:showLegendKey val="0"/>
          <c:showVal val="0"/>
          <c:showCatName val="0"/>
          <c:showSerName val="0"/>
          <c:showPercent val="0"/>
          <c:showBubbleSize val="0"/>
        </c:dLbls>
        <c:smooth val="0"/>
        <c:axId val="199749056"/>
        <c:axId val="199749448"/>
        <c:extLst>
          <c:ext xmlns:c15="http://schemas.microsoft.com/office/drawing/2012/chart" uri="{02D57815-91ED-43cb-92C2-25804820EDAC}">
            <c15:filteredLineSeries>
              <c15:ser>
                <c:idx val="2"/>
                <c:order val="1"/>
                <c:tx>
                  <c:strRef>
                    <c:extLst>
                      <c:ext uri="{02D57815-91ED-43cb-92C2-25804820EDAC}">
                        <c15:formulaRef>
                          <c15:sqref>Sheet1!$D$1</c15:sqref>
                        </c15:formulaRef>
                      </c:ext>
                    </c:extLst>
                    <c:strCache>
                      <c:ptCount val="1"/>
                      <c:pt idx="0">
                        <c:v>  Budget 2 (ongoing 3.56% indexation)</c:v>
                      </c:pt>
                    </c:strCache>
                  </c:strRef>
                </c:tx>
                <c:spPr>
                  <a:ln w="50800">
                    <a:solidFill>
                      <a:srgbClr val="A02226"/>
                    </a:solidFill>
                  </a:ln>
                </c:spPr>
                <c:marker>
                  <c:symbol val="none"/>
                </c:marker>
                <c:cat>
                  <c:strRef>
                    <c:extLst>
                      <c:ext uri="{02D57815-91ED-43cb-92C2-25804820EDAC}">
                        <c15:formulaRef>
                          <c15:sqref>Sheet1!$A$2:$A$14</c15:sqref>
                        </c15:formulaRef>
                      </c:ext>
                    </c:extLst>
                    <c:strCach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strCache>
                  </c:strRef>
                </c:cat>
                <c:val>
                  <c:numRef>
                    <c:extLst>
                      <c:ext uri="{02D57815-91ED-43cb-92C2-25804820EDAC}">
                        <c15:formulaRef>
                          <c15:sqref>Sheet1!$D$2:$D$14</c15:sqref>
                        </c15:formulaRef>
                      </c:ext>
                    </c:extLst>
                    <c:numCache>
                      <c:formatCode>0.00%</c:formatCode>
                      <c:ptCount val="13"/>
                      <c:pt idx="0">
                        <c:v>0.88413030128940784</c:v>
                      </c:pt>
                      <c:pt idx="1">
                        <c:v>0.89173327023096238</c:v>
                      </c:pt>
                      <c:pt idx="2">
                        <c:v>0.90221153564669887</c:v>
                      </c:pt>
                      <c:pt idx="3">
                        <c:v>0.90165298635786306</c:v>
                      </c:pt>
                      <c:pt idx="4">
                        <c:v>0.90105322087997708</c:v>
                      </c:pt>
                      <c:pt idx="5">
                        <c:v>0.90089785452283178</c:v>
                      </c:pt>
                      <c:pt idx="6">
                        <c:v>0.90074360594671909</c:v>
                      </c:pt>
                      <c:pt idx="7">
                        <c:v>0.90059067880323207</c:v>
                      </c:pt>
                      <c:pt idx="8">
                        <c:v>0.90043926751919667</c:v>
                      </c:pt>
                      <c:pt idx="9">
                        <c:v>0.90028969879706988</c:v>
                      </c:pt>
                      <c:pt idx="10">
                        <c:v>0.9001430467213507</c:v>
                      </c:pt>
                      <c:pt idx="11">
                        <c:v>0.89999824648738647</c:v>
                      </c:pt>
                      <c:pt idx="12">
                        <c:v>0.89985683217843782</c:v>
                      </c:pt>
                    </c:numCache>
                  </c:numRef>
                </c:val>
                <c:smooth val="0"/>
                <c:extLst>
                  <c:ext xmlns:c16="http://schemas.microsoft.com/office/drawing/2014/chart" uri="{C3380CC4-5D6E-409C-BE32-E72D297353CC}">
                    <c16:uniqueId val="{00000003-5641-4C62-BCEE-B19CAFB9F107}"/>
                  </c:ext>
                </c:extLst>
              </c15:ser>
            </c15:filteredLineSeries>
          </c:ext>
        </c:extLst>
      </c:lineChart>
      <c:catAx>
        <c:axId val="199749056"/>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199749448"/>
        <c:crosses val="autoZero"/>
        <c:auto val="1"/>
        <c:lblAlgn val="ctr"/>
        <c:lblOffset val="100"/>
        <c:tickLblSkip val="2"/>
        <c:noMultiLvlLbl val="0"/>
      </c:catAx>
      <c:valAx>
        <c:axId val="199749448"/>
        <c:scaling>
          <c:orientation val="minMax"/>
          <c:max val="1"/>
          <c:min val="0.8"/>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199749056"/>
        <c:crosses val="autoZero"/>
        <c:crossBetween val="midCat"/>
        <c:majorUnit val="0.05"/>
      </c:valAx>
    </c:plotArea>
    <c:plotVisOnly val="1"/>
    <c:dispBlanksAs val="gap"/>
    <c:showDLblsOverMax val="0"/>
  </c:chart>
  <c:txPr>
    <a:bodyPr/>
    <a:lstStyle/>
    <a:p>
      <a:pPr>
        <a:defRPr sz="1800"/>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6673228346456707E-2"/>
          <c:y val="3.2013852435112303E-2"/>
          <c:w val="0.88255096734816996"/>
          <c:h val="0.88585331000291601"/>
        </c:manualLayout>
      </c:layout>
      <c:lineChart>
        <c:grouping val="standard"/>
        <c:varyColors val="0"/>
        <c:ser>
          <c:idx val="0"/>
          <c:order val="0"/>
          <c:tx>
            <c:strRef>
              <c:f>Sheet1!$B$1</c:f>
              <c:strCache>
                <c:ptCount val="1"/>
                <c:pt idx="0">
                  <c:v>Series 1</c:v>
                </c:pt>
              </c:strCache>
            </c:strRef>
          </c:tx>
          <c:spPr>
            <a:ln w="50800">
              <a:solidFill>
                <a:srgbClr val="FFC35A"/>
              </a:solidFill>
              <a:prstDash val="dash"/>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Sheet1!$B$2:$B$14</c:f>
              <c:numCache>
                <c:formatCode>General</c:formatCode>
                <c:ptCount val="13"/>
                <c:pt idx="0">
                  <c:v>48.500517092568607</c:v>
                </c:pt>
                <c:pt idx="1">
                  <c:v>50.719142271055027</c:v>
                </c:pt>
                <c:pt idx="2">
                  <c:v>53.195208323407122</c:v>
                </c:pt>
                <c:pt idx="3">
                  <c:v>55.950865266279507</c:v>
                </c:pt>
                <c:pt idx="4">
                  <c:v>59.099306289686183</c:v>
                </c:pt>
                <c:pt idx="5">
                  <c:v>62.754860520948156</c:v>
                </c:pt>
                <c:pt idx="6">
                  <c:v>66.706473147200583</c:v>
                </c:pt>
                <c:pt idx="7">
                  <c:v>70.852485801902958</c:v>
                </c:pt>
                <c:pt idx="8">
                  <c:v>75.257882476743248</c:v>
                </c:pt>
                <c:pt idx="9">
                  <c:v>79.899012740954163</c:v>
                </c:pt>
                <c:pt idx="10">
                  <c:v>84.727373616732663</c:v>
                </c:pt>
                <c:pt idx="11">
                  <c:v>89.78241171706776</c:v>
                </c:pt>
                <c:pt idx="12">
                  <c:v>95.10644560393402</c:v>
                </c:pt>
              </c:numCache>
            </c:numRef>
          </c:val>
          <c:smooth val="0"/>
          <c:extLst>
            <c:ext xmlns:c16="http://schemas.microsoft.com/office/drawing/2014/chart" uri="{C3380CC4-5D6E-409C-BE32-E72D297353CC}">
              <c16:uniqueId val="{00000000-FE7D-49A3-ABA9-B36BBE1A507D}"/>
            </c:ext>
          </c:extLst>
        </c:ser>
        <c:ser>
          <c:idx val="1"/>
          <c:order val="1"/>
          <c:tx>
            <c:strRef>
              <c:f>Sheet1!$C$1</c:f>
              <c:strCache>
                <c:ptCount val="1"/>
                <c:pt idx="0">
                  <c:v>Series 2</c:v>
                </c:pt>
              </c:strCache>
            </c:strRef>
          </c:tx>
          <c:spPr>
            <a:ln w="50800">
              <a:solidFill>
                <a:srgbClr val="621214"/>
              </a:solidFill>
              <a:prstDash val="dash"/>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Sheet1!$C$2:$C$14</c:f>
              <c:numCache>
                <c:formatCode>General</c:formatCode>
                <c:ptCount val="13"/>
                <c:pt idx="0">
                  <c:v>48.500517092568607</c:v>
                </c:pt>
                <c:pt idx="1">
                  <c:v>50.719142271055027</c:v>
                </c:pt>
                <c:pt idx="2">
                  <c:v>52.905813865325968</c:v>
                </c:pt>
                <c:pt idx="3">
                  <c:v>55.055348939548182</c:v>
                </c:pt>
                <c:pt idx="4">
                  <c:v>57.534959472455299</c:v>
                </c:pt>
                <c:pt idx="5">
                  <c:v>60.444394854891158</c:v>
                </c:pt>
                <c:pt idx="6">
                  <c:v>63.568649312036378</c:v>
                </c:pt>
                <c:pt idx="7">
                  <c:v>66.802672139998464</c:v>
                </c:pt>
                <c:pt idx="8">
                  <c:v>70.202915115021895</c:v>
                </c:pt>
                <c:pt idx="9">
                  <c:v>73.741075592561117</c:v>
                </c:pt>
                <c:pt idx="10">
                  <c:v>77.367362032037732</c:v>
                </c:pt>
                <c:pt idx="11">
                  <c:v>81.517813823819154</c:v>
                </c:pt>
                <c:pt idx="12">
                  <c:v>86.268428011003152</c:v>
                </c:pt>
              </c:numCache>
            </c:numRef>
          </c:val>
          <c:smooth val="0"/>
          <c:extLst>
            <c:ext xmlns:c16="http://schemas.microsoft.com/office/drawing/2014/chart" uri="{C3380CC4-5D6E-409C-BE32-E72D297353CC}">
              <c16:uniqueId val="{00000001-FE7D-49A3-ABA9-B36BBE1A507D}"/>
            </c:ext>
          </c:extLst>
        </c:ser>
        <c:dLbls>
          <c:showLegendKey val="0"/>
          <c:showVal val="0"/>
          <c:showCatName val="0"/>
          <c:showSerName val="0"/>
          <c:showPercent val="0"/>
          <c:showBubbleSize val="0"/>
        </c:dLbls>
        <c:smooth val="0"/>
        <c:axId val="199750232"/>
        <c:axId val="199750624"/>
      </c:lineChart>
      <c:catAx>
        <c:axId val="199750232"/>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199750624"/>
        <c:crosses val="autoZero"/>
        <c:auto val="1"/>
        <c:lblAlgn val="ctr"/>
        <c:lblOffset val="100"/>
        <c:tickLblSkip val="2"/>
        <c:noMultiLvlLbl val="0"/>
      </c:catAx>
      <c:valAx>
        <c:axId val="199750624"/>
        <c:scaling>
          <c:orientation val="minMax"/>
          <c:min val="4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199750232"/>
        <c:crosses val="autoZero"/>
        <c:crossBetween val="midCat"/>
        <c:majorUnit val="20"/>
      </c:valAx>
    </c:plotArea>
    <c:plotVisOnly val="1"/>
    <c:dispBlanksAs val="gap"/>
    <c:showDLblsOverMax val="0"/>
  </c:chart>
  <c:txPr>
    <a:bodyPr/>
    <a:lstStyle/>
    <a:p>
      <a:pPr>
        <a:defRPr sz="1800"/>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6673228346456707E-2"/>
          <c:y val="9.4976815398075204E-2"/>
          <c:w val="0.86261407227942699"/>
          <c:h val="0.75271849550189074"/>
        </c:manualLayout>
      </c:layout>
      <c:lineChart>
        <c:grouping val="standard"/>
        <c:varyColors val="0"/>
        <c:ser>
          <c:idx val="0"/>
          <c:order val="0"/>
          <c:tx>
            <c:strRef>
              <c:f>Sheet1!$B$1</c:f>
              <c:strCache>
                <c:ptCount val="1"/>
                <c:pt idx="0">
                  <c:v>School at 60% of SRS</c:v>
                </c:pt>
              </c:strCache>
            </c:strRef>
          </c:tx>
          <c:spPr>
            <a:ln w="50800">
              <a:solidFill>
                <a:srgbClr val="621214"/>
              </a:solidFill>
            </a:ln>
          </c:spPr>
          <c:marker>
            <c:symbol val="none"/>
          </c:marker>
          <c:cat>
            <c:numRef>
              <c:f>Sheet1!$A$2:$A$46</c:f>
              <c:numCache>
                <c:formatCode>General</c:formatCode>
                <c:ptCount val="45"/>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6">
                  <c:v>2015</c:v>
                </c:pt>
                <c:pt idx="17">
                  <c:v>2016</c:v>
                </c:pt>
                <c:pt idx="18">
                  <c:v>2017</c:v>
                </c:pt>
                <c:pt idx="19">
                  <c:v>2018</c:v>
                </c:pt>
                <c:pt idx="20">
                  <c:v>2019</c:v>
                </c:pt>
                <c:pt idx="21">
                  <c:v>2020</c:v>
                </c:pt>
                <c:pt idx="22">
                  <c:v>2021</c:v>
                </c:pt>
                <c:pt idx="23">
                  <c:v>2022</c:v>
                </c:pt>
                <c:pt idx="24">
                  <c:v>2023</c:v>
                </c:pt>
                <c:pt idx="25">
                  <c:v>2024</c:v>
                </c:pt>
                <c:pt idx="26">
                  <c:v>2025</c:v>
                </c:pt>
                <c:pt idx="27">
                  <c:v>2026</c:v>
                </c:pt>
                <c:pt idx="28">
                  <c:v>2027</c:v>
                </c:pt>
                <c:pt idx="32">
                  <c:v>2015</c:v>
                </c:pt>
                <c:pt idx="33">
                  <c:v>2016</c:v>
                </c:pt>
                <c:pt idx="34">
                  <c:v>2017</c:v>
                </c:pt>
                <c:pt idx="35">
                  <c:v>2018</c:v>
                </c:pt>
                <c:pt idx="36">
                  <c:v>2019</c:v>
                </c:pt>
                <c:pt idx="37">
                  <c:v>2020</c:v>
                </c:pt>
                <c:pt idx="38">
                  <c:v>2021</c:v>
                </c:pt>
                <c:pt idx="39">
                  <c:v>2022</c:v>
                </c:pt>
                <c:pt idx="40">
                  <c:v>2023</c:v>
                </c:pt>
                <c:pt idx="41">
                  <c:v>2024</c:v>
                </c:pt>
                <c:pt idx="42">
                  <c:v>2025</c:v>
                </c:pt>
                <c:pt idx="43">
                  <c:v>2026</c:v>
                </c:pt>
                <c:pt idx="44">
                  <c:v>2027</c:v>
                </c:pt>
              </c:numCache>
            </c:numRef>
          </c:cat>
          <c:val>
            <c:numRef>
              <c:f>Sheet1!$B$2:$B$46</c:f>
              <c:numCache>
                <c:formatCode>General</c:formatCode>
                <c:ptCount val="45"/>
                <c:pt idx="0">
                  <c:v>0.6</c:v>
                </c:pt>
                <c:pt idx="1">
                  <c:v>0.62819999999999998</c:v>
                </c:pt>
                <c:pt idx="2">
                  <c:v>0.65772540000000002</c:v>
                </c:pt>
                <c:pt idx="3">
                  <c:v>0.68863849379999997</c:v>
                </c:pt>
                <c:pt idx="4">
                  <c:v>0.72100450300859997</c:v>
                </c:pt>
                <c:pt idx="5">
                  <c:v>0.75489171465000404</c:v>
                </c:pt>
                <c:pt idx="6">
                  <c:v>0.79037162523855398</c:v>
                </c:pt>
                <c:pt idx="7">
                  <c:v>0.827519091624766</c:v>
                </c:pt>
                <c:pt idx="8">
                  <c:v>0.86641248893112999</c:v>
                </c:pt>
                <c:pt idx="9">
                  <c:v>0.90713387591089301</c:v>
                </c:pt>
                <c:pt idx="10">
                  <c:v>0.94976916807870504</c:v>
                </c:pt>
                <c:pt idx="11">
                  <c:v>0.99440831897840398</c:v>
                </c:pt>
                <c:pt idx="12">
                  <c:v>1.041145509970389</c:v>
                </c:pt>
                <c:pt idx="16">
                  <c:v>0.6</c:v>
                </c:pt>
                <c:pt idx="17">
                  <c:v>0.62819999999999998</c:v>
                </c:pt>
                <c:pt idx="18">
                  <c:v>0.65772540000000002</c:v>
                </c:pt>
                <c:pt idx="19">
                  <c:v>0.68114042423999999</c:v>
                </c:pt>
                <c:pt idx="20">
                  <c:v>0.70538902334294395</c:v>
                </c:pt>
                <c:pt idx="21">
                  <c:v>0.73050087257395302</c:v>
                </c:pt>
                <c:pt idx="22">
                  <c:v>0.74145838566256195</c:v>
                </c:pt>
                <c:pt idx="23">
                  <c:v>0.75258026144750101</c:v>
                </c:pt>
                <c:pt idx="24">
                  <c:v>0.763868965369213</c:v>
                </c:pt>
                <c:pt idx="25">
                  <c:v>0.77532699984975095</c:v>
                </c:pt>
                <c:pt idx="26">
                  <c:v>0.78695690484749703</c:v>
                </c:pt>
                <c:pt idx="27">
                  <c:v>0.79876125842020995</c:v>
                </c:pt>
                <c:pt idx="28">
                  <c:v>0.81074267729651295</c:v>
                </c:pt>
                <c:pt idx="32">
                  <c:v>0.6</c:v>
                </c:pt>
                <c:pt idx="33">
                  <c:v>0.62819999999999998</c:v>
                </c:pt>
                <c:pt idx="34">
                  <c:v>0.65772540000000002</c:v>
                </c:pt>
                <c:pt idx="35">
                  <c:v>0.70931582243865698</c:v>
                </c:pt>
                <c:pt idx="36">
                  <c:v>0.76769344980687704</c:v>
                </c:pt>
                <c:pt idx="37">
                  <c:v>0.83646653040882701</c:v>
                </c:pt>
                <c:pt idx="38">
                  <c:v>0.92412131015133003</c:v>
                </c:pt>
                <c:pt idx="39">
                  <c:v>1.046491661700395</c:v>
                </c:pt>
                <c:pt idx="40">
                  <c:v>1.1699045187602539</c:v>
                </c:pt>
                <c:pt idx="41">
                  <c:v>1.1991521317292611</c:v>
                </c:pt>
                <c:pt idx="42">
                  <c:v>1.2291309350224919</c:v>
                </c:pt>
                <c:pt idx="43">
                  <c:v>1.259859208398054</c:v>
                </c:pt>
                <c:pt idx="44">
                  <c:v>1.291355688608006</c:v>
                </c:pt>
              </c:numCache>
            </c:numRef>
          </c:val>
          <c:smooth val="0"/>
          <c:extLst>
            <c:ext xmlns:c16="http://schemas.microsoft.com/office/drawing/2014/chart" uri="{C3380CC4-5D6E-409C-BE32-E72D297353CC}">
              <c16:uniqueId val="{00000000-C4A7-46C5-9C3C-FABFF38A6BFF}"/>
            </c:ext>
          </c:extLst>
        </c:ser>
        <c:ser>
          <c:idx val="1"/>
          <c:order val="1"/>
          <c:tx>
            <c:strRef>
              <c:f>Sheet1!$C$1</c:f>
              <c:strCache>
                <c:ptCount val="1"/>
                <c:pt idx="0">
                  <c:v>School at 80% of SRS</c:v>
                </c:pt>
              </c:strCache>
            </c:strRef>
          </c:tx>
          <c:spPr>
            <a:ln w="50800">
              <a:solidFill>
                <a:srgbClr val="A02226"/>
              </a:solidFill>
            </a:ln>
          </c:spPr>
          <c:marker>
            <c:symbol val="none"/>
          </c:marker>
          <c:cat>
            <c:numRef>
              <c:f>Sheet1!$A$2:$A$46</c:f>
              <c:numCache>
                <c:formatCode>General</c:formatCode>
                <c:ptCount val="45"/>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6">
                  <c:v>2015</c:v>
                </c:pt>
                <c:pt idx="17">
                  <c:v>2016</c:v>
                </c:pt>
                <c:pt idx="18">
                  <c:v>2017</c:v>
                </c:pt>
                <c:pt idx="19">
                  <c:v>2018</c:v>
                </c:pt>
                <c:pt idx="20">
                  <c:v>2019</c:v>
                </c:pt>
                <c:pt idx="21">
                  <c:v>2020</c:v>
                </c:pt>
                <c:pt idx="22">
                  <c:v>2021</c:v>
                </c:pt>
                <c:pt idx="23">
                  <c:v>2022</c:v>
                </c:pt>
                <c:pt idx="24">
                  <c:v>2023</c:v>
                </c:pt>
                <c:pt idx="25">
                  <c:v>2024</c:v>
                </c:pt>
                <c:pt idx="26">
                  <c:v>2025</c:v>
                </c:pt>
                <c:pt idx="27">
                  <c:v>2026</c:v>
                </c:pt>
                <c:pt idx="28">
                  <c:v>2027</c:v>
                </c:pt>
                <c:pt idx="32">
                  <c:v>2015</c:v>
                </c:pt>
                <c:pt idx="33">
                  <c:v>2016</c:v>
                </c:pt>
                <c:pt idx="34">
                  <c:v>2017</c:v>
                </c:pt>
                <c:pt idx="35">
                  <c:v>2018</c:v>
                </c:pt>
                <c:pt idx="36">
                  <c:v>2019</c:v>
                </c:pt>
                <c:pt idx="37">
                  <c:v>2020</c:v>
                </c:pt>
                <c:pt idx="38">
                  <c:v>2021</c:v>
                </c:pt>
                <c:pt idx="39">
                  <c:v>2022</c:v>
                </c:pt>
                <c:pt idx="40">
                  <c:v>2023</c:v>
                </c:pt>
                <c:pt idx="41">
                  <c:v>2024</c:v>
                </c:pt>
                <c:pt idx="42">
                  <c:v>2025</c:v>
                </c:pt>
                <c:pt idx="43">
                  <c:v>2026</c:v>
                </c:pt>
                <c:pt idx="44">
                  <c:v>2027</c:v>
                </c:pt>
              </c:numCache>
            </c:numRef>
          </c:cat>
          <c:val>
            <c:numRef>
              <c:f>Sheet1!$C$2:$C$46</c:f>
              <c:numCache>
                <c:formatCode>General</c:formatCode>
                <c:ptCount val="45"/>
                <c:pt idx="0">
                  <c:v>0.8</c:v>
                </c:pt>
                <c:pt idx="1">
                  <c:v>0.83760000000000001</c:v>
                </c:pt>
                <c:pt idx="2">
                  <c:v>0.87696719999999995</c:v>
                </c:pt>
                <c:pt idx="3">
                  <c:v>0.91818465839999996</c:v>
                </c:pt>
                <c:pt idx="4">
                  <c:v>0.96133933734480004</c:v>
                </c:pt>
                <c:pt idx="5">
                  <c:v>1.0065222862000049</c:v>
                </c:pt>
                <c:pt idx="6">
                  <c:v>1.0538288336514059</c:v>
                </c:pt>
                <c:pt idx="7">
                  <c:v>1.1033587888330221</c:v>
                </c:pt>
                <c:pt idx="8">
                  <c:v>1.155216651908173</c:v>
                </c:pt>
                <c:pt idx="9">
                  <c:v>1.209511834547857</c:v>
                </c:pt>
                <c:pt idx="10">
                  <c:v>1.266358890771607</c:v>
                </c:pt>
                <c:pt idx="11">
                  <c:v>1.3258777586378721</c:v>
                </c:pt>
                <c:pt idx="12">
                  <c:v>1.3881940132938519</c:v>
                </c:pt>
                <c:pt idx="16">
                  <c:v>0.8</c:v>
                </c:pt>
                <c:pt idx="17">
                  <c:v>0.83760000000000001</c:v>
                </c:pt>
                <c:pt idx="18">
                  <c:v>0.87696719999999995</c:v>
                </c:pt>
                <c:pt idx="19">
                  <c:v>0.90818723231999998</c:v>
                </c:pt>
                <c:pt idx="20">
                  <c:v>0.94051869779059205</c:v>
                </c:pt>
                <c:pt idx="21">
                  <c:v>0.97400116343193699</c:v>
                </c:pt>
                <c:pt idx="22">
                  <c:v>0.98861118088341604</c:v>
                </c:pt>
                <c:pt idx="23">
                  <c:v>1.003440348596667</c:v>
                </c:pt>
                <c:pt idx="24">
                  <c:v>1.018491953825617</c:v>
                </c:pt>
                <c:pt idx="25">
                  <c:v>1.0337693331330009</c:v>
                </c:pt>
                <c:pt idx="26">
                  <c:v>1.049275873129996</c:v>
                </c:pt>
                <c:pt idx="27">
                  <c:v>1.0650150112269461</c:v>
                </c:pt>
                <c:pt idx="28">
                  <c:v>1.0809902363953501</c:v>
                </c:pt>
                <c:pt idx="32">
                  <c:v>0.8</c:v>
                </c:pt>
                <c:pt idx="33">
                  <c:v>0.83760000000000001</c:v>
                </c:pt>
                <c:pt idx="34">
                  <c:v>0.87696719999999995</c:v>
                </c:pt>
                <c:pt idx="35">
                  <c:v>0.919185362932743</c:v>
                </c:pt>
                <c:pt idx="36">
                  <c:v>0.96359890585611496</c:v>
                </c:pt>
                <c:pt idx="37">
                  <c:v>1.010470198878382</c:v>
                </c:pt>
                <c:pt idx="38">
                  <c:v>1.060301812742859</c:v>
                </c:pt>
                <c:pt idx="39">
                  <c:v>1.113956233369999</c:v>
                </c:pt>
                <c:pt idx="40">
                  <c:v>1.1699045187602539</c:v>
                </c:pt>
                <c:pt idx="41">
                  <c:v>1.1991521317292611</c:v>
                </c:pt>
                <c:pt idx="42">
                  <c:v>1.2291309350224919</c:v>
                </c:pt>
                <c:pt idx="43">
                  <c:v>1.259859208398054</c:v>
                </c:pt>
                <c:pt idx="44">
                  <c:v>1.291355688608006</c:v>
                </c:pt>
              </c:numCache>
            </c:numRef>
          </c:val>
          <c:smooth val="0"/>
          <c:extLst>
            <c:ext xmlns:c16="http://schemas.microsoft.com/office/drawing/2014/chart" uri="{C3380CC4-5D6E-409C-BE32-E72D297353CC}">
              <c16:uniqueId val="{00000001-C4A7-46C5-9C3C-FABFF38A6BFF}"/>
            </c:ext>
          </c:extLst>
        </c:ser>
        <c:ser>
          <c:idx val="2"/>
          <c:order val="2"/>
          <c:tx>
            <c:strRef>
              <c:f>Sheet1!$D$1</c:f>
              <c:strCache>
                <c:ptCount val="1"/>
                <c:pt idx="0">
                  <c:v>School at 100% of SRS</c:v>
                </c:pt>
              </c:strCache>
            </c:strRef>
          </c:tx>
          <c:spPr>
            <a:ln w="50800">
              <a:solidFill>
                <a:srgbClr val="D4582A"/>
              </a:solidFill>
            </a:ln>
          </c:spPr>
          <c:marker>
            <c:symbol val="none"/>
          </c:marker>
          <c:cat>
            <c:numRef>
              <c:f>Sheet1!$A$2:$A$46</c:f>
              <c:numCache>
                <c:formatCode>General</c:formatCode>
                <c:ptCount val="45"/>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6">
                  <c:v>2015</c:v>
                </c:pt>
                <c:pt idx="17">
                  <c:v>2016</c:v>
                </c:pt>
                <c:pt idx="18">
                  <c:v>2017</c:v>
                </c:pt>
                <c:pt idx="19">
                  <c:v>2018</c:v>
                </c:pt>
                <c:pt idx="20">
                  <c:v>2019</c:v>
                </c:pt>
                <c:pt idx="21">
                  <c:v>2020</c:v>
                </c:pt>
                <c:pt idx="22">
                  <c:v>2021</c:v>
                </c:pt>
                <c:pt idx="23">
                  <c:v>2022</c:v>
                </c:pt>
                <c:pt idx="24">
                  <c:v>2023</c:v>
                </c:pt>
                <c:pt idx="25">
                  <c:v>2024</c:v>
                </c:pt>
                <c:pt idx="26">
                  <c:v>2025</c:v>
                </c:pt>
                <c:pt idx="27">
                  <c:v>2026</c:v>
                </c:pt>
                <c:pt idx="28">
                  <c:v>2027</c:v>
                </c:pt>
                <c:pt idx="32">
                  <c:v>2015</c:v>
                </c:pt>
                <c:pt idx="33">
                  <c:v>2016</c:v>
                </c:pt>
                <c:pt idx="34">
                  <c:v>2017</c:v>
                </c:pt>
                <c:pt idx="35">
                  <c:v>2018</c:v>
                </c:pt>
                <c:pt idx="36">
                  <c:v>2019</c:v>
                </c:pt>
                <c:pt idx="37">
                  <c:v>2020</c:v>
                </c:pt>
                <c:pt idx="38">
                  <c:v>2021</c:v>
                </c:pt>
                <c:pt idx="39">
                  <c:v>2022</c:v>
                </c:pt>
                <c:pt idx="40">
                  <c:v>2023</c:v>
                </c:pt>
                <c:pt idx="41">
                  <c:v>2024</c:v>
                </c:pt>
                <c:pt idx="42">
                  <c:v>2025</c:v>
                </c:pt>
                <c:pt idx="43">
                  <c:v>2026</c:v>
                </c:pt>
                <c:pt idx="44">
                  <c:v>2027</c:v>
                </c:pt>
              </c:numCache>
            </c:numRef>
          </c:cat>
          <c:val>
            <c:numRef>
              <c:f>Sheet1!$D$2:$D$46</c:f>
              <c:numCache>
                <c:formatCode>General</c:formatCode>
                <c:ptCount val="45"/>
                <c:pt idx="0">
                  <c:v>1</c:v>
                </c:pt>
                <c:pt idx="1">
                  <c:v>1.036</c:v>
                </c:pt>
                <c:pt idx="2">
                  <c:v>1.073296</c:v>
                </c:pt>
                <c:pt idx="3">
                  <c:v>1.1119346560000001</c:v>
                </c:pt>
                <c:pt idx="4">
                  <c:v>1.1519643036160001</c:v>
                </c:pt>
                <c:pt idx="5">
                  <c:v>1.193435018546176</c:v>
                </c:pt>
                <c:pt idx="6">
                  <c:v>1.2363986792138391</c:v>
                </c:pt>
                <c:pt idx="7">
                  <c:v>1.2809090316655369</c:v>
                </c:pt>
                <c:pt idx="8">
                  <c:v>1.3270217568054961</c:v>
                </c:pt>
                <c:pt idx="9">
                  <c:v>1.374794540050494</c:v>
                </c:pt>
                <c:pt idx="10">
                  <c:v>1.4242871434923119</c:v>
                </c:pt>
                <c:pt idx="11">
                  <c:v>1.4755614806580351</c:v>
                </c:pt>
                <c:pt idx="12">
                  <c:v>1.5286816939617249</c:v>
                </c:pt>
                <c:pt idx="16">
                  <c:v>1</c:v>
                </c:pt>
                <c:pt idx="17">
                  <c:v>1.036</c:v>
                </c:pt>
                <c:pt idx="18">
                  <c:v>1.073296</c:v>
                </c:pt>
                <c:pt idx="19">
                  <c:v>1.1115053375999999</c:v>
                </c:pt>
                <c:pt idx="20">
                  <c:v>1.1510749276185599</c:v>
                </c:pt>
                <c:pt idx="21">
                  <c:v>1.1920531950417821</c:v>
                </c:pt>
                <c:pt idx="22">
                  <c:v>1.209933992967408</c:v>
                </c:pt>
                <c:pt idx="23">
                  <c:v>1.228083002861919</c:v>
                </c:pt>
                <c:pt idx="24">
                  <c:v>1.2465042479048469</c:v>
                </c:pt>
                <c:pt idx="25">
                  <c:v>1.26520181162342</c:v>
                </c:pt>
                <c:pt idx="26">
                  <c:v>1.284179838797771</c:v>
                </c:pt>
                <c:pt idx="27">
                  <c:v>1.3034425363797379</c:v>
                </c:pt>
                <c:pt idx="28">
                  <c:v>1.3229941744254341</c:v>
                </c:pt>
                <c:pt idx="32">
                  <c:v>1</c:v>
                </c:pt>
                <c:pt idx="33">
                  <c:v>1.036</c:v>
                </c:pt>
                <c:pt idx="34">
                  <c:v>1.073296</c:v>
                </c:pt>
                <c:pt idx="35">
                  <c:v>1.0884475</c:v>
                </c:pt>
                <c:pt idx="36">
                  <c:v>1.115658687499999</c:v>
                </c:pt>
                <c:pt idx="37">
                  <c:v>1.1435501546875</c:v>
                </c:pt>
                <c:pt idx="38">
                  <c:v>1.1721389085546869</c:v>
                </c:pt>
                <c:pt idx="39">
                  <c:v>1.201442381268554</c:v>
                </c:pt>
                <c:pt idx="40">
                  <c:v>1.2314784408002679</c:v>
                </c:pt>
                <c:pt idx="41">
                  <c:v>1.262265401820275</c:v>
                </c:pt>
                <c:pt idx="42">
                  <c:v>1.2938220368657809</c:v>
                </c:pt>
                <c:pt idx="43">
                  <c:v>1.3261675877874251</c:v>
                </c:pt>
                <c:pt idx="44">
                  <c:v>1.35932177748211</c:v>
                </c:pt>
              </c:numCache>
            </c:numRef>
          </c:val>
          <c:smooth val="0"/>
          <c:extLst>
            <c:ext xmlns:c16="http://schemas.microsoft.com/office/drawing/2014/chart" uri="{C3380CC4-5D6E-409C-BE32-E72D297353CC}">
              <c16:uniqueId val="{00000002-C4A7-46C5-9C3C-FABFF38A6BFF}"/>
            </c:ext>
          </c:extLst>
        </c:ser>
        <c:ser>
          <c:idx val="3"/>
          <c:order val="3"/>
          <c:tx>
            <c:strRef>
              <c:f>Sheet1!$E$1</c:f>
              <c:strCache>
                <c:ptCount val="1"/>
                <c:pt idx="0">
                  <c:v>School at 120% of SRS</c:v>
                </c:pt>
              </c:strCache>
            </c:strRef>
          </c:tx>
          <c:spPr>
            <a:ln w="50800">
              <a:solidFill>
                <a:srgbClr val="F68B33"/>
              </a:solidFill>
            </a:ln>
          </c:spPr>
          <c:marker>
            <c:symbol val="none"/>
          </c:marker>
          <c:cat>
            <c:numRef>
              <c:f>Sheet1!$A$2:$A$46</c:f>
              <c:numCache>
                <c:formatCode>General</c:formatCode>
                <c:ptCount val="45"/>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6">
                  <c:v>2015</c:v>
                </c:pt>
                <c:pt idx="17">
                  <c:v>2016</c:v>
                </c:pt>
                <c:pt idx="18">
                  <c:v>2017</c:v>
                </c:pt>
                <c:pt idx="19">
                  <c:v>2018</c:v>
                </c:pt>
                <c:pt idx="20">
                  <c:v>2019</c:v>
                </c:pt>
                <c:pt idx="21">
                  <c:v>2020</c:v>
                </c:pt>
                <c:pt idx="22">
                  <c:v>2021</c:v>
                </c:pt>
                <c:pt idx="23">
                  <c:v>2022</c:v>
                </c:pt>
                <c:pt idx="24">
                  <c:v>2023</c:v>
                </c:pt>
                <c:pt idx="25">
                  <c:v>2024</c:v>
                </c:pt>
                <c:pt idx="26">
                  <c:v>2025</c:v>
                </c:pt>
                <c:pt idx="27">
                  <c:v>2026</c:v>
                </c:pt>
                <c:pt idx="28">
                  <c:v>2027</c:v>
                </c:pt>
                <c:pt idx="32">
                  <c:v>2015</c:v>
                </c:pt>
                <c:pt idx="33">
                  <c:v>2016</c:v>
                </c:pt>
                <c:pt idx="34">
                  <c:v>2017</c:v>
                </c:pt>
                <c:pt idx="35">
                  <c:v>2018</c:v>
                </c:pt>
                <c:pt idx="36">
                  <c:v>2019</c:v>
                </c:pt>
                <c:pt idx="37">
                  <c:v>2020</c:v>
                </c:pt>
                <c:pt idx="38">
                  <c:v>2021</c:v>
                </c:pt>
                <c:pt idx="39">
                  <c:v>2022</c:v>
                </c:pt>
                <c:pt idx="40">
                  <c:v>2023</c:v>
                </c:pt>
                <c:pt idx="41">
                  <c:v>2024</c:v>
                </c:pt>
                <c:pt idx="42">
                  <c:v>2025</c:v>
                </c:pt>
                <c:pt idx="43">
                  <c:v>2026</c:v>
                </c:pt>
                <c:pt idx="44">
                  <c:v>2027</c:v>
                </c:pt>
              </c:numCache>
            </c:numRef>
          </c:cat>
          <c:val>
            <c:numRef>
              <c:f>Sheet1!$E$2:$E$46</c:f>
              <c:numCache>
                <c:formatCode>General</c:formatCode>
                <c:ptCount val="45"/>
                <c:pt idx="0">
                  <c:v>1.2</c:v>
                </c:pt>
                <c:pt idx="1">
                  <c:v>1.236</c:v>
                </c:pt>
                <c:pt idx="2">
                  <c:v>1.27308</c:v>
                </c:pt>
                <c:pt idx="3">
                  <c:v>1.3112724</c:v>
                </c:pt>
                <c:pt idx="4">
                  <c:v>1.3506105719999999</c:v>
                </c:pt>
                <c:pt idx="5">
                  <c:v>1.39112888916</c:v>
                </c:pt>
                <c:pt idx="6">
                  <c:v>1.4328627558347999</c:v>
                </c:pt>
                <c:pt idx="7">
                  <c:v>1.4758486385098439</c:v>
                </c:pt>
                <c:pt idx="8">
                  <c:v>1.5201240976651389</c:v>
                </c:pt>
                <c:pt idx="9">
                  <c:v>1.565727820595094</c:v>
                </c:pt>
                <c:pt idx="10">
                  <c:v>1.612699655212946</c:v>
                </c:pt>
                <c:pt idx="11">
                  <c:v>1.6610806448693349</c:v>
                </c:pt>
                <c:pt idx="12">
                  <c:v>1.7109130642154149</c:v>
                </c:pt>
                <c:pt idx="16">
                  <c:v>1.2</c:v>
                </c:pt>
                <c:pt idx="17">
                  <c:v>1.236</c:v>
                </c:pt>
                <c:pt idx="18">
                  <c:v>1.27308</c:v>
                </c:pt>
                <c:pt idx="19">
                  <c:v>1.318401648</c:v>
                </c:pt>
                <c:pt idx="20">
                  <c:v>1.3653367466688</c:v>
                </c:pt>
                <c:pt idx="21">
                  <c:v>1.41394273485021</c:v>
                </c:pt>
                <c:pt idx="22">
                  <c:v>1.435151875872962</c:v>
                </c:pt>
                <c:pt idx="23">
                  <c:v>1.4566791540110571</c:v>
                </c:pt>
                <c:pt idx="24">
                  <c:v>1.478529341321223</c:v>
                </c:pt>
                <c:pt idx="25">
                  <c:v>1.5007072814410409</c:v>
                </c:pt>
                <c:pt idx="26">
                  <c:v>1.5232178906626559</c:v>
                </c:pt>
                <c:pt idx="27">
                  <c:v>1.5460661590225959</c:v>
                </c:pt>
                <c:pt idx="28">
                  <c:v>1.569257151407935</c:v>
                </c:pt>
                <c:pt idx="32">
                  <c:v>1.2</c:v>
                </c:pt>
                <c:pt idx="33">
                  <c:v>1.236</c:v>
                </c:pt>
                <c:pt idx="34">
                  <c:v>1.27308</c:v>
                </c:pt>
                <c:pt idx="35">
                  <c:v>1.266050070451016</c:v>
                </c:pt>
                <c:pt idx="36">
                  <c:v>1.25905896007244</c:v>
                </c:pt>
                <c:pt idx="37">
                  <c:v>1.2521064545053679</c:v>
                </c:pt>
                <c:pt idx="38">
                  <c:v>1.2451923405745851</c:v>
                </c:pt>
                <c:pt idx="39">
                  <c:v>1.238316406282024</c:v>
                </c:pt>
                <c:pt idx="40">
                  <c:v>1.231478440800267</c:v>
                </c:pt>
                <c:pt idx="41">
                  <c:v>1.2622654018202739</c:v>
                </c:pt>
                <c:pt idx="42">
                  <c:v>1.2938220368657809</c:v>
                </c:pt>
                <c:pt idx="43">
                  <c:v>1.3261675877874251</c:v>
                </c:pt>
                <c:pt idx="44">
                  <c:v>1.35932177748211</c:v>
                </c:pt>
              </c:numCache>
            </c:numRef>
          </c:val>
          <c:smooth val="0"/>
          <c:extLst>
            <c:ext xmlns:c16="http://schemas.microsoft.com/office/drawing/2014/chart" uri="{C3380CC4-5D6E-409C-BE32-E72D297353CC}">
              <c16:uniqueId val="{00000003-C4A7-46C5-9C3C-FABFF38A6BFF}"/>
            </c:ext>
          </c:extLst>
        </c:ser>
        <c:ser>
          <c:idx val="4"/>
          <c:order val="4"/>
          <c:tx>
            <c:strRef>
              <c:f>Sheet1!$F$1</c:f>
              <c:strCache>
                <c:ptCount val="1"/>
                <c:pt idx="0">
                  <c:v>School at 140% of SRS</c:v>
                </c:pt>
              </c:strCache>
            </c:strRef>
          </c:tx>
          <c:spPr>
            <a:ln w="50800">
              <a:solidFill>
                <a:srgbClr val="FFC35A"/>
              </a:solidFill>
            </a:ln>
          </c:spPr>
          <c:marker>
            <c:symbol val="none"/>
          </c:marker>
          <c:cat>
            <c:numRef>
              <c:f>Sheet1!$A$2:$A$46</c:f>
              <c:numCache>
                <c:formatCode>General</c:formatCode>
                <c:ptCount val="45"/>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6">
                  <c:v>2015</c:v>
                </c:pt>
                <c:pt idx="17">
                  <c:v>2016</c:v>
                </c:pt>
                <c:pt idx="18">
                  <c:v>2017</c:v>
                </c:pt>
                <c:pt idx="19">
                  <c:v>2018</c:v>
                </c:pt>
                <c:pt idx="20">
                  <c:v>2019</c:v>
                </c:pt>
                <c:pt idx="21">
                  <c:v>2020</c:v>
                </c:pt>
                <c:pt idx="22">
                  <c:v>2021</c:v>
                </c:pt>
                <c:pt idx="23">
                  <c:v>2022</c:v>
                </c:pt>
                <c:pt idx="24">
                  <c:v>2023</c:v>
                </c:pt>
                <c:pt idx="25">
                  <c:v>2024</c:v>
                </c:pt>
                <c:pt idx="26">
                  <c:v>2025</c:v>
                </c:pt>
                <c:pt idx="27">
                  <c:v>2026</c:v>
                </c:pt>
                <c:pt idx="28">
                  <c:v>2027</c:v>
                </c:pt>
                <c:pt idx="32">
                  <c:v>2015</c:v>
                </c:pt>
                <c:pt idx="33">
                  <c:v>2016</c:v>
                </c:pt>
                <c:pt idx="34">
                  <c:v>2017</c:v>
                </c:pt>
                <c:pt idx="35">
                  <c:v>2018</c:v>
                </c:pt>
                <c:pt idx="36">
                  <c:v>2019</c:v>
                </c:pt>
                <c:pt idx="37">
                  <c:v>2020</c:v>
                </c:pt>
                <c:pt idx="38">
                  <c:v>2021</c:v>
                </c:pt>
                <c:pt idx="39">
                  <c:v>2022</c:v>
                </c:pt>
                <c:pt idx="40">
                  <c:v>2023</c:v>
                </c:pt>
                <c:pt idx="41">
                  <c:v>2024</c:v>
                </c:pt>
                <c:pt idx="42">
                  <c:v>2025</c:v>
                </c:pt>
                <c:pt idx="43">
                  <c:v>2026</c:v>
                </c:pt>
                <c:pt idx="44">
                  <c:v>2027</c:v>
                </c:pt>
              </c:numCache>
            </c:numRef>
          </c:cat>
          <c:val>
            <c:numRef>
              <c:f>Sheet1!$F$2:$F$46</c:f>
              <c:numCache>
                <c:formatCode>General</c:formatCode>
                <c:ptCount val="45"/>
                <c:pt idx="0">
                  <c:v>1.4</c:v>
                </c:pt>
                <c:pt idx="1">
                  <c:v>1.4419999999999991</c:v>
                </c:pt>
                <c:pt idx="2">
                  <c:v>1.48526</c:v>
                </c:pt>
                <c:pt idx="3">
                  <c:v>1.5298178</c:v>
                </c:pt>
                <c:pt idx="4">
                  <c:v>1.5757123340000001</c:v>
                </c:pt>
                <c:pt idx="5">
                  <c:v>1.6229837040199999</c:v>
                </c:pt>
                <c:pt idx="6">
                  <c:v>1.6716732151406</c:v>
                </c:pt>
                <c:pt idx="7">
                  <c:v>1.7218234115948181</c:v>
                </c:pt>
                <c:pt idx="8">
                  <c:v>1.773478113942663</c:v>
                </c:pt>
                <c:pt idx="9">
                  <c:v>1.826682457360943</c:v>
                </c:pt>
                <c:pt idx="10">
                  <c:v>1.8814829310817709</c:v>
                </c:pt>
                <c:pt idx="11">
                  <c:v>1.9379274190142239</c:v>
                </c:pt>
                <c:pt idx="12">
                  <c:v>1.9960652415846509</c:v>
                </c:pt>
                <c:pt idx="16">
                  <c:v>1.4</c:v>
                </c:pt>
                <c:pt idx="17">
                  <c:v>1.4419999999999991</c:v>
                </c:pt>
                <c:pt idx="18">
                  <c:v>1.48526</c:v>
                </c:pt>
                <c:pt idx="19">
                  <c:v>1.5381352559999999</c:v>
                </c:pt>
                <c:pt idx="20">
                  <c:v>1.5928928711135999</c:v>
                </c:pt>
                <c:pt idx="21">
                  <c:v>1.6495998573252439</c:v>
                </c:pt>
                <c:pt idx="22">
                  <c:v>1.6743438551851231</c:v>
                </c:pt>
                <c:pt idx="23">
                  <c:v>1.6994590130128999</c:v>
                </c:pt>
                <c:pt idx="24">
                  <c:v>1.724950898208093</c:v>
                </c:pt>
                <c:pt idx="25">
                  <c:v>1.7508251616812149</c:v>
                </c:pt>
                <c:pt idx="26">
                  <c:v>1.7770875391064329</c:v>
                </c:pt>
                <c:pt idx="27">
                  <c:v>1.803743852193028</c:v>
                </c:pt>
                <c:pt idx="28">
                  <c:v>1.8308000099759241</c:v>
                </c:pt>
                <c:pt idx="32">
                  <c:v>1.4</c:v>
                </c:pt>
                <c:pt idx="33">
                  <c:v>1.4419999999999991</c:v>
                </c:pt>
                <c:pt idx="34">
                  <c:v>1.48526</c:v>
                </c:pt>
                <c:pt idx="35">
                  <c:v>1.4395934868216489</c:v>
                </c:pt>
                <c:pt idx="36">
                  <c:v>1.3953310580634459</c:v>
                </c:pt>
                <c:pt idx="37">
                  <c:v>1.3524295430753519</c:v>
                </c:pt>
                <c:pt idx="38">
                  <c:v>1.3108470985527501</c:v>
                </c:pt>
                <c:pt idx="39">
                  <c:v>1.270543167725243</c:v>
                </c:pt>
                <c:pt idx="40">
                  <c:v>1.2314784408002679</c:v>
                </c:pt>
                <c:pt idx="41">
                  <c:v>1.262265401820275</c:v>
                </c:pt>
                <c:pt idx="42">
                  <c:v>1.293822036865782</c:v>
                </c:pt>
                <c:pt idx="43">
                  <c:v>1.3261675877874259</c:v>
                </c:pt>
                <c:pt idx="44">
                  <c:v>1.359321777482112</c:v>
                </c:pt>
              </c:numCache>
            </c:numRef>
          </c:val>
          <c:smooth val="0"/>
          <c:extLst>
            <c:ext xmlns:c16="http://schemas.microsoft.com/office/drawing/2014/chart" uri="{C3380CC4-5D6E-409C-BE32-E72D297353CC}">
              <c16:uniqueId val="{00000004-C4A7-46C5-9C3C-FABFF38A6BFF}"/>
            </c:ext>
          </c:extLst>
        </c:ser>
        <c:ser>
          <c:idx val="5"/>
          <c:order val="5"/>
          <c:tx>
            <c:strRef>
              <c:f>Sheet1!$G$1</c:f>
              <c:strCache>
                <c:ptCount val="1"/>
                <c:pt idx="0">
                  <c:v>Wage Price Index</c:v>
                </c:pt>
              </c:strCache>
            </c:strRef>
          </c:tx>
          <c:spPr>
            <a:ln>
              <a:prstDash val="dash"/>
            </a:ln>
          </c:spPr>
          <c:marker>
            <c:symbol val="none"/>
          </c:marker>
          <c:cat>
            <c:numRef>
              <c:f>Sheet1!$A$2:$A$46</c:f>
              <c:numCache>
                <c:formatCode>General</c:formatCode>
                <c:ptCount val="45"/>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6">
                  <c:v>2015</c:v>
                </c:pt>
                <c:pt idx="17">
                  <c:v>2016</c:v>
                </c:pt>
                <c:pt idx="18">
                  <c:v>2017</c:v>
                </c:pt>
                <c:pt idx="19">
                  <c:v>2018</c:v>
                </c:pt>
                <c:pt idx="20">
                  <c:v>2019</c:v>
                </c:pt>
                <c:pt idx="21">
                  <c:v>2020</c:v>
                </c:pt>
                <c:pt idx="22">
                  <c:v>2021</c:v>
                </c:pt>
                <c:pt idx="23">
                  <c:v>2022</c:v>
                </c:pt>
                <c:pt idx="24">
                  <c:v>2023</c:v>
                </c:pt>
                <c:pt idx="25">
                  <c:v>2024</c:v>
                </c:pt>
                <c:pt idx="26">
                  <c:v>2025</c:v>
                </c:pt>
                <c:pt idx="27">
                  <c:v>2026</c:v>
                </c:pt>
                <c:pt idx="28">
                  <c:v>2027</c:v>
                </c:pt>
                <c:pt idx="32">
                  <c:v>2015</c:v>
                </c:pt>
                <c:pt idx="33">
                  <c:v>2016</c:v>
                </c:pt>
                <c:pt idx="34">
                  <c:v>2017</c:v>
                </c:pt>
                <c:pt idx="35">
                  <c:v>2018</c:v>
                </c:pt>
                <c:pt idx="36">
                  <c:v>2019</c:v>
                </c:pt>
                <c:pt idx="37">
                  <c:v>2020</c:v>
                </c:pt>
                <c:pt idx="38">
                  <c:v>2021</c:v>
                </c:pt>
                <c:pt idx="39">
                  <c:v>2022</c:v>
                </c:pt>
                <c:pt idx="40">
                  <c:v>2023</c:v>
                </c:pt>
                <c:pt idx="41">
                  <c:v>2024</c:v>
                </c:pt>
                <c:pt idx="42">
                  <c:v>2025</c:v>
                </c:pt>
                <c:pt idx="43">
                  <c:v>2026</c:v>
                </c:pt>
                <c:pt idx="44">
                  <c:v>2027</c:v>
                </c:pt>
              </c:numCache>
            </c:numRef>
          </c:cat>
          <c:val>
            <c:numRef>
              <c:f>Sheet1!$G$2:$G$46</c:f>
              <c:numCache>
                <c:formatCode>General</c:formatCode>
                <c:ptCount val="45"/>
                <c:pt idx="0">
                  <c:v>1</c:v>
                </c:pt>
                <c:pt idx="1">
                  <c:v>1.0249999999999999</c:v>
                </c:pt>
                <c:pt idx="2">
                  <c:v>1.0506249999999999</c:v>
                </c:pt>
                <c:pt idx="3">
                  <c:v>1.0768906250000001</c:v>
                </c:pt>
                <c:pt idx="4">
                  <c:v>1.103812890625</c:v>
                </c:pt>
                <c:pt idx="5">
                  <c:v>1.131408212890624</c:v>
                </c:pt>
                <c:pt idx="6">
                  <c:v>1.15969341821289</c:v>
                </c:pt>
                <c:pt idx="7">
                  <c:v>1.1886857536682121</c:v>
                </c:pt>
                <c:pt idx="8">
                  <c:v>1.218402897509917</c:v>
                </c:pt>
                <c:pt idx="9">
                  <c:v>1.248862969947665</c:v>
                </c:pt>
                <c:pt idx="10">
                  <c:v>1.2800845441963571</c:v>
                </c:pt>
                <c:pt idx="11">
                  <c:v>1.3120866578012651</c:v>
                </c:pt>
                <c:pt idx="12">
                  <c:v>1.3448888242462971</c:v>
                </c:pt>
                <c:pt idx="16">
                  <c:v>1</c:v>
                </c:pt>
                <c:pt idx="17">
                  <c:v>1.0249999999999999</c:v>
                </c:pt>
                <c:pt idx="18">
                  <c:v>1.0506249999999999</c:v>
                </c:pt>
                <c:pt idx="19">
                  <c:v>1.0768906250000001</c:v>
                </c:pt>
                <c:pt idx="20">
                  <c:v>1.103812890625</c:v>
                </c:pt>
                <c:pt idx="21">
                  <c:v>1.131408212890624</c:v>
                </c:pt>
                <c:pt idx="22">
                  <c:v>1.15969341821289</c:v>
                </c:pt>
                <c:pt idx="23">
                  <c:v>1.1886857536682121</c:v>
                </c:pt>
                <c:pt idx="24">
                  <c:v>1.218402897509917</c:v>
                </c:pt>
                <c:pt idx="25">
                  <c:v>1.248862969947665</c:v>
                </c:pt>
                <c:pt idx="26">
                  <c:v>1.2800845441963571</c:v>
                </c:pt>
                <c:pt idx="27">
                  <c:v>1.3120866578012651</c:v>
                </c:pt>
                <c:pt idx="28">
                  <c:v>1.3448888242462971</c:v>
                </c:pt>
                <c:pt idx="32">
                  <c:v>1</c:v>
                </c:pt>
                <c:pt idx="33">
                  <c:v>1.036</c:v>
                </c:pt>
                <c:pt idx="34">
                  <c:v>1.0619000000000001</c:v>
                </c:pt>
                <c:pt idx="35">
                  <c:v>1.0884475</c:v>
                </c:pt>
                <c:pt idx="36">
                  <c:v>1.115658687499999</c:v>
                </c:pt>
                <c:pt idx="37">
                  <c:v>1.1435501546875</c:v>
                </c:pt>
                <c:pt idx="38">
                  <c:v>1.1721389085546869</c:v>
                </c:pt>
                <c:pt idx="39">
                  <c:v>1.201442381268554</c:v>
                </c:pt>
                <c:pt idx="40">
                  <c:v>1.2314784408002679</c:v>
                </c:pt>
                <c:pt idx="41">
                  <c:v>1.262265401820275</c:v>
                </c:pt>
                <c:pt idx="42">
                  <c:v>1.2938220368657809</c:v>
                </c:pt>
                <c:pt idx="43">
                  <c:v>1.3261675877874251</c:v>
                </c:pt>
                <c:pt idx="44">
                  <c:v>1.35932177748211</c:v>
                </c:pt>
              </c:numCache>
            </c:numRef>
          </c:val>
          <c:smooth val="0"/>
          <c:extLst>
            <c:ext xmlns:c16="http://schemas.microsoft.com/office/drawing/2014/chart" uri="{C3380CC4-5D6E-409C-BE32-E72D297353CC}">
              <c16:uniqueId val="{00000005-C4A7-46C5-9C3C-FABFF38A6BFF}"/>
            </c:ext>
          </c:extLst>
        </c:ser>
        <c:dLbls>
          <c:showLegendKey val="0"/>
          <c:showVal val="0"/>
          <c:showCatName val="0"/>
          <c:showSerName val="0"/>
          <c:showPercent val="0"/>
          <c:showBubbleSize val="0"/>
        </c:dLbls>
        <c:smooth val="0"/>
        <c:axId val="199751016"/>
        <c:axId val="199751408"/>
      </c:lineChart>
      <c:catAx>
        <c:axId val="199751016"/>
        <c:scaling>
          <c:orientation val="minMax"/>
        </c:scaling>
        <c:delete val="0"/>
        <c:axPos val="b"/>
        <c:numFmt formatCode="General" sourceLinked="1"/>
        <c:majorTickMark val="none"/>
        <c:minorTickMark val="none"/>
        <c:tickLblPos val="none"/>
        <c:spPr>
          <a:ln>
            <a:solidFill>
              <a:schemeClr val="tx1"/>
            </a:solidFill>
          </a:ln>
        </c:spPr>
        <c:txPr>
          <a:bodyPr rot="0" vert="horz"/>
          <a:lstStyle/>
          <a:p>
            <a:pPr>
              <a:defRPr sz="2200"/>
            </a:pPr>
            <a:endParaRPr lang="en-US"/>
          </a:p>
        </c:txPr>
        <c:crossAx val="199751408"/>
        <c:crosses val="autoZero"/>
        <c:auto val="1"/>
        <c:lblAlgn val="ctr"/>
        <c:lblOffset val="100"/>
        <c:tickLblSkip val="4"/>
        <c:tickMarkSkip val="12"/>
        <c:noMultiLvlLbl val="0"/>
      </c:catAx>
      <c:valAx>
        <c:axId val="199751408"/>
        <c:scaling>
          <c:orientation val="minMax"/>
          <c:max val="2"/>
          <c:min val="0.5"/>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solidFill>
                  <a:schemeClr val="bg1"/>
                </a:solidFill>
              </a:defRPr>
            </a:pPr>
            <a:endParaRPr lang="en-US"/>
          </a:p>
        </c:txPr>
        <c:crossAx val="199751016"/>
        <c:crosses val="autoZero"/>
        <c:crossBetween val="midCat"/>
        <c:majorUnit val="0.5"/>
        <c:minorUnit val="0.5"/>
      </c:valAx>
    </c:plotArea>
    <c:plotVisOnly val="1"/>
    <c:dispBlanksAs val="gap"/>
    <c:showDLblsOverMax val="0"/>
  </c:chart>
  <c:txPr>
    <a:bodyPr/>
    <a:lstStyle/>
    <a:p>
      <a:pPr>
        <a:defRPr sz="1800"/>
      </a:pPr>
      <a:endParaRPr lang="en-US"/>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8690853199474903E-2"/>
          <c:y val="3.5828427350835503E-2"/>
          <c:w val="0.68122506827820994"/>
          <c:h val="0.88585331000291601"/>
        </c:manualLayout>
      </c:layout>
      <c:lineChart>
        <c:grouping val="standard"/>
        <c:varyColors val="0"/>
        <c:ser>
          <c:idx val="0"/>
          <c:order val="0"/>
          <c:tx>
            <c:strRef>
              <c:f>Sheet1!$C$1</c:f>
              <c:strCache>
                <c:ptCount val="1"/>
                <c:pt idx="0">
                  <c:v>2016 Budget</c:v>
                </c:pt>
              </c:strCache>
            </c:strRef>
          </c:tx>
          <c:spPr>
            <a:ln w="44450">
              <a:solidFill>
                <a:srgbClr val="D4582A"/>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Sheet1!$C$2:$C$14</c:f>
              <c:numCache>
                <c:formatCode>General</c:formatCode>
                <c:ptCount val="13"/>
                <c:pt idx="0">
                  <c:v>14.439716179442049</c:v>
                </c:pt>
                <c:pt idx="1">
                  <c:v>15.558731</c:v>
                </c:pt>
                <c:pt idx="2">
                  <c:v>16.822711120534461</c:v>
                </c:pt>
                <c:pt idx="3">
                  <c:v>17.912630015922161</c:v>
                </c:pt>
                <c:pt idx="4" formatCode="0.0">
                  <c:v>18.84718734357979</c:v>
                </c:pt>
                <c:pt idx="5" formatCode="0.0">
                  <c:v>20.00326213583428</c:v>
                </c:pt>
                <c:pt idx="6" formatCode="0.0">
                  <c:v>21.14050265568234</c:v>
                </c:pt>
                <c:pt idx="7" formatCode="0.0">
                  <c:v>22.21390842293162</c:v>
                </c:pt>
                <c:pt idx="8">
                  <c:v>23.34243065440101</c:v>
                </c:pt>
                <c:pt idx="9">
                  <c:v>24.51669449335806</c:v>
                </c:pt>
                <c:pt idx="10">
                  <c:v>25.72020625155119</c:v>
                </c:pt>
                <c:pt idx="11">
                  <c:v>26.963238447007601</c:v>
                </c:pt>
                <c:pt idx="12">
                  <c:v>28.256808855598241</c:v>
                </c:pt>
              </c:numCache>
            </c:numRef>
          </c:val>
          <c:smooth val="0"/>
          <c:extLst>
            <c:ext xmlns:c16="http://schemas.microsoft.com/office/drawing/2014/chart" uri="{C3380CC4-5D6E-409C-BE32-E72D297353CC}">
              <c16:uniqueId val="{00000000-3A45-41EF-8E79-CD430291F597}"/>
            </c:ext>
          </c:extLst>
        </c:ser>
        <c:ser>
          <c:idx val="2"/>
          <c:order val="1"/>
          <c:tx>
            <c:strRef>
              <c:f>Sheet1!$D$1</c:f>
              <c:strCache>
                <c:ptCount val="1"/>
                <c:pt idx="0">
                  <c:v>Ongoing 3.56% model</c:v>
                </c:pt>
              </c:strCache>
            </c:strRef>
          </c:tx>
          <c:spPr>
            <a:ln w="47625">
              <a:solidFill>
                <a:srgbClr val="F68B33"/>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Sheet1!$D$2:$D$14</c:f>
              <c:numCache>
                <c:formatCode>General</c:formatCode>
                <c:ptCount val="13"/>
                <c:pt idx="0">
                  <c:v>14.439716179442049</c:v>
                </c:pt>
                <c:pt idx="1">
                  <c:v>15.558731</c:v>
                </c:pt>
                <c:pt idx="2">
                  <c:v>16.822711120534461</c:v>
                </c:pt>
                <c:pt idx="3">
                  <c:v>17.912630015922161</c:v>
                </c:pt>
                <c:pt idx="4" formatCode="0.0">
                  <c:v>18.84718734357979</c:v>
                </c:pt>
                <c:pt idx="5" formatCode="0.0">
                  <c:v>20.00326213583428</c:v>
                </c:pt>
                <c:pt idx="6" formatCode="0.0">
                  <c:v>21.252511960815241</c:v>
                </c:pt>
                <c:pt idx="7" formatCode="0.0">
                  <c:v>22.562565105834821</c:v>
                </c:pt>
                <c:pt idx="8">
                  <c:v>23.95396798148343</c:v>
                </c:pt>
                <c:pt idx="9">
                  <c:v>25.41913219742748</c:v>
                </c:pt>
                <c:pt idx="10">
                  <c:v>26.942607503540881</c:v>
                </c:pt>
                <c:pt idx="11">
                  <c:v>28.536817921731679</c:v>
                </c:pt>
                <c:pt idx="12">
                  <c:v>30.215091539874301</c:v>
                </c:pt>
              </c:numCache>
            </c:numRef>
          </c:val>
          <c:smooth val="0"/>
          <c:extLst>
            <c:ext xmlns:c16="http://schemas.microsoft.com/office/drawing/2014/chart" uri="{C3380CC4-5D6E-409C-BE32-E72D297353CC}">
              <c16:uniqueId val="{00000001-3A45-41EF-8E79-CD430291F597}"/>
            </c:ext>
          </c:extLst>
        </c:ser>
        <c:ser>
          <c:idx val="3"/>
          <c:order val="2"/>
          <c:tx>
            <c:strRef>
              <c:f>Sheet1!$E$1</c:f>
              <c:strCache>
                <c:ptCount val="1"/>
                <c:pt idx="0">
                  <c:v>Grattan model</c:v>
                </c:pt>
              </c:strCache>
            </c:strRef>
          </c:tx>
          <c:spPr>
            <a:ln w="50800">
              <a:solidFill>
                <a:srgbClr val="621214"/>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Sheet1!$E$2:$E$14</c:f>
              <c:numCache>
                <c:formatCode>General</c:formatCode>
                <c:ptCount val="13"/>
                <c:pt idx="0">
                  <c:v>14.439716179442049</c:v>
                </c:pt>
                <c:pt idx="1">
                  <c:v>15.558731</c:v>
                </c:pt>
                <c:pt idx="2">
                  <c:v>16.800841420412951</c:v>
                </c:pt>
                <c:pt idx="3">
                  <c:v>17.888147054956921</c:v>
                </c:pt>
                <c:pt idx="4">
                  <c:v>18.842034774503698</c:v>
                </c:pt>
                <c:pt idx="5">
                  <c:v>19.99343039404663</c:v>
                </c:pt>
                <c:pt idx="6">
                  <c:v>21.23169598920774</c:v>
                </c:pt>
                <c:pt idx="7">
                  <c:v>22.563432507191269</c:v>
                </c:pt>
                <c:pt idx="8">
                  <c:v>23.984686381543789</c:v>
                </c:pt>
                <c:pt idx="9">
                  <c:v>25.350160696352599</c:v>
                </c:pt>
                <c:pt idx="10">
                  <c:v>26.655430047845439</c:v>
                </c:pt>
                <c:pt idx="11">
                  <c:v>28.227824873238902</c:v>
                </c:pt>
                <c:pt idx="12">
                  <c:v>30.106419854424349</c:v>
                </c:pt>
              </c:numCache>
            </c:numRef>
          </c:val>
          <c:smooth val="0"/>
          <c:extLst>
            <c:ext xmlns:c16="http://schemas.microsoft.com/office/drawing/2014/chart" uri="{C3380CC4-5D6E-409C-BE32-E72D297353CC}">
              <c16:uniqueId val="{00000002-3A45-41EF-8E79-CD430291F597}"/>
            </c:ext>
          </c:extLst>
        </c:ser>
        <c:ser>
          <c:idx val="1"/>
          <c:order val="3"/>
          <c:tx>
            <c:strRef>
              <c:f>Sheet1!$B$1</c:f>
              <c:strCache>
                <c:ptCount val="1"/>
                <c:pt idx="0">
                  <c:v>Legislation</c:v>
                </c:pt>
              </c:strCache>
            </c:strRef>
          </c:tx>
          <c:spPr>
            <a:ln w="34925">
              <a:solidFill>
                <a:srgbClr val="FFC35A"/>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Sheet1!$B$2:$B$14</c:f>
              <c:numCache>
                <c:formatCode>General</c:formatCode>
                <c:ptCount val="13"/>
                <c:pt idx="0">
                  <c:v>14.439716179442049</c:v>
                </c:pt>
                <c:pt idx="1">
                  <c:v>15.558731</c:v>
                </c:pt>
                <c:pt idx="2">
                  <c:v>16.822711120534461</c:v>
                </c:pt>
                <c:pt idx="3">
                  <c:v>17.998666349097871</c:v>
                </c:pt>
                <c:pt idx="4" formatCode="0.0">
                  <c:v>19.116673534847951</c:v>
                </c:pt>
                <c:pt idx="5" formatCode="0.0">
                  <c:v>20.483882407782879</c:v>
                </c:pt>
                <c:pt idx="6" formatCode="0.0">
                  <c:v>21.969418611366461</c:v>
                </c:pt>
                <c:pt idx="7" formatCode="0.0">
                  <c:v>23.53504167517438</c:v>
                </c:pt>
                <c:pt idx="8">
                  <c:v>25.1770744760795</c:v>
                </c:pt>
                <c:pt idx="9">
                  <c:v>26.88908518437729</c:v>
                </c:pt>
                <c:pt idx="10">
                  <c:v>28.677594649805329</c:v>
                </c:pt>
                <c:pt idx="11">
                  <c:v>30.569912225714859</c:v>
                </c:pt>
                <c:pt idx="12">
                  <c:v>32.576713528079352</c:v>
                </c:pt>
              </c:numCache>
            </c:numRef>
          </c:val>
          <c:smooth val="0"/>
          <c:extLst>
            <c:ext xmlns:c16="http://schemas.microsoft.com/office/drawing/2014/chart" uri="{C3380CC4-5D6E-409C-BE32-E72D297353CC}">
              <c16:uniqueId val="{00000003-3A45-41EF-8E79-CD430291F597}"/>
            </c:ext>
          </c:extLst>
        </c:ser>
        <c:dLbls>
          <c:showLegendKey val="0"/>
          <c:showVal val="0"/>
          <c:showCatName val="0"/>
          <c:showSerName val="0"/>
          <c:showPercent val="0"/>
          <c:showBubbleSize val="0"/>
        </c:dLbls>
        <c:smooth val="0"/>
        <c:axId val="195553248"/>
        <c:axId val="195553640"/>
      </c:lineChart>
      <c:catAx>
        <c:axId val="195553248"/>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195553640"/>
        <c:crosses val="autoZero"/>
        <c:auto val="1"/>
        <c:lblAlgn val="ctr"/>
        <c:lblOffset val="100"/>
        <c:tickLblSkip val="2"/>
        <c:noMultiLvlLbl val="0"/>
      </c:catAx>
      <c:valAx>
        <c:axId val="195553640"/>
        <c:scaling>
          <c:orientation val="minMax"/>
          <c:max val="35"/>
          <c:min val="1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195553248"/>
        <c:crosses val="autoZero"/>
        <c:crossBetween val="midCat"/>
        <c:majorUnit val="5"/>
      </c:valAx>
    </c:plotArea>
    <c:plotVisOnly val="1"/>
    <c:dispBlanksAs val="gap"/>
    <c:showDLblsOverMax val="0"/>
  </c:chart>
  <c:txPr>
    <a:bodyPr/>
    <a:lstStyle/>
    <a:p>
      <a:pPr>
        <a:defRPr sz="1800"/>
      </a:pPr>
      <a:endParaRPr lang="en-US"/>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New Compact</c:v>
                </c:pt>
              </c:strCache>
            </c:strRef>
          </c:tx>
          <c:spPr>
            <a:solidFill>
              <a:srgbClr val="621214"/>
            </a:solidFill>
            <a:ln>
              <a:solidFill>
                <a:srgbClr val="621214"/>
              </a:solid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17.888147054956928</c:v>
                </c:pt>
                <c:pt idx="1">
                  <c:v>18.842034774503706</c:v>
                </c:pt>
                <c:pt idx="2">
                  <c:v>19.99343039404663</c:v>
                </c:pt>
                <c:pt idx="3">
                  <c:v>21.23169598920774</c:v>
                </c:pt>
              </c:numCache>
            </c:numRef>
          </c:val>
          <c:extLst>
            <c:ext xmlns:c16="http://schemas.microsoft.com/office/drawing/2014/chart" uri="{C3380CC4-5D6E-409C-BE32-E72D297353CC}">
              <c16:uniqueId val="{00000000-3031-4932-A79D-C0C7007BD00C}"/>
            </c:ext>
          </c:extLst>
        </c:ser>
        <c:ser>
          <c:idx val="1"/>
          <c:order val="1"/>
          <c:tx>
            <c:strRef>
              <c:f>Sheet1!$C$1</c:f>
              <c:strCache>
                <c:ptCount val="1"/>
                <c:pt idx="0">
                  <c:v>Budget</c:v>
                </c:pt>
              </c:strCache>
            </c:strRef>
          </c:tx>
          <c:spPr>
            <a:solidFill>
              <a:srgbClr val="F68B33"/>
            </a:solidFill>
            <a:ln>
              <a:solidFill>
                <a:srgbClr val="000000"/>
              </a:solidFill>
            </a:ln>
            <a:effectLst/>
          </c:spPr>
          <c:invertIfNegative val="0"/>
          <c:cat>
            <c:numRef>
              <c:f>Sheet1!$A$2:$A$5</c:f>
              <c:numCache>
                <c:formatCode>General</c:formatCode>
                <c:ptCount val="4"/>
                <c:pt idx="0">
                  <c:v>2018</c:v>
                </c:pt>
                <c:pt idx="1">
                  <c:v>2019</c:v>
                </c:pt>
                <c:pt idx="2">
                  <c:v>2020</c:v>
                </c:pt>
                <c:pt idx="3">
                  <c:v>2021</c:v>
                </c:pt>
              </c:numCache>
            </c:numRef>
          </c:cat>
          <c:val>
            <c:numRef>
              <c:f>Sheet1!$C$2:$C$5</c:f>
              <c:numCache>
                <c:formatCode>General</c:formatCode>
                <c:ptCount val="4"/>
                <c:pt idx="0">
                  <c:v>17.912630015922165</c:v>
                </c:pt>
                <c:pt idx="1">
                  <c:v>18.847187343579797</c:v>
                </c:pt>
                <c:pt idx="2">
                  <c:v>20.003262135834277</c:v>
                </c:pt>
                <c:pt idx="3">
                  <c:v>21.252511960815244</c:v>
                </c:pt>
              </c:numCache>
            </c:numRef>
          </c:val>
          <c:extLst>
            <c:ext xmlns:c16="http://schemas.microsoft.com/office/drawing/2014/chart" uri="{C3380CC4-5D6E-409C-BE32-E72D297353CC}">
              <c16:uniqueId val="{00000001-3031-4932-A79D-C0C7007BD00C}"/>
            </c:ext>
          </c:extLst>
        </c:ser>
        <c:dLbls>
          <c:showLegendKey val="0"/>
          <c:showVal val="0"/>
          <c:showCatName val="0"/>
          <c:showSerName val="0"/>
          <c:showPercent val="0"/>
          <c:showBubbleSize val="0"/>
        </c:dLbls>
        <c:gapWidth val="70"/>
        <c:axId val="296611128"/>
        <c:axId val="296611520"/>
      </c:barChart>
      <c:catAx>
        <c:axId val="296611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96611520"/>
        <c:crosses val="autoZero"/>
        <c:auto val="1"/>
        <c:lblAlgn val="ctr"/>
        <c:lblOffset val="100"/>
        <c:noMultiLvlLbl val="0"/>
      </c:catAx>
      <c:valAx>
        <c:axId val="29661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96611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Government</c:v>
                </c:pt>
              </c:strCache>
            </c:strRef>
          </c:tx>
          <c:spPr>
            <a:solidFill>
              <a:schemeClr val="tx2"/>
            </a:solidFill>
            <a:ln w="3175">
              <a:solidFill>
                <a:schemeClr val="tx1"/>
              </a:solidFill>
            </a:ln>
          </c:spPr>
          <c:invertIfNegative val="0"/>
          <c:cat>
            <c:strRef>
              <c:f>Sheet1!$A$2:$A$9</c:f>
              <c:strCache>
                <c:ptCount val="8"/>
                <c:pt idx="0">
                  <c:v>NSW</c:v>
                </c:pt>
                <c:pt idx="1">
                  <c:v>VIC</c:v>
                </c:pt>
                <c:pt idx="2">
                  <c:v>QLD</c:v>
                </c:pt>
                <c:pt idx="3">
                  <c:v>WA</c:v>
                </c:pt>
                <c:pt idx="4">
                  <c:v>SA</c:v>
                </c:pt>
                <c:pt idx="5">
                  <c:v>TAS</c:v>
                </c:pt>
                <c:pt idx="6">
                  <c:v>ACT *</c:v>
                </c:pt>
                <c:pt idx="7">
                  <c:v>NT</c:v>
                </c:pt>
              </c:strCache>
            </c:strRef>
          </c:cat>
          <c:val>
            <c:numRef>
              <c:f>Sheet1!$B$2:$B$9</c:f>
              <c:numCache>
                <c:formatCode>General</c:formatCode>
                <c:ptCount val="8"/>
                <c:pt idx="0">
                  <c:v>86.776914391977186</c:v>
                </c:pt>
                <c:pt idx="1">
                  <c:v>81.824338051059755</c:v>
                </c:pt>
                <c:pt idx="2">
                  <c:v>88.969322163777662</c:v>
                </c:pt>
                <c:pt idx="3">
                  <c:v>99.9</c:v>
                </c:pt>
                <c:pt idx="4">
                  <c:v>88.074088074088067</c:v>
                </c:pt>
                <c:pt idx="5">
                  <c:v>93.940102948058026</c:v>
                </c:pt>
                <c:pt idx="6">
                  <c:v>112.97943925233641</c:v>
                </c:pt>
                <c:pt idx="7">
                  <c:v>88.4585912673151</c:v>
                </c:pt>
              </c:numCache>
            </c:numRef>
          </c:val>
          <c:extLst>
            <c:ext xmlns:c16="http://schemas.microsoft.com/office/drawing/2014/chart" uri="{C3380CC4-5D6E-409C-BE32-E72D297353CC}">
              <c16:uniqueId val="{00000000-3FDE-41B6-9174-A97046521E6C}"/>
            </c:ext>
          </c:extLst>
        </c:ser>
        <c:ser>
          <c:idx val="1"/>
          <c:order val="1"/>
          <c:tx>
            <c:strRef>
              <c:f>Sheet1!$C$1</c:f>
              <c:strCache>
                <c:ptCount val="1"/>
                <c:pt idx="0">
                  <c:v>Catholic</c:v>
                </c:pt>
              </c:strCache>
            </c:strRef>
          </c:tx>
          <c:spPr>
            <a:solidFill>
              <a:schemeClr val="accent2"/>
            </a:solidFill>
            <a:ln w="3175">
              <a:solidFill>
                <a:schemeClr val="tx1"/>
              </a:solidFill>
            </a:ln>
          </c:spPr>
          <c:invertIfNegative val="0"/>
          <c:cat>
            <c:strRef>
              <c:f>Sheet1!$A$2:$A$9</c:f>
              <c:strCache>
                <c:ptCount val="8"/>
                <c:pt idx="0">
                  <c:v>NSW</c:v>
                </c:pt>
                <c:pt idx="1">
                  <c:v>VIC</c:v>
                </c:pt>
                <c:pt idx="2">
                  <c:v>QLD</c:v>
                </c:pt>
                <c:pt idx="3">
                  <c:v>WA</c:v>
                </c:pt>
                <c:pt idx="4">
                  <c:v>SA</c:v>
                </c:pt>
                <c:pt idx="5">
                  <c:v>TAS</c:v>
                </c:pt>
                <c:pt idx="6">
                  <c:v>ACT *</c:v>
                </c:pt>
                <c:pt idx="7">
                  <c:v>NT</c:v>
                </c:pt>
              </c:strCache>
            </c:strRef>
          </c:cat>
          <c:val>
            <c:numRef>
              <c:f>Sheet1!$C$2:$C$9</c:f>
              <c:numCache>
                <c:formatCode>General</c:formatCode>
                <c:ptCount val="8"/>
                <c:pt idx="0">
                  <c:v>93.881436607529196</c:v>
                </c:pt>
                <c:pt idx="1">
                  <c:v>94.518728415832811</c:v>
                </c:pt>
                <c:pt idx="2">
                  <c:v>94.5</c:v>
                </c:pt>
                <c:pt idx="3">
                  <c:v>93.186666666666653</c:v>
                </c:pt>
                <c:pt idx="4">
                  <c:v>89.538331215586581</c:v>
                </c:pt>
                <c:pt idx="5">
                  <c:v>88.284456383851932</c:v>
                </c:pt>
                <c:pt idx="6">
                  <c:v>94.896456963391898</c:v>
                </c:pt>
                <c:pt idx="7">
                  <c:v>79.933333333333323</c:v>
                </c:pt>
              </c:numCache>
            </c:numRef>
          </c:val>
          <c:extLst>
            <c:ext xmlns:c16="http://schemas.microsoft.com/office/drawing/2014/chart" uri="{C3380CC4-5D6E-409C-BE32-E72D297353CC}">
              <c16:uniqueId val="{00000001-3FDE-41B6-9174-A97046521E6C}"/>
            </c:ext>
          </c:extLst>
        </c:ser>
        <c:ser>
          <c:idx val="2"/>
          <c:order val="2"/>
          <c:tx>
            <c:strRef>
              <c:f>Sheet1!$D$1</c:f>
              <c:strCache>
                <c:ptCount val="1"/>
                <c:pt idx="0">
                  <c:v>Independent</c:v>
                </c:pt>
              </c:strCache>
            </c:strRef>
          </c:tx>
          <c:spPr>
            <a:solidFill>
              <a:schemeClr val="accent3"/>
            </a:solidFill>
            <a:ln w="3175">
              <a:solidFill>
                <a:schemeClr val="tx1"/>
              </a:solidFill>
            </a:ln>
          </c:spPr>
          <c:invertIfNegative val="0"/>
          <c:cat>
            <c:strRef>
              <c:f>Sheet1!$A$2:$A$9</c:f>
              <c:strCache>
                <c:ptCount val="8"/>
                <c:pt idx="0">
                  <c:v>NSW</c:v>
                </c:pt>
                <c:pt idx="1">
                  <c:v>VIC</c:v>
                </c:pt>
                <c:pt idx="2">
                  <c:v>QLD</c:v>
                </c:pt>
                <c:pt idx="3">
                  <c:v>WA</c:v>
                </c:pt>
                <c:pt idx="4">
                  <c:v>SA</c:v>
                </c:pt>
                <c:pt idx="5">
                  <c:v>TAS</c:v>
                </c:pt>
                <c:pt idx="6">
                  <c:v>ACT *</c:v>
                </c:pt>
                <c:pt idx="7">
                  <c:v>NT</c:v>
                </c:pt>
              </c:strCache>
            </c:strRef>
          </c:cat>
          <c:val>
            <c:numRef>
              <c:f>Sheet1!$D$2:$D$9</c:f>
              <c:numCache>
                <c:formatCode>General</c:formatCode>
                <c:ptCount val="8"/>
                <c:pt idx="0">
                  <c:v>99.61343052794345</c:v>
                </c:pt>
                <c:pt idx="1">
                  <c:v>93.827866041833346</c:v>
                </c:pt>
                <c:pt idx="2">
                  <c:v>94.018972950659602</c:v>
                </c:pt>
                <c:pt idx="3">
                  <c:v>90.779948369517811</c:v>
                </c:pt>
                <c:pt idx="4">
                  <c:v>86.693318103940598</c:v>
                </c:pt>
                <c:pt idx="5">
                  <c:v>85.087867522811749</c:v>
                </c:pt>
                <c:pt idx="6">
                  <c:v>154.21052631578951</c:v>
                </c:pt>
                <c:pt idx="7">
                  <c:v>86.606972177102406</c:v>
                </c:pt>
              </c:numCache>
            </c:numRef>
          </c:val>
          <c:extLst>
            <c:ext xmlns:c16="http://schemas.microsoft.com/office/drawing/2014/chart" uri="{C3380CC4-5D6E-409C-BE32-E72D297353CC}">
              <c16:uniqueId val="{00000002-3FDE-41B6-9174-A97046521E6C}"/>
            </c:ext>
          </c:extLst>
        </c:ser>
        <c:dLbls>
          <c:showLegendKey val="0"/>
          <c:showVal val="0"/>
          <c:showCatName val="0"/>
          <c:showSerName val="0"/>
          <c:showPercent val="0"/>
          <c:showBubbleSize val="0"/>
        </c:dLbls>
        <c:gapWidth val="70"/>
        <c:axId val="197274088"/>
        <c:axId val="197274480"/>
      </c:barChart>
      <c:catAx>
        <c:axId val="197274088"/>
        <c:scaling>
          <c:orientation val="minMax"/>
        </c:scaling>
        <c:delete val="0"/>
        <c:axPos val="b"/>
        <c:numFmt formatCode="General" sourceLinked="1"/>
        <c:majorTickMark val="none"/>
        <c:minorTickMark val="none"/>
        <c:tickLblPos val="nextTo"/>
        <c:spPr>
          <a:ln>
            <a:solidFill>
              <a:schemeClr val="tx1"/>
            </a:solidFill>
          </a:ln>
        </c:spPr>
        <c:txPr>
          <a:bodyPr/>
          <a:lstStyle/>
          <a:p>
            <a:pPr>
              <a:defRPr sz="2200"/>
            </a:pPr>
            <a:endParaRPr lang="en-US"/>
          </a:p>
        </c:txPr>
        <c:crossAx val="197274480"/>
        <c:crosses val="autoZero"/>
        <c:auto val="1"/>
        <c:lblAlgn val="ctr"/>
        <c:lblOffset val="100"/>
        <c:noMultiLvlLbl val="0"/>
      </c:catAx>
      <c:valAx>
        <c:axId val="197274480"/>
        <c:scaling>
          <c:orientation val="minMax"/>
          <c:max val="120"/>
          <c:min val="6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197274088"/>
        <c:crosses val="autoZero"/>
        <c:crossBetween val="between"/>
        <c:majorUnit val="20"/>
      </c:valAx>
    </c:plotArea>
    <c:plotVisOnly val="1"/>
    <c:dispBlanksAs val="gap"/>
    <c:showDLblsOverMax val="0"/>
  </c:chart>
  <c:txPr>
    <a:bodyPr/>
    <a:lstStyle/>
    <a:p>
      <a:pPr>
        <a:defRPr sz="1800"/>
      </a:pPr>
      <a:endParaRPr lang="en-US"/>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1020418266438899E-2"/>
          <c:y val="3.2013852435112303E-2"/>
          <c:w val="0.75575050106395902"/>
          <c:h val="0.8960329227302346"/>
        </c:manualLayout>
      </c:layout>
      <c:lineChart>
        <c:grouping val="standard"/>
        <c:varyColors val="0"/>
        <c:ser>
          <c:idx val="0"/>
          <c:order val="0"/>
          <c:tx>
            <c:strRef>
              <c:f>Sheet1!$B$1</c:f>
              <c:strCache>
                <c:ptCount val="1"/>
                <c:pt idx="0">
                  <c:v>Legislation</c:v>
                </c:pt>
              </c:strCache>
            </c:strRef>
          </c:tx>
          <c:spPr>
            <a:ln w="50800">
              <a:solidFill>
                <a:srgbClr val="FFC35A"/>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Sheet1!$B$2:$B$14</c:f>
              <c:numCache>
                <c:formatCode>General</c:formatCode>
                <c:ptCount val="13"/>
                <c:pt idx="0">
                  <c:v>3.5620997431499761</c:v>
                </c:pt>
                <c:pt idx="1">
                  <c:v>3.345796315560003</c:v>
                </c:pt>
                <c:pt idx="2">
                  <c:v>3.0100375882507748</c:v>
                </c:pt>
                <c:pt idx="3">
                  <c:v>3.0656453262088901</c:v>
                </c:pt>
                <c:pt idx="4">
                  <c:v>3.1417491785971201</c:v>
                </c:pt>
                <c:pt idx="5">
                  <c:v>3.2344994924018939</c:v>
                </c:pt>
                <c:pt idx="6">
                  <c:v>3.3205017864136681</c:v>
                </c:pt>
                <c:pt idx="7">
                  <c:v>3.405442778722727</c:v>
                </c:pt>
                <c:pt idx="8">
                  <c:v>3.4872892189022799</c:v>
                </c:pt>
                <c:pt idx="9">
                  <c:v>3.5733904319541119</c:v>
                </c:pt>
                <c:pt idx="10">
                  <c:v>3.6504132693910649</c:v>
                </c:pt>
                <c:pt idx="11">
                  <c:v>3.7239605598566752</c:v>
                </c:pt>
                <c:pt idx="12">
                  <c:v>3.7931739573199308</c:v>
                </c:pt>
              </c:numCache>
            </c:numRef>
          </c:val>
          <c:smooth val="0"/>
          <c:extLst>
            <c:ext xmlns:c16="http://schemas.microsoft.com/office/drawing/2014/chart" uri="{C3380CC4-5D6E-409C-BE32-E72D297353CC}">
              <c16:uniqueId val="{00000000-DF83-408C-873D-7FE2E74B3AB3}"/>
            </c:ext>
          </c:extLst>
        </c:ser>
        <c:ser>
          <c:idx val="2"/>
          <c:order val="1"/>
          <c:tx>
            <c:strRef>
              <c:f>Sheet1!$D$1</c:f>
              <c:strCache>
                <c:ptCount val="1"/>
                <c:pt idx="0">
                  <c:v>Ongoing 3.56% model</c:v>
                </c:pt>
              </c:strCache>
            </c:strRef>
          </c:tx>
          <c:spPr>
            <a:ln w="50800">
              <a:solidFill>
                <a:srgbClr val="F68B33"/>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Sheet1!$D$2:$D$14</c:f>
              <c:numCache>
                <c:formatCode>General</c:formatCode>
                <c:ptCount val="13"/>
                <c:pt idx="0">
                  <c:v>3.5620997431499761</c:v>
                </c:pt>
                <c:pt idx="1">
                  <c:v>3.345796315560003</c:v>
                </c:pt>
                <c:pt idx="2">
                  <c:v>3.0100375882507748</c:v>
                </c:pt>
                <c:pt idx="3">
                  <c:v>3.1749745807630751</c:v>
                </c:pt>
                <c:pt idx="4">
                  <c:v>3.3712910933097802</c:v>
                </c:pt>
                <c:pt idx="5">
                  <c:v>3.5953547583473502</c:v>
                </c:pt>
                <c:pt idx="6">
                  <c:v>3.8265352365282612</c:v>
                </c:pt>
                <c:pt idx="7">
                  <c:v>4.0738266468366806</c:v>
                </c:pt>
                <c:pt idx="8">
                  <c:v>4.3358254795197269</c:v>
                </c:pt>
                <c:pt idx="9">
                  <c:v>4.6112855986737644</c:v>
                </c:pt>
                <c:pt idx="10">
                  <c:v>4.8959009040788963</c:v>
                </c:pt>
                <c:pt idx="11">
                  <c:v>5.1986511115571838</c:v>
                </c:pt>
                <c:pt idx="12">
                  <c:v>5.5156470265561044</c:v>
                </c:pt>
              </c:numCache>
            </c:numRef>
          </c:val>
          <c:smooth val="0"/>
          <c:extLst>
            <c:ext xmlns:c16="http://schemas.microsoft.com/office/drawing/2014/chart" uri="{C3380CC4-5D6E-409C-BE32-E72D297353CC}">
              <c16:uniqueId val="{00000001-DF83-408C-873D-7FE2E74B3AB3}"/>
            </c:ext>
          </c:extLst>
        </c:ser>
        <c:ser>
          <c:idx val="1"/>
          <c:order val="2"/>
          <c:tx>
            <c:strRef>
              <c:f>Sheet1!$C$1</c:f>
              <c:strCache>
                <c:ptCount val="1"/>
                <c:pt idx="0">
                  <c:v>2016 Budget</c:v>
                </c:pt>
              </c:strCache>
            </c:strRef>
          </c:tx>
          <c:spPr>
            <a:ln w="50800">
              <a:solidFill>
                <a:srgbClr val="D4582A"/>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Sheet1!$C$2:$C$14</c:f>
              <c:numCache>
                <c:formatCode>General</c:formatCode>
                <c:ptCount val="13"/>
                <c:pt idx="0">
                  <c:v>3.5620997431499761</c:v>
                </c:pt>
                <c:pt idx="1">
                  <c:v>3.345796315560003</c:v>
                </c:pt>
                <c:pt idx="2">
                  <c:v>3.0100375882507748</c:v>
                </c:pt>
                <c:pt idx="3">
                  <c:v>3.1749745807630751</c:v>
                </c:pt>
                <c:pt idx="4">
                  <c:v>3.3712910933097802</c:v>
                </c:pt>
                <c:pt idx="5">
                  <c:v>3.5953547583473502</c:v>
                </c:pt>
                <c:pt idx="6">
                  <c:v>3.9737085271785002</c:v>
                </c:pt>
                <c:pt idx="7">
                  <c:v>4.4252052378518218</c:v>
                </c:pt>
                <c:pt idx="8">
                  <c:v>4.926589445246857</c:v>
                </c:pt>
                <c:pt idx="9">
                  <c:v>5.4680824173033704</c:v>
                </c:pt>
                <c:pt idx="10">
                  <c:v>6.0449480441889492</c:v>
                </c:pt>
                <c:pt idx="11">
                  <c:v>6.6732667029507162</c:v>
                </c:pt>
                <c:pt idx="12">
                  <c:v>7.3473735615923754</c:v>
                </c:pt>
              </c:numCache>
            </c:numRef>
          </c:val>
          <c:smooth val="0"/>
          <c:extLst>
            <c:ext xmlns:c16="http://schemas.microsoft.com/office/drawing/2014/chart" uri="{C3380CC4-5D6E-409C-BE32-E72D297353CC}">
              <c16:uniqueId val="{00000002-DF83-408C-873D-7FE2E74B3AB3}"/>
            </c:ext>
          </c:extLst>
        </c:ser>
        <c:ser>
          <c:idx val="3"/>
          <c:order val="3"/>
          <c:tx>
            <c:strRef>
              <c:f>Sheet1!$F$1</c:f>
              <c:strCache>
                <c:ptCount val="1"/>
                <c:pt idx="0">
                  <c:v>Grattan model (after catch up)</c:v>
                </c:pt>
              </c:strCache>
            </c:strRef>
          </c:tx>
          <c:spPr>
            <a:ln w="50800">
              <a:solidFill>
                <a:srgbClr val="621214"/>
              </a:solidFill>
            </a:ln>
          </c:spPr>
          <c:marker>
            <c:symbol val="none"/>
          </c:marker>
          <c:cat>
            <c:numRef>
              <c:f>Sheet1!$A$2:$A$14</c:f>
              <c:numCache>
                <c:formatCode>General</c:formatCode>
                <c:ptCount val="13"/>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numCache>
            </c:numRef>
          </c:cat>
          <c:val>
            <c:numRef>
              <c:f>Sheet1!$F$2:$F$14</c:f>
              <c:numCache>
                <c:formatCode>General</c:formatCode>
                <c:ptCount val="13"/>
                <c:pt idx="0">
                  <c:v>3.5620997431499761</c:v>
                </c:pt>
                <c:pt idx="1">
                  <c:v>3.3457963155600039</c:v>
                </c:pt>
                <c:pt idx="2">
                  <c:v>2.6185090381924252</c:v>
                </c:pt>
                <c:pt idx="3">
                  <c:v>2.1998513874950278</c:v>
                </c:pt>
                <c:pt idx="4">
                  <c:v>1.7693018992046929</c:v>
                </c:pt>
                <c:pt idx="5">
                  <c:v>1.3126288243499631</c:v>
                </c:pt>
                <c:pt idx="6">
                  <c:v>0.81647560497060201</c:v>
                </c:pt>
                <c:pt idx="7">
                  <c:v>0.33109415702933598</c:v>
                </c:pt>
                <c:pt idx="8">
                  <c:v>0</c:v>
                </c:pt>
                <c:pt idx="9">
                  <c:v>0</c:v>
                </c:pt>
                <c:pt idx="10">
                  <c:v>0</c:v>
                </c:pt>
                <c:pt idx="11">
                  <c:v>0</c:v>
                </c:pt>
                <c:pt idx="12">
                  <c:v>0</c:v>
                </c:pt>
              </c:numCache>
            </c:numRef>
          </c:val>
          <c:smooth val="0"/>
          <c:extLst>
            <c:ext xmlns:c16="http://schemas.microsoft.com/office/drawing/2014/chart" uri="{C3380CC4-5D6E-409C-BE32-E72D297353CC}">
              <c16:uniqueId val="{00000003-DF83-408C-873D-7FE2E74B3AB3}"/>
            </c:ext>
          </c:extLst>
        </c:ser>
        <c:dLbls>
          <c:showLegendKey val="0"/>
          <c:showVal val="0"/>
          <c:showCatName val="0"/>
          <c:showSerName val="0"/>
          <c:showPercent val="0"/>
          <c:showBubbleSize val="0"/>
        </c:dLbls>
        <c:smooth val="0"/>
        <c:axId val="296612304"/>
        <c:axId val="296612696"/>
      </c:lineChart>
      <c:catAx>
        <c:axId val="296612304"/>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96612696"/>
        <c:crosses val="autoZero"/>
        <c:auto val="1"/>
        <c:lblAlgn val="ctr"/>
        <c:lblOffset val="100"/>
        <c:tickLblSkip val="2"/>
        <c:noMultiLvlLbl val="0"/>
      </c:catAx>
      <c:valAx>
        <c:axId val="296612696"/>
        <c:scaling>
          <c:orientation val="minMax"/>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96612304"/>
        <c:crosses val="autoZero"/>
        <c:crossBetween val="midCat"/>
        <c:majorUnit val="2"/>
      </c:valAx>
    </c:plotArea>
    <c:plotVisOnly val="1"/>
    <c:dispBlanksAs val="gap"/>
    <c:showDLblsOverMax val="0"/>
  </c:chart>
  <c:txPr>
    <a:bodyPr/>
    <a:lstStyle/>
    <a:p>
      <a:pPr>
        <a:defRPr sz="1800"/>
      </a:pPr>
      <a:endParaRPr lang="en-US"/>
    </a:p>
  </c:tx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9713306497281306E-2"/>
          <c:y val="2.5227577627631299E-2"/>
          <c:w val="0.89729726917758901"/>
          <c:h val="0.85743737346635096"/>
        </c:manualLayout>
      </c:layout>
      <c:scatterChart>
        <c:scatterStyle val="lineMarker"/>
        <c:varyColors val="0"/>
        <c:ser>
          <c:idx val="3"/>
          <c:order val="0"/>
          <c:tx>
            <c:v>Gridlines</c:v>
          </c:tx>
          <c:spPr>
            <a:ln w="9525">
              <a:solidFill>
                <a:srgbClr val="6A737B">
                  <a:lumMod val="60000"/>
                  <a:lumOff val="40000"/>
                </a:srgbClr>
              </a:solidFill>
            </a:ln>
          </c:spPr>
          <c:marker>
            <c:symbol val="none"/>
          </c:marker>
          <c:dPt>
            <c:idx val="2"/>
            <c:bubble3D val="0"/>
            <c:spPr>
              <a:ln w="9525">
                <a:noFill/>
              </a:ln>
            </c:spPr>
            <c:extLst>
              <c:ext xmlns:c16="http://schemas.microsoft.com/office/drawing/2014/chart" uri="{C3380CC4-5D6E-409C-BE32-E72D297353CC}">
                <c16:uniqueId val="{00000001-E9F1-4BD4-9D0D-7B57C14E06A0}"/>
              </c:ext>
            </c:extLst>
          </c:dPt>
          <c:dPt>
            <c:idx val="4"/>
            <c:bubble3D val="0"/>
            <c:spPr>
              <a:ln w="9525">
                <a:noFill/>
              </a:ln>
            </c:spPr>
            <c:extLst>
              <c:ext xmlns:c16="http://schemas.microsoft.com/office/drawing/2014/chart" uri="{C3380CC4-5D6E-409C-BE32-E72D297353CC}">
                <c16:uniqueId val="{00000003-E9F1-4BD4-9D0D-7B57C14E06A0}"/>
              </c:ext>
            </c:extLst>
          </c:dPt>
          <c:dPt>
            <c:idx val="6"/>
            <c:bubble3D val="0"/>
            <c:spPr>
              <a:ln w="9525">
                <a:noFill/>
              </a:ln>
            </c:spPr>
            <c:extLst>
              <c:ext xmlns:c16="http://schemas.microsoft.com/office/drawing/2014/chart" uri="{C3380CC4-5D6E-409C-BE32-E72D297353CC}">
                <c16:uniqueId val="{00000005-E9F1-4BD4-9D0D-7B57C14E06A0}"/>
              </c:ext>
            </c:extLst>
          </c:dPt>
          <c:dPt>
            <c:idx val="8"/>
            <c:bubble3D val="0"/>
            <c:spPr>
              <a:ln w="9525">
                <a:noFill/>
              </a:ln>
            </c:spPr>
            <c:extLst>
              <c:ext xmlns:c16="http://schemas.microsoft.com/office/drawing/2014/chart" uri="{C3380CC4-5D6E-409C-BE32-E72D297353CC}">
                <c16:uniqueId val="{00000007-E9F1-4BD4-9D0D-7B57C14E06A0}"/>
              </c:ext>
            </c:extLst>
          </c:dPt>
          <c:xVal>
            <c:numRef>
              <c:f>Sheet1!$K$2:$K$11</c:f>
              <c:numCache>
                <c:formatCode>General</c:formatCode>
                <c:ptCount val="10"/>
                <c:pt idx="0">
                  <c:v>0.5</c:v>
                </c:pt>
                <c:pt idx="1">
                  <c:v>4.0999999999999996</c:v>
                </c:pt>
                <c:pt idx="2">
                  <c:v>0.5</c:v>
                </c:pt>
                <c:pt idx="3">
                  <c:v>4.0999999999999996</c:v>
                </c:pt>
                <c:pt idx="4">
                  <c:v>0.5</c:v>
                </c:pt>
                <c:pt idx="5">
                  <c:v>4.0999999999999996</c:v>
                </c:pt>
                <c:pt idx="6">
                  <c:v>0.5</c:v>
                </c:pt>
                <c:pt idx="7">
                  <c:v>4.0999999999999996</c:v>
                </c:pt>
              </c:numCache>
            </c:numRef>
          </c:xVal>
          <c:yVal>
            <c:numRef>
              <c:f>Sheet1!$L$2:$L$11</c:f>
              <c:numCache>
                <c:formatCode>General</c:formatCode>
                <c:ptCount val="10"/>
                <c:pt idx="0">
                  <c:v>3</c:v>
                </c:pt>
                <c:pt idx="1">
                  <c:v>3</c:v>
                </c:pt>
                <c:pt idx="2">
                  <c:v>6</c:v>
                </c:pt>
                <c:pt idx="3">
                  <c:v>6</c:v>
                </c:pt>
                <c:pt idx="4">
                  <c:v>9</c:v>
                </c:pt>
                <c:pt idx="5">
                  <c:v>9</c:v>
                </c:pt>
                <c:pt idx="6">
                  <c:v>12</c:v>
                </c:pt>
                <c:pt idx="7">
                  <c:v>12</c:v>
                </c:pt>
              </c:numCache>
            </c:numRef>
          </c:yVal>
          <c:smooth val="0"/>
          <c:extLst>
            <c:ext xmlns:c16="http://schemas.microsoft.com/office/drawing/2014/chart" uri="{C3380CC4-5D6E-409C-BE32-E72D297353CC}">
              <c16:uniqueId val="{00000008-E9F1-4BD4-9D0D-7B57C14E06A0}"/>
            </c:ext>
          </c:extLst>
        </c:ser>
        <c:ser>
          <c:idx val="0"/>
          <c:order val="1"/>
          <c:tx>
            <c:strRef>
              <c:f>Sheet1!$C$1</c:f>
              <c:strCache>
                <c:ptCount val="1"/>
                <c:pt idx="0">
                  <c:v>20th</c:v>
                </c:pt>
              </c:strCache>
            </c:strRef>
          </c:tx>
          <c:spPr>
            <a:ln w="50800">
              <a:solidFill>
                <a:srgbClr val="FFC35A"/>
              </a:solidFill>
            </a:ln>
          </c:spPr>
          <c:marker>
            <c:symbol val="circle"/>
            <c:size val="10"/>
            <c:spPr>
              <a:solidFill>
                <a:srgbClr val="FFC35A"/>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Sheet1!$C$2:$C$5</c:f>
              <c:numCache>
                <c:formatCode>0.00</c:formatCode>
                <c:ptCount val="4"/>
                <c:pt idx="0">
                  <c:v>4.6324094936314912</c:v>
                </c:pt>
                <c:pt idx="1">
                  <c:v>6.1023166866514282</c:v>
                </c:pt>
                <c:pt idx="2">
                  <c:v>8.05528871697976</c:v>
                </c:pt>
                <c:pt idx="3">
                  <c:v>10.25802890119404</c:v>
                </c:pt>
              </c:numCache>
            </c:numRef>
          </c:yVal>
          <c:smooth val="0"/>
          <c:extLst>
            <c:ext xmlns:c16="http://schemas.microsoft.com/office/drawing/2014/chart" uri="{C3380CC4-5D6E-409C-BE32-E72D297353CC}">
              <c16:uniqueId val="{00000009-E9F1-4BD4-9D0D-7B57C14E06A0}"/>
            </c:ext>
          </c:extLst>
        </c:ser>
        <c:ser>
          <c:idx val="1"/>
          <c:order val="2"/>
          <c:tx>
            <c:strRef>
              <c:f>Sheet1!$D$1</c:f>
              <c:strCache>
                <c:ptCount val="1"/>
                <c:pt idx="0">
                  <c:v>50th</c:v>
                </c:pt>
              </c:strCache>
            </c:strRef>
          </c:tx>
          <c:spPr>
            <a:ln w="50800">
              <a:solidFill>
                <a:srgbClr val="F68B33"/>
              </a:solidFill>
            </a:ln>
          </c:spPr>
          <c:marker>
            <c:symbol val="circle"/>
            <c:size val="10"/>
            <c:spPr>
              <a:solidFill>
                <a:srgbClr val="F68B33"/>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Sheet1!$D$2:$D$5</c:f>
              <c:numCache>
                <c:formatCode>0.00</c:formatCode>
                <c:ptCount val="4"/>
                <c:pt idx="0">
                  <c:v>4.6324094936314912</c:v>
                </c:pt>
                <c:pt idx="1">
                  <c:v>6.6779685309239456</c:v>
                </c:pt>
                <c:pt idx="2">
                  <c:v>8.7189501212904048</c:v>
                </c:pt>
                <c:pt idx="3">
                  <c:v>10.904816897536829</c:v>
                </c:pt>
              </c:numCache>
            </c:numRef>
          </c:yVal>
          <c:smooth val="0"/>
          <c:extLst>
            <c:ext xmlns:c16="http://schemas.microsoft.com/office/drawing/2014/chart" uri="{C3380CC4-5D6E-409C-BE32-E72D297353CC}">
              <c16:uniqueId val="{0000000A-E9F1-4BD4-9D0D-7B57C14E06A0}"/>
            </c:ext>
          </c:extLst>
        </c:ser>
        <c:ser>
          <c:idx val="2"/>
          <c:order val="3"/>
          <c:tx>
            <c:strRef>
              <c:f>Sheet1!$E$1</c:f>
              <c:strCache>
                <c:ptCount val="1"/>
                <c:pt idx="0">
                  <c:v>80th</c:v>
                </c:pt>
              </c:strCache>
            </c:strRef>
          </c:tx>
          <c:spPr>
            <a:ln w="50800">
              <a:solidFill>
                <a:srgbClr val="A02226"/>
              </a:solidFill>
            </a:ln>
          </c:spPr>
          <c:marker>
            <c:symbol val="circle"/>
            <c:size val="10"/>
            <c:spPr>
              <a:solidFill>
                <a:srgbClr val="A02226"/>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Sheet1!$E$2:$E$5</c:f>
              <c:numCache>
                <c:formatCode>0.00</c:formatCode>
                <c:ptCount val="4"/>
                <c:pt idx="0">
                  <c:v>4.6324094936314912</c:v>
                </c:pt>
                <c:pt idx="1">
                  <c:v>7.8215417129688189</c:v>
                </c:pt>
                <c:pt idx="2">
                  <c:v>10.20298078046102</c:v>
                </c:pt>
                <c:pt idx="3">
                  <c:v>12.69061638960012</c:v>
                </c:pt>
              </c:numCache>
            </c:numRef>
          </c:yVal>
          <c:smooth val="0"/>
          <c:extLst>
            <c:ext xmlns:c16="http://schemas.microsoft.com/office/drawing/2014/chart" uri="{C3380CC4-5D6E-409C-BE32-E72D297353CC}">
              <c16:uniqueId val="{0000000B-E9F1-4BD4-9D0D-7B57C14E06A0}"/>
            </c:ext>
          </c:extLst>
        </c:ser>
        <c:ser>
          <c:idx val="10"/>
          <c:order val="4"/>
          <c:tx>
            <c:v>Tick marks</c:v>
          </c:tx>
          <c:spPr>
            <a:ln>
              <a:noFill/>
            </a:ln>
          </c:spPr>
          <c:marker>
            <c:symbol val="none"/>
          </c:marker>
          <c:errBars>
            <c:errDir val="y"/>
            <c:errBarType val="minus"/>
            <c:errValType val="fixedVal"/>
            <c:noEndCap val="1"/>
            <c:val val="0.2"/>
          </c:errBars>
          <c:xVal>
            <c:numRef>
              <c:f>Sheet1!$H$2:$H$5</c:f>
              <c:numCache>
                <c:formatCode>General</c:formatCode>
                <c:ptCount val="4"/>
                <c:pt idx="0">
                  <c:v>1</c:v>
                </c:pt>
                <c:pt idx="1">
                  <c:v>2</c:v>
                </c:pt>
                <c:pt idx="2">
                  <c:v>3</c:v>
                </c:pt>
                <c:pt idx="3">
                  <c:v>4</c:v>
                </c:pt>
              </c:numCache>
            </c:numRef>
          </c:xVal>
          <c:yVal>
            <c:numRef>
              <c:f>Sheet1!$I$2:$I$5</c:f>
              <c:numCache>
                <c:formatCode>General</c:formatCode>
                <c:ptCount val="4"/>
                <c:pt idx="0">
                  <c:v>1.5</c:v>
                </c:pt>
                <c:pt idx="1">
                  <c:v>1.5</c:v>
                </c:pt>
                <c:pt idx="2">
                  <c:v>1.5</c:v>
                </c:pt>
                <c:pt idx="3">
                  <c:v>1.5</c:v>
                </c:pt>
              </c:numCache>
            </c:numRef>
          </c:yVal>
          <c:smooth val="0"/>
          <c:extLst>
            <c:ext xmlns:c16="http://schemas.microsoft.com/office/drawing/2014/chart" uri="{C3380CC4-5D6E-409C-BE32-E72D297353CC}">
              <c16:uniqueId val="{0000000C-E9F1-4BD4-9D0D-7B57C14E06A0}"/>
            </c:ext>
          </c:extLst>
        </c:ser>
        <c:dLbls>
          <c:showLegendKey val="0"/>
          <c:showVal val="0"/>
          <c:showCatName val="0"/>
          <c:showSerName val="0"/>
          <c:showPercent val="0"/>
          <c:showBubbleSize val="0"/>
        </c:dLbls>
        <c:axId val="296613480"/>
        <c:axId val="296613872"/>
      </c:scatterChart>
      <c:valAx>
        <c:axId val="296613480"/>
        <c:scaling>
          <c:orientation val="minMax"/>
          <c:max val="4.5"/>
          <c:min val="0.5"/>
        </c:scaling>
        <c:delete val="0"/>
        <c:axPos val="b"/>
        <c:numFmt formatCode="General" sourceLinked="1"/>
        <c:majorTickMark val="none"/>
        <c:minorTickMark val="none"/>
        <c:tickLblPos val="none"/>
        <c:spPr>
          <a:ln>
            <a:solidFill>
              <a:srgbClr val="000000"/>
            </a:solidFill>
          </a:ln>
        </c:spPr>
        <c:txPr>
          <a:bodyPr/>
          <a:lstStyle/>
          <a:p>
            <a:pPr>
              <a:defRPr sz="2200"/>
            </a:pPr>
            <a:endParaRPr lang="en-US"/>
          </a:p>
        </c:txPr>
        <c:crossAx val="296613872"/>
        <c:crossesAt val="1.5"/>
        <c:crossBetween val="midCat"/>
        <c:minorUnit val="1"/>
      </c:valAx>
      <c:valAx>
        <c:axId val="296613872"/>
        <c:scaling>
          <c:orientation val="minMax"/>
          <c:max val="12.8"/>
          <c:min val="0"/>
        </c:scaling>
        <c:delete val="0"/>
        <c:axPos val="l"/>
        <c:numFmt formatCode="General" sourceLinked="0"/>
        <c:majorTickMark val="out"/>
        <c:minorTickMark val="none"/>
        <c:tickLblPos val="low"/>
        <c:spPr>
          <a:ln>
            <a:noFill/>
          </a:ln>
        </c:spPr>
        <c:txPr>
          <a:bodyPr/>
          <a:lstStyle/>
          <a:p>
            <a:pPr>
              <a:defRPr sz="2200">
                <a:solidFill>
                  <a:schemeClr val="bg1"/>
                </a:solidFill>
              </a:defRPr>
            </a:pPr>
            <a:endParaRPr lang="en-US"/>
          </a:p>
        </c:txPr>
        <c:crossAx val="296613480"/>
        <c:crossesAt val="0.8"/>
        <c:crossBetween val="midCat"/>
        <c:majorUnit val="3"/>
      </c:valAx>
    </c:plotArea>
    <c:plotVisOnly val="1"/>
    <c:dispBlanksAs val="gap"/>
    <c:showDLblsOverMax val="0"/>
  </c:chart>
  <c:txPr>
    <a:bodyPr/>
    <a:lstStyle/>
    <a:p>
      <a:pPr>
        <a:defRPr sz="1800"/>
      </a:pPr>
      <a:endParaRPr lang="en-US"/>
    </a:p>
  </c:txPr>
  <c:externalData r:id="rId2">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9713306497281306E-2"/>
          <c:y val="2.5227577627631299E-2"/>
          <c:w val="0.89729726917758901"/>
          <c:h val="0.85743737346635096"/>
        </c:manualLayout>
      </c:layout>
      <c:scatterChart>
        <c:scatterStyle val="lineMarker"/>
        <c:varyColors val="0"/>
        <c:ser>
          <c:idx val="3"/>
          <c:order val="0"/>
          <c:tx>
            <c:v>Gridlines</c:v>
          </c:tx>
          <c:spPr>
            <a:ln w="9525">
              <a:solidFill>
                <a:srgbClr val="6A737B">
                  <a:lumMod val="60000"/>
                  <a:lumOff val="40000"/>
                </a:srgbClr>
              </a:solidFill>
            </a:ln>
          </c:spPr>
          <c:marker>
            <c:symbol val="none"/>
          </c:marker>
          <c:dPt>
            <c:idx val="2"/>
            <c:bubble3D val="0"/>
            <c:spPr>
              <a:ln w="9525">
                <a:noFill/>
              </a:ln>
            </c:spPr>
            <c:extLst>
              <c:ext xmlns:c16="http://schemas.microsoft.com/office/drawing/2014/chart" uri="{C3380CC4-5D6E-409C-BE32-E72D297353CC}">
                <c16:uniqueId val="{00000001-0071-48A6-98E8-E7BD973AB0E8}"/>
              </c:ext>
            </c:extLst>
          </c:dPt>
          <c:dPt>
            <c:idx val="4"/>
            <c:bubble3D val="0"/>
            <c:spPr>
              <a:ln w="9525">
                <a:noFill/>
              </a:ln>
            </c:spPr>
            <c:extLst>
              <c:ext xmlns:c16="http://schemas.microsoft.com/office/drawing/2014/chart" uri="{C3380CC4-5D6E-409C-BE32-E72D297353CC}">
                <c16:uniqueId val="{00000003-0071-48A6-98E8-E7BD973AB0E8}"/>
              </c:ext>
            </c:extLst>
          </c:dPt>
          <c:dPt>
            <c:idx val="6"/>
            <c:bubble3D val="0"/>
            <c:spPr>
              <a:ln w="9525">
                <a:noFill/>
              </a:ln>
            </c:spPr>
            <c:extLst>
              <c:ext xmlns:c16="http://schemas.microsoft.com/office/drawing/2014/chart" uri="{C3380CC4-5D6E-409C-BE32-E72D297353CC}">
                <c16:uniqueId val="{00000005-0071-48A6-98E8-E7BD973AB0E8}"/>
              </c:ext>
            </c:extLst>
          </c:dPt>
          <c:dPt>
            <c:idx val="8"/>
            <c:bubble3D val="0"/>
            <c:spPr>
              <a:ln w="9525">
                <a:noFill/>
              </a:ln>
            </c:spPr>
            <c:extLst>
              <c:ext xmlns:c16="http://schemas.microsoft.com/office/drawing/2014/chart" uri="{C3380CC4-5D6E-409C-BE32-E72D297353CC}">
                <c16:uniqueId val="{00000007-0071-48A6-98E8-E7BD973AB0E8}"/>
              </c:ext>
            </c:extLst>
          </c:dPt>
          <c:xVal>
            <c:numRef>
              <c:f>Sheet1!$K$2:$K$11</c:f>
              <c:numCache>
                <c:formatCode>General</c:formatCode>
                <c:ptCount val="10"/>
                <c:pt idx="0">
                  <c:v>0.5</c:v>
                </c:pt>
                <c:pt idx="1">
                  <c:v>4.0999999999999996</c:v>
                </c:pt>
                <c:pt idx="2">
                  <c:v>0.5</c:v>
                </c:pt>
                <c:pt idx="3">
                  <c:v>4.0999999999999996</c:v>
                </c:pt>
                <c:pt idx="4">
                  <c:v>0.5</c:v>
                </c:pt>
                <c:pt idx="5">
                  <c:v>4.0999999999999996</c:v>
                </c:pt>
                <c:pt idx="6">
                  <c:v>0.5</c:v>
                </c:pt>
                <c:pt idx="7">
                  <c:v>4.0999999999999996</c:v>
                </c:pt>
              </c:numCache>
            </c:numRef>
          </c:xVal>
          <c:yVal>
            <c:numRef>
              <c:f>Sheet1!$L$2:$L$11</c:f>
              <c:numCache>
                <c:formatCode>General</c:formatCode>
                <c:ptCount val="10"/>
                <c:pt idx="0">
                  <c:v>3</c:v>
                </c:pt>
                <c:pt idx="1">
                  <c:v>3</c:v>
                </c:pt>
                <c:pt idx="2">
                  <c:v>6</c:v>
                </c:pt>
                <c:pt idx="3">
                  <c:v>6</c:v>
                </c:pt>
                <c:pt idx="4">
                  <c:v>9</c:v>
                </c:pt>
                <c:pt idx="5">
                  <c:v>9</c:v>
                </c:pt>
                <c:pt idx="6">
                  <c:v>12</c:v>
                </c:pt>
                <c:pt idx="7">
                  <c:v>12</c:v>
                </c:pt>
              </c:numCache>
            </c:numRef>
          </c:yVal>
          <c:smooth val="0"/>
          <c:extLst>
            <c:ext xmlns:c16="http://schemas.microsoft.com/office/drawing/2014/chart" uri="{C3380CC4-5D6E-409C-BE32-E72D297353CC}">
              <c16:uniqueId val="{00000008-0071-48A6-98E8-E7BD973AB0E8}"/>
            </c:ext>
          </c:extLst>
        </c:ser>
        <c:ser>
          <c:idx val="0"/>
          <c:order val="1"/>
          <c:tx>
            <c:strRef>
              <c:f>Sheet1!$C$1</c:f>
              <c:strCache>
                <c:ptCount val="1"/>
                <c:pt idx="0">
                  <c:v>20th</c:v>
                </c:pt>
              </c:strCache>
            </c:strRef>
          </c:tx>
          <c:spPr>
            <a:ln w="50800">
              <a:solidFill>
                <a:srgbClr val="FFC35A"/>
              </a:solidFill>
            </a:ln>
          </c:spPr>
          <c:marker>
            <c:symbol val="circle"/>
            <c:size val="10"/>
            <c:spPr>
              <a:solidFill>
                <a:srgbClr val="FFC35A"/>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Sheet1!$C$2:$C$5</c:f>
              <c:numCache>
                <c:formatCode>0.00</c:formatCode>
                <c:ptCount val="4"/>
                <c:pt idx="0">
                  <c:v>3.1332497155500829</c:v>
                </c:pt>
                <c:pt idx="1">
                  <c:v>4.7565260595695857</c:v>
                </c:pt>
                <c:pt idx="2">
                  <c:v>6.4011595534708734</c:v>
                </c:pt>
                <c:pt idx="3">
                  <c:v>8.5678776116653204</c:v>
                </c:pt>
              </c:numCache>
            </c:numRef>
          </c:yVal>
          <c:smooth val="0"/>
          <c:extLst>
            <c:ext xmlns:c16="http://schemas.microsoft.com/office/drawing/2014/chart" uri="{C3380CC4-5D6E-409C-BE32-E72D297353CC}">
              <c16:uniqueId val="{00000009-0071-48A6-98E8-E7BD973AB0E8}"/>
            </c:ext>
          </c:extLst>
        </c:ser>
        <c:ser>
          <c:idx val="1"/>
          <c:order val="2"/>
          <c:tx>
            <c:strRef>
              <c:f>Sheet1!$D$1</c:f>
              <c:strCache>
                <c:ptCount val="1"/>
                <c:pt idx="0">
                  <c:v>50th</c:v>
                </c:pt>
              </c:strCache>
            </c:strRef>
          </c:tx>
          <c:spPr>
            <a:ln w="50800">
              <a:solidFill>
                <a:srgbClr val="F68B33"/>
              </a:solidFill>
            </a:ln>
          </c:spPr>
          <c:marker>
            <c:symbol val="circle"/>
            <c:size val="10"/>
            <c:spPr>
              <a:solidFill>
                <a:srgbClr val="F68B33"/>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Sheet1!$D$2:$D$5</c:f>
              <c:numCache>
                <c:formatCode>0.00</c:formatCode>
                <c:ptCount val="4"/>
                <c:pt idx="0">
                  <c:v>3.1332497155500829</c:v>
                </c:pt>
                <c:pt idx="1">
                  <c:v>5.0851782391759386</c:v>
                </c:pt>
                <c:pt idx="2">
                  <c:v>6.8641686455934376</c:v>
                </c:pt>
                <c:pt idx="3">
                  <c:v>9.1073835986278162</c:v>
                </c:pt>
              </c:numCache>
            </c:numRef>
          </c:yVal>
          <c:smooth val="0"/>
          <c:extLst>
            <c:ext xmlns:c16="http://schemas.microsoft.com/office/drawing/2014/chart" uri="{C3380CC4-5D6E-409C-BE32-E72D297353CC}">
              <c16:uniqueId val="{0000000A-0071-48A6-98E8-E7BD973AB0E8}"/>
            </c:ext>
          </c:extLst>
        </c:ser>
        <c:ser>
          <c:idx val="2"/>
          <c:order val="3"/>
          <c:tx>
            <c:strRef>
              <c:f>Sheet1!$E$1</c:f>
              <c:strCache>
                <c:ptCount val="1"/>
                <c:pt idx="0">
                  <c:v>80th</c:v>
                </c:pt>
              </c:strCache>
            </c:strRef>
          </c:tx>
          <c:spPr>
            <a:ln w="50800">
              <a:solidFill>
                <a:srgbClr val="A02226"/>
              </a:solidFill>
            </a:ln>
          </c:spPr>
          <c:marker>
            <c:symbol val="circle"/>
            <c:size val="10"/>
            <c:spPr>
              <a:solidFill>
                <a:srgbClr val="A02226"/>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Sheet1!$E$2:$E$5</c:f>
              <c:numCache>
                <c:formatCode>0.00</c:formatCode>
                <c:ptCount val="4"/>
                <c:pt idx="0">
                  <c:v>3.1332497155500829</c:v>
                </c:pt>
                <c:pt idx="1">
                  <c:v>5.7495692898753301</c:v>
                </c:pt>
                <c:pt idx="2">
                  <c:v>7.9335283605297011</c:v>
                </c:pt>
                <c:pt idx="3">
                  <c:v>10.540097913783811</c:v>
                </c:pt>
              </c:numCache>
            </c:numRef>
          </c:yVal>
          <c:smooth val="0"/>
          <c:extLst>
            <c:ext xmlns:c16="http://schemas.microsoft.com/office/drawing/2014/chart" uri="{C3380CC4-5D6E-409C-BE32-E72D297353CC}">
              <c16:uniqueId val="{0000000B-0071-48A6-98E8-E7BD973AB0E8}"/>
            </c:ext>
          </c:extLst>
        </c:ser>
        <c:ser>
          <c:idx val="10"/>
          <c:order val="4"/>
          <c:tx>
            <c:v>Tick marks</c:v>
          </c:tx>
          <c:spPr>
            <a:ln>
              <a:noFill/>
            </a:ln>
          </c:spPr>
          <c:marker>
            <c:symbol val="none"/>
          </c:marker>
          <c:errBars>
            <c:errDir val="y"/>
            <c:errBarType val="minus"/>
            <c:errValType val="fixedVal"/>
            <c:noEndCap val="1"/>
            <c:val val="0.2"/>
          </c:errBars>
          <c:xVal>
            <c:numRef>
              <c:f>Sheet1!$H$2:$H$5</c:f>
              <c:numCache>
                <c:formatCode>General</c:formatCode>
                <c:ptCount val="4"/>
                <c:pt idx="0">
                  <c:v>1</c:v>
                </c:pt>
                <c:pt idx="1">
                  <c:v>2</c:v>
                </c:pt>
                <c:pt idx="2">
                  <c:v>3</c:v>
                </c:pt>
                <c:pt idx="3">
                  <c:v>4</c:v>
                </c:pt>
              </c:numCache>
            </c:numRef>
          </c:xVal>
          <c:yVal>
            <c:numRef>
              <c:f>Sheet1!$I$2:$I$5</c:f>
              <c:numCache>
                <c:formatCode>General</c:formatCode>
                <c:ptCount val="4"/>
                <c:pt idx="0">
                  <c:v>1.5</c:v>
                </c:pt>
                <c:pt idx="1">
                  <c:v>1.5</c:v>
                </c:pt>
                <c:pt idx="2">
                  <c:v>1.5</c:v>
                </c:pt>
                <c:pt idx="3">
                  <c:v>1.5</c:v>
                </c:pt>
              </c:numCache>
            </c:numRef>
          </c:yVal>
          <c:smooth val="0"/>
          <c:extLst>
            <c:ext xmlns:c16="http://schemas.microsoft.com/office/drawing/2014/chart" uri="{C3380CC4-5D6E-409C-BE32-E72D297353CC}">
              <c16:uniqueId val="{0000000C-0071-48A6-98E8-E7BD973AB0E8}"/>
            </c:ext>
          </c:extLst>
        </c:ser>
        <c:dLbls>
          <c:showLegendKey val="0"/>
          <c:showVal val="0"/>
          <c:showCatName val="0"/>
          <c:showSerName val="0"/>
          <c:showPercent val="0"/>
          <c:showBubbleSize val="0"/>
        </c:dLbls>
        <c:axId val="296614656"/>
        <c:axId val="298501832"/>
      </c:scatterChart>
      <c:valAx>
        <c:axId val="296614656"/>
        <c:scaling>
          <c:orientation val="minMax"/>
          <c:max val="4.5"/>
          <c:min val="0.5"/>
        </c:scaling>
        <c:delete val="0"/>
        <c:axPos val="b"/>
        <c:numFmt formatCode="General" sourceLinked="1"/>
        <c:majorTickMark val="none"/>
        <c:minorTickMark val="none"/>
        <c:tickLblPos val="none"/>
        <c:spPr>
          <a:ln>
            <a:solidFill>
              <a:srgbClr val="000000"/>
            </a:solidFill>
          </a:ln>
        </c:spPr>
        <c:txPr>
          <a:bodyPr/>
          <a:lstStyle/>
          <a:p>
            <a:pPr>
              <a:defRPr sz="2200"/>
            </a:pPr>
            <a:endParaRPr lang="en-US"/>
          </a:p>
        </c:txPr>
        <c:crossAx val="298501832"/>
        <c:crossesAt val="1.5"/>
        <c:crossBetween val="midCat"/>
        <c:minorUnit val="1"/>
      </c:valAx>
      <c:valAx>
        <c:axId val="298501832"/>
        <c:scaling>
          <c:orientation val="minMax"/>
          <c:max val="12.8"/>
          <c:min val="0"/>
        </c:scaling>
        <c:delete val="0"/>
        <c:axPos val="l"/>
        <c:numFmt formatCode="General" sourceLinked="0"/>
        <c:majorTickMark val="out"/>
        <c:minorTickMark val="none"/>
        <c:tickLblPos val="low"/>
        <c:spPr>
          <a:ln>
            <a:noFill/>
          </a:ln>
        </c:spPr>
        <c:txPr>
          <a:bodyPr/>
          <a:lstStyle/>
          <a:p>
            <a:pPr>
              <a:defRPr sz="2200">
                <a:solidFill>
                  <a:schemeClr val="bg1"/>
                </a:solidFill>
              </a:defRPr>
            </a:pPr>
            <a:endParaRPr lang="en-US"/>
          </a:p>
        </c:txPr>
        <c:crossAx val="296614656"/>
        <c:crossesAt val="0.8"/>
        <c:crossBetween val="midCat"/>
        <c:majorUnit val="3"/>
      </c:valAx>
    </c:plotArea>
    <c:plotVisOnly val="1"/>
    <c:dispBlanksAs val="gap"/>
    <c:showDLblsOverMax val="0"/>
  </c:chart>
  <c:txPr>
    <a:bodyPr/>
    <a:lstStyle/>
    <a:p>
      <a:pPr>
        <a:defRPr sz="1800"/>
      </a:pPr>
      <a:endParaRPr lang="en-US"/>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9713306497281306E-2"/>
          <c:y val="2.5227577627631299E-2"/>
          <c:w val="0.89729726917758901"/>
          <c:h val="0.85743737346635096"/>
        </c:manualLayout>
      </c:layout>
      <c:scatterChart>
        <c:scatterStyle val="lineMarker"/>
        <c:varyColors val="0"/>
        <c:ser>
          <c:idx val="3"/>
          <c:order val="0"/>
          <c:tx>
            <c:v>Gridlines</c:v>
          </c:tx>
          <c:spPr>
            <a:ln w="9525">
              <a:solidFill>
                <a:srgbClr val="6A737B">
                  <a:lumMod val="60000"/>
                  <a:lumOff val="40000"/>
                </a:srgbClr>
              </a:solidFill>
            </a:ln>
          </c:spPr>
          <c:marker>
            <c:symbol val="none"/>
          </c:marker>
          <c:dPt>
            <c:idx val="2"/>
            <c:bubble3D val="0"/>
            <c:spPr>
              <a:ln w="9525">
                <a:noFill/>
              </a:ln>
            </c:spPr>
            <c:extLst>
              <c:ext xmlns:c16="http://schemas.microsoft.com/office/drawing/2014/chart" uri="{C3380CC4-5D6E-409C-BE32-E72D297353CC}">
                <c16:uniqueId val="{00000004-1E80-4DFF-AE95-F73FA683F675}"/>
              </c:ext>
            </c:extLst>
          </c:dPt>
          <c:dPt>
            <c:idx val="4"/>
            <c:bubble3D val="0"/>
            <c:spPr>
              <a:ln w="9525">
                <a:noFill/>
              </a:ln>
            </c:spPr>
            <c:extLst>
              <c:ext xmlns:c16="http://schemas.microsoft.com/office/drawing/2014/chart" uri="{C3380CC4-5D6E-409C-BE32-E72D297353CC}">
                <c16:uniqueId val="{00000003-1E80-4DFF-AE95-F73FA683F675}"/>
              </c:ext>
            </c:extLst>
          </c:dPt>
          <c:dPt>
            <c:idx val="6"/>
            <c:bubble3D val="0"/>
            <c:spPr>
              <a:ln w="9525">
                <a:noFill/>
              </a:ln>
            </c:spPr>
            <c:extLst>
              <c:ext xmlns:c16="http://schemas.microsoft.com/office/drawing/2014/chart" uri="{C3380CC4-5D6E-409C-BE32-E72D297353CC}">
                <c16:uniqueId val="{00000002-1E80-4DFF-AE95-F73FA683F675}"/>
              </c:ext>
            </c:extLst>
          </c:dPt>
          <c:dPt>
            <c:idx val="8"/>
            <c:bubble3D val="0"/>
            <c:spPr>
              <a:ln w="9525">
                <a:noFill/>
              </a:ln>
            </c:spPr>
            <c:extLst>
              <c:ext xmlns:c16="http://schemas.microsoft.com/office/drawing/2014/chart" uri="{C3380CC4-5D6E-409C-BE32-E72D297353CC}">
                <c16:uniqueId val="{00000001-1E80-4DFF-AE95-F73FA683F675}"/>
              </c:ext>
            </c:extLst>
          </c:dPt>
          <c:xVal>
            <c:numRef>
              <c:f>Sheet1!$K$2:$K$11</c:f>
              <c:numCache>
                <c:formatCode>General</c:formatCode>
                <c:ptCount val="10"/>
                <c:pt idx="0">
                  <c:v>0.5</c:v>
                </c:pt>
                <c:pt idx="1">
                  <c:v>4.0999999999999996</c:v>
                </c:pt>
                <c:pt idx="2">
                  <c:v>0.5</c:v>
                </c:pt>
                <c:pt idx="3">
                  <c:v>4.0999999999999996</c:v>
                </c:pt>
                <c:pt idx="4">
                  <c:v>0.5</c:v>
                </c:pt>
                <c:pt idx="5">
                  <c:v>4.0999999999999996</c:v>
                </c:pt>
                <c:pt idx="6">
                  <c:v>0.5</c:v>
                </c:pt>
                <c:pt idx="7">
                  <c:v>4.0999999999999996</c:v>
                </c:pt>
              </c:numCache>
            </c:numRef>
          </c:xVal>
          <c:yVal>
            <c:numRef>
              <c:f>Sheet1!$L$2:$L$11</c:f>
              <c:numCache>
                <c:formatCode>General</c:formatCode>
                <c:ptCount val="10"/>
                <c:pt idx="0">
                  <c:v>3</c:v>
                </c:pt>
                <c:pt idx="1">
                  <c:v>3</c:v>
                </c:pt>
                <c:pt idx="2">
                  <c:v>6</c:v>
                </c:pt>
                <c:pt idx="3">
                  <c:v>6</c:v>
                </c:pt>
                <c:pt idx="4">
                  <c:v>9</c:v>
                </c:pt>
                <c:pt idx="5">
                  <c:v>9</c:v>
                </c:pt>
                <c:pt idx="6">
                  <c:v>12</c:v>
                </c:pt>
                <c:pt idx="7">
                  <c:v>12</c:v>
                </c:pt>
              </c:numCache>
            </c:numRef>
          </c:yVal>
          <c:smooth val="0"/>
          <c:extLst>
            <c:ext xmlns:c16="http://schemas.microsoft.com/office/drawing/2014/chart" uri="{C3380CC4-5D6E-409C-BE32-E72D297353CC}">
              <c16:uniqueId val="{00000000-1E80-4DFF-AE95-F73FA683F675}"/>
            </c:ext>
          </c:extLst>
        </c:ser>
        <c:ser>
          <c:idx val="0"/>
          <c:order val="1"/>
          <c:tx>
            <c:strRef>
              <c:f>Sheet1!$C$1</c:f>
              <c:strCache>
                <c:ptCount val="1"/>
                <c:pt idx="0">
                  <c:v>20th</c:v>
                </c:pt>
              </c:strCache>
            </c:strRef>
          </c:tx>
          <c:spPr>
            <a:ln w="50800">
              <a:solidFill>
                <a:srgbClr val="FFC35A"/>
              </a:solidFill>
            </a:ln>
          </c:spPr>
          <c:marker>
            <c:symbol val="circle"/>
            <c:size val="10"/>
            <c:spPr>
              <a:solidFill>
                <a:srgbClr val="FFC35A"/>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Sheet1!$C$2:$C$5</c:f>
              <c:numCache>
                <c:formatCode>0.00</c:formatCode>
                <c:ptCount val="4"/>
                <c:pt idx="0">
                  <c:v>1.96555021544446</c:v>
                </c:pt>
                <c:pt idx="1">
                  <c:v>3.9466268018112731</c:v>
                </c:pt>
                <c:pt idx="2">
                  <c:v>5.0901668283025474</c:v>
                </c:pt>
                <c:pt idx="3">
                  <c:v>7.2303938758839701</c:v>
                </c:pt>
              </c:numCache>
            </c:numRef>
          </c:yVal>
          <c:smooth val="0"/>
          <c:extLst>
            <c:ext xmlns:c16="http://schemas.microsoft.com/office/drawing/2014/chart" uri="{C3380CC4-5D6E-409C-BE32-E72D297353CC}">
              <c16:uniqueId val="{00000004-4BBE-44CF-AEED-AE07F14A9904}"/>
            </c:ext>
          </c:extLst>
        </c:ser>
        <c:ser>
          <c:idx val="1"/>
          <c:order val="2"/>
          <c:tx>
            <c:strRef>
              <c:f>Sheet1!$D$1</c:f>
              <c:strCache>
                <c:ptCount val="1"/>
                <c:pt idx="0">
                  <c:v>50th</c:v>
                </c:pt>
              </c:strCache>
            </c:strRef>
          </c:tx>
          <c:spPr>
            <a:ln w="50800">
              <a:solidFill>
                <a:srgbClr val="F68B33"/>
              </a:solidFill>
            </a:ln>
          </c:spPr>
          <c:marker>
            <c:symbol val="circle"/>
            <c:size val="10"/>
            <c:spPr>
              <a:solidFill>
                <a:srgbClr val="F68B33"/>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Sheet1!$D$2:$D$5</c:f>
              <c:numCache>
                <c:formatCode>0.00</c:formatCode>
                <c:ptCount val="4"/>
                <c:pt idx="0">
                  <c:v>1.96555021544446</c:v>
                </c:pt>
                <c:pt idx="1">
                  <c:v>4.1777213551398402</c:v>
                </c:pt>
                <c:pt idx="2">
                  <c:v>5.5360318069292056</c:v>
                </c:pt>
                <c:pt idx="3">
                  <c:v>7.7144025301321779</c:v>
                </c:pt>
              </c:numCache>
            </c:numRef>
          </c:yVal>
          <c:smooth val="0"/>
          <c:extLst>
            <c:ext xmlns:c16="http://schemas.microsoft.com/office/drawing/2014/chart" uri="{C3380CC4-5D6E-409C-BE32-E72D297353CC}">
              <c16:uniqueId val="{00000006-4BBE-44CF-AEED-AE07F14A9904}"/>
            </c:ext>
          </c:extLst>
        </c:ser>
        <c:ser>
          <c:idx val="2"/>
          <c:order val="3"/>
          <c:tx>
            <c:strRef>
              <c:f>Sheet1!$E$1</c:f>
              <c:strCache>
                <c:ptCount val="1"/>
                <c:pt idx="0">
                  <c:v>80th</c:v>
                </c:pt>
              </c:strCache>
            </c:strRef>
          </c:tx>
          <c:spPr>
            <a:ln w="50800">
              <a:solidFill>
                <a:srgbClr val="A02226"/>
              </a:solidFill>
            </a:ln>
          </c:spPr>
          <c:marker>
            <c:symbol val="circle"/>
            <c:size val="10"/>
            <c:spPr>
              <a:solidFill>
                <a:srgbClr val="A02226"/>
              </a:solidFill>
              <a:ln>
                <a:noFill/>
              </a:ln>
            </c:spPr>
          </c:marker>
          <c:xVal>
            <c:multiLvlStrRef>
              <c:f>Sheet1!$A$2:$B$5</c:f>
              <c:multiLvlStrCache>
                <c:ptCount val="4"/>
                <c:lvl>
                  <c:pt idx="0">
                    <c:v>Year 3</c:v>
                  </c:pt>
                  <c:pt idx="1">
                    <c:v>Year 5</c:v>
                  </c:pt>
                  <c:pt idx="2">
                    <c:v>Year 7</c:v>
                  </c:pt>
                  <c:pt idx="3">
                    <c:v>Year 9</c:v>
                  </c:pt>
                </c:lvl>
                <c:lvl>
                  <c:pt idx="0">
                    <c:v>(2009)</c:v>
                  </c:pt>
                  <c:pt idx="1">
                    <c:v>(2011)</c:v>
                  </c:pt>
                  <c:pt idx="2">
                    <c:v>(2013)</c:v>
                  </c:pt>
                  <c:pt idx="3">
                    <c:v>(2015)</c:v>
                  </c:pt>
                </c:lvl>
              </c:multiLvlStrCache>
            </c:multiLvlStrRef>
          </c:xVal>
          <c:yVal>
            <c:numRef>
              <c:f>Sheet1!$E$2:$E$5</c:f>
              <c:numCache>
                <c:formatCode>0.00</c:formatCode>
                <c:ptCount val="4"/>
                <c:pt idx="0">
                  <c:v>1.96555021544446</c:v>
                </c:pt>
                <c:pt idx="1">
                  <c:v>4.5072281145619337</c:v>
                </c:pt>
                <c:pt idx="2">
                  <c:v>6.2802604223303762</c:v>
                </c:pt>
                <c:pt idx="3">
                  <c:v>8.8017570811361701</c:v>
                </c:pt>
              </c:numCache>
            </c:numRef>
          </c:yVal>
          <c:smooth val="0"/>
          <c:extLst>
            <c:ext xmlns:c16="http://schemas.microsoft.com/office/drawing/2014/chart" uri="{C3380CC4-5D6E-409C-BE32-E72D297353CC}">
              <c16:uniqueId val="{00000008-4BBE-44CF-AEED-AE07F14A9904}"/>
            </c:ext>
          </c:extLst>
        </c:ser>
        <c:ser>
          <c:idx val="10"/>
          <c:order val="4"/>
          <c:tx>
            <c:v>Tick marks</c:v>
          </c:tx>
          <c:spPr>
            <a:ln>
              <a:noFill/>
            </a:ln>
          </c:spPr>
          <c:marker>
            <c:symbol val="none"/>
          </c:marker>
          <c:errBars>
            <c:errDir val="y"/>
            <c:errBarType val="minus"/>
            <c:errValType val="fixedVal"/>
            <c:noEndCap val="1"/>
            <c:val val="0.2"/>
          </c:errBars>
          <c:xVal>
            <c:numRef>
              <c:f>Sheet1!$H$2:$H$5</c:f>
              <c:numCache>
                <c:formatCode>General</c:formatCode>
                <c:ptCount val="4"/>
                <c:pt idx="0">
                  <c:v>1</c:v>
                </c:pt>
                <c:pt idx="1">
                  <c:v>2</c:v>
                </c:pt>
                <c:pt idx="2">
                  <c:v>3</c:v>
                </c:pt>
                <c:pt idx="3">
                  <c:v>4</c:v>
                </c:pt>
              </c:numCache>
            </c:numRef>
          </c:xVal>
          <c:yVal>
            <c:numRef>
              <c:f>Sheet1!$I$2:$I$5</c:f>
              <c:numCache>
                <c:formatCode>General</c:formatCode>
                <c:ptCount val="4"/>
                <c:pt idx="0">
                  <c:v>1.5</c:v>
                </c:pt>
                <c:pt idx="1">
                  <c:v>1.5</c:v>
                </c:pt>
                <c:pt idx="2">
                  <c:v>1.5</c:v>
                </c:pt>
                <c:pt idx="3">
                  <c:v>1.5</c:v>
                </c:pt>
              </c:numCache>
            </c:numRef>
          </c:yVal>
          <c:smooth val="0"/>
          <c:extLst>
            <c:ext xmlns:c16="http://schemas.microsoft.com/office/drawing/2014/chart" uri="{C3380CC4-5D6E-409C-BE32-E72D297353CC}">
              <c16:uniqueId val="{0000001E-4BBE-44CF-AEED-AE07F14A9904}"/>
            </c:ext>
          </c:extLst>
        </c:ser>
        <c:dLbls>
          <c:showLegendKey val="0"/>
          <c:showVal val="0"/>
          <c:showCatName val="0"/>
          <c:showSerName val="0"/>
          <c:showPercent val="0"/>
          <c:showBubbleSize val="0"/>
        </c:dLbls>
        <c:axId val="298502616"/>
        <c:axId val="298503008"/>
      </c:scatterChart>
      <c:valAx>
        <c:axId val="298502616"/>
        <c:scaling>
          <c:orientation val="minMax"/>
          <c:max val="4.5"/>
          <c:min val="0.5"/>
        </c:scaling>
        <c:delete val="0"/>
        <c:axPos val="b"/>
        <c:numFmt formatCode="General" sourceLinked="1"/>
        <c:majorTickMark val="none"/>
        <c:minorTickMark val="none"/>
        <c:tickLblPos val="none"/>
        <c:spPr>
          <a:ln>
            <a:solidFill>
              <a:srgbClr val="000000"/>
            </a:solidFill>
          </a:ln>
        </c:spPr>
        <c:txPr>
          <a:bodyPr/>
          <a:lstStyle/>
          <a:p>
            <a:pPr>
              <a:defRPr sz="2200"/>
            </a:pPr>
            <a:endParaRPr lang="en-US"/>
          </a:p>
        </c:txPr>
        <c:crossAx val="298503008"/>
        <c:crossesAt val="1.5"/>
        <c:crossBetween val="midCat"/>
        <c:minorUnit val="1"/>
      </c:valAx>
      <c:valAx>
        <c:axId val="298503008"/>
        <c:scaling>
          <c:orientation val="minMax"/>
          <c:max val="12.8"/>
          <c:min val="0"/>
        </c:scaling>
        <c:delete val="0"/>
        <c:axPos val="l"/>
        <c:numFmt formatCode="General" sourceLinked="0"/>
        <c:majorTickMark val="out"/>
        <c:minorTickMark val="none"/>
        <c:tickLblPos val="low"/>
        <c:spPr>
          <a:ln>
            <a:noFill/>
          </a:ln>
        </c:spPr>
        <c:txPr>
          <a:bodyPr/>
          <a:lstStyle/>
          <a:p>
            <a:pPr>
              <a:defRPr sz="2200"/>
            </a:pPr>
            <a:endParaRPr lang="en-US"/>
          </a:p>
        </c:txPr>
        <c:crossAx val="298502616"/>
        <c:crossesAt val="0.8"/>
        <c:crossBetween val="midCat"/>
        <c:majorUnit val="3"/>
      </c:valAx>
    </c:plotArea>
    <c:plotVisOnly val="1"/>
    <c:dispBlanksAs val="gap"/>
    <c:showDLblsOverMax val="0"/>
  </c:chart>
  <c:txPr>
    <a:bodyPr/>
    <a:lstStyle/>
    <a:p>
      <a:pPr>
        <a:defRPr sz="1800"/>
      </a:pPr>
      <a:endParaRPr lang="en-US"/>
    </a:p>
  </c:txPr>
  <c:externalData r:id="rId2">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tx>
            <c:strRef>
              <c:f>Sheet1!$B$1</c:f>
              <c:strCache>
                <c:ptCount val="1"/>
                <c:pt idx="0">
                  <c:v>CW funding growth</c:v>
                </c:pt>
              </c:strCache>
            </c:strRef>
          </c:tx>
          <c:spPr>
            <a:ln w="12700">
              <a:solidFill>
                <a:srgbClr val="000000"/>
              </a:solidFill>
            </a:ln>
          </c:spPr>
          <c:invertIfNegative val="0"/>
          <c:dPt>
            <c:idx val="0"/>
            <c:invertIfNegative val="0"/>
            <c:bubble3D val="0"/>
            <c:spPr>
              <a:solidFill>
                <a:srgbClr val="A02226"/>
              </a:solidFill>
              <a:ln w="12700">
                <a:solidFill>
                  <a:srgbClr val="000000"/>
                </a:solidFill>
              </a:ln>
            </c:spPr>
            <c:extLst>
              <c:ext xmlns:c16="http://schemas.microsoft.com/office/drawing/2014/chart" uri="{C3380CC4-5D6E-409C-BE32-E72D297353CC}">
                <c16:uniqueId val="{00000001-23FE-4B14-B39B-5898E22C3BC4}"/>
              </c:ext>
            </c:extLst>
          </c:dPt>
          <c:dPt>
            <c:idx val="1"/>
            <c:invertIfNegative val="0"/>
            <c:bubble3D val="0"/>
            <c:spPr>
              <a:solidFill>
                <a:srgbClr val="A02226"/>
              </a:solidFill>
              <a:ln w="12700">
                <a:solidFill>
                  <a:srgbClr val="000000"/>
                </a:solidFill>
              </a:ln>
            </c:spPr>
            <c:extLst>
              <c:ext xmlns:c16="http://schemas.microsoft.com/office/drawing/2014/chart" uri="{C3380CC4-5D6E-409C-BE32-E72D297353CC}">
                <c16:uniqueId val="{00000003-23FE-4B14-B39B-5898E22C3BC4}"/>
              </c:ext>
            </c:extLst>
          </c:dPt>
          <c:dPt>
            <c:idx val="2"/>
            <c:invertIfNegative val="0"/>
            <c:bubble3D val="0"/>
            <c:spPr>
              <a:solidFill>
                <a:srgbClr val="A02226"/>
              </a:solidFill>
              <a:ln w="12700">
                <a:solidFill>
                  <a:srgbClr val="000000"/>
                </a:solidFill>
              </a:ln>
            </c:spPr>
            <c:extLst>
              <c:ext xmlns:c16="http://schemas.microsoft.com/office/drawing/2014/chart" uri="{C3380CC4-5D6E-409C-BE32-E72D297353CC}">
                <c16:uniqueId val="{00000005-23FE-4B14-B39B-5898E22C3BC4}"/>
              </c:ext>
            </c:extLst>
          </c:dPt>
          <c:dPt>
            <c:idx val="3"/>
            <c:invertIfNegative val="0"/>
            <c:bubble3D val="0"/>
            <c:spPr>
              <a:solidFill>
                <a:srgbClr val="A02226"/>
              </a:solidFill>
              <a:ln w="12700">
                <a:solidFill>
                  <a:srgbClr val="000000"/>
                </a:solidFill>
              </a:ln>
            </c:spPr>
            <c:extLst>
              <c:ext xmlns:c16="http://schemas.microsoft.com/office/drawing/2014/chart" uri="{C3380CC4-5D6E-409C-BE32-E72D297353CC}">
                <c16:uniqueId val="{00000007-23FE-4B14-B39B-5898E22C3BC4}"/>
              </c:ext>
            </c:extLst>
          </c:dPt>
          <c:dPt>
            <c:idx val="4"/>
            <c:invertIfNegative val="0"/>
            <c:bubble3D val="0"/>
            <c:spPr>
              <a:solidFill>
                <a:srgbClr val="A02226"/>
              </a:solidFill>
              <a:ln w="12700">
                <a:solidFill>
                  <a:srgbClr val="000000"/>
                </a:solidFill>
              </a:ln>
            </c:spPr>
            <c:extLst>
              <c:ext xmlns:c16="http://schemas.microsoft.com/office/drawing/2014/chart" uri="{C3380CC4-5D6E-409C-BE32-E72D297353CC}">
                <c16:uniqueId val="{00000009-23FE-4B14-B39B-5898E22C3BC4}"/>
              </c:ext>
            </c:extLst>
          </c:dPt>
          <c:dPt>
            <c:idx val="5"/>
            <c:invertIfNegative val="0"/>
            <c:bubble3D val="0"/>
            <c:spPr>
              <a:solidFill>
                <a:srgbClr val="A02226"/>
              </a:solidFill>
              <a:ln w="12700">
                <a:solidFill>
                  <a:srgbClr val="000000"/>
                </a:solidFill>
              </a:ln>
            </c:spPr>
            <c:extLst>
              <c:ext xmlns:c16="http://schemas.microsoft.com/office/drawing/2014/chart" uri="{C3380CC4-5D6E-409C-BE32-E72D297353CC}">
                <c16:uniqueId val="{0000000B-23FE-4B14-B39B-5898E22C3BC4}"/>
              </c:ext>
            </c:extLst>
          </c:dPt>
          <c:dPt>
            <c:idx val="6"/>
            <c:invertIfNegative val="0"/>
            <c:bubble3D val="0"/>
            <c:spPr>
              <a:solidFill>
                <a:srgbClr val="A02226"/>
              </a:solidFill>
              <a:ln w="12700">
                <a:solidFill>
                  <a:srgbClr val="000000"/>
                </a:solidFill>
              </a:ln>
            </c:spPr>
            <c:extLst>
              <c:ext xmlns:c16="http://schemas.microsoft.com/office/drawing/2014/chart" uri="{C3380CC4-5D6E-409C-BE32-E72D297353CC}">
                <c16:uniqueId val="{0000000D-23FE-4B14-B39B-5898E22C3BC4}"/>
              </c:ext>
            </c:extLst>
          </c:dPt>
          <c:dPt>
            <c:idx val="7"/>
            <c:invertIfNegative val="0"/>
            <c:bubble3D val="0"/>
            <c:spPr>
              <a:solidFill>
                <a:srgbClr val="A02226"/>
              </a:solidFill>
              <a:ln w="12700">
                <a:solidFill>
                  <a:srgbClr val="000000"/>
                </a:solidFill>
              </a:ln>
            </c:spPr>
            <c:extLst>
              <c:ext xmlns:c16="http://schemas.microsoft.com/office/drawing/2014/chart" uri="{C3380CC4-5D6E-409C-BE32-E72D297353CC}">
                <c16:uniqueId val="{0000000F-23FE-4B14-B39B-5898E22C3BC4}"/>
              </c:ext>
            </c:extLst>
          </c:dPt>
          <c:dPt>
            <c:idx val="20"/>
            <c:invertIfNegative val="0"/>
            <c:bubble3D val="0"/>
            <c:spPr>
              <a:solidFill>
                <a:srgbClr val="FFC35A"/>
              </a:solidFill>
              <a:ln w="12700">
                <a:solidFill>
                  <a:srgbClr val="000000"/>
                </a:solidFill>
              </a:ln>
            </c:spPr>
            <c:extLst>
              <c:ext xmlns:c16="http://schemas.microsoft.com/office/drawing/2014/chart" uri="{C3380CC4-5D6E-409C-BE32-E72D297353CC}">
                <c16:uniqueId val="{00000011-23FE-4B14-B39B-5898E22C3BC4}"/>
              </c:ext>
            </c:extLst>
          </c:dPt>
          <c:dPt>
            <c:idx val="21"/>
            <c:invertIfNegative val="0"/>
            <c:bubble3D val="0"/>
            <c:spPr>
              <a:solidFill>
                <a:srgbClr val="FFC35A"/>
              </a:solidFill>
              <a:ln w="12700">
                <a:solidFill>
                  <a:srgbClr val="000000"/>
                </a:solidFill>
              </a:ln>
            </c:spPr>
            <c:extLst>
              <c:ext xmlns:c16="http://schemas.microsoft.com/office/drawing/2014/chart" uri="{C3380CC4-5D6E-409C-BE32-E72D297353CC}">
                <c16:uniqueId val="{00000013-23FE-4B14-B39B-5898E22C3BC4}"/>
              </c:ext>
            </c:extLst>
          </c:dPt>
          <c:dPt>
            <c:idx val="22"/>
            <c:invertIfNegative val="0"/>
            <c:bubble3D val="0"/>
            <c:spPr>
              <a:solidFill>
                <a:srgbClr val="FFC35A"/>
              </a:solidFill>
              <a:ln w="12700">
                <a:solidFill>
                  <a:srgbClr val="000000"/>
                </a:solidFill>
              </a:ln>
            </c:spPr>
            <c:extLst>
              <c:ext xmlns:c16="http://schemas.microsoft.com/office/drawing/2014/chart" uri="{C3380CC4-5D6E-409C-BE32-E72D297353CC}">
                <c16:uniqueId val="{00000015-23FE-4B14-B39B-5898E22C3BC4}"/>
              </c:ext>
            </c:extLst>
          </c:dPt>
          <c:dPt>
            <c:idx val="23"/>
            <c:invertIfNegative val="0"/>
            <c:bubble3D val="0"/>
            <c:spPr>
              <a:solidFill>
                <a:srgbClr val="FFC35A"/>
              </a:solidFill>
              <a:ln w="12700">
                <a:solidFill>
                  <a:srgbClr val="000000"/>
                </a:solidFill>
              </a:ln>
            </c:spPr>
            <c:extLst>
              <c:ext xmlns:c16="http://schemas.microsoft.com/office/drawing/2014/chart" uri="{C3380CC4-5D6E-409C-BE32-E72D297353CC}">
                <c16:uniqueId val="{00000017-23FE-4B14-B39B-5898E22C3BC4}"/>
              </c:ext>
            </c:extLst>
          </c:dPt>
          <c:dPt>
            <c:idx val="24"/>
            <c:invertIfNegative val="0"/>
            <c:bubble3D val="0"/>
            <c:spPr>
              <a:solidFill>
                <a:srgbClr val="FFC35A"/>
              </a:solidFill>
              <a:ln w="12700">
                <a:solidFill>
                  <a:srgbClr val="000000"/>
                </a:solidFill>
              </a:ln>
            </c:spPr>
            <c:extLst>
              <c:ext xmlns:c16="http://schemas.microsoft.com/office/drawing/2014/chart" uri="{C3380CC4-5D6E-409C-BE32-E72D297353CC}">
                <c16:uniqueId val="{00000019-23FE-4B14-B39B-5898E22C3BC4}"/>
              </c:ext>
            </c:extLst>
          </c:dPt>
          <c:dPt>
            <c:idx val="25"/>
            <c:invertIfNegative val="0"/>
            <c:bubble3D val="0"/>
            <c:spPr>
              <a:solidFill>
                <a:srgbClr val="FFC35A"/>
              </a:solidFill>
              <a:ln w="12700">
                <a:solidFill>
                  <a:srgbClr val="000000"/>
                </a:solidFill>
              </a:ln>
            </c:spPr>
            <c:extLst>
              <c:ext xmlns:c16="http://schemas.microsoft.com/office/drawing/2014/chart" uri="{C3380CC4-5D6E-409C-BE32-E72D297353CC}">
                <c16:uniqueId val="{0000001B-23FE-4B14-B39B-5898E22C3BC4}"/>
              </c:ext>
            </c:extLst>
          </c:dPt>
          <c:dPt>
            <c:idx val="26"/>
            <c:invertIfNegative val="0"/>
            <c:bubble3D val="0"/>
            <c:spPr>
              <a:solidFill>
                <a:srgbClr val="FFC35A"/>
              </a:solidFill>
              <a:ln w="12700">
                <a:solidFill>
                  <a:srgbClr val="000000"/>
                </a:solidFill>
              </a:ln>
            </c:spPr>
            <c:extLst>
              <c:ext xmlns:c16="http://schemas.microsoft.com/office/drawing/2014/chart" uri="{C3380CC4-5D6E-409C-BE32-E72D297353CC}">
                <c16:uniqueId val="{0000001D-23FE-4B14-B39B-5898E22C3BC4}"/>
              </c:ext>
            </c:extLst>
          </c:dPt>
          <c:dPt>
            <c:idx val="27"/>
            <c:invertIfNegative val="0"/>
            <c:bubble3D val="0"/>
            <c:spPr>
              <a:solidFill>
                <a:srgbClr val="FFC35A"/>
              </a:solidFill>
              <a:ln w="12700">
                <a:solidFill>
                  <a:srgbClr val="000000"/>
                </a:solidFill>
              </a:ln>
            </c:spPr>
            <c:extLst>
              <c:ext xmlns:c16="http://schemas.microsoft.com/office/drawing/2014/chart" uri="{C3380CC4-5D6E-409C-BE32-E72D297353CC}">
                <c16:uniqueId val="{0000001F-23FE-4B14-B39B-5898E22C3BC4}"/>
              </c:ext>
            </c:extLst>
          </c:dPt>
          <c:cat>
            <c:strRef>
              <c:f>Sheet1!$A$2:$A$29</c:f>
              <c:strCache>
                <c:ptCount val="28"/>
                <c:pt idx="0">
                  <c:v>NSW</c:v>
                </c:pt>
                <c:pt idx="1">
                  <c:v>VIC</c:v>
                </c:pt>
                <c:pt idx="2">
                  <c:v>QLD</c:v>
                </c:pt>
                <c:pt idx="3">
                  <c:v>WA</c:v>
                </c:pt>
                <c:pt idx="4">
                  <c:v>SA</c:v>
                </c:pt>
                <c:pt idx="5">
                  <c:v>TAS</c:v>
                </c:pt>
                <c:pt idx="6">
                  <c:v>ACT</c:v>
                </c:pt>
                <c:pt idx="7">
                  <c:v>NT</c:v>
                </c:pt>
                <c:pt idx="10">
                  <c:v>NSW</c:v>
                </c:pt>
                <c:pt idx="11">
                  <c:v>VIC</c:v>
                </c:pt>
                <c:pt idx="12">
                  <c:v>QLD</c:v>
                </c:pt>
                <c:pt idx="13">
                  <c:v>WA</c:v>
                </c:pt>
                <c:pt idx="14">
                  <c:v>SA</c:v>
                </c:pt>
                <c:pt idx="15">
                  <c:v>TAS</c:v>
                </c:pt>
                <c:pt idx="16">
                  <c:v>ACT</c:v>
                </c:pt>
                <c:pt idx="17">
                  <c:v>NT</c:v>
                </c:pt>
                <c:pt idx="20">
                  <c:v>NSW</c:v>
                </c:pt>
                <c:pt idx="21">
                  <c:v>VIC</c:v>
                </c:pt>
                <c:pt idx="22">
                  <c:v>QLD</c:v>
                </c:pt>
                <c:pt idx="23">
                  <c:v>WA</c:v>
                </c:pt>
                <c:pt idx="24">
                  <c:v>SA</c:v>
                </c:pt>
                <c:pt idx="25">
                  <c:v>TAS</c:v>
                </c:pt>
                <c:pt idx="26">
                  <c:v>ACT</c:v>
                </c:pt>
                <c:pt idx="27">
                  <c:v>NT</c:v>
                </c:pt>
              </c:strCache>
            </c:strRef>
          </c:cat>
          <c:val>
            <c:numRef>
              <c:f>Sheet1!$B$2:$B$29</c:f>
              <c:numCache>
                <c:formatCode>0.0%</c:formatCode>
                <c:ptCount val="28"/>
                <c:pt idx="0">
                  <c:v>0.111381957278625</c:v>
                </c:pt>
                <c:pt idx="1">
                  <c:v>8.2621535856775896E-2</c:v>
                </c:pt>
                <c:pt idx="2">
                  <c:v>0.12066809699664199</c:v>
                </c:pt>
                <c:pt idx="3">
                  <c:v>5.8975472280980303E-2</c:v>
                </c:pt>
                <c:pt idx="4">
                  <c:v>5.5054648237220997E-2</c:v>
                </c:pt>
                <c:pt idx="5">
                  <c:v>7.9821978412640396E-2</c:v>
                </c:pt>
                <c:pt idx="6">
                  <c:v>4.3442503840293897E-2</c:v>
                </c:pt>
                <c:pt idx="7">
                  <c:v>0.10363941520728499</c:v>
                </c:pt>
                <c:pt idx="10">
                  <c:v>5.24599549000739E-2</c:v>
                </c:pt>
                <c:pt idx="11">
                  <c:v>5.4114665449921003E-2</c:v>
                </c:pt>
                <c:pt idx="12">
                  <c:v>5.8420803319990403E-2</c:v>
                </c:pt>
                <c:pt idx="13">
                  <c:v>5.2042200311615397E-2</c:v>
                </c:pt>
                <c:pt idx="14">
                  <c:v>4.7246228431034001E-2</c:v>
                </c:pt>
                <c:pt idx="15">
                  <c:v>6.6695815787635407E-2</c:v>
                </c:pt>
                <c:pt idx="16">
                  <c:v>6.0474851835401702E-2</c:v>
                </c:pt>
                <c:pt idx="17">
                  <c:v>7.8338083032098604E-2</c:v>
                </c:pt>
                <c:pt idx="20">
                  <c:v>5.0378851852768802E-2</c:v>
                </c:pt>
                <c:pt idx="21">
                  <c:v>5.6181944619029499E-2</c:v>
                </c:pt>
                <c:pt idx="22">
                  <c:v>5.6042731025964597E-2</c:v>
                </c:pt>
                <c:pt idx="23">
                  <c:v>5.3363873143147798E-2</c:v>
                </c:pt>
                <c:pt idx="24">
                  <c:v>4.8076113271951403E-2</c:v>
                </c:pt>
                <c:pt idx="25">
                  <c:v>7.4113235576731301E-2</c:v>
                </c:pt>
                <c:pt idx="26">
                  <c:v>3.4643524066559003E-2</c:v>
                </c:pt>
                <c:pt idx="27">
                  <c:v>6.9558776570452396E-2</c:v>
                </c:pt>
              </c:numCache>
            </c:numRef>
          </c:val>
          <c:extLst>
            <c:ext xmlns:c16="http://schemas.microsoft.com/office/drawing/2014/chart" uri="{C3380CC4-5D6E-409C-BE32-E72D297353CC}">
              <c16:uniqueId val="{00000020-23FE-4B14-B39B-5898E22C3BC4}"/>
            </c:ext>
          </c:extLst>
        </c:ser>
        <c:dLbls>
          <c:showLegendKey val="0"/>
          <c:showVal val="0"/>
          <c:showCatName val="0"/>
          <c:showSerName val="0"/>
          <c:showPercent val="0"/>
          <c:showBubbleSize val="0"/>
        </c:dLbls>
        <c:gapWidth val="70"/>
        <c:axId val="298504184"/>
        <c:axId val="298504576"/>
      </c:barChart>
      <c:scatterChart>
        <c:scatterStyle val="lineMarker"/>
        <c:varyColors val="0"/>
        <c:ser>
          <c:idx val="0"/>
          <c:order val="1"/>
          <c:tx>
            <c:strRef>
              <c:f>Sheet1!$C$1</c:f>
              <c:strCache>
                <c:ptCount val="1"/>
                <c:pt idx="0">
                  <c:v>Legislated minimum funding growth</c:v>
                </c:pt>
              </c:strCache>
            </c:strRef>
          </c:tx>
          <c:spPr>
            <a:ln w="25400">
              <a:noFill/>
            </a:ln>
          </c:spPr>
          <c:marker>
            <c:symbol val="diamond"/>
            <c:size val="13"/>
            <c:spPr>
              <a:solidFill>
                <a:srgbClr val="FFFFFF"/>
              </a:solidFill>
              <a:ln>
                <a:solidFill>
                  <a:srgbClr val="000000"/>
                </a:solidFill>
              </a:ln>
            </c:spPr>
          </c:marker>
          <c:dPt>
            <c:idx val="10"/>
            <c:bubble3D val="0"/>
            <c:extLst>
              <c:ext xmlns:c16="http://schemas.microsoft.com/office/drawing/2014/chart" uri="{C3380CC4-5D6E-409C-BE32-E72D297353CC}">
                <c16:uniqueId val="{00000021-23FE-4B14-B39B-5898E22C3BC4}"/>
              </c:ext>
            </c:extLst>
          </c:dPt>
          <c:dPt>
            <c:idx val="11"/>
            <c:bubble3D val="0"/>
            <c:extLst>
              <c:ext xmlns:c16="http://schemas.microsoft.com/office/drawing/2014/chart" uri="{C3380CC4-5D6E-409C-BE32-E72D297353CC}">
                <c16:uniqueId val="{00000022-23FE-4B14-B39B-5898E22C3BC4}"/>
              </c:ext>
            </c:extLst>
          </c:dPt>
          <c:dPt>
            <c:idx val="12"/>
            <c:bubble3D val="0"/>
            <c:extLst>
              <c:ext xmlns:c16="http://schemas.microsoft.com/office/drawing/2014/chart" uri="{C3380CC4-5D6E-409C-BE32-E72D297353CC}">
                <c16:uniqueId val="{00000023-23FE-4B14-B39B-5898E22C3BC4}"/>
              </c:ext>
            </c:extLst>
          </c:dPt>
          <c:dPt>
            <c:idx val="13"/>
            <c:bubble3D val="0"/>
            <c:extLst>
              <c:ext xmlns:c16="http://schemas.microsoft.com/office/drawing/2014/chart" uri="{C3380CC4-5D6E-409C-BE32-E72D297353CC}">
                <c16:uniqueId val="{00000024-23FE-4B14-B39B-5898E22C3BC4}"/>
              </c:ext>
            </c:extLst>
          </c:dPt>
          <c:dPt>
            <c:idx val="14"/>
            <c:bubble3D val="0"/>
            <c:extLst>
              <c:ext xmlns:c16="http://schemas.microsoft.com/office/drawing/2014/chart" uri="{C3380CC4-5D6E-409C-BE32-E72D297353CC}">
                <c16:uniqueId val="{00000025-23FE-4B14-B39B-5898E22C3BC4}"/>
              </c:ext>
            </c:extLst>
          </c:dPt>
          <c:dPt>
            <c:idx val="15"/>
            <c:bubble3D val="0"/>
            <c:extLst>
              <c:ext xmlns:c16="http://schemas.microsoft.com/office/drawing/2014/chart" uri="{C3380CC4-5D6E-409C-BE32-E72D297353CC}">
                <c16:uniqueId val="{00000026-23FE-4B14-B39B-5898E22C3BC4}"/>
              </c:ext>
            </c:extLst>
          </c:dPt>
          <c:dPt>
            <c:idx val="16"/>
            <c:bubble3D val="0"/>
            <c:extLst>
              <c:ext xmlns:c16="http://schemas.microsoft.com/office/drawing/2014/chart" uri="{C3380CC4-5D6E-409C-BE32-E72D297353CC}">
                <c16:uniqueId val="{00000027-23FE-4B14-B39B-5898E22C3BC4}"/>
              </c:ext>
            </c:extLst>
          </c:dPt>
          <c:dPt>
            <c:idx val="17"/>
            <c:bubble3D val="0"/>
            <c:extLst>
              <c:ext xmlns:c16="http://schemas.microsoft.com/office/drawing/2014/chart" uri="{C3380CC4-5D6E-409C-BE32-E72D297353CC}">
                <c16:uniqueId val="{00000028-23FE-4B14-B39B-5898E22C3BC4}"/>
              </c:ext>
            </c:extLst>
          </c:dPt>
          <c:dPt>
            <c:idx val="20"/>
            <c:bubble3D val="0"/>
            <c:extLst>
              <c:ext xmlns:c16="http://schemas.microsoft.com/office/drawing/2014/chart" uri="{C3380CC4-5D6E-409C-BE32-E72D297353CC}">
                <c16:uniqueId val="{00000029-23FE-4B14-B39B-5898E22C3BC4}"/>
              </c:ext>
            </c:extLst>
          </c:dPt>
          <c:dPt>
            <c:idx val="21"/>
            <c:bubble3D val="0"/>
            <c:extLst>
              <c:ext xmlns:c16="http://schemas.microsoft.com/office/drawing/2014/chart" uri="{C3380CC4-5D6E-409C-BE32-E72D297353CC}">
                <c16:uniqueId val="{0000002A-23FE-4B14-B39B-5898E22C3BC4}"/>
              </c:ext>
            </c:extLst>
          </c:dPt>
          <c:dPt>
            <c:idx val="22"/>
            <c:bubble3D val="0"/>
            <c:extLst>
              <c:ext xmlns:c16="http://schemas.microsoft.com/office/drawing/2014/chart" uri="{C3380CC4-5D6E-409C-BE32-E72D297353CC}">
                <c16:uniqueId val="{0000002B-23FE-4B14-B39B-5898E22C3BC4}"/>
              </c:ext>
            </c:extLst>
          </c:dPt>
          <c:dPt>
            <c:idx val="23"/>
            <c:bubble3D val="0"/>
            <c:extLst>
              <c:ext xmlns:c16="http://schemas.microsoft.com/office/drawing/2014/chart" uri="{C3380CC4-5D6E-409C-BE32-E72D297353CC}">
                <c16:uniqueId val="{0000002C-23FE-4B14-B39B-5898E22C3BC4}"/>
              </c:ext>
            </c:extLst>
          </c:dPt>
          <c:dPt>
            <c:idx val="24"/>
            <c:bubble3D val="0"/>
            <c:extLst>
              <c:ext xmlns:c16="http://schemas.microsoft.com/office/drawing/2014/chart" uri="{C3380CC4-5D6E-409C-BE32-E72D297353CC}">
                <c16:uniqueId val="{0000002D-23FE-4B14-B39B-5898E22C3BC4}"/>
              </c:ext>
            </c:extLst>
          </c:dPt>
          <c:dPt>
            <c:idx val="25"/>
            <c:bubble3D val="0"/>
            <c:extLst>
              <c:ext xmlns:c16="http://schemas.microsoft.com/office/drawing/2014/chart" uri="{C3380CC4-5D6E-409C-BE32-E72D297353CC}">
                <c16:uniqueId val="{0000002E-23FE-4B14-B39B-5898E22C3BC4}"/>
              </c:ext>
            </c:extLst>
          </c:dPt>
          <c:dPt>
            <c:idx val="26"/>
            <c:bubble3D val="0"/>
            <c:extLst>
              <c:ext xmlns:c16="http://schemas.microsoft.com/office/drawing/2014/chart" uri="{C3380CC4-5D6E-409C-BE32-E72D297353CC}">
                <c16:uniqueId val="{0000002F-23FE-4B14-B39B-5898E22C3BC4}"/>
              </c:ext>
            </c:extLst>
          </c:dPt>
          <c:dPt>
            <c:idx val="27"/>
            <c:bubble3D val="0"/>
            <c:extLst>
              <c:ext xmlns:c16="http://schemas.microsoft.com/office/drawing/2014/chart" uri="{C3380CC4-5D6E-409C-BE32-E72D297353CC}">
                <c16:uniqueId val="{00000030-23FE-4B14-B39B-5898E22C3BC4}"/>
              </c:ext>
            </c:extLst>
          </c:dPt>
          <c:xVal>
            <c:strRef>
              <c:f>Sheet1!$A$2:$A$29</c:f>
              <c:strCache>
                <c:ptCount val="28"/>
                <c:pt idx="0">
                  <c:v>NSW</c:v>
                </c:pt>
                <c:pt idx="1">
                  <c:v>VIC</c:v>
                </c:pt>
                <c:pt idx="2">
                  <c:v>QLD</c:v>
                </c:pt>
                <c:pt idx="3">
                  <c:v>WA</c:v>
                </c:pt>
                <c:pt idx="4">
                  <c:v>SA</c:v>
                </c:pt>
                <c:pt idx="5">
                  <c:v>TAS</c:v>
                </c:pt>
                <c:pt idx="6">
                  <c:v>ACT</c:v>
                </c:pt>
                <c:pt idx="7">
                  <c:v>NT</c:v>
                </c:pt>
                <c:pt idx="10">
                  <c:v>NSW</c:v>
                </c:pt>
                <c:pt idx="11">
                  <c:v>VIC</c:v>
                </c:pt>
                <c:pt idx="12">
                  <c:v>QLD</c:v>
                </c:pt>
                <c:pt idx="13">
                  <c:v>WA</c:v>
                </c:pt>
                <c:pt idx="14">
                  <c:v>SA</c:v>
                </c:pt>
                <c:pt idx="15">
                  <c:v>TAS</c:v>
                </c:pt>
                <c:pt idx="16">
                  <c:v>ACT</c:v>
                </c:pt>
                <c:pt idx="17">
                  <c:v>NT</c:v>
                </c:pt>
                <c:pt idx="20">
                  <c:v>NSW</c:v>
                </c:pt>
                <c:pt idx="21">
                  <c:v>VIC</c:v>
                </c:pt>
                <c:pt idx="22">
                  <c:v>QLD</c:v>
                </c:pt>
                <c:pt idx="23">
                  <c:v>WA</c:v>
                </c:pt>
                <c:pt idx="24">
                  <c:v>SA</c:v>
                </c:pt>
                <c:pt idx="25">
                  <c:v>TAS</c:v>
                </c:pt>
                <c:pt idx="26">
                  <c:v>ACT</c:v>
                </c:pt>
                <c:pt idx="27">
                  <c:v>NT</c:v>
                </c:pt>
              </c:strCache>
            </c:strRef>
          </c:xVal>
          <c:yVal>
            <c:numRef>
              <c:f>Sheet1!$C$2:$C$29</c:f>
              <c:numCache>
                <c:formatCode>0.0%</c:formatCode>
                <c:ptCount val="28"/>
                <c:pt idx="0">
                  <c:v>4.7E-2</c:v>
                </c:pt>
                <c:pt idx="1">
                  <c:v>4.7E-2</c:v>
                </c:pt>
                <c:pt idx="2">
                  <c:v>4.7E-2</c:v>
                </c:pt>
                <c:pt idx="3">
                  <c:v>3.5999999999999997E-2</c:v>
                </c:pt>
                <c:pt idx="4">
                  <c:v>4.7E-2</c:v>
                </c:pt>
                <c:pt idx="5">
                  <c:v>4.7E-2</c:v>
                </c:pt>
                <c:pt idx="6">
                  <c:v>0.03</c:v>
                </c:pt>
                <c:pt idx="7">
                  <c:v>4.7E-2</c:v>
                </c:pt>
                <c:pt idx="10">
                  <c:v>4.7E-2</c:v>
                </c:pt>
                <c:pt idx="11">
                  <c:v>4.7E-2</c:v>
                </c:pt>
                <c:pt idx="12">
                  <c:v>4.7E-2</c:v>
                </c:pt>
                <c:pt idx="13">
                  <c:v>4.7E-2</c:v>
                </c:pt>
                <c:pt idx="14">
                  <c:v>4.7E-2</c:v>
                </c:pt>
                <c:pt idx="15">
                  <c:v>4.7E-2</c:v>
                </c:pt>
                <c:pt idx="16">
                  <c:v>4.7E-2</c:v>
                </c:pt>
                <c:pt idx="17">
                  <c:v>4.7E-2</c:v>
                </c:pt>
              </c:numCache>
            </c:numRef>
          </c:yVal>
          <c:smooth val="0"/>
          <c:extLst>
            <c:ext xmlns:c16="http://schemas.microsoft.com/office/drawing/2014/chart" uri="{C3380CC4-5D6E-409C-BE32-E72D297353CC}">
              <c16:uniqueId val="{00000031-23FE-4B14-B39B-5898E22C3BC4}"/>
            </c:ext>
          </c:extLst>
        </c:ser>
        <c:ser>
          <c:idx val="2"/>
          <c:order val="2"/>
          <c:tx>
            <c:v>Line</c:v>
          </c:tx>
          <c:spPr>
            <a:ln w="28575">
              <a:noFill/>
            </a:ln>
          </c:spPr>
          <c:xVal>
            <c:numRef>
              <c:f>Sheet1!#REF!</c:f>
            </c:numRef>
          </c:xVal>
          <c:yVal>
            <c:numRef>
              <c:f>Sheet1!#REF!</c:f>
              <c:numCache>
                <c:formatCode>General</c:formatCode>
                <c:ptCount val="1"/>
                <c:pt idx="0">
                  <c:v>1</c:v>
                </c:pt>
              </c:numCache>
            </c:numRef>
          </c:yVal>
          <c:smooth val="0"/>
          <c:extLst>
            <c:ext xmlns:c16="http://schemas.microsoft.com/office/drawing/2014/chart" uri="{C3380CC4-5D6E-409C-BE32-E72D297353CC}">
              <c16:uniqueId val="{00000032-23FE-4B14-B39B-5898E22C3BC4}"/>
            </c:ext>
          </c:extLst>
        </c:ser>
        <c:dLbls>
          <c:showLegendKey val="0"/>
          <c:showVal val="0"/>
          <c:showCatName val="0"/>
          <c:showSerName val="0"/>
          <c:showPercent val="0"/>
          <c:showBubbleSize val="0"/>
        </c:dLbls>
        <c:axId val="298504184"/>
        <c:axId val="298504576"/>
      </c:scatterChart>
      <c:catAx>
        <c:axId val="298504184"/>
        <c:scaling>
          <c:orientation val="minMax"/>
        </c:scaling>
        <c:delete val="0"/>
        <c:axPos val="b"/>
        <c:numFmt formatCode="General" sourceLinked="1"/>
        <c:majorTickMark val="none"/>
        <c:minorTickMark val="none"/>
        <c:tickLblPos val="nextTo"/>
        <c:spPr>
          <a:ln>
            <a:solidFill>
              <a:schemeClr val="tx1"/>
            </a:solidFill>
          </a:ln>
        </c:spPr>
        <c:txPr>
          <a:bodyPr/>
          <a:lstStyle/>
          <a:p>
            <a:pPr>
              <a:defRPr sz="1800"/>
            </a:pPr>
            <a:endParaRPr lang="en-US"/>
          </a:p>
        </c:txPr>
        <c:crossAx val="298504576"/>
        <c:crosses val="autoZero"/>
        <c:auto val="1"/>
        <c:lblAlgn val="ctr"/>
        <c:lblOffset val="100"/>
        <c:noMultiLvlLbl val="0"/>
      </c:catAx>
      <c:valAx>
        <c:axId val="298504576"/>
        <c:scaling>
          <c:orientation val="minMax"/>
          <c:max val="0.14000000000000001"/>
          <c:min val="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98504184"/>
        <c:crosses val="autoZero"/>
        <c:crossBetween val="between"/>
      </c:valAx>
    </c:plotArea>
    <c:plotVisOnly val="1"/>
    <c:dispBlanksAs val="gap"/>
    <c:showDLblsOverMax val="0"/>
  </c:chart>
  <c:txPr>
    <a:bodyPr/>
    <a:lstStyle/>
    <a:p>
      <a:pPr>
        <a:defRPr sz="1800"/>
      </a:pPr>
      <a:endParaRPr lang="en-US"/>
    </a:p>
  </c:txPr>
  <c:externalData r:id="rId2">
    <c:autoUpdate val="0"/>
  </c:externalData>
  <c:userShapes r:id="rId3"/>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Sheet1!$F$2</c:f>
              <c:strCache>
                <c:ptCount val="1"/>
                <c:pt idx="0">
                  <c:v>govt avg, min, max across states</c:v>
                </c:pt>
              </c:strCache>
            </c:strRef>
          </c:tx>
          <c:spPr>
            <a:ln w="25400">
              <a:noFill/>
            </a:ln>
          </c:spPr>
          <c:marker>
            <c:symbol val="circle"/>
            <c:size val="20"/>
            <c:spPr>
              <a:solidFill>
                <a:srgbClr val="A02226"/>
              </a:solidFill>
              <a:ln w="3175">
                <a:solidFill>
                  <a:srgbClr val="FFFFFF"/>
                </a:solidFill>
              </a:ln>
            </c:spPr>
          </c:marker>
          <c:errBars>
            <c:errDir val="y"/>
            <c:errBarType val="both"/>
            <c:errValType val="cust"/>
            <c:noEndCap val="1"/>
            <c:plus>
              <c:numRef>
                <c:f>Sheet1!$D$3</c:f>
                <c:numCache>
                  <c:formatCode>General</c:formatCode>
                  <c:ptCount val="1"/>
                  <c:pt idx="0">
                    <c:v>3.5547738198378502E-3</c:v>
                  </c:pt>
                </c:numCache>
              </c:numRef>
            </c:plus>
            <c:minus>
              <c:numRef>
                <c:f>Sheet1!$D$2</c:f>
                <c:numCache>
                  <c:formatCode>General</c:formatCode>
                  <c:ptCount val="1"/>
                  <c:pt idx="0">
                    <c:v>4.7174772833346902E-3</c:v>
                  </c:pt>
                </c:numCache>
              </c:numRef>
            </c:minus>
            <c:spPr>
              <a:ln w="88900">
                <a:solidFill>
                  <a:srgbClr val="A02226"/>
                </a:solidFill>
              </a:ln>
            </c:spPr>
          </c:errBars>
          <c:xVal>
            <c:numRef>
              <c:f>Sheet1!$A$2</c:f>
              <c:numCache>
                <c:formatCode>General</c:formatCode>
                <c:ptCount val="1"/>
                <c:pt idx="0">
                  <c:v>1</c:v>
                </c:pt>
              </c:numCache>
            </c:numRef>
          </c:xVal>
          <c:yVal>
            <c:numRef>
              <c:f>Sheet1!$B$2</c:f>
              <c:numCache>
                <c:formatCode>0.0%</c:formatCode>
                <c:ptCount val="1"/>
                <c:pt idx="0">
                  <c:v>3.2000000000000001E-2</c:v>
                </c:pt>
              </c:numCache>
            </c:numRef>
          </c:yVal>
          <c:smooth val="0"/>
          <c:extLst>
            <c:ext xmlns:c16="http://schemas.microsoft.com/office/drawing/2014/chart" uri="{C3380CC4-5D6E-409C-BE32-E72D297353CC}">
              <c16:uniqueId val="{00000000-BCB1-45B9-97B0-530FA98E5917}"/>
            </c:ext>
          </c:extLst>
        </c:ser>
        <c:ser>
          <c:idx val="2"/>
          <c:order val="1"/>
          <c:tx>
            <c:strRef>
              <c:f>Sheet1!$F$4</c:f>
              <c:strCache>
                <c:ptCount val="1"/>
                <c:pt idx="0">
                  <c:v>catholic avg, min, max across states</c:v>
                </c:pt>
              </c:strCache>
            </c:strRef>
          </c:tx>
          <c:spPr>
            <a:ln w="28575">
              <a:noFill/>
            </a:ln>
          </c:spPr>
          <c:marker>
            <c:symbol val="circle"/>
            <c:size val="20"/>
            <c:spPr>
              <a:solidFill>
                <a:srgbClr val="F68B33"/>
              </a:solidFill>
              <a:ln>
                <a:solidFill>
                  <a:srgbClr val="FFFFFF"/>
                </a:solidFill>
              </a:ln>
            </c:spPr>
          </c:marker>
          <c:errBars>
            <c:errDir val="y"/>
            <c:errBarType val="both"/>
            <c:errValType val="cust"/>
            <c:noEndCap val="1"/>
            <c:plus>
              <c:numRef>
                <c:f>Sheet1!$D$5</c:f>
                <c:numCache>
                  <c:formatCode>General</c:formatCode>
                  <c:ptCount val="1"/>
                  <c:pt idx="0">
                    <c:v>1.7748140475179301E-2</c:v>
                  </c:pt>
                </c:numCache>
              </c:numRef>
            </c:plus>
            <c:minus>
              <c:numRef>
                <c:f>Sheet1!$D$4</c:f>
                <c:numCache>
                  <c:formatCode>General</c:formatCode>
                  <c:ptCount val="1"/>
                  <c:pt idx="0">
                    <c:v>1.43323315323834E-2</c:v>
                  </c:pt>
                </c:numCache>
              </c:numRef>
            </c:minus>
            <c:spPr>
              <a:ln w="88900">
                <a:solidFill>
                  <a:srgbClr val="F68B33"/>
                </a:solidFill>
              </a:ln>
            </c:spPr>
          </c:errBars>
          <c:xVal>
            <c:numRef>
              <c:f>Sheet1!$A$4</c:f>
              <c:numCache>
                <c:formatCode>General</c:formatCode>
                <c:ptCount val="1"/>
                <c:pt idx="0">
                  <c:v>3</c:v>
                </c:pt>
              </c:numCache>
            </c:numRef>
          </c:xVal>
          <c:yVal>
            <c:numRef>
              <c:f>Sheet1!$B$4</c:f>
              <c:numCache>
                <c:formatCode>0.0%</c:formatCode>
                <c:ptCount val="1"/>
                <c:pt idx="0">
                  <c:v>3.6999999999999998E-2</c:v>
                </c:pt>
              </c:numCache>
            </c:numRef>
          </c:yVal>
          <c:smooth val="0"/>
          <c:extLst>
            <c:ext xmlns:c16="http://schemas.microsoft.com/office/drawing/2014/chart" uri="{C3380CC4-5D6E-409C-BE32-E72D297353CC}">
              <c16:uniqueId val="{00000001-BCB1-45B9-97B0-530FA98E5917}"/>
            </c:ext>
          </c:extLst>
        </c:ser>
        <c:ser>
          <c:idx val="3"/>
          <c:order val="2"/>
          <c:tx>
            <c:strRef>
              <c:f>Sheet1!$F$6</c:f>
              <c:strCache>
                <c:ptCount val="1"/>
                <c:pt idx="0">
                  <c:v>independent avg, min, max across states</c:v>
                </c:pt>
              </c:strCache>
            </c:strRef>
          </c:tx>
          <c:spPr>
            <a:ln w="28575">
              <a:noFill/>
            </a:ln>
          </c:spPr>
          <c:marker>
            <c:symbol val="circle"/>
            <c:size val="20"/>
            <c:spPr>
              <a:solidFill>
                <a:srgbClr val="FFC35A"/>
              </a:solidFill>
            </c:spPr>
          </c:marker>
          <c:errBars>
            <c:errDir val="y"/>
            <c:errBarType val="both"/>
            <c:errValType val="cust"/>
            <c:noEndCap val="1"/>
            <c:plus>
              <c:numRef>
                <c:f>Sheet1!$D$7</c:f>
                <c:numCache>
                  <c:formatCode>General</c:formatCode>
                  <c:ptCount val="1"/>
                  <c:pt idx="0">
                    <c:v>1.1859472630998199E-2</c:v>
                  </c:pt>
                </c:numCache>
              </c:numRef>
            </c:plus>
            <c:minus>
              <c:numRef>
                <c:f>Sheet1!$D$6</c:f>
                <c:numCache>
                  <c:formatCode>General</c:formatCode>
                  <c:ptCount val="1"/>
                  <c:pt idx="0">
                    <c:v>1.13917014275399E-2</c:v>
                  </c:pt>
                </c:numCache>
              </c:numRef>
            </c:minus>
            <c:spPr>
              <a:ln w="88900">
                <a:solidFill>
                  <a:srgbClr val="FFC35A"/>
                </a:solidFill>
              </a:ln>
            </c:spPr>
          </c:errBars>
          <c:xVal>
            <c:numRef>
              <c:f>Sheet1!$A$6</c:f>
              <c:numCache>
                <c:formatCode>General</c:formatCode>
                <c:ptCount val="1"/>
                <c:pt idx="0">
                  <c:v>5</c:v>
                </c:pt>
              </c:numCache>
            </c:numRef>
          </c:xVal>
          <c:yVal>
            <c:numRef>
              <c:f>Sheet1!$B$6</c:f>
              <c:numCache>
                <c:formatCode>0.0%</c:formatCode>
                <c:ptCount val="1"/>
                <c:pt idx="0">
                  <c:v>3.5999999999999997E-2</c:v>
                </c:pt>
              </c:numCache>
            </c:numRef>
          </c:yVal>
          <c:smooth val="0"/>
          <c:extLst>
            <c:ext xmlns:c16="http://schemas.microsoft.com/office/drawing/2014/chart" uri="{C3380CC4-5D6E-409C-BE32-E72D297353CC}">
              <c16:uniqueId val="{00000002-BCB1-45B9-97B0-530FA98E5917}"/>
            </c:ext>
          </c:extLst>
        </c:ser>
        <c:ser>
          <c:idx val="1"/>
          <c:order val="3"/>
          <c:spPr>
            <a:ln w="28575">
              <a:noFill/>
            </a:ln>
          </c:spPr>
          <c:marker>
            <c:symbol val="none"/>
          </c:marker>
          <c:xVal>
            <c:numRef>
              <c:f>Sheet1!$A$8</c:f>
              <c:numCache>
                <c:formatCode>General</c:formatCode>
                <c:ptCount val="1"/>
                <c:pt idx="0">
                  <c:v>6</c:v>
                </c:pt>
              </c:numCache>
            </c:numRef>
          </c:xVal>
          <c:yVal>
            <c:numRef>
              <c:f>Sheet1!$B$8</c:f>
              <c:numCache>
                <c:formatCode>0%</c:formatCode>
                <c:ptCount val="1"/>
                <c:pt idx="0">
                  <c:v>0</c:v>
                </c:pt>
              </c:numCache>
            </c:numRef>
          </c:yVal>
          <c:smooth val="0"/>
          <c:extLst>
            <c:ext xmlns:c16="http://schemas.microsoft.com/office/drawing/2014/chart" uri="{C3380CC4-5D6E-409C-BE32-E72D297353CC}">
              <c16:uniqueId val="{00000003-BCB1-45B9-97B0-530FA98E5917}"/>
            </c:ext>
          </c:extLst>
        </c:ser>
        <c:dLbls>
          <c:showLegendKey val="0"/>
          <c:showVal val="0"/>
          <c:showCatName val="0"/>
          <c:showSerName val="0"/>
          <c:showPercent val="0"/>
          <c:showBubbleSize val="0"/>
        </c:dLbls>
        <c:axId val="298505360"/>
        <c:axId val="298973208"/>
      </c:scatterChart>
      <c:catAx>
        <c:axId val="298505360"/>
        <c:scaling>
          <c:orientation val="minMax"/>
        </c:scaling>
        <c:delete val="0"/>
        <c:axPos val="b"/>
        <c:numFmt formatCode="#,##0" sourceLinked="0"/>
        <c:majorTickMark val="none"/>
        <c:minorTickMark val="none"/>
        <c:tickLblPos val="none"/>
        <c:spPr>
          <a:ln>
            <a:solidFill>
              <a:schemeClr val="tx1"/>
            </a:solidFill>
          </a:ln>
        </c:spPr>
        <c:txPr>
          <a:bodyPr/>
          <a:lstStyle/>
          <a:p>
            <a:pPr>
              <a:defRPr sz="2200"/>
            </a:pPr>
            <a:endParaRPr lang="en-US"/>
          </a:p>
        </c:txPr>
        <c:crossAx val="298973208"/>
        <c:crosses val="autoZero"/>
        <c:auto val="1"/>
        <c:lblAlgn val="ctr"/>
        <c:lblOffset val="100"/>
        <c:noMultiLvlLbl val="0"/>
      </c:catAx>
      <c:valAx>
        <c:axId val="298973208"/>
        <c:scaling>
          <c:orientation val="minMax"/>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98505360"/>
        <c:crosses val="autoZero"/>
        <c:crossBetween val="between"/>
      </c:valAx>
    </c:plotArea>
    <c:plotVisOnly val="1"/>
    <c:dispBlanksAs val="gap"/>
    <c:showDLblsOverMax val="0"/>
  </c:chart>
  <c:txPr>
    <a:bodyPr/>
    <a:lstStyle/>
    <a:p>
      <a:pPr>
        <a:defRPr sz="1800"/>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1432200868322E-2"/>
          <c:y val="2.4175887166489499E-2"/>
          <c:w val="0.941816531637518"/>
          <c:h val="0.89643119405343596"/>
        </c:manualLayout>
      </c:layout>
      <c:scatterChart>
        <c:scatterStyle val="lineMarker"/>
        <c:varyColors val="0"/>
        <c:ser>
          <c:idx val="0"/>
          <c:order val="0"/>
          <c:tx>
            <c:strRef>
              <c:f>Sheet1!$B$1</c:f>
              <c:strCache>
                <c:ptCount val="1"/>
                <c:pt idx="0">
                  <c:v>Number Indep</c:v>
                </c:pt>
              </c:strCache>
            </c:strRef>
          </c:tx>
          <c:spPr>
            <a:ln w="25400">
              <a:noFill/>
            </a:ln>
          </c:spPr>
          <c:marker>
            <c:symbol val="circle"/>
            <c:size val="12"/>
            <c:spPr>
              <a:solidFill>
                <a:srgbClr val="F68B33">
                  <a:alpha val="60000"/>
                </a:srgbClr>
              </a:solidFill>
              <a:ln w="3175">
                <a:solidFill>
                  <a:srgbClr val="F68B33"/>
                </a:solidFill>
              </a:ln>
            </c:spPr>
          </c:marker>
          <c:xVal>
            <c:numRef>
              <c:f>Sheet1!$A$2:$A$77</c:f>
              <c:numCache>
                <c:formatCode>General</c:formatCode>
                <c:ptCount val="76"/>
                <c:pt idx="0">
                  <c:v>40</c:v>
                </c:pt>
                <c:pt idx="1">
                  <c:v>44</c:v>
                </c:pt>
                <c:pt idx="2">
                  <c:v>46</c:v>
                </c:pt>
                <c:pt idx="3">
                  <c:v>48</c:v>
                </c:pt>
                <c:pt idx="4">
                  <c:v>50</c:v>
                </c:pt>
                <c:pt idx="5">
                  <c:v>52</c:v>
                </c:pt>
                <c:pt idx="6">
                  <c:v>54</c:v>
                </c:pt>
                <c:pt idx="7">
                  <c:v>56</c:v>
                </c:pt>
                <c:pt idx="8">
                  <c:v>58</c:v>
                </c:pt>
                <c:pt idx="9">
                  <c:v>60</c:v>
                </c:pt>
                <c:pt idx="10">
                  <c:v>62</c:v>
                </c:pt>
                <c:pt idx="11">
                  <c:v>64</c:v>
                </c:pt>
                <c:pt idx="12">
                  <c:v>66</c:v>
                </c:pt>
                <c:pt idx="13">
                  <c:v>68</c:v>
                </c:pt>
                <c:pt idx="14">
                  <c:v>70</c:v>
                </c:pt>
                <c:pt idx="15">
                  <c:v>72</c:v>
                </c:pt>
                <c:pt idx="16">
                  <c:v>74</c:v>
                </c:pt>
                <c:pt idx="17">
                  <c:v>76</c:v>
                </c:pt>
                <c:pt idx="18">
                  <c:v>78</c:v>
                </c:pt>
                <c:pt idx="19">
                  <c:v>80</c:v>
                </c:pt>
                <c:pt idx="20">
                  <c:v>82</c:v>
                </c:pt>
                <c:pt idx="21">
                  <c:v>84</c:v>
                </c:pt>
                <c:pt idx="22">
                  <c:v>86</c:v>
                </c:pt>
                <c:pt idx="23">
                  <c:v>88</c:v>
                </c:pt>
                <c:pt idx="24">
                  <c:v>90</c:v>
                </c:pt>
                <c:pt idx="25">
                  <c:v>92</c:v>
                </c:pt>
                <c:pt idx="26">
                  <c:v>94</c:v>
                </c:pt>
                <c:pt idx="27">
                  <c:v>96</c:v>
                </c:pt>
                <c:pt idx="28">
                  <c:v>98</c:v>
                </c:pt>
                <c:pt idx="29">
                  <c:v>100</c:v>
                </c:pt>
                <c:pt idx="30">
                  <c:v>102</c:v>
                </c:pt>
                <c:pt idx="31">
                  <c:v>104</c:v>
                </c:pt>
                <c:pt idx="32">
                  <c:v>106</c:v>
                </c:pt>
                <c:pt idx="33">
                  <c:v>108</c:v>
                </c:pt>
                <c:pt idx="34">
                  <c:v>110</c:v>
                </c:pt>
                <c:pt idx="35">
                  <c:v>112</c:v>
                </c:pt>
                <c:pt idx="36">
                  <c:v>114</c:v>
                </c:pt>
                <c:pt idx="37">
                  <c:v>116</c:v>
                </c:pt>
                <c:pt idx="38">
                  <c:v>118</c:v>
                </c:pt>
                <c:pt idx="39">
                  <c:v>120</c:v>
                </c:pt>
                <c:pt idx="40">
                  <c:v>122</c:v>
                </c:pt>
                <c:pt idx="41">
                  <c:v>124</c:v>
                </c:pt>
                <c:pt idx="42">
                  <c:v>126</c:v>
                </c:pt>
                <c:pt idx="43">
                  <c:v>128</c:v>
                </c:pt>
                <c:pt idx="44">
                  <c:v>130</c:v>
                </c:pt>
                <c:pt idx="45">
                  <c:v>132</c:v>
                </c:pt>
                <c:pt idx="46">
                  <c:v>134</c:v>
                </c:pt>
                <c:pt idx="47">
                  <c:v>136</c:v>
                </c:pt>
                <c:pt idx="48">
                  <c:v>140</c:v>
                </c:pt>
                <c:pt idx="49">
                  <c:v>142</c:v>
                </c:pt>
                <c:pt idx="50">
                  <c:v>144</c:v>
                </c:pt>
                <c:pt idx="51">
                  <c:v>146</c:v>
                </c:pt>
                <c:pt idx="52">
                  <c:v>148</c:v>
                </c:pt>
                <c:pt idx="53">
                  <c:v>150</c:v>
                </c:pt>
                <c:pt idx="54">
                  <c:v>152</c:v>
                </c:pt>
                <c:pt idx="55">
                  <c:v>154</c:v>
                </c:pt>
                <c:pt idx="56">
                  <c:v>156</c:v>
                </c:pt>
                <c:pt idx="57">
                  <c:v>158</c:v>
                </c:pt>
                <c:pt idx="58">
                  <c:v>160</c:v>
                </c:pt>
                <c:pt idx="59">
                  <c:v>162</c:v>
                </c:pt>
                <c:pt idx="60">
                  <c:v>164</c:v>
                </c:pt>
                <c:pt idx="61">
                  <c:v>166</c:v>
                </c:pt>
                <c:pt idx="62">
                  <c:v>168</c:v>
                </c:pt>
                <c:pt idx="63">
                  <c:v>170</c:v>
                </c:pt>
                <c:pt idx="64">
                  <c:v>176</c:v>
                </c:pt>
                <c:pt idx="65">
                  <c:v>178</c:v>
                </c:pt>
                <c:pt idx="66">
                  <c:v>180</c:v>
                </c:pt>
                <c:pt idx="67">
                  <c:v>182</c:v>
                </c:pt>
                <c:pt idx="68">
                  <c:v>184</c:v>
                </c:pt>
                <c:pt idx="69">
                  <c:v>196</c:v>
                </c:pt>
                <c:pt idx="70">
                  <c:v>198</c:v>
                </c:pt>
                <c:pt idx="71">
                  <c:v>200</c:v>
                </c:pt>
                <c:pt idx="72">
                  <c:v>214</c:v>
                </c:pt>
                <c:pt idx="73">
                  <c:v>264</c:v>
                </c:pt>
                <c:pt idx="74">
                  <c:v>278</c:v>
                </c:pt>
                <c:pt idx="75">
                  <c:v>284</c:v>
                </c:pt>
              </c:numCache>
            </c:numRef>
          </c:xVal>
          <c:yVal>
            <c:numRef>
              <c:f>Sheet1!$B$2:$B$77</c:f>
              <c:numCache>
                <c:formatCode>General</c:formatCode>
                <c:ptCount val="76"/>
                <c:pt idx="0">
                  <c:v>1</c:v>
                </c:pt>
                <c:pt idx="1">
                  <c:v>1</c:v>
                </c:pt>
                <c:pt idx="2">
                  <c:v>1</c:v>
                </c:pt>
                <c:pt idx="3">
                  <c:v>2</c:v>
                </c:pt>
                <c:pt idx="4">
                  <c:v>2</c:v>
                </c:pt>
                <c:pt idx="5">
                  <c:v>2</c:v>
                </c:pt>
                <c:pt idx="6">
                  <c:v>1</c:v>
                </c:pt>
                <c:pt idx="7">
                  <c:v>5</c:v>
                </c:pt>
                <c:pt idx="8">
                  <c:v>7</c:v>
                </c:pt>
                <c:pt idx="9">
                  <c:v>8</c:v>
                </c:pt>
                <c:pt idx="10">
                  <c:v>10</c:v>
                </c:pt>
                <c:pt idx="11">
                  <c:v>10</c:v>
                </c:pt>
                <c:pt idx="12">
                  <c:v>11</c:v>
                </c:pt>
                <c:pt idx="13">
                  <c:v>13</c:v>
                </c:pt>
                <c:pt idx="14">
                  <c:v>13</c:v>
                </c:pt>
                <c:pt idx="15">
                  <c:v>21</c:v>
                </c:pt>
                <c:pt idx="16">
                  <c:v>19</c:v>
                </c:pt>
                <c:pt idx="17">
                  <c:v>22</c:v>
                </c:pt>
                <c:pt idx="18">
                  <c:v>29</c:v>
                </c:pt>
                <c:pt idx="19">
                  <c:v>48</c:v>
                </c:pt>
                <c:pt idx="20">
                  <c:v>40</c:v>
                </c:pt>
                <c:pt idx="21">
                  <c:v>45</c:v>
                </c:pt>
                <c:pt idx="22">
                  <c:v>64</c:v>
                </c:pt>
                <c:pt idx="23">
                  <c:v>55</c:v>
                </c:pt>
                <c:pt idx="24">
                  <c:v>49</c:v>
                </c:pt>
                <c:pt idx="25">
                  <c:v>43</c:v>
                </c:pt>
                <c:pt idx="26">
                  <c:v>43</c:v>
                </c:pt>
                <c:pt idx="27">
                  <c:v>26</c:v>
                </c:pt>
                <c:pt idx="28">
                  <c:v>21</c:v>
                </c:pt>
                <c:pt idx="29">
                  <c:v>40</c:v>
                </c:pt>
                <c:pt idx="30">
                  <c:v>13</c:v>
                </c:pt>
                <c:pt idx="31">
                  <c:v>13</c:v>
                </c:pt>
                <c:pt idx="32">
                  <c:v>14</c:v>
                </c:pt>
                <c:pt idx="33">
                  <c:v>15</c:v>
                </c:pt>
                <c:pt idx="34">
                  <c:v>11</c:v>
                </c:pt>
                <c:pt idx="35">
                  <c:v>6</c:v>
                </c:pt>
                <c:pt idx="36">
                  <c:v>5</c:v>
                </c:pt>
                <c:pt idx="37">
                  <c:v>7</c:v>
                </c:pt>
                <c:pt idx="38">
                  <c:v>2</c:v>
                </c:pt>
                <c:pt idx="39">
                  <c:v>5</c:v>
                </c:pt>
                <c:pt idx="40">
                  <c:v>5</c:v>
                </c:pt>
                <c:pt idx="41">
                  <c:v>6</c:v>
                </c:pt>
                <c:pt idx="42">
                  <c:v>2</c:v>
                </c:pt>
                <c:pt idx="43">
                  <c:v>1</c:v>
                </c:pt>
                <c:pt idx="44">
                  <c:v>4</c:v>
                </c:pt>
                <c:pt idx="45">
                  <c:v>1</c:v>
                </c:pt>
                <c:pt idx="46">
                  <c:v>2</c:v>
                </c:pt>
                <c:pt idx="47">
                  <c:v>3</c:v>
                </c:pt>
                <c:pt idx="48">
                  <c:v>2</c:v>
                </c:pt>
                <c:pt idx="49">
                  <c:v>4</c:v>
                </c:pt>
                <c:pt idx="50">
                  <c:v>2</c:v>
                </c:pt>
                <c:pt idx="51">
                  <c:v>1</c:v>
                </c:pt>
                <c:pt idx="52">
                  <c:v>2</c:v>
                </c:pt>
                <c:pt idx="53">
                  <c:v>5</c:v>
                </c:pt>
                <c:pt idx="54">
                  <c:v>1</c:v>
                </c:pt>
                <c:pt idx="55">
                  <c:v>1</c:v>
                </c:pt>
                <c:pt idx="56">
                  <c:v>1</c:v>
                </c:pt>
                <c:pt idx="57">
                  <c:v>1</c:v>
                </c:pt>
                <c:pt idx="58">
                  <c:v>3</c:v>
                </c:pt>
                <c:pt idx="59">
                  <c:v>1</c:v>
                </c:pt>
                <c:pt idx="60">
                  <c:v>2</c:v>
                </c:pt>
                <c:pt idx="61">
                  <c:v>2</c:v>
                </c:pt>
                <c:pt idx="62">
                  <c:v>2</c:v>
                </c:pt>
                <c:pt idx="63">
                  <c:v>1</c:v>
                </c:pt>
                <c:pt idx="64">
                  <c:v>3</c:v>
                </c:pt>
                <c:pt idx="65">
                  <c:v>1</c:v>
                </c:pt>
                <c:pt idx="66">
                  <c:v>2</c:v>
                </c:pt>
                <c:pt idx="67">
                  <c:v>1</c:v>
                </c:pt>
                <c:pt idx="68">
                  <c:v>3</c:v>
                </c:pt>
                <c:pt idx="69">
                  <c:v>1</c:v>
                </c:pt>
                <c:pt idx="70">
                  <c:v>1</c:v>
                </c:pt>
                <c:pt idx="71">
                  <c:v>1</c:v>
                </c:pt>
                <c:pt idx="72">
                  <c:v>1</c:v>
                </c:pt>
                <c:pt idx="73">
                  <c:v>1</c:v>
                </c:pt>
                <c:pt idx="74">
                  <c:v>1</c:v>
                </c:pt>
                <c:pt idx="75">
                  <c:v>1</c:v>
                </c:pt>
              </c:numCache>
            </c:numRef>
          </c:yVal>
          <c:smooth val="0"/>
          <c:extLst>
            <c:ext xmlns:c16="http://schemas.microsoft.com/office/drawing/2014/chart" uri="{C3380CC4-5D6E-409C-BE32-E72D297353CC}">
              <c16:uniqueId val="{00000000-7761-4494-A3CC-1F6377AD99F8}"/>
            </c:ext>
          </c:extLst>
        </c:ser>
        <c:dLbls>
          <c:showLegendKey val="0"/>
          <c:showVal val="0"/>
          <c:showCatName val="0"/>
          <c:showSerName val="0"/>
          <c:showPercent val="0"/>
          <c:showBubbleSize val="0"/>
        </c:dLbls>
        <c:axId val="197275656"/>
        <c:axId val="197276048"/>
        <c:extLst>
          <c:ext xmlns:c15="http://schemas.microsoft.com/office/drawing/2012/chart" uri="{02D57815-91ED-43cb-92C2-25804820EDAC}">
            <c15:filteredScatterSeries>
              <c15:ser>
                <c:idx val="1"/>
                <c:order val="1"/>
                <c:tx>
                  <c:strRef>
                    <c:extLst>
                      <c:ext uri="{02D57815-91ED-43cb-92C2-25804820EDAC}">
                        <c15:formulaRef>
                          <c15:sqref>Sheet1!$C$1</c15:sqref>
                        </c15:formulaRef>
                      </c:ext>
                    </c:extLst>
                    <c:strCache>
                      <c:ptCount val="1"/>
                      <c:pt idx="0">
                        <c:v>% of SRS, Govt</c:v>
                      </c:pt>
                    </c:strCache>
                  </c:strRef>
                </c:tx>
                <c:spPr>
                  <a:ln w="28575">
                    <a:noFill/>
                  </a:ln>
                </c:spPr>
                <c:marker>
                  <c:symbol val="circle"/>
                  <c:size val="10"/>
                  <c:spPr>
                    <a:solidFill>
                      <a:srgbClr val="621214">
                        <a:alpha val="80000"/>
                      </a:srgbClr>
                    </a:solidFill>
                    <a:ln>
                      <a:solidFill>
                        <a:srgbClr val="621214"/>
                      </a:solidFill>
                    </a:ln>
                  </c:spPr>
                </c:marker>
                <c:xVal>
                  <c:numRef>
                    <c:extLst>
                      <c:ext uri="{02D57815-91ED-43cb-92C2-25804820EDAC}">
                        <c15:formulaRef>
                          <c15:sqref>Sheet1!$C$2:$C$9</c15:sqref>
                        </c15:formulaRef>
                      </c:ext>
                    </c:extLst>
                    <c:numCache>
                      <c:formatCode>General</c:formatCode>
                      <c:ptCount val="8"/>
                      <c:pt idx="0">
                        <c:v>86.776914391977158</c:v>
                      </c:pt>
                      <c:pt idx="1">
                        <c:v>81.824338051059797</c:v>
                      </c:pt>
                      <c:pt idx="2">
                        <c:v>88.969322163777662</c:v>
                      </c:pt>
                      <c:pt idx="3">
                        <c:v>99.9</c:v>
                      </c:pt>
                      <c:pt idx="4">
                        <c:v>88.074088074088081</c:v>
                      </c:pt>
                      <c:pt idx="5">
                        <c:v>93.940102948058026</c:v>
                      </c:pt>
                      <c:pt idx="6">
                        <c:v>112.97943925233645</c:v>
                      </c:pt>
                      <c:pt idx="7">
                        <c:v>88.4585912673151</c:v>
                      </c:pt>
                    </c:numCache>
                  </c:numRef>
                </c:xVal>
                <c:yVal>
                  <c:numRef>
                    <c:extLst>
                      <c:ext uri="{02D57815-91ED-43cb-92C2-25804820EDAC}">
                        <c15:formulaRef>
                          <c15:sqref>Sheet1!$E$2:$E$9</c15:sqref>
                        </c15:formulaRef>
                      </c:ext>
                    </c:extLst>
                    <c:numCache>
                      <c:formatCode>General</c:formatCode>
                      <c:ptCount val="8"/>
                      <c:pt idx="0">
                        <c:v>1</c:v>
                      </c:pt>
                      <c:pt idx="1">
                        <c:v>1</c:v>
                      </c:pt>
                      <c:pt idx="2">
                        <c:v>1</c:v>
                      </c:pt>
                      <c:pt idx="3">
                        <c:v>1</c:v>
                      </c:pt>
                      <c:pt idx="4">
                        <c:v>1</c:v>
                      </c:pt>
                      <c:pt idx="5">
                        <c:v>1</c:v>
                      </c:pt>
                      <c:pt idx="6">
                        <c:v>1</c:v>
                      </c:pt>
                      <c:pt idx="7">
                        <c:v>1</c:v>
                      </c:pt>
                    </c:numCache>
                  </c:numRef>
                </c:yVal>
                <c:smooth val="0"/>
                <c:extLst>
                  <c:ext xmlns:c16="http://schemas.microsoft.com/office/drawing/2014/chart" uri="{C3380CC4-5D6E-409C-BE32-E72D297353CC}">
                    <c16:uniqueId val="{00000001-7761-4494-A3CC-1F6377AD99F8}"/>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 of SRS, Catholic</c:v>
                      </c:pt>
                    </c:strCache>
                  </c:strRef>
                </c:tx>
                <c:spPr>
                  <a:ln w="28575">
                    <a:noFill/>
                  </a:ln>
                </c:spPr>
                <c:marker>
                  <c:symbol val="circle"/>
                  <c:size val="10"/>
                  <c:spPr>
                    <a:solidFill>
                      <a:srgbClr val="FFC35A">
                        <a:alpha val="80000"/>
                      </a:srgbClr>
                    </a:solidFill>
                    <a:ln>
                      <a:solidFill>
                        <a:srgbClr val="FFC35A"/>
                      </a:solidFill>
                    </a:ln>
                  </c:spPr>
                </c:marker>
                <c:xVal>
                  <c:numRef>
                    <c:extLst xmlns:c15="http://schemas.microsoft.com/office/drawing/2012/chart">
                      <c:ext xmlns:c15="http://schemas.microsoft.com/office/drawing/2012/chart" uri="{02D57815-91ED-43cb-92C2-25804820EDAC}">
                        <c15:formulaRef>
                          <c15:sqref>Sheet1!$D$2:$D$9</c15:sqref>
                        </c15:formulaRef>
                      </c:ext>
                    </c:extLst>
                    <c:numCache>
                      <c:formatCode>General</c:formatCode>
                      <c:ptCount val="8"/>
                      <c:pt idx="0">
                        <c:v>93.88143660752921</c:v>
                      </c:pt>
                      <c:pt idx="1">
                        <c:v>94.518728415832811</c:v>
                      </c:pt>
                      <c:pt idx="2">
                        <c:v>94.5</c:v>
                      </c:pt>
                      <c:pt idx="3">
                        <c:v>93.186666666666667</c:v>
                      </c:pt>
                      <c:pt idx="4">
                        <c:v>89.538331215586609</c:v>
                      </c:pt>
                      <c:pt idx="5">
                        <c:v>88.284456383851946</c:v>
                      </c:pt>
                      <c:pt idx="6">
                        <c:v>94.896456963391898</c:v>
                      </c:pt>
                      <c:pt idx="7">
                        <c:v>79.933333333333337</c:v>
                      </c:pt>
                    </c:numCache>
                  </c:numRef>
                </c:xVal>
                <c:yVal>
                  <c:numRef>
                    <c:extLst xmlns:c15="http://schemas.microsoft.com/office/drawing/2012/chart">
                      <c:ext xmlns:c15="http://schemas.microsoft.com/office/drawing/2012/chart" uri="{02D57815-91ED-43cb-92C2-25804820EDAC}">
                        <c15:formulaRef>
                          <c15:sqref>Sheet1!$E$2:$E$9</c15:sqref>
                        </c15:formulaRef>
                      </c:ext>
                    </c:extLst>
                    <c:numCache>
                      <c:formatCode>General</c:formatCode>
                      <c:ptCount val="8"/>
                      <c:pt idx="0">
                        <c:v>1</c:v>
                      </c:pt>
                      <c:pt idx="1">
                        <c:v>1</c:v>
                      </c:pt>
                      <c:pt idx="2">
                        <c:v>1</c:v>
                      </c:pt>
                      <c:pt idx="3">
                        <c:v>1</c:v>
                      </c:pt>
                      <c:pt idx="4">
                        <c:v>1</c:v>
                      </c:pt>
                      <c:pt idx="5">
                        <c:v>1</c:v>
                      </c:pt>
                      <c:pt idx="6">
                        <c:v>1</c:v>
                      </c:pt>
                      <c:pt idx="7">
                        <c:v>1</c:v>
                      </c:pt>
                    </c:numCache>
                  </c:numRef>
                </c:yVal>
                <c:smooth val="0"/>
                <c:extLst xmlns:c15="http://schemas.microsoft.com/office/drawing/2012/chart">
                  <c:ext xmlns:c16="http://schemas.microsoft.com/office/drawing/2014/chart" uri="{C3380CC4-5D6E-409C-BE32-E72D297353CC}">
                    <c16:uniqueId val="{00000002-7761-4494-A3CC-1F6377AD99F8}"/>
                  </c:ext>
                </c:extLst>
              </c15:ser>
            </c15:filteredScatterSeries>
          </c:ext>
        </c:extLst>
      </c:scatterChart>
      <c:valAx>
        <c:axId val="197275656"/>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197276048"/>
        <c:crossesAt val="0"/>
        <c:crossBetween val="midCat"/>
      </c:valAx>
      <c:valAx>
        <c:axId val="197276048"/>
        <c:scaling>
          <c:orientation val="minMax"/>
        </c:scaling>
        <c:delete val="0"/>
        <c:axPos val="l"/>
        <c:numFmt formatCode="General" sourceLinked="1"/>
        <c:majorTickMark val="out"/>
        <c:minorTickMark val="none"/>
        <c:tickLblPos val="nextTo"/>
        <c:spPr>
          <a:ln>
            <a:solidFill>
              <a:schemeClr val="tx1"/>
            </a:solidFill>
          </a:ln>
        </c:spPr>
        <c:txPr>
          <a:bodyPr/>
          <a:lstStyle/>
          <a:p>
            <a:pPr>
              <a:defRPr sz="2200"/>
            </a:pPr>
            <a:endParaRPr lang="en-US"/>
          </a:p>
        </c:txPr>
        <c:crossAx val="197275656"/>
        <c:crossesAt val="100"/>
        <c:crossBetween val="midCat"/>
        <c:majorUnit val="20"/>
      </c:valAx>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8452553812239E-2"/>
          <c:y val="3.2013852435112303E-2"/>
          <c:w val="0.922899268154871"/>
          <c:h val="0.84103710113752705"/>
        </c:manualLayout>
      </c:layout>
      <c:barChart>
        <c:barDir val="col"/>
        <c:grouping val="stacked"/>
        <c:varyColors val="0"/>
        <c:ser>
          <c:idx val="0"/>
          <c:order val="0"/>
          <c:tx>
            <c:strRef>
              <c:f>Sheet1!$B$1</c:f>
              <c:strCache>
                <c:ptCount val="1"/>
                <c:pt idx="0">
                  <c:v>Base</c:v>
                </c:pt>
              </c:strCache>
            </c:strRef>
          </c:tx>
          <c:spPr>
            <a:noFill/>
          </c:spPr>
          <c:invertIfNegative val="0"/>
          <c:dPt>
            <c:idx val="5"/>
            <c:invertIfNegative val="0"/>
            <c:bubble3D val="0"/>
            <c:spPr>
              <a:noFill/>
              <a:ln w="3175">
                <a:noFill/>
              </a:ln>
            </c:spPr>
            <c:extLst>
              <c:ext xmlns:c16="http://schemas.microsoft.com/office/drawing/2014/chart" uri="{C3380CC4-5D6E-409C-BE32-E72D297353CC}">
                <c16:uniqueId val="{00000001-C64D-4429-8FE3-44D2572E5665}"/>
              </c:ext>
            </c:extLst>
          </c:dPt>
          <c:dPt>
            <c:idx val="6"/>
            <c:invertIfNegative val="0"/>
            <c:bubble3D val="0"/>
            <c:spPr>
              <a:noFill/>
              <a:ln>
                <a:noFill/>
              </a:ln>
            </c:spPr>
            <c:extLst>
              <c:ext xmlns:c16="http://schemas.microsoft.com/office/drawing/2014/chart" uri="{C3380CC4-5D6E-409C-BE32-E72D297353CC}">
                <c16:uniqueId val="{00000003-C64D-4429-8FE3-44D2572E5665}"/>
              </c:ext>
            </c:extLst>
          </c:dPt>
          <c:dLbls>
            <c:delete val="1"/>
          </c:dLbls>
          <c:cat>
            <c:strRef>
              <c:f>Sheet1!$A$2:$A$23</c:f>
              <c:strCache>
                <c:ptCount val="22"/>
                <c:pt idx="0">
                  <c:v>NSW</c:v>
                </c:pt>
                <c:pt idx="1">
                  <c:v>VIC</c:v>
                </c:pt>
                <c:pt idx="2">
                  <c:v>QLD</c:v>
                </c:pt>
                <c:pt idx="3">
                  <c:v>WA</c:v>
                </c:pt>
                <c:pt idx="4">
                  <c:v>SA</c:v>
                </c:pt>
                <c:pt idx="5">
                  <c:v>Other</c:v>
                </c:pt>
                <c:pt idx="7">
                  <c:v>NSW</c:v>
                </c:pt>
                <c:pt idx="8">
                  <c:v>VIC</c:v>
                </c:pt>
                <c:pt idx="9">
                  <c:v>QLD</c:v>
                </c:pt>
                <c:pt idx="10">
                  <c:v>WA</c:v>
                </c:pt>
                <c:pt idx="11">
                  <c:v>SA</c:v>
                </c:pt>
                <c:pt idx="12">
                  <c:v>Other</c:v>
                </c:pt>
                <c:pt idx="14">
                  <c:v>NSW</c:v>
                </c:pt>
                <c:pt idx="15">
                  <c:v>VIC</c:v>
                </c:pt>
                <c:pt idx="16">
                  <c:v>QLD</c:v>
                </c:pt>
                <c:pt idx="17">
                  <c:v>WA</c:v>
                </c:pt>
                <c:pt idx="18">
                  <c:v>SA</c:v>
                </c:pt>
                <c:pt idx="19">
                  <c:v>Other</c:v>
                </c:pt>
                <c:pt idx="21">
                  <c:v>Total</c:v>
                </c:pt>
              </c:strCache>
            </c:strRef>
          </c:cat>
          <c:val>
            <c:numRef>
              <c:f>Sheet1!$B$2:$B$23</c:f>
              <c:numCache>
                <c:formatCode>0</c:formatCode>
                <c:ptCount val="22"/>
                <c:pt idx="0">
                  <c:v>0</c:v>
                </c:pt>
                <c:pt idx="1">
                  <c:v>0.95512172922979699</c:v>
                </c:pt>
                <c:pt idx="2">
                  <c:v>2.08308069488197</c:v>
                </c:pt>
                <c:pt idx="3">
                  <c:v>2.5745620542963201</c:v>
                </c:pt>
                <c:pt idx="4">
                  <c:v>2.5745620542963201</c:v>
                </c:pt>
                <c:pt idx="5">
                  <c:v>2.7579143021285728</c:v>
                </c:pt>
                <c:pt idx="7">
                  <c:v>2.8156349304879029</c:v>
                </c:pt>
                <c:pt idx="8">
                  <c:v>2.8440758563904298</c:v>
                </c:pt>
                <c:pt idx="9">
                  <c:v>2.8555219807050469</c:v>
                </c:pt>
                <c:pt idx="10">
                  <c:v>2.8639711512446562</c:v>
                </c:pt>
                <c:pt idx="11">
                  <c:v>2.8791780246845629</c:v>
                </c:pt>
                <c:pt idx="12">
                  <c:v>2.9088323719531708</c:v>
                </c:pt>
                <c:pt idx="14">
                  <c:v>2.9393499915531258</c:v>
                </c:pt>
                <c:pt idx="15">
                  <c:v>3.1306410588482572</c:v>
                </c:pt>
                <c:pt idx="16">
                  <c:v>3.2355577285080068</c:v>
                </c:pt>
                <c:pt idx="17">
                  <c:v>3.3190810199992429</c:v>
                </c:pt>
                <c:pt idx="18">
                  <c:v>3.4142287547618211</c:v>
                </c:pt>
                <c:pt idx="19">
                  <c:v>3.476485130987665</c:v>
                </c:pt>
                <c:pt idx="21">
                  <c:v>0</c:v>
                </c:pt>
              </c:numCache>
            </c:numRef>
          </c:val>
          <c:extLst>
            <c:ext xmlns:c16="http://schemas.microsoft.com/office/drawing/2014/chart" uri="{C3380CC4-5D6E-409C-BE32-E72D297353CC}">
              <c16:uniqueId val="{00000004-C64D-4429-8FE3-44D2572E5665}"/>
            </c:ext>
          </c:extLst>
        </c:ser>
        <c:ser>
          <c:idx val="1"/>
          <c:order val="1"/>
          <c:tx>
            <c:strRef>
              <c:f>Sheet1!$C$1</c:f>
              <c:strCache>
                <c:ptCount val="1"/>
                <c:pt idx="0">
                  <c:v>Component</c:v>
                </c:pt>
              </c:strCache>
            </c:strRef>
          </c:tx>
          <c:spPr>
            <a:solidFill>
              <a:schemeClr val="tx2"/>
            </a:solidFill>
            <a:ln w="3175">
              <a:solidFill>
                <a:schemeClr val="tx1">
                  <a:shade val="95000"/>
                  <a:satMod val="105000"/>
                </a:schemeClr>
              </a:solidFill>
            </a:ln>
          </c:spPr>
          <c:invertIfNegative val="0"/>
          <c:dPt>
            <c:idx val="0"/>
            <c:invertIfNegative val="0"/>
            <c:bubble3D val="0"/>
            <c:extLst>
              <c:ext xmlns:c16="http://schemas.microsoft.com/office/drawing/2014/chart" uri="{C3380CC4-5D6E-409C-BE32-E72D297353CC}">
                <c16:uniqueId val="{00000005-C64D-4429-8FE3-44D2572E5665}"/>
              </c:ext>
            </c:extLst>
          </c:dPt>
          <c:dPt>
            <c:idx val="1"/>
            <c:invertIfNegative val="0"/>
            <c:bubble3D val="0"/>
            <c:extLst>
              <c:ext xmlns:c16="http://schemas.microsoft.com/office/drawing/2014/chart" uri="{C3380CC4-5D6E-409C-BE32-E72D297353CC}">
                <c16:uniqueId val="{00000006-C64D-4429-8FE3-44D2572E5665}"/>
              </c:ext>
            </c:extLst>
          </c:dPt>
          <c:dPt>
            <c:idx val="2"/>
            <c:invertIfNegative val="0"/>
            <c:bubble3D val="0"/>
            <c:extLst>
              <c:ext xmlns:c16="http://schemas.microsoft.com/office/drawing/2014/chart" uri="{C3380CC4-5D6E-409C-BE32-E72D297353CC}">
                <c16:uniqueId val="{00000007-C64D-4429-8FE3-44D2572E5665}"/>
              </c:ext>
            </c:extLst>
          </c:dPt>
          <c:dPt>
            <c:idx val="3"/>
            <c:invertIfNegative val="0"/>
            <c:bubble3D val="0"/>
            <c:extLst>
              <c:ext xmlns:c16="http://schemas.microsoft.com/office/drawing/2014/chart" uri="{C3380CC4-5D6E-409C-BE32-E72D297353CC}">
                <c16:uniqueId val="{00000008-C64D-4429-8FE3-44D2572E5665}"/>
              </c:ext>
            </c:extLst>
          </c:dPt>
          <c:dPt>
            <c:idx val="4"/>
            <c:invertIfNegative val="0"/>
            <c:bubble3D val="0"/>
            <c:extLst>
              <c:ext xmlns:c16="http://schemas.microsoft.com/office/drawing/2014/chart" uri="{C3380CC4-5D6E-409C-BE32-E72D297353CC}">
                <c16:uniqueId val="{00000009-C64D-4429-8FE3-44D2572E5665}"/>
              </c:ext>
            </c:extLst>
          </c:dPt>
          <c:dPt>
            <c:idx val="5"/>
            <c:invertIfNegative val="0"/>
            <c:bubble3D val="0"/>
            <c:extLst>
              <c:ext xmlns:c16="http://schemas.microsoft.com/office/drawing/2014/chart" uri="{C3380CC4-5D6E-409C-BE32-E72D297353CC}">
                <c16:uniqueId val="{0000000A-C64D-4429-8FE3-44D2572E5665}"/>
              </c:ext>
            </c:extLst>
          </c:dPt>
          <c:dPt>
            <c:idx val="7"/>
            <c:invertIfNegative val="0"/>
            <c:bubble3D val="0"/>
            <c:spPr>
              <a:solidFill>
                <a:schemeClr val="accent2"/>
              </a:solidFill>
              <a:ln w="3175">
                <a:solidFill>
                  <a:schemeClr val="tx1">
                    <a:shade val="95000"/>
                    <a:satMod val="105000"/>
                  </a:schemeClr>
                </a:solidFill>
              </a:ln>
            </c:spPr>
            <c:extLst>
              <c:ext xmlns:c16="http://schemas.microsoft.com/office/drawing/2014/chart" uri="{C3380CC4-5D6E-409C-BE32-E72D297353CC}">
                <c16:uniqueId val="{0000000C-C64D-4429-8FE3-44D2572E5665}"/>
              </c:ext>
            </c:extLst>
          </c:dPt>
          <c:dPt>
            <c:idx val="8"/>
            <c:invertIfNegative val="0"/>
            <c:bubble3D val="0"/>
            <c:spPr>
              <a:solidFill>
                <a:schemeClr val="accent2"/>
              </a:solidFill>
              <a:ln w="3175">
                <a:solidFill>
                  <a:schemeClr val="tx1">
                    <a:shade val="95000"/>
                    <a:satMod val="105000"/>
                  </a:schemeClr>
                </a:solidFill>
              </a:ln>
            </c:spPr>
            <c:extLst>
              <c:ext xmlns:c16="http://schemas.microsoft.com/office/drawing/2014/chart" uri="{C3380CC4-5D6E-409C-BE32-E72D297353CC}">
                <c16:uniqueId val="{0000000E-C64D-4429-8FE3-44D2572E5665}"/>
              </c:ext>
            </c:extLst>
          </c:dPt>
          <c:dPt>
            <c:idx val="9"/>
            <c:invertIfNegative val="0"/>
            <c:bubble3D val="0"/>
            <c:spPr>
              <a:solidFill>
                <a:schemeClr val="accent2"/>
              </a:solidFill>
              <a:ln w="3175">
                <a:solidFill>
                  <a:schemeClr val="tx1">
                    <a:shade val="95000"/>
                    <a:satMod val="105000"/>
                  </a:schemeClr>
                </a:solidFill>
              </a:ln>
            </c:spPr>
            <c:extLst>
              <c:ext xmlns:c16="http://schemas.microsoft.com/office/drawing/2014/chart" uri="{C3380CC4-5D6E-409C-BE32-E72D297353CC}">
                <c16:uniqueId val="{00000010-C64D-4429-8FE3-44D2572E5665}"/>
              </c:ext>
            </c:extLst>
          </c:dPt>
          <c:dPt>
            <c:idx val="10"/>
            <c:invertIfNegative val="0"/>
            <c:bubble3D val="0"/>
            <c:spPr>
              <a:solidFill>
                <a:schemeClr val="accent2"/>
              </a:solidFill>
              <a:ln w="3175">
                <a:solidFill>
                  <a:schemeClr val="tx1">
                    <a:shade val="95000"/>
                    <a:satMod val="105000"/>
                  </a:schemeClr>
                </a:solidFill>
              </a:ln>
            </c:spPr>
            <c:extLst>
              <c:ext xmlns:c16="http://schemas.microsoft.com/office/drawing/2014/chart" uri="{C3380CC4-5D6E-409C-BE32-E72D297353CC}">
                <c16:uniqueId val="{00000012-C64D-4429-8FE3-44D2572E5665}"/>
              </c:ext>
            </c:extLst>
          </c:dPt>
          <c:dPt>
            <c:idx val="11"/>
            <c:invertIfNegative val="0"/>
            <c:bubble3D val="0"/>
            <c:spPr>
              <a:solidFill>
                <a:schemeClr val="accent2"/>
              </a:solidFill>
              <a:ln w="3175">
                <a:solidFill>
                  <a:schemeClr val="tx1">
                    <a:shade val="95000"/>
                    <a:satMod val="105000"/>
                  </a:schemeClr>
                </a:solidFill>
              </a:ln>
            </c:spPr>
            <c:extLst>
              <c:ext xmlns:c16="http://schemas.microsoft.com/office/drawing/2014/chart" uri="{C3380CC4-5D6E-409C-BE32-E72D297353CC}">
                <c16:uniqueId val="{00000014-C64D-4429-8FE3-44D2572E5665}"/>
              </c:ext>
            </c:extLst>
          </c:dPt>
          <c:dPt>
            <c:idx val="12"/>
            <c:invertIfNegative val="0"/>
            <c:bubble3D val="0"/>
            <c:spPr>
              <a:solidFill>
                <a:schemeClr val="accent2"/>
              </a:solidFill>
              <a:ln w="3175">
                <a:solidFill>
                  <a:schemeClr val="tx1">
                    <a:shade val="95000"/>
                    <a:satMod val="105000"/>
                  </a:schemeClr>
                </a:solidFill>
              </a:ln>
            </c:spPr>
            <c:extLst>
              <c:ext xmlns:c16="http://schemas.microsoft.com/office/drawing/2014/chart" uri="{C3380CC4-5D6E-409C-BE32-E72D297353CC}">
                <c16:uniqueId val="{00000016-C64D-4429-8FE3-44D2572E5665}"/>
              </c:ext>
            </c:extLst>
          </c:dPt>
          <c:dPt>
            <c:idx val="13"/>
            <c:invertIfNegative val="0"/>
            <c:bubble3D val="0"/>
            <c:spPr>
              <a:solidFill>
                <a:schemeClr val="accent2"/>
              </a:solidFill>
              <a:ln w="3175">
                <a:solidFill>
                  <a:schemeClr val="tx1">
                    <a:shade val="95000"/>
                    <a:satMod val="105000"/>
                  </a:schemeClr>
                </a:solidFill>
              </a:ln>
            </c:spPr>
            <c:extLst>
              <c:ext xmlns:c16="http://schemas.microsoft.com/office/drawing/2014/chart" uri="{C3380CC4-5D6E-409C-BE32-E72D297353CC}">
                <c16:uniqueId val="{00000018-C64D-4429-8FE3-44D2572E5665}"/>
              </c:ext>
            </c:extLst>
          </c:dPt>
          <c:dPt>
            <c:idx val="14"/>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1A-C64D-4429-8FE3-44D2572E5665}"/>
              </c:ext>
            </c:extLst>
          </c:dPt>
          <c:dPt>
            <c:idx val="15"/>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1C-C64D-4429-8FE3-44D2572E5665}"/>
              </c:ext>
            </c:extLst>
          </c:dPt>
          <c:dPt>
            <c:idx val="16"/>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1E-C64D-4429-8FE3-44D2572E5665}"/>
              </c:ext>
            </c:extLst>
          </c:dPt>
          <c:dPt>
            <c:idx val="17"/>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20-C64D-4429-8FE3-44D2572E5665}"/>
              </c:ext>
            </c:extLst>
          </c:dPt>
          <c:dPt>
            <c:idx val="18"/>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22-C64D-4429-8FE3-44D2572E5665}"/>
              </c:ext>
            </c:extLst>
          </c:dPt>
          <c:dPt>
            <c:idx val="19"/>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24-C64D-4429-8FE3-44D2572E5665}"/>
              </c:ext>
            </c:extLst>
          </c:dPt>
          <c:dPt>
            <c:idx val="20"/>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26-C64D-4429-8FE3-44D2572E5665}"/>
              </c:ext>
            </c:extLst>
          </c:dPt>
          <c:dPt>
            <c:idx val="21"/>
            <c:invertIfNegative val="0"/>
            <c:bubble3D val="0"/>
            <c:spPr>
              <a:solidFill>
                <a:schemeClr val="bg2"/>
              </a:solidFill>
              <a:ln w="3175">
                <a:solidFill>
                  <a:schemeClr val="tx1">
                    <a:shade val="95000"/>
                    <a:satMod val="105000"/>
                  </a:schemeClr>
                </a:solidFill>
              </a:ln>
            </c:spPr>
            <c:extLst>
              <c:ext xmlns:c16="http://schemas.microsoft.com/office/drawing/2014/chart" uri="{C3380CC4-5D6E-409C-BE32-E72D297353CC}">
                <c16:uniqueId val="{00000028-C64D-4429-8FE3-44D2572E5665}"/>
              </c:ext>
            </c:extLst>
          </c:dPt>
          <c:dPt>
            <c:idx val="22"/>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2A-C64D-4429-8FE3-44D2572E5665}"/>
              </c:ext>
            </c:extLst>
          </c:dPt>
          <c:dPt>
            <c:idx val="23"/>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2C-C64D-4429-8FE3-44D2572E5665}"/>
              </c:ext>
            </c:extLst>
          </c:dPt>
          <c:dPt>
            <c:idx val="25"/>
            <c:invertIfNegative val="0"/>
            <c:bubble3D val="0"/>
            <c:spPr>
              <a:solidFill>
                <a:schemeClr val="accent3"/>
              </a:solidFill>
              <a:ln w="3175">
                <a:solidFill>
                  <a:schemeClr val="tx1">
                    <a:shade val="95000"/>
                    <a:satMod val="105000"/>
                  </a:schemeClr>
                </a:solidFill>
              </a:ln>
            </c:spPr>
            <c:extLst>
              <c:ext xmlns:c16="http://schemas.microsoft.com/office/drawing/2014/chart" uri="{C3380CC4-5D6E-409C-BE32-E72D297353CC}">
                <c16:uniqueId val="{0000002E-C64D-4429-8FE3-44D2572E5665}"/>
              </c:ext>
            </c:extLst>
          </c:dPt>
          <c:dPt>
            <c:idx val="27"/>
            <c:invertIfNegative val="0"/>
            <c:bubble3D val="0"/>
            <c:spPr>
              <a:solidFill>
                <a:schemeClr val="accent6">
                  <a:lumMod val="40000"/>
                  <a:lumOff val="60000"/>
                </a:schemeClr>
              </a:solidFill>
              <a:ln w="3175">
                <a:solidFill>
                  <a:schemeClr val="tx1"/>
                </a:solidFill>
              </a:ln>
            </c:spPr>
            <c:extLst>
              <c:ext xmlns:c16="http://schemas.microsoft.com/office/drawing/2014/chart" uri="{C3380CC4-5D6E-409C-BE32-E72D297353CC}">
                <c16:uniqueId val="{00000030-C64D-4429-8FE3-44D2572E5665}"/>
              </c:ext>
            </c:extLst>
          </c:dPt>
          <c:dLbls>
            <c:dLbl>
              <c:idx val="21"/>
              <c:layout>
                <c:manualLayout>
                  <c:x val="-2.8446660048525099E-3"/>
                  <c:y val="-0.4100757098977069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8-C64D-4429-8FE3-44D2572E5665}"/>
                </c:ext>
              </c:extLst>
            </c:dLbl>
            <c:dLbl>
              <c:idx val="27"/>
              <c:layout>
                <c:manualLayout>
                  <c:x val="-2.7734998423254399E-3"/>
                  <c:y val="-0.40880426643375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0-C64D-4429-8FE3-44D2572E566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NSW</c:v>
                </c:pt>
                <c:pt idx="1">
                  <c:v>VIC</c:v>
                </c:pt>
                <c:pt idx="2">
                  <c:v>QLD</c:v>
                </c:pt>
                <c:pt idx="3">
                  <c:v>WA</c:v>
                </c:pt>
                <c:pt idx="4">
                  <c:v>SA</c:v>
                </c:pt>
                <c:pt idx="5">
                  <c:v>Other</c:v>
                </c:pt>
                <c:pt idx="7">
                  <c:v>NSW</c:v>
                </c:pt>
                <c:pt idx="8">
                  <c:v>VIC</c:v>
                </c:pt>
                <c:pt idx="9">
                  <c:v>QLD</c:v>
                </c:pt>
                <c:pt idx="10">
                  <c:v>WA</c:v>
                </c:pt>
                <c:pt idx="11">
                  <c:v>SA</c:v>
                </c:pt>
                <c:pt idx="12">
                  <c:v>Other</c:v>
                </c:pt>
                <c:pt idx="14">
                  <c:v>NSW</c:v>
                </c:pt>
                <c:pt idx="15">
                  <c:v>VIC</c:v>
                </c:pt>
                <c:pt idx="16">
                  <c:v>QLD</c:v>
                </c:pt>
                <c:pt idx="17">
                  <c:v>WA</c:v>
                </c:pt>
                <c:pt idx="18">
                  <c:v>SA</c:v>
                </c:pt>
                <c:pt idx="19">
                  <c:v>Other</c:v>
                </c:pt>
                <c:pt idx="21">
                  <c:v>Total</c:v>
                </c:pt>
              </c:strCache>
            </c:strRef>
          </c:cat>
          <c:val>
            <c:numRef>
              <c:f>Sheet1!$C$2:$C$23</c:f>
              <c:numCache>
                <c:formatCode>_-* #,##0.0_-;\-* #,##0.0_-;_-* "-"??_-;_-@_-</c:formatCode>
                <c:ptCount val="22"/>
                <c:pt idx="0">
                  <c:v>0.95512172922979699</c:v>
                </c:pt>
                <c:pt idx="1">
                  <c:v>1.1279589656521729</c:v>
                </c:pt>
                <c:pt idx="2">
                  <c:v>0.49148135941435001</c:v>
                </c:pt>
                <c:pt idx="3">
                  <c:v>0</c:v>
                </c:pt>
                <c:pt idx="4">
                  <c:v>0.18335224783225201</c:v>
                </c:pt>
                <c:pt idx="5">
                  <c:v>5.7720628359330797E-2</c:v>
                </c:pt>
                <c:pt idx="7">
                  <c:v>2.84409259025265E-2</c:v>
                </c:pt>
                <c:pt idx="8">
                  <c:v>1.1446124314617501E-2</c:v>
                </c:pt>
                <c:pt idx="9">
                  <c:v>8.4491705396082997E-3</c:v>
                </c:pt>
                <c:pt idx="10">
                  <c:v>1.5206873439908401E-2</c:v>
                </c:pt>
                <c:pt idx="11">
                  <c:v>2.9654347268606902E-2</c:v>
                </c:pt>
                <c:pt idx="12">
                  <c:v>3.0517619599955598E-2</c:v>
                </c:pt>
                <c:pt idx="14">
                  <c:v>0.19129106729513001</c:v>
                </c:pt>
                <c:pt idx="15">
                  <c:v>0.10491666965974999</c:v>
                </c:pt>
                <c:pt idx="16">
                  <c:v>8.3523291491237203E-2</c:v>
                </c:pt>
                <c:pt idx="17">
                  <c:v>9.5147734762577499E-2</c:v>
                </c:pt>
                <c:pt idx="18">
                  <c:v>6.2256376225844602E-2</c:v>
                </c:pt>
                <c:pt idx="19">
                  <c:v>1.9314494304563602E-2</c:v>
                </c:pt>
                <c:pt idx="21">
                  <c:v>3.4873064034314751</c:v>
                </c:pt>
              </c:numCache>
            </c:numRef>
          </c:val>
          <c:extLst>
            <c:ext xmlns:c16="http://schemas.microsoft.com/office/drawing/2014/chart" uri="{C3380CC4-5D6E-409C-BE32-E72D297353CC}">
              <c16:uniqueId val="{00000031-C64D-4429-8FE3-44D2572E5665}"/>
            </c:ext>
          </c:extLst>
        </c:ser>
        <c:dLbls>
          <c:showLegendKey val="0"/>
          <c:showVal val="1"/>
          <c:showCatName val="0"/>
          <c:showSerName val="0"/>
          <c:showPercent val="0"/>
          <c:showBubbleSize val="0"/>
        </c:dLbls>
        <c:gapWidth val="30"/>
        <c:overlap val="100"/>
        <c:axId val="197276832"/>
        <c:axId val="197277224"/>
      </c:barChart>
      <c:catAx>
        <c:axId val="197276832"/>
        <c:scaling>
          <c:orientation val="minMax"/>
        </c:scaling>
        <c:delete val="0"/>
        <c:axPos val="b"/>
        <c:numFmt formatCode="General" sourceLinked="0"/>
        <c:majorTickMark val="out"/>
        <c:minorTickMark val="none"/>
        <c:tickLblPos val="nextTo"/>
        <c:txPr>
          <a:bodyPr rot="-2700000" vert="horz"/>
          <a:lstStyle/>
          <a:p>
            <a:pPr>
              <a:defRPr sz="2000"/>
            </a:pPr>
            <a:endParaRPr lang="en-US"/>
          </a:p>
        </c:txPr>
        <c:crossAx val="197277224"/>
        <c:crosses val="autoZero"/>
        <c:auto val="1"/>
        <c:lblAlgn val="ctr"/>
        <c:lblOffset val="100"/>
        <c:noMultiLvlLbl val="0"/>
      </c:catAx>
      <c:valAx>
        <c:axId val="197277224"/>
        <c:scaling>
          <c:orientation val="minMax"/>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197276832"/>
        <c:crosses val="autoZero"/>
        <c:crossBetween val="between"/>
        <c:majorUnit val="1"/>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8803322682185206E-2"/>
          <c:y val="3.2013852435112303E-2"/>
          <c:w val="0.87633064972003505"/>
          <c:h val="0.81572687918270204"/>
        </c:manualLayout>
      </c:layout>
      <c:scatterChart>
        <c:scatterStyle val="lineMarker"/>
        <c:varyColors val="0"/>
        <c:ser>
          <c:idx val="1"/>
          <c:order val="0"/>
          <c:tx>
            <c:strRef>
              <c:f>Sheet1!#REF!</c:f>
              <c:strCache>
                <c:ptCount val="1"/>
                <c:pt idx="0">
                  <c:v>#REF!</c:v>
                </c:pt>
              </c:strCache>
            </c:strRef>
          </c:tx>
          <c:spPr>
            <a:ln w="22225">
              <a:solidFill>
                <a:srgbClr val="6A737B"/>
              </a:solidFill>
              <a:prstDash val="dash"/>
            </a:ln>
          </c:spPr>
          <c:marker>
            <c:symbol val="none"/>
          </c:marker>
          <c:xVal>
            <c:numRef>
              <c:f>Sheet1!$A$3:$A$1075</c:f>
              <c:numCache>
                <c:formatCode>General</c:formatCode>
                <c:ptCount val="1073"/>
                <c:pt idx="0">
                  <c:v>8.0999999999999996E-3</c:v>
                </c:pt>
                <c:pt idx="1">
                  <c:v>2.4400000000000002E-2</c:v>
                </c:pt>
                <c:pt idx="2">
                  <c:v>0.93220000000000003</c:v>
                </c:pt>
                <c:pt idx="3">
                  <c:v>0.94440000000000002</c:v>
                </c:pt>
                <c:pt idx="4">
                  <c:v>0.96189999999999998</c:v>
                </c:pt>
                <c:pt idx="5">
                  <c:v>0.96799999999999997</c:v>
                </c:pt>
                <c:pt idx="6">
                  <c:v>2.4297</c:v>
                </c:pt>
                <c:pt idx="7">
                  <c:v>2.9638</c:v>
                </c:pt>
                <c:pt idx="8">
                  <c:v>2.9699</c:v>
                </c:pt>
                <c:pt idx="9">
                  <c:v>2.9903</c:v>
                </c:pt>
                <c:pt idx="10">
                  <c:v>2.9944999999999991</c:v>
                </c:pt>
                <c:pt idx="11">
                  <c:v>3.8873000000000002</c:v>
                </c:pt>
                <c:pt idx="12">
                  <c:v>3.910699999999999</c:v>
                </c:pt>
                <c:pt idx="13">
                  <c:v>3.9342000000000001</c:v>
                </c:pt>
                <c:pt idx="14">
                  <c:v>4.7653999999999996</c:v>
                </c:pt>
                <c:pt idx="15">
                  <c:v>4.9038000000000004</c:v>
                </c:pt>
                <c:pt idx="16">
                  <c:v>4.9520999999999997</c:v>
                </c:pt>
                <c:pt idx="17">
                  <c:v>5.1087999999999996</c:v>
                </c:pt>
                <c:pt idx="18">
                  <c:v>5.2492999999999999</c:v>
                </c:pt>
                <c:pt idx="19">
                  <c:v>5.3205999999999989</c:v>
                </c:pt>
                <c:pt idx="20">
                  <c:v>5.3692000000000002</c:v>
                </c:pt>
                <c:pt idx="21">
                  <c:v>5.4761000000000006</c:v>
                </c:pt>
                <c:pt idx="22">
                  <c:v>5.588000000000001</c:v>
                </c:pt>
                <c:pt idx="23">
                  <c:v>5.6186000000000007</c:v>
                </c:pt>
                <c:pt idx="24">
                  <c:v>5.6358999999999986</c:v>
                </c:pt>
                <c:pt idx="25">
                  <c:v>5.6442999999999994</c:v>
                </c:pt>
                <c:pt idx="26">
                  <c:v>5.7888999999999999</c:v>
                </c:pt>
                <c:pt idx="27">
                  <c:v>5.8204999999999991</c:v>
                </c:pt>
                <c:pt idx="28">
                  <c:v>5.8774999999999986</c:v>
                </c:pt>
                <c:pt idx="29">
                  <c:v>5.9060000000000006</c:v>
                </c:pt>
                <c:pt idx="30">
                  <c:v>5.969100000000001</c:v>
                </c:pt>
                <c:pt idx="31">
                  <c:v>6.2154999999999996</c:v>
                </c:pt>
                <c:pt idx="32">
                  <c:v>6.3285000000000009</c:v>
                </c:pt>
                <c:pt idx="33">
                  <c:v>6.3518999999999997</c:v>
                </c:pt>
                <c:pt idx="34">
                  <c:v>6.3947000000000003</c:v>
                </c:pt>
                <c:pt idx="35">
                  <c:v>6.487000000000001</c:v>
                </c:pt>
                <c:pt idx="36">
                  <c:v>6.5231000000000003</c:v>
                </c:pt>
                <c:pt idx="37">
                  <c:v>6.6958000000000002</c:v>
                </c:pt>
                <c:pt idx="38">
                  <c:v>6.7531000000000008</c:v>
                </c:pt>
                <c:pt idx="39">
                  <c:v>6.7735000000000012</c:v>
                </c:pt>
                <c:pt idx="40">
                  <c:v>6.8003000000000009</c:v>
                </c:pt>
                <c:pt idx="41">
                  <c:v>6.8832000000000013</c:v>
                </c:pt>
                <c:pt idx="42">
                  <c:v>6.9702000000000011</c:v>
                </c:pt>
                <c:pt idx="43">
                  <c:v>6.9846000000000013</c:v>
                </c:pt>
                <c:pt idx="44">
                  <c:v>7.0545</c:v>
                </c:pt>
                <c:pt idx="45">
                  <c:v>7.073900000000001</c:v>
                </c:pt>
                <c:pt idx="46">
                  <c:v>7.1074999999999999</c:v>
                </c:pt>
                <c:pt idx="47">
                  <c:v>7.1319000000000008</c:v>
                </c:pt>
                <c:pt idx="48">
                  <c:v>7.1910000000000007</c:v>
                </c:pt>
                <c:pt idx="49">
                  <c:v>7.2137000000000011</c:v>
                </c:pt>
                <c:pt idx="50">
                  <c:v>7.579200000000001</c:v>
                </c:pt>
                <c:pt idx="51">
                  <c:v>7.6475</c:v>
                </c:pt>
                <c:pt idx="52">
                  <c:v>7.6669</c:v>
                </c:pt>
                <c:pt idx="53">
                  <c:v>7.8309000000000006</c:v>
                </c:pt>
                <c:pt idx="54">
                  <c:v>7.8533000000000008</c:v>
                </c:pt>
                <c:pt idx="55">
                  <c:v>7.8754000000000008</c:v>
                </c:pt>
                <c:pt idx="56">
                  <c:v>7.9666000000000006</c:v>
                </c:pt>
                <c:pt idx="57">
                  <c:v>7.9901000000000009</c:v>
                </c:pt>
                <c:pt idx="58">
                  <c:v>8.0438999999999972</c:v>
                </c:pt>
                <c:pt idx="59">
                  <c:v>8.0510000000000002</c:v>
                </c:pt>
                <c:pt idx="60">
                  <c:v>8.0758000000000028</c:v>
                </c:pt>
                <c:pt idx="61">
                  <c:v>8.1486000000000001</c:v>
                </c:pt>
                <c:pt idx="62">
                  <c:v>8.2788000000000004</c:v>
                </c:pt>
                <c:pt idx="63">
                  <c:v>8.3378000000000014</c:v>
                </c:pt>
                <c:pt idx="64">
                  <c:v>8.3704000000000036</c:v>
                </c:pt>
                <c:pt idx="65">
                  <c:v>8.3971000000000018</c:v>
                </c:pt>
                <c:pt idx="66">
                  <c:v>8.4458000000000002</c:v>
                </c:pt>
                <c:pt idx="67">
                  <c:v>8.4992000000000036</c:v>
                </c:pt>
                <c:pt idx="68">
                  <c:v>10.260999999999999</c:v>
                </c:pt>
                <c:pt idx="69">
                  <c:v>10.333299999999999</c:v>
                </c:pt>
                <c:pt idx="70">
                  <c:v>10.360799999999999</c:v>
                </c:pt>
                <c:pt idx="71">
                  <c:v>10.5634</c:v>
                </c:pt>
                <c:pt idx="72">
                  <c:v>11.47340000000001</c:v>
                </c:pt>
                <c:pt idx="73">
                  <c:v>11.874499999999999</c:v>
                </c:pt>
                <c:pt idx="74">
                  <c:v>14.015000000000001</c:v>
                </c:pt>
                <c:pt idx="75">
                  <c:v>14.090400000000001</c:v>
                </c:pt>
                <c:pt idx="76">
                  <c:v>14.1747</c:v>
                </c:pt>
                <c:pt idx="77">
                  <c:v>14.243399999999999</c:v>
                </c:pt>
                <c:pt idx="78">
                  <c:v>14.352600000000001</c:v>
                </c:pt>
                <c:pt idx="79">
                  <c:v>14.4025</c:v>
                </c:pt>
                <c:pt idx="80">
                  <c:v>14.520899999999999</c:v>
                </c:pt>
                <c:pt idx="81">
                  <c:v>14.573499999999999</c:v>
                </c:pt>
                <c:pt idx="82">
                  <c:v>14.703799999999999</c:v>
                </c:pt>
                <c:pt idx="83">
                  <c:v>14.722099999999999</c:v>
                </c:pt>
                <c:pt idx="84">
                  <c:v>14.813000000000001</c:v>
                </c:pt>
                <c:pt idx="85">
                  <c:v>14.852</c:v>
                </c:pt>
                <c:pt idx="86">
                  <c:v>14.924799999999999</c:v>
                </c:pt>
                <c:pt idx="87">
                  <c:v>14.9785</c:v>
                </c:pt>
                <c:pt idx="88">
                  <c:v>15.036300000000001</c:v>
                </c:pt>
                <c:pt idx="89">
                  <c:v>15.0984</c:v>
                </c:pt>
                <c:pt idx="90">
                  <c:v>15.1371</c:v>
                </c:pt>
                <c:pt idx="91">
                  <c:v>15.160299999999999</c:v>
                </c:pt>
                <c:pt idx="92">
                  <c:v>15.2</c:v>
                </c:pt>
                <c:pt idx="93">
                  <c:v>15.430999999999999</c:v>
                </c:pt>
                <c:pt idx="94">
                  <c:v>15.5985</c:v>
                </c:pt>
                <c:pt idx="95">
                  <c:v>15.645899999999999</c:v>
                </c:pt>
                <c:pt idx="96">
                  <c:v>16.61</c:v>
                </c:pt>
                <c:pt idx="97">
                  <c:v>16.644500000000001</c:v>
                </c:pt>
                <c:pt idx="98">
                  <c:v>16.762699999999999</c:v>
                </c:pt>
                <c:pt idx="99">
                  <c:v>16.828900000000001</c:v>
                </c:pt>
                <c:pt idx="100">
                  <c:v>16.976500000000001</c:v>
                </c:pt>
                <c:pt idx="101">
                  <c:v>17.172699999999999</c:v>
                </c:pt>
                <c:pt idx="102">
                  <c:v>17.320499999999999</c:v>
                </c:pt>
                <c:pt idx="103">
                  <c:v>17.395399999999999</c:v>
                </c:pt>
                <c:pt idx="104">
                  <c:v>17.4635</c:v>
                </c:pt>
                <c:pt idx="105">
                  <c:v>17.488099999999999</c:v>
                </c:pt>
                <c:pt idx="106">
                  <c:v>17.730599999999999</c:v>
                </c:pt>
                <c:pt idx="107">
                  <c:v>17.759499999999999</c:v>
                </c:pt>
                <c:pt idx="108">
                  <c:v>17.833500000000001</c:v>
                </c:pt>
                <c:pt idx="109">
                  <c:v>18.137900000000009</c:v>
                </c:pt>
                <c:pt idx="110">
                  <c:v>18.195</c:v>
                </c:pt>
                <c:pt idx="111">
                  <c:v>18.305399999999999</c:v>
                </c:pt>
                <c:pt idx="112">
                  <c:v>18.39190000000001</c:v>
                </c:pt>
                <c:pt idx="113">
                  <c:v>18.4481</c:v>
                </c:pt>
                <c:pt idx="114">
                  <c:v>18.507200000000001</c:v>
                </c:pt>
                <c:pt idx="115">
                  <c:v>18.561900000000001</c:v>
                </c:pt>
                <c:pt idx="116">
                  <c:v>18.61760000000001</c:v>
                </c:pt>
                <c:pt idx="117">
                  <c:v>18.697700000000012</c:v>
                </c:pt>
                <c:pt idx="118">
                  <c:v>18.768900000000009</c:v>
                </c:pt>
                <c:pt idx="119">
                  <c:v>18.91510000000001</c:v>
                </c:pt>
                <c:pt idx="120">
                  <c:v>18.956500000000009</c:v>
                </c:pt>
                <c:pt idx="121">
                  <c:v>18.9922</c:v>
                </c:pt>
                <c:pt idx="122">
                  <c:v>19.0807</c:v>
                </c:pt>
                <c:pt idx="123">
                  <c:v>19.179500000000012</c:v>
                </c:pt>
                <c:pt idx="124">
                  <c:v>19.217700000000011</c:v>
                </c:pt>
                <c:pt idx="125">
                  <c:v>19.350100000000008</c:v>
                </c:pt>
                <c:pt idx="126">
                  <c:v>19.39960000000001</c:v>
                </c:pt>
                <c:pt idx="127">
                  <c:v>19.571600000000011</c:v>
                </c:pt>
                <c:pt idx="128">
                  <c:v>19.667300000000012</c:v>
                </c:pt>
                <c:pt idx="129">
                  <c:v>19.729400000000009</c:v>
                </c:pt>
                <c:pt idx="130">
                  <c:v>19.784200000000009</c:v>
                </c:pt>
                <c:pt idx="131">
                  <c:v>19.80960000000001</c:v>
                </c:pt>
                <c:pt idx="132">
                  <c:v>19.939800000000009</c:v>
                </c:pt>
                <c:pt idx="133">
                  <c:v>20.043900000000011</c:v>
                </c:pt>
                <c:pt idx="134">
                  <c:v>20.212900000000008</c:v>
                </c:pt>
                <c:pt idx="135">
                  <c:v>20.288900000000009</c:v>
                </c:pt>
                <c:pt idx="136">
                  <c:v>20.4756</c:v>
                </c:pt>
                <c:pt idx="137">
                  <c:v>20.508300000000009</c:v>
                </c:pt>
                <c:pt idx="138">
                  <c:v>20.546300000000009</c:v>
                </c:pt>
                <c:pt idx="139">
                  <c:v>20.61750000000001</c:v>
                </c:pt>
                <c:pt idx="140">
                  <c:v>20.68150000000001</c:v>
                </c:pt>
                <c:pt idx="141">
                  <c:v>20.788499999999999</c:v>
                </c:pt>
                <c:pt idx="142">
                  <c:v>20.821100000000001</c:v>
                </c:pt>
                <c:pt idx="143">
                  <c:v>20.879100000000001</c:v>
                </c:pt>
                <c:pt idx="144">
                  <c:v>21.012700000000009</c:v>
                </c:pt>
                <c:pt idx="145">
                  <c:v>21.45440000000001</c:v>
                </c:pt>
                <c:pt idx="146">
                  <c:v>21.467100000000009</c:v>
                </c:pt>
                <c:pt idx="147">
                  <c:v>21.53830000000001</c:v>
                </c:pt>
                <c:pt idx="148">
                  <c:v>21.58890000000001</c:v>
                </c:pt>
                <c:pt idx="149">
                  <c:v>21.7681</c:v>
                </c:pt>
                <c:pt idx="150">
                  <c:v>21.971600000000009</c:v>
                </c:pt>
                <c:pt idx="151">
                  <c:v>22.06730000000001</c:v>
                </c:pt>
                <c:pt idx="152">
                  <c:v>22.200399999999998</c:v>
                </c:pt>
                <c:pt idx="153">
                  <c:v>23.52320000000001</c:v>
                </c:pt>
                <c:pt idx="154">
                  <c:v>23.872500000000009</c:v>
                </c:pt>
                <c:pt idx="155">
                  <c:v>23.9285</c:v>
                </c:pt>
                <c:pt idx="156">
                  <c:v>23.97590000000001</c:v>
                </c:pt>
                <c:pt idx="157">
                  <c:v>24.150200000000009</c:v>
                </c:pt>
                <c:pt idx="158">
                  <c:v>24.310300000000009</c:v>
                </c:pt>
                <c:pt idx="159">
                  <c:v>24.33400000000001</c:v>
                </c:pt>
                <c:pt idx="160">
                  <c:v>24.66050000000001</c:v>
                </c:pt>
                <c:pt idx="161">
                  <c:v>24.748100000000001</c:v>
                </c:pt>
                <c:pt idx="162">
                  <c:v>24.80980000000001</c:v>
                </c:pt>
                <c:pt idx="163">
                  <c:v>24.848500000000001</c:v>
                </c:pt>
                <c:pt idx="164">
                  <c:v>25.0246</c:v>
                </c:pt>
                <c:pt idx="165">
                  <c:v>25.049900000000001</c:v>
                </c:pt>
                <c:pt idx="166">
                  <c:v>25.0855</c:v>
                </c:pt>
                <c:pt idx="167">
                  <c:v>25.43780000000001</c:v>
                </c:pt>
                <c:pt idx="168">
                  <c:v>25.5274</c:v>
                </c:pt>
                <c:pt idx="169">
                  <c:v>25.5825</c:v>
                </c:pt>
                <c:pt idx="170">
                  <c:v>25.7272</c:v>
                </c:pt>
                <c:pt idx="171">
                  <c:v>25.911999999999999</c:v>
                </c:pt>
                <c:pt idx="172">
                  <c:v>26.015800000000009</c:v>
                </c:pt>
                <c:pt idx="173">
                  <c:v>26.13450000000001</c:v>
                </c:pt>
                <c:pt idx="174">
                  <c:v>26.596800000000009</c:v>
                </c:pt>
                <c:pt idx="175">
                  <c:v>26.765799999999999</c:v>
                </c:pt>
                <c:pt idx="176">
                  <c:v>27.215699999999998</c:v>
                </c:pt>
                <c:pt idx="177">
                  <c:v>27.616700000000009</c:v>
                </c:pt>
                <c:pt idx="178">
                  <c:v>27.779699999999998</c:v>
                </c:pt>
                <c:pt idx="179">
                  <c:v>27.8643</c:v>
                </c:pt>
                <c:pt idx="180">
                  <c:v>28.0166</c:v>
                </c:pt>
                <c:pt idx="181">
                  <c:v>28.23</c:v>
                </c:pt>
                <c:pt idx="182">
                  <c:v>28.442299999999989</c:v>
                </c:pt>
                <c:pt idx="183">
                  <c:v>28.524799999999999</c:v>
                </c:pt>
                <c:pt idx="184">
                  <c:v>28.609199999999991</c:v>
                </c:pt>
                <c:pt idx="185">
                  <c:v>28.680499999999991</c:v>
                </c:pt>
                <c:pt idx="186">
                  <c:v>28.833099999999991</c:v>
                </c:pt>
                <c:pt idx="187">
                  <c:v>28.93579999999999</c:v>
                </c:pt>
                <c:pt idx="188">
                  <c:v>28.979599999999991</c:v>
                </c:pt>
                <c:pt idx="189">
                  <c:v>29.756799999999991</c:v>
                </c:pt>
                <c:pt idx="190">
                  <c:v>29.87029999999999</c:v>
                </c:pt>
                <c:pt idx="191">
                  <c:v>29.92809999999999</c:v>
                </c:pt>
                <c:pt idx="192">
                  <c:v>30.15</c:v>
                </c:pt>
                <c:pt idx="193">
                  <c:v>30.230399999999999</c:v>
                </c:pt>
                <c:pt idx="194">
                  <c:v>30.340299999999999</c:v>
                </c:pt>
                <c:pt idx="195">
                  <c:v>30.4299</c:v>
                </c:pt>
                <c:pt idx="196">
                  <c:v>30.5185</c:v>
                </c:pt>
                <c:pt idx="197">
                  <c:v>30.5732</c:v>
                </c:pt>
                <c:pt idx="198">
                  <c:v>30.673300000000001</c:v>
                </c:pt>
                <c:pt idx="199">
                  <c:v>30.731300000000001</c:v>
                </c:pt>
                <c:pt idx="200">
                  <c:v>30.934999999999999</c:v>
                </c:pt>
                <c:pt idx="201">
                  <c:v>31.085599999999999</c:v>
                </c:pt>
                <c:pt idx="202">
                  <c:v>31.3155</c:v>
                </c:pt>
                <c:pt idx="203">
                  <c:v>31.349499999999999</c:v>
                </c:pt>
                <c:pt idx="204">
                  <c:v>31.421399999999998</c:v>
                </c:pt>
                <c:pt idx="205">
                  <c:v>31.477399999999999</c:v>
                </c:pt>
                <c:pt idx="206">
                  <c:v>31.550699999999999</c:v>
                </c:pt>
                <c:pt idx="207">
                  <c:v>31.6297</c:v>
                </c:pt>
                <c:pt idx="208">
                  <c:v>31.7225</c:v>
                </c:pt>
                <c:pt idx="209">
                  <c:v>32.309700000000007</c:v>
                </c:pt>
                <c:pt idx="210">
                  <c:v>32.334100000000007</c:v>
                </c:pt>
                <c:pt idx="211">
                  <c:v>32.500999999999998</c:v>
                </c:pt>
                <c:pt idx="212">
                  <c:v>32.620400000000011</c:v>
                </c:pt>
                <c:pt idx="213">
                  <c:v>32.799900000000001</c:v>
                </c:pt>
                <c:pt idx="214">
                  <c:v>32.9863</c:v>
                </c:pt>
                <c:pt idx="215">
                  <c:v>33.040799999999997</c:v>
                </c:pt>
                <c:pt idx="216">
                  <c:v>33.111699999999999</c:v>
                </c:pt>
                <c:pt idx="217">
                  <c:v>33.369200000000014</c:v>
                </c:pt>
                <c:pt idx="218">
                  <c:v>33.440899999999999</c:v>
                </c:pt>
                <c:pt idx="219">
                  <c:v>34.7896</c:v>
                </c:pt>
                <c:pt idx="220">
                  <c:v>34.894599999999997</c:v>
                </c:pt>
                <c:pt idx="221">
                  <c:v>35.036099999999998</c:v>
                </c:pt>
                <c:pt idx="222">
                  <c:v>35.060299999999998</c:v>
                </c:pt>
                <c:pt idx="223">
                  <c:v>35.135600000000011</c:v>
                </c:pt>
                <c:pt idx="224">
                  <c:v>35.552900000000001</c:v>
                </c:pt>
                <c:pt idx="225">
                  <c:v>35.715800000000009</c:v>
                </c:pt>
                <c:pt idx="226">
                  <c:v>35.891300000000001</c:v>
                </c:pt>
                <c:pt idx="227">
                  <c:v>36.063800000000001</c:v>
                </c:pt>
                <c:pt idx="228">
                  <c:v>36.2074</c:v>
                </c:pt>
                <c:pt idx="229">
                  <c:v>36.250100000000003</c:v>
                </c:pt>
                <c:pt idx="230">
                  <c:v>36.393300000000004</c:v>
                </c:pt>
                <c:pt idx="231">
                  <c:v>36.513000000000012</c:v>
                </c:pt>
                <c:pt idx="232">
                  <c:v>37.784799999999997</c:v>
                </c:pt>
                <c:pt idx="233">
                  <c:v>38.361400000000003</c:v>
                </c:pt>
                <c:pt idx="234">
                  <c:v>38.470400000000012</c:v>
                </c:pt>
                <c:pt idx="235">
                  <c:v>38.569400000000009</c:v>
                </c:pt>
                <c:pt idx="236">
                  <c:v>38.638600000000011</c:v>
                </c:pt>
                <c:pt idx="237">
                  <c:v>38.977499999999999</c:v>
                </c:pt>
                <c:pt idx="238">
                  <c:v>39.086399999999998</c:v>
                </c:pt>
                <c:pt idx="239">
                  <c:v>39.508899999999997</c:v>
                </c:pt>
                <c:pt idx="240">
                  <c:v>39.593800000000009</c:v>
                </c:pt>
                <c:pt idx="241">
                  <c:v>39.8765</c:v>
                </c:pt>
                <c:pt idx="242">
                  <c:v>40.039400000000001</c:v>
                </c:pt>
                <c:pt idx="243">
                  <c:v>40.075299999999999</c:v>
                </c:pt>
                <c:pt idx="244">
                  <c:v>40.367199999999997</c:v>
                </c:pt>
                <c:pt idx="245">
                  <c:v>40.3947</c:v>
                </c:pt>
                <c:pt idx="246">
                  <c:v>40.682299999999998</c:v>
                </c:pt>
                <c:pt idx="247">
                  <c:v>40.729100000000003</c:v>
                </c:pt>
                <c:pt idx="248">
                  <c:v>40.906699999999987</c:v>
                </c:pt>
                <c:pt idx="249">
                  <c:v>41.167899999999989</c:v>
                </c:pt>
                <c:pt idx="250">
                  <c:v>41.6526</c:v>
                </c:pt>
                <c:pt idx="251">
                  <c:v>41.753899999999987</c:v>
                </c:pt>
                <c:pt idx="252">
                  <c:v>42.065399999999997</c:v>
                </c:pt>
                <c:pt idx="253">
                  <c:v>42.192999999999998</c:v>
                </c:pt>
                <c:pt idx="254">
                  <c:v>42.262700000000002</c:v>
                </c:pt>
                <c:pt idx="255">
                  <c:v>42.443499999999993</c:v>
                </c:pt>
                <c:pt idx="256">
                  <c:v>42.789200000000001</c:v>
                </c:pt>
                <c:pt idx="257">
                  <c:v>42.956099999999992</c:v>
                </c:pt>
                <c:pt idx="258">
                  <c:v>43.7761</c:v>
                </c:pt>
                <c:pt idx="259">
                  <c:v>44.287799999999983</c:v>
                </c:pt>
                <c:pt idx="260">
                  <c:v>44.40649999999998</c:v>
                </c:pt>
                <c:pt idx="261">
                  <c:v>45.636199999999981</c:v>
                </c:pt>
                <c:pt idx="262">
                  <c:v>46.116399999999999</c:v>
                </c:pt>
                <c:pt idx="263">
                  <c:v>46.252200000000002</c:v>
                </c:pt>
                <c:pt idx="264">
                  <c:v>46.315599999999989</c:v>
                </c:pt>
                <c:pt idx="265">
                  <c:v>46.430599999999998</c:v>
                </c:pt>
                <c:pt idx="266">
                  <c:v>46.8</c:v>
                </c:pt>
                <c:pt idx="267">
                  <c:v>46.846899999999998</c:v>
                </c:pt>
                <c:pt idx="268">
                  <c:v>47.053599999999989</c:v>
                </c:pt>
                <c:pt idx="269">
                  <c:v>47.222999999999999</c:v>
                </c:pt>
                <c:pt idx="270">
                  <c:v>47.322200000000009</c:v>
                </c:pt>
                <c:pt idx="271">
                  <c:v>47.386299999999999</c:v>
                </c:pt>
                <c:pt idx="272">
                  <c:v>47.907600000000002</c:v>
                </c:pt>
                <c:pt idx="273">
                  <c:v>48.318100000000001</c:v>
                </c:pt>
                <c:pt idx="274">
                  <c:v>48.464300000000001</c:v>
                </c:pt>
                <c:pt idx="275">
                  <c:v>48.509700000000002</c:v>
                </c:pt>
                <c:pt idx="276">
                  <c:v>49.098500000000001</c:v>
                </c:pt>
                <c:pt idx="277">
                  <c:v>50.014000000000003</c:v>
                </c:pt>
                <c:pt idx="278">
                  <c:v>50.174799999999998</c:v>
                </c:pt>
                <c:pt idx="279">
                  <c:v>50.229800000000012</c:v>
                </c:pt>
                <c:pt idx="280">
                  <c:v>50.650300000000001</c:v>
                </c:pt>
                <c:pt idx="281">
                  <c:v>50.921300000000002</c:v>
                </c:pt>
                <c:pt idx="282">
                  <c:v>51.057699999999997</c:v>
                </c:pt>
                <c:pt idx="283">
                  <c:v>51.093600000000009</c:v>
                </c:pt>
                <c:pt idx="284">
                  <c:v>51.279299999999999</c:v>
                </c:pt>
                <c:pt idx="285">
                  <c:v>51.366799999999998</c:v>
                </c:pt>
                <c:pt idx="286">
                  <c:v>51.712699999999998</c:v>
                </c:pt>
                <c:pt idx="287">
                  <c:v>51.892499999999998</c:v>
                </c:pt>
                <c:pt idx="288">
                  <c:v>51.9831</c:v>
                </c:pt>
                <c:pt idx="289">
                  <c:v>52.919600000000003</c:v>
                </c:pt>
                <c:pt idx="290">
                  <c:v>53.241300000000003</c:v>
                </c:pt>
                <c:pt idx="291">
                  <c:v>53.331099999999999</c:v>
                </c:pt>
                <c:pt idx="292">
                  <c:v>53.725700000000003</c:v>
                </c:pt>
                <c:pt idx="293">
                  <c:v>53.906799999999997</c:v>
                </c:pt>
                <c:pt idx="294">
                  <c:v>54.039699999999989</c:v>
                </c:pt>
                <c:pt idx="295">
                  <c:v>54.710099999999997</c:v>
                </c:pt>
                <c:pt idx="296">
                  <c:v>55.760800000000003</c:v>
                </c:pt>
                <c:pt idx="297">
                  <c:v>55.86</c:v>
                </c:pt>
                <c:pt idx="298">
                  <c:v>56.5959</c:v>
                </c:pt>
                <c:pt idx="299">
                  <c:v>56.979100000000003</c:v>
                </c:pt>
                <c:pt idx="300">
                  <c:v>57.074000000000012</c:v>
                </c:pt>
                <c:pt idx="301">
                  <c:v>57.868899999999996</c:v>
                </c:pt>
                <c:pt idx="302">
                  <c:v>58.138600000000011</c:v>
                </c:pt>
                <c:pt idx="303">
                  <c:v>58.265500000000003</c:v>
                </c:pt>
                <c:pt idx="304">
                  <c:v>58.443100000000001</c:v>
                </c:pt>
                <c:pt idx="305">
                  <c:v>58.927799999999998</c:v>
                </c:pt>
                <c:pt idx="306">
                  <c:v>58.966499999999989</c:v>
                </c:pt>
                <c:pt idx="307">
                  <c:v>59.921799999999998</c:v>
                </c:pt>
                <c:pt idx="308">
                  <c:v>59.937599999999989</c:v>
                </c:pt>
                <c:pt idx="309">
                  <c:v>59.985799999999998</c:v>
                </c:pt>
                <c:pt idx="310">
                  <c:v>60.996099999999998</c:v>
                </c:pt>
                <c:pt idx="311">
                  <c:v>61.118200000000009</c:v>
                </c:pt>
                <c:pt idx="312">
                  <c:v>61.461500000000001</c:v>
                </c:pt>
                <c:pt idx="313">
                  <c:v>62.28520000000001</c:v>
                </c:pt>
                <c:pt idx="314">
                  <c:v>63.032899999999998</c:v>
                </c:pt>
                <c:pt idx="315">
                  <c:v>63.20600000000001</c:v>
                </c:pt>
                <c:pt idx="316">
                  <c:v>64.229399999999998</c:v>
                </c:pt>
                <c:pt idx="317">
                  <c:v>64.331999999999994</c:v>
                </c:pt>
                <c:pt idx="318">
                  <c:v>64.636300000000006</c:v>
                </c:pt>
                <c:pt idx="319">
                  <c:v>64.927400000000006</c:v>
                </c:pt>
                <c:pt idx="320">
                  <c:v>65.046599999999998</c:v>
                </c:pt>
                <c:pt idx="321">
                  <c:v>65.099500000000006</c:v>
                </c:pt>
                <c:pt idx="322">
                  <c:v>65.621599999999987</c:v>
                </c:pt>
                <c:pt idx="323">
                  <c:v>65.764899999999997</c:v>
                </c:pt>
                <c:pt idx="324">
                  <c:v>65.836100000000002</c:v>
                </c:pt>
                <c:pt idx="325">
                  <c:v>67.014600000000002</c:v>
                </c:pt>
                <c:pt idx="326">
                  <c:v>67.587999999999994</c:v>
                </c:pt>
                <c:pt idx="327">
                  <c:v>67.69589999999998</c:v>
                </c:pt>
                <c:pt idx="328">
                  <c:v>67.7898</c:v>
                </c:pt>
                <c:pt idx="329">
                  <c:v>68.2697</c:v>
                </c:pt>
                <c:pt idx="330">
                  <c:v>68.364599999999996</c:v>
                </c:pt>
                <c:pt idx="331">
                  <c:v>68.415499999999994</c:v>
                </c:pt>
                <c:pt idx="332">
                  <c:v>68.793000000000006</c:v>
                </c:pt>
                <c:pt idx="333">
                  <c:v>69.341899999999995</c:v>
                </c:pt>
                <c:pt idx="334">
                  <c:v>69.403000000000006</c:v>
                </c:pt>
                <c:pt idx="335">
                  <c:v>69.493799999999993</c:v>
                </c:pt>
                <c:pt idx="336">
                  <c:v>69.8934</c:v>
                </c:pt>
                <c:pt idx="337">
                  <c:v>70.289000000000001</c:v>
                </c:pt>
                <c:pt idx="338">
                  <c:v>70.3386</c:v>
                </c:pt>
                <c:pt idx="339">
                  <c:v>70.429400000000001</c:v>
                </c:pt>
                <c:pt idx="340">
                  <c:v>70.898300000000006</c:v>
                </c:pt>
                <c:pt idx="341">
                  <c:v>71.037800000000004</c:v>
                </c:pt>
                <c:pt idx="342">
                  <c:v>71.308599999999998</c:v>
                </c:pt>
                <c:pt idx="343">
                  <c:v>71.654999999999987</c:v>
                </c:pt>
                <c:pt idx="344">
                  <c:v>71.730999999999995</c:v>
                </c:pt>
                <c:pt idx="345">
                  <c:v>71.786900000000003</c:v>
                </c:pt>
                <c:pt idx="346">
                  <c:v>71.852299999999985</c:v>
                </c:pt>
                <c:pt idx="347">
                  <c:v>72.009600000000006</c:v>
                </c:pt>
                <c:pt idx="348">
                  <c:v>72.959300000000013</c:v>
                </c:pt>
                <c:pt idx="349">
                  <c:v>73.002600000000001</c:v>
                </c:pt>
                <c:pt idx="350">
                  <c:v>73.386700000000005</c:v>
                </c:pt>
                <c:pt idx="351">
                  <c:v>73.665399999999991</c:v>
                </c:pt>
                <c:pt idx="352">
                  <c:v>74.852499999999992</c:v>
                </c:pt>
                <c:pt idx="353">
                  <c:v>75.099800000000002</c:v>
                </c:pt>
                <c:pt idx="354">
                  <c:v>75.165999999999983</c:v>
                </c:pt>
                <c:pt idx="355">
                  <c:v>75.202699999999993</c:v>
                </c:pt>
                <c:pt idx="356">
                  <c:v>75.800899999999999</c:v>
                </c:pt>
                <c:pt idx="357">
                  <c:v>75.906800000000004</c:v>
                </c:pt>
                <c:pt idx="358">
                  <c:v>75.932200000000023</c:v>
                </c:pt>
                <c:pt idx="359">
                  <c:v>76.273300000000006</c:v>
                </c:pt>
                <c:pt idx="360">
                  <c:v>76.390300000000011</c:v>
                </c:pt>
                <c:pt idx="361">
                  <c:v>76.422900000000013</c:v>
                </c:pt>
                <c:pt idx="362">
                  <c:v>76.573600000000013</c:v>
                </c:pt>
                <c:pt idx="363">
                  <c:v>76.798300000000012</c:v>
                </c:pt>
                <c:pt idx="364">
                  <c:v>77.107800000000012</c:v>
                </c:pt>
                <c:pt idx="365">
                  <c:v>78.586200000000005</c:v>
                </c:pt>
                <c:pt idx="366">
                  <c:v>78.644200000000026</c:v>
                </c:pt>
                <c:pt idx="367">
                  <c:v>80.103100000000012</c:v>
                </c:pt>
                <c:pt idx="368">
                  <c:v>81.465000000000032</c:v>
                </c:pt>
                <c:pt idx="369">
                  <c:v>81.621100000000013</c:v>
                </c:pt>
                <c:pt idx="370">
                  <c:v>81.964900000000014</c:v>
                </c:pt>
                <c:pt idx="371">
                  <c:v>83.078100000000006</c:v>
                </c:pt>
                <c:pt idx="372">
                  <c:v>83.101700000000008</c:v>
                </c:pt>
                <c:pt idx="373">
                  <c:v>83.235800000000012</c:v>
                </c:pt>
                <c:pt idx="374">
                  <c:v>83.456700000000012</c:v>
                </c:pt>
                <c:pt idx="375">
                  <c:v>83.482100000000031</c:v>
                </c:pt>
                <c:pt idx="376">
                  <c:v>84.105600000000038</c:v>
                </c:pt>
                <c:pt idx="377">
                  <c:v>84.211700000000036</c:v>
                </c:pt>
                <c:pt idx="378">
                  <c:v>84.888600000000039</c:v>
                </c:pt>
                <c:pt idx="379">
                  <c:v>84.991700000000023</c:v>
                </c:pt>
                <c:pt idx="380">
                  <c:v>85.869700000000023</c:v>
                </c:pt>
                <c:pt idx="381">
                  <c:v>85.957700000000031</c:v>
                </c:pt>
                <c:pt idx="382">
                  <c:v>87.004300000000029</c:v>
                </c:pt>
                <c:pt idx="383">
                  <c:v>87.499100000000027</c:v>
                </c:pt>
                <c:pt idx="384">
                  <c:v>87.597300000000033</c:v>
                </c:pt>
                <c:pt idx="385">
                  <c:v>88.507600000000053</c:v>
                </c:pt>
                <c:pt idx="386">
                  <c:v>88.81500000000004</c:v>
                </c:pt>
                <c:pt idx="387">
                  <c:v>89.202800000000039</c:v>
                </c:pt>
                <c:pt idx="388">
                  <c:v>89.574200000000033</c:v>
                </c:pt>
                <c:pt idx="389">
                  <c:v>89.82810000000002</c:v>
                </c:pt>
                <c:pt idx="390">
                  <c:v>89.934000000000054</c:v>
                </c:pt>
                <c:pt idx="391">
                  <c:v>90.44060000000006</c:v>
                </c:pt>
                <c:pt idx="392">
                  <c:v>91.33340000000004</c:v>
                </c:pt>
                <c:pt idx="393">
                  <c:v>91.720900000000043</c:v>
                </c:pt>
                <c:pt idx="394">
                  <c:v>91.791100000000057</c:v>
                </c:pt>
                <c:pt idx="395">
                  <c:v>92.282600000000045</c:v>
                </c:pt>
                <c:pt idx="396">
                  <c:v>92.518700000000038</c:v>
                </c:pt>
                <c:pt idx="397">
                  <c:v>93.19470000000004</c:v>
                </c:pt>
                <c:pt idx="398">
                  <c:v>94.397800000000046</c:v>
                </c:pt>
                <c:pt idx="399">
                  <c:v>95.278500000000051</c:v>
                </c:pt>
                <c:pt idx="400">
                  <c:v>96.305000000000049</c:v>
                </c:pt>
                <c:pt idx="401">
                  <c:v>97.265600000000063</c:v>
                </c:pt>
                <c:pt idx="402">
                  <c:v>97.970600000000033</c:v>
                </c:pt>
                <c:pt idx="403">
                  <c:v>98.072900000000033</c:v>
                </c:pt>
                <c:pt idx="404">
                  <c:v>98.796400000000062</c:v>
                </c:pt>
                <c:pt idx="405">
                  <c:v>98.992000000000047</c:v>
                </c:pt>
                <c:pt idx="406">
                  <c:v>99.052100000000053</c:v>
                </c:pt>
                <c:pt idx="407">
                  <c:v>99.08670000000005</c:v>
                </c:pt>
                <c:pt idx="408">
                  <c:v>99.560100000000062</c:v>
                </c:pt>
                <c:pt idx="409">
                  <c:v>99.643600000000063</c:v>
                </c:pt>
                <c:pt idx="410">
                  <c:v>99.882800000000032</c:v>
                </c:pt>
                <c:pt idx="411">
                  <c:v>100.23610000000011</c:v>
                </c:pt>
                <c:pt idx="412">
                  <c:v>101.50790000000011</c:v>
                </c:pt>
                <c:pt idx="413">
                  <c:v>101.6142000000001</c:v>
                </c:pt>
                <c:pt idx="414">
                  <c:v>101.9033000000001</c:v>
                </c:pt>
                <c:pt idx="415">
                  <c:v>102.6285</c:v>
                </c:pt>
                <c:pt idx="416">
                  <c:v>102.9978000000001</c:v>
                </c:pt>
                <c:pt idx="417">
                  <c:v>103.1234</c:v>
                </c:pt>
                <c:pt idx="418">
                  <c:v>103.2205000000001</c:v>
                </c:pt>
                <c:pt idx="419">
                  <c:v>104.5343000000001</c:v>
                </c:pt>
                <c:pt idx="420">
                  <c:v>104.6374000000001</c:v>
                </c:pt>
                <c:pt idx="421">
                  <c:v>105.5515000000001</c:v>
                </c:pt>
                <c:pt idx="422">
                  <c:v>106.04730000000011</c:v>
                </c:pt>
                <c:pt idx="423">
                  <c:v>106.09820000000011</c:v>
                </c:pt>
                <c:pt idx="424">
                  <c:v>106.3840000000001</c:v>
                </c:pt>
                <c:pt idx="425">
                  <c:v>106.9177000000001</c:v>
                </c:pt>
                <c:pt idx="426">
                  <c:v>107.3716000000001</c:v>
                </c:pt>
                <c:pt idx="427">
                  <c:v>107.7522000000001</c:v>
                </c:pt>
                <c:pt idx="428">
                  <c:v>107.98230000000009</c:v>
                </c:pt>
                <c:pt idx="429">
                  <c:v>109.4932000000001</c:v>
                </c:pt>
                <c:pt idx="430">
                  <c:v>109.66420000000009</c:v>
                </c:pt>
                <c:pt idx="431">
                  <c:v>109.7914000000001</c:v>
                </c:pt>
                <c:pt idx="432">
                  <c:v>111.39150000000009</c:v>
                </c:pt>
                <c:pt idx="433">
                  <c:v>112.04310000000009</c:v>
                </c:pt>
                <c:pt idx="434">
                  <c:v>112.4798000000001</c:v>
                </c:pt>
                <c:pt idx="435">
                  <c:v>114.6258000000001</c:v>
                </c:pt>
                <c:pt idx="436">
                  <c:v>115.8107000000001</c:v>
                </c:pt>
                <c:pt idx="437">
                  <c:v>115.91550000000009</c:v>
                </c:pt>
                <c:pt idx="438">
                  <c:v>116.20960000000009</c:v>
                </c:pt>
                <c:pt idx="439">
                  <c:v>116.6799</c:v>
                </c:pt>
                <c:pt idx="440">
                  <c:v>116.93730000000011</c:v>
                </c:pt>
                <c:pt idx="441">
                  <c:v>117.03710000000009</c:v>
                </c:pt>
                <c:pt idx="442">
                  <c:v>117.40730000000011</c:v>
                </c:pt>
                <c:pt idx="443">
                  <c:v>117.9603000000001</c:v>
                </c:pt>
                <c:pt idx="444">
                  <c:v>118.6759</c:v>
                </c:pt>
                <c:pt idx="445">
                  <c:v>119.0111000000001</c:v>
                </c:pt>
                <c:pt idx="446">
                  <c:v>119.2123000000001</c:v>
                </c:pt>
                <c:pt idx="447">
                  <c:v>120.2573000000001</c:v>
                </c:pt>
                <c:pt idx="448">
                  <c:v>121.4897000000001</c:v>
                </c:pt>
                <c:pt idx="449">
                  <c:v>121.9799000000001</c:v>
                </c:pt>
                <c:pt idx="450">
                  <c:v>122.7099000000001</c:v>
                </c:pt>
                <c:pt idx="451">
                  <c:v>123.0287</c:v>
                </c:pt>
                <c:pt idx="452">
                  <c:v>123.2874000000001</c:v>
                </c:pt>
                <c:pt idx="453">
                  <c:v>123.3614000000001</c:v>
                </c:pt>
                <c:pt idx="454">
                  <c:v>123.55029999999999</c:v>
                </c:pt>
                <c:pt idx="455">
                  <c:v>123.7488000000001</c:v>
                </c:pt>
                <c:pt idx="456">
                  <c:v>123.94070000000011</c:v>
                </c:pt>
                <c:pt idx="457">
                  <c:v>125.3415000000001</c:v>
                </c:pt>
                <c:pt idx="458">
                  <c:v>125.5145000000001</c:v>
                </c:pt>
                <c:pt idx="459">
                  <c:v>126.0646000000001</c:v>
                </c:pt>
                <c:pt idx="460">
                  <c:v>126.3678000000001</c:v>
                </c:pt>
                <c:pt idx="461">
                  <c:v>127.8562000000001</c:v>
                </c:pt>
                <c:pt idx="462">
                  <c:v>128.13170000000011</c:v>
                </c:pt>
                <c:pt idx="463">
                  <c:v>129.40340000000009</c:v>
                </c:pt>
                <c:pt idx="464">
                  <c:v>132.28840000000011</c:v>
                </c:pt>
                <c:pt idx="465">
                  <c:v>132.77990000000011</c:v>
                </c:pt>
                <c:pt idx="466">
                  <c:v>133.27529999999999</c:v>
                </c:pt>
                <c:pt idx="467">
                  <c:v>133.36490000000009</c:v>
                </c:pt>
                <c:pt idx="468">
                  <c:v>133.44940000000011</c:v>
                </c:pt>
                <c:pt idx="469">
                  <c:v>134.43850000000009</c:v>
                </c:pt>
                <c:pt idx="470">
                  <c:v>135.03160000000011</c:v>
                </c:pt>
                <c:pt idx="471">
                  <c:v>135.36630000000011</c:v>
                </c:pt>
                <c:pt idx="472">
                  <c:v>135.85100000000011</c:v>
                </c:pt>
                <c:pt idx="473">
                  <c:v>136.21</c:v>
                </c:pt>
                <c:pt idx="474">
                  <c:v>136.96920000000009</c:v>
                </c:pt>
                <c:pt idx="475">
                  <c:v>137.79759999999999</c:v>
                </c:pt>
                <c:pt idx="476">
                  <c:v>137.93680000000001</c:v>
                </c:pt>
                <c:pt idx="477">
                  <c:v>138.41120000000001</c:v>
                </c:pt>
                <c:pt idx="478">
                  <c:v>138.99840000000009</c:v>
                </c:pt>
                <c:pt idx="479">
                  <c:v>139.25700000000001</c:v>
                </c:pt>
                <c:pt idx="480">
                  <c:v>139.79429999999999</c:v>
                </c:pt>
                <c:pt idx="481">
                  <c:v>140.02670000000001</c:v>
                </c:pt>
                <c:pt idx="482">
                  <c:v>141.0566</c:v>
                </c:pt>
                <c:pt idx="483">
                  <c:v>141.9367</c:v>
                </c:pt>
                <c:pt idx="484">
                  <c:v>142.23079999999999</c:v>
                </c:pt>
                <c:pt idx="485">
                  <c:v>142.26439999999999</c:v>
                </c:pt>
                <c:pt idx="486">
                  <c:v>143.21109999999999</c:v>
                </c:pt>
                <c:pt idx="487">
                  <c:v>143.30680000000001</c:v>
                </c:pt>
                <c:pt idx="488">
                  <c:v>143.48009999999999</c:v>
                </c:pt>
                <c:pt idx="489">
                  <c:v>143.62629999999999</c:v>
                </c:pt>
                <c:pt idx="490">
                  <c:v>143.71709999999999</c:v>
                </c:pt>
                <c:pt idx="491">
                  <c:v>143.92750000000001</c:v>
                </c:pt>
                <c:pt idx="492">
                  <c:v>144.0214</c:v>
                </c:pt>
                <c:pt idx="493">
                  <c:v>144.93510000000001</c:v>
                </c:pt>
                <c:pt idx="494">
                  <c:v>145.0625</c:v>
                </c:pt>
                <c:pt idx="495">
                  <c:v>145.15110000000001</c:v>
                </c:pt>
                <c:pt idx="496">
                  <c:v>145.36940000000001</c:v>
                </c:pt>
                <c:pt idx="497">
                  <c:v>146.23939999999999</c:v>
                </c:pt>
                <c:pt idx="498">
                  <c:v>146.3143</c:v>
                </c:pt>
                <c:pt idx="499">
                  <c:v>146.69999999999999</c:v>
                </c:pt>
                <c:pt idx="500">
                  <c:v>147.2347</c:v>
                </c:pt>
                <c:pt idx="501">
                  <c:v>147.54920000000001</c:v>
                </c:pt>
                <c:pt idx="502">
                  <c:v>148.37289999999999</c:v>
                </c:pt>
                <c:pt idx="503">
                  <c:v>149.32210000000009</c:v>
                </c:pt>
                <c:pt idx="504">
                  <c:v>149.78120000000001</c:v>
                </c:pt>
                <c:pt idx="505">
                  <c:v>150.06370000000001</c:v>
                </c:pt>
                <c:pt idx="506">
                  <c:v>150.49220000000011</c:v>
                </c:pt>
                <c:pt idx="507">
                  <c:v>151.28120000000001</c:v>
                </c:pt>
                <c:pt idx="508">
                  <c:v>151.9800000000001</c:v>
                </c:pt>
                <c:pt idx="509">
                  <c:v>152.12180000000001</c:v>
                </c:pt>
                <c:pt idx="510">
                  <c:v>152.2758</c:v>
                </c:pt>
                <c:pt idx="511">
                  <c:v>152.63290000000001</c:v>
                </c:pt>
                <c:pt idx="512">
                  <c:v>152.64250000000001</c:v>
                </c:pt>
                <c:pt idx="513">
                  <c:v>153.2106</c:v>
                </c:pt>
                <c:pt idx="514">
                  <c:v>153.38159999999999</c:v>
                </c:pt>
                <c:pt idx="515">
                  <c:v>155.6592</c:v>
                </c:pt>
                <c:pt idx="516">
                  <c:v>156.59059999999999</c:v>
                </c:pt>
                <c:pt idx="517">
                  <c:v>156.80099999999999</c:v>
                </c:pt>
                <c:pt idx="518">
                  <c:v>157.39340000000001</c:v>
                </c:pt>
                <c:pt idx="519">
                  <c:v>158.30940000000001</c:v>
                </c:pt>
                <c:pt idx="520">
                  <c:v>158.69909999999999</c:v>
                </c:pt>
                <c:pt idx="521">
                  <c:v>159.0401</c:v>
                </c:pt>
                <c:pt idx="522">
                  <c:v>159.68510000000001</c:v>
                </c:pt>
                <c:pt idx="523">
                  <c:v>159.9478</c:v>
                </c:pt>
                <c:pt idx="524">
                  <c:v>160.25110000000001</c:v>
                </c:pt>
                <c:pt idx="525">
                  <c:v>160.81</c:v>
                </c:pt>
                <c:pt idx="526">
                  <c:v>161.33320000000001</c:v>
                </c:pt>
                <c:pt idx="527">
                  <c:v>161.61590000000001</c:v>
                </c:pt>
                <c:pt idx="528">
                  <c:v>161.7098</c:v>
                </c:pt>
                <c:pt idx="529">
                  <c:v>162.7397</c:v>
                </c:pt>
                <c:pt idx="530">
                  <c:v>163.24799999999999</c:v>
                </c:pt>
                <c:pt idx="531">
                  <c:v>163.37530000000001</c:v>
                </c:pt>
                <c:pt idx="532">
                  <c:v>164.13509999999999</c:v>
                </c:pt>
                <c:pt idx="533">
                  <c:v>164.98490000000001</c:v>
                </c:pt>
                <c:pt idx="534">
                  <c:v>165.45920000000001</c:v>
                </c:pt>
                <c:pt idx="535">
                  <c:v>166.148</c:v>
                </c:pt>
                <c:pt idx="536">
                  <c:v>166.5487</c:v>
                </c:pt>
                <c:pt idx="537">
                  <c:v>167.5</c:v>
                </c:pt>
                <c:pt idx="538">
                  <c:v>167.79830000000001</c:v>
                </c:pt>
                <c:pt idx="539">
                  <c:v>168.6687</c:v>
                </c:pt>
                <c:pt idx="540">
                  <c:v>169.5933</c:v>
                </c:pt>
                <c:pt idx="541">
                  <c:v>169.774</c:v>
                </c:pt>
                <c:pt idx="542">
                  <c:v>171.14150000000001</c:v>
                </c:pt>
                <c:pt idx="543">
                  <c:v>171.65110000000001</c:v>
                </c:pt>
                <c:pt idx="544">
                  <c:v>172.27189999999999</c:v>
                </c:pt>
                <c:pt idx="545">
                  <c:v>172.768</c:v>
                </c:pt>
                <c:pt idx="546">
                  <c:v>174.31299999999999</c:v>
                </c:pt>
                <c:pt idx="547">
                  <c:v>174.92779999999999</c:v>
                </c:pt>
                <c:pt idx="548">
                  <c:v>175.78720000000001</c:v>
                </c:pt>
                <c:pt idx="549">
                  <c:v>176.82740000000001</c:v>
                </c:pt>
                <c:pt idx="550">
                  <c:v>177.4503</c:v>
                </c:pt>
                <c:pt idx="551">
                  <c:v>177.8261</c:v>
                </c:pt>
                <c:pt idx="552">
                  <c:v>178.27330000000001</c:v>
                </c:pt>
                <c:pt idx="553">
                  <c:v>179.2861</c:v>
                </c:pt>
                <c:pt idx="554">
                  <c:v>179.80789999999999</c:v>
                </c:pt>
                <c:pt idx="555">
                  <c:v>180.7296</c:v>
                </c:pt>
                <c:pt idx="556">
                  <c:v>181.6601</c:v>
                </c:pt>
                <c:pt idx="557">
                  <c:v>181.86779999999999</c:v>
                </c:pt>
                <c:pt idx="558">
                  <c:v>182.15790000000001</c:v>
                </c:pt>
                <c:pt idx="559">
                  <c:v>183.09960000000001</c:v>
                </c:pt>
                <c:pt idx="560">
                  <c:v>183.19040000000001</c:v>
                </c:pt>
                <c:pt idx="561">
                  <c:v>183.3193</c:v>
                </c:pt>
                <c:pt idx="562">
                  <c:v>183.4965</c:v>
                </c:pt>
                <c:pt idx="563">
                  <c:v>184.28299999999999</c:v>
                </c:pt>
                <c:pt idx="564">
                  <c:v>184.30840000000001</c:v>
                </c:pt>
                <c:pt idx="565">
                  <c:v>185.11459999999991</c:v>
                </c:pt>
                <c:pt idx="566">
                  <c:v>186.43899999999999</c:v>
                </c:pt>
                <c:pt idx="567">
                  <c:v>186.89490000000001</c:v>
                </c:pt>
                <c:pt idx="568">
                  <c:v>189.11420000000001</c:v>
                </c:pt>
                <c:pt idx="569">
                  <c:v>189.85650000000001</c:v>
                </c:pt>
                <c:pt idx="570">
                  <c:v>190.11479999999989</c:v>
                </c:pt>
                <c:pt idx="571">
                  <c:v>190.5669</c:v>
                </c:pt>
                <c:pt idx="572">
                  <c:v>190.95269999999999</c:v>
                </c:pt>
                <c:pt idx="573">
                  <c:v>191.6268</c:v>
                </c:pt>
                <c:pt idx="574">
                  <c:v>191.90399999999991</c:v>
                </c:pt>
                <c:pt idx="575">
                  <c:v>193.1460999999999</c:v>
                </c:pt>
                <c:pt idx="576">
                  <c:v>193.3723</c:v>
                </c:pt>
                <c:pt idx="577">
                  <c:v>193.51009999999991</c:v>
                </c:pt>
                <c:pt idx="578">
                  <c:v>193.61389999999989</c:v>
                </c:pt>
                <c:pt idx="579">
                  <c:v>193.95590000000001</c:v>
                </c:pt>
                <c:pt idx="580">
                  <c:v>194.56010000000001</c:v>
                </c:pt>
                <c:pt idx="581">
                  <c:v>194.62020000000001</c:v>
                </c:pt>
                <c:pt idx="582">
                  <c:v>196.3434</c:v>
                </c:pt>
                <c:pt idx="583">
                  <c:v>196.9076</c:v>
                </c:pt>
                <c:pt idx="584">
                  <c:v>197.40989999999991</c:v>
                </c:pt>
                <c:pt idx="585">
                  <c:v>197.79839999999999</c:v>
                </c:pt>
                <c:pt idx="586">
                  <c:v>198.3511</c:v>
                </c:pt>
                <c:pt idx="587">
                  <c:v>198.40509999999989</c:v>
                </c:pt>
                <c:pt idx="588">
                  <c:v>198.91079999999999</c:v>
                </c:pt>
                <c:pt idx="589">
                  <c:v>199.15559999999999</c:v>
                </c:pt>
                <c:pt idx="590">
                  <c:v>200.22009999999989</c:v>
                </c:pt>
                <c:pt idx="591">
                  <c:v>201.56219999999999</c:v>
                </c:pt>
                <c:pt idx="592">
                  <c:v>202.99469999999999</c:v>
                </c:pt>
                <c:pt idx="593">
                  <c:v>204.13109999999989</c:v>
                </c:pt>
                <c:pt idx="594">
                  <c:v>204.93419999999989</c:v>
                </c:pt>
                <c:pt idx="595">
                  <c:v>205.22210000000001</c:v>
                </c:pt>
                <c:pt idx="596">
                  <c:v>205.34119999999999</c:v>
                </c:pt>
                <c:pt idx="597">
                  <c:v>205.90919999999991</c:v>
                </c:pt>
                <c:pt idx="598">
                  <c:v>207.22640000000001</c:v>
                </c:pt>
                <c:pt idx="599">
                  <c:v>207.8819</c:v>
                </c:pt>
                <c:pt idx="600">
                  <c:v>208.48349999999999</c:v>
                </c:pt>
                <c:pt idx="601">
                  <c:v>209.1585</c:v>
                </c:pt>
                <c:pt idx="602">
                  <c:v>210.13359999999989</c:v>
                </c:pt>
                <c:pt idx="603">
                  <c:v>210.98140000000001</c:v>
                </c:pt>
                <c:pt idx="604">
                  <c:v>211.02999999999989</c:v>
                </c:pt>
                <c:pt idx="605">
                  <c:v>211.52879999999999</c:v>
                </c:pt>
                <c:pt idx="606">
                  <c:v>211.82900000000001</c:v>
                </c:pt>
                <c:pt idx="607">
                  <c:v>213.25640000000001</c:v>
                </c:pt>
                <c:pt idx="608">
                  <c:v>213.53110000000001</c:v>
                </c:pt>
                <c:pt idx="609">
                  <c:v>215.18709999999999</c:v>
                </c:pt>
                <c:pt idx="610">
                  <c:v>215.87399999999991</c:v>
                </c:pt>
                <c:pt idx="611">
                  <c:v>216.0582</c:v>
                </c:pt>
                <c:pt idx="612">
                  <c:v>216.58160000000001</c:v>
                </c:pt>
                <c:pt idx="613">
                  <c:v>218.21549999999999</c:v>
                </c:pt>
                <c:pt idx="614">
                  <c:v>218.3321</c:v>
                </c:pt>
                <c:pt idx="615">
                  <c:v>218.60959999999989</c:v>
                </c:pt>
                <c:pt idx="616">
                  <c:v>219.25399999999999</c:v>
                </c:pt>
                <c:pt idx="617">
                  <c:v>219.8954</c:v>
                </c:pt>
                <c:pt idx="618">
                  <c:v>221.11479999999989</c:v>
                </c:pt>
                <c:pt idx="619">
                  <c:v>222.46109999999999</c:v>
                </c:pt>
                <c:pt idx="620">
                  <c:v>223.25530000000001</c:v>
                </c:pt>
                <c:pt idx="621">
                  <c:v>223.73070000000001</c:v>
                </c:pt>
                <c:pt idx="622">
                  <c:v>223.9641</c:v>
                </c:pt>
                <c:pt idx="623">
                  <c:v>224.84370000000001</c:v>
                </c:pt>
                <c:pt idx="624">
                  <c:v>225.9922</c:v>
                </c:pt>
                <c:pt idx="625">
                  <c:v>226.35759999999999</c:v>
                </c:pt>
                <c:pt idx="626">
                  <c:v>226.44200000000001</c:v>
                </c:pt>
                <c:pt idx="627">
                  <c:v>227.11070000000001</c:v>
                </c:pt>
                <c:pt idx="628">
                  <c:v>227.1634</c:v>
                </c:pt>
                <c:pt idx="629">
                  <c:v>227.88919999999999</c:v>
                </c:pt>
                <c:pt idx="630">
                  <c:v>229.00120000000001</c:v>
                </c:pt>
                <c:pt idx="631">
                  <c:v>230.39619999999999</c:v>
                </c:pt>
                <c:pt idx="632">
                  <c:v>231.68709999999999</c:v>
                </c:pt>
                <c:pt idx="633">
                  <c:v>232.1849</c:v>
                </c:pt>
                <c:pt idx="634">
                  <c:v>233.11269999999999</c:v>
                </c:pt>
                <c:pt idx="635">
                  <c:v>233.37780000000001</c:v>
                </c:pt>
                <c:pt idx="636">
                  <c:v>234.76109999999991</c:v>
                </c:pt>
                <c:pt idx="637">
                  <c:v>234.89959999999991</c:v>
                </c:pt>
                <c:pt idx="638">
                  <c:v>235.49950000000001</c:v>
                </c:pt>
                <c:pt idx="639">
                  <c:v>235.89909999999989</c:v>
                </c:pt>
                <c:pt idx="640">
                  <c:v>236.05529999999999</c:v>
                </c:pt>
                <c:pt idx="641">
                  <c:v>237.11899999999989</c:v>
                </c:pt>
                <c:pt idx="642">
                  <c:v>237.95189999999999</c:v>
                </c:pt>
                <c:pt idx="643">
                  <c:v>238.32900000000001</c:v>
                </c:pt>
                <c:pt idx="644">
                  <c:v>239.60560000000001</c:v>
                </c:pt>
                <c:pt idx="645">
                  <c:v>240.81819999999999</c:v>
                </c:pt>
                <c:pt idx="646">
                  <c:v>241.04179999999999</c:v>
                </c:pt>
                <c:pt idx="647">
                  <c:v>241.90889999999999</c:v>
                </c:pt>
                <c:pt idx="648">
                  <c:v>242.1781</c:v>
                </c:pt>
                <c:pt idx="649">
                  <c:v>242.85429999999999</c:v>
                </c:pt>
                <c:pt idx="650">
                  <c:v>244.084</c:v>
                </c:pt>
                <c:pt idx="651">
                  <c:v>244.41970000000001</c:v>
                </c:pt>
                <c:pt idx="652">
                  <c:v>245.28700000000001</c:v>
                </c:pt>
                <c:pt idx="653">
                  <c:v>245.9538</c:v>
                </c:pt>
                <c:pt idx="654">
                  <c:v>246.43610000000001</c:v>
                </c:pt>
                <c:pt idx="655">
                  <c:v>246.66200000000001</c:v>
                </c:pt>
                <c:pt idx="656">
                  <c:v>247.39789999999999</c:v>
                </c:pt>
                <c:pt idx="657">
                  <c:v>247.43709999999999</c:v>
                </c:pt>
                <c:pt idx="658">
                  <c:v>248.459</c:v>
                </c:pt>
                <c:pt idx="659">
                  <c:v>249.40989999999991</c:v>
                </c:pt>
                <c:pt idx="660">
                  <c:v>250.07109999999989</c:v>
                </c:pt>
                <c:pt idx="661">
                  <c:v>250.87</c:v>
                </c:pt>
                <c:pt idx="662">
                  <c:v>251.18549999999999</c:v>
                </c:pt>
                <c:pt idx="663">
                  <c:v>252.13829999999999</c:v>
                </c:pt>
                <c:pt idx="664">
                  <c:v>252.87089999999989</c:v>
                </c:pt>
                <c:pt idx="665">
                  <c:v>253.3982</c:v>
                </c:pt>
                <c:pt idx="666">
                  <c:v>254.24579999999989</c:v>
                </c:pt>
                <c:pt idx="667">
                  <c:v>254.8862</c:v>
                </c:pt>
                <c:pt idx="668">
                  <c:v>255.15700000000001</c:v>
                </c:pt>
                <c:pt idx="669">
                  <c:v>255.3501</c:v>
                </c:pt>
                <c:pt idx="670">
                  <c:v>256.15730000000002</c:v>
                </c:pt>
                <c:pt idx="671">
                  <c:v>257.55109999999979</c:v>
                </c:pt>
                <c:pt idx="672">
                  <c:v>257.64919999999989</c:v>
                </c:pt>
                <c:pt idx="673">
                  <c:v>258.24369999999982</c:v>
                </c:pt>
                <c:pt idx="674">
                  <c:v>258.6830999999998</c:v>
                </c:pt>
                <c:pt idx="675">
                  <c:v>259.90329999999977</c:v>
                </c:pt>
                <c:pt idx="676">
                  <c:v>260.74069999999978</c:v>
                </c:pt>
                <c:pt idx="677">
                  <c:v>261.36109999999979</c:v>
                </c:pt>
                <c:pt idx="678">
                  <c:v>261.97379999999981</c:v>
                </c:pt>
                <c:pt idx="679">
                  <c:v>262.46029999999979</c:v>
                </c:pt>
                <c:pt idx="680">
                  <c:v>262.94879999999978</c:v>
                </c:pt>
                <c:pt idx="681">
                  <c:v>263.54429999999991</c:v>
                </c:pt>
                <c:pt idx="682">
                  <c:v>264.80839999999978</c:v>
                </c:pt>
                <c:pt idx="683">
                  <c:v>265.86419999999981</c:v>
                </c:pt>
                <c:pt idx="684">
                  <c:v>266.4721999999997</c:v>
                </c:pt>
                <c:pt idx="685">
                  <c:v>267.17159999999978</c:v>
                </c:pt>
                <c:pt idx="686">
                  <c:v>267.80369999999982</c:v>
                </c:pt>
                <c:pt idx="687">
                  <c:v>268.67929999999978</c:v>
                </c:pt>
                <c:pt idx="688">
                  <c:v>269.46009999999978</c:v>
                </c:pt>
                <c:pt idx="689">
                  <c:v>269.80209999999983</c:v>
                </c:pt>
                <c:pt idx="690">
                  <c:v>271.13859999999983</c:v>
                </c:pt>
                <c:pt idx="691">
                  <c:v>271.36859999999979</c:v>
                </c:pt>
                <c:pt idx="692">
                  <c:v>271.45999999999981</c:v>
                </c:pt>
                <c:pt idx="693">
                  <c:v>272.11849999999981</c:v>
                </c:pt>
                <c:pt idx="694">
                  <c:v>272.34429999999992</c:v>
                </c:pt>
                <c:pt idx="695">
                  <c:v>272.7412999999998</c:v>
                </c:pt>
                <c:pt idx="696">
                  <c:v>273.3510999999998</c:v>
                </c:pt>
                <c:pt idx="697">
                  <c:v>273.57409999999982</c:v>
                </c:pt>
                <c:pt idx="698">
                  <c:v>274.34139999999979</c:v>
                </c:pt>
                <c:pt idx="699">
                  <c:v>274.95569999999981</c:v>
                </c:pt>
                <c:pt idx="700">
                  <c:v>275.37379999999979</c:v>
                </c:pt>
                <c:pt idx="701">
                  <c:v>275.44609999999977</c:v>
                </c:pt>
                <c:pt idx="702">
                  <c:v>275.98549999999977</c:v>
                </c:pt>
                <c:pt idx="703">
                  <c:v>277.41479999999979</c:v>
                </c:pt>
                <c:pt idx="704">
                  <c:v>280.7797999999998</c:v>
                </c:pt>
                <c:pt idx="705">
                  <c:v>281.7138999999998</c:v>
                </c:pt>
                <c:pt idx="706">
                  <c:v>282.55369999999982</c:v>
                </c:pt>
                <c:pt idx="707">
                  <c:v>283.9228999999998</c:v>
                </c:pt>
                <c:pt idx="708">
                  <c:v>284.75199999999978</c:v>
                </c:pt>
                <c:pt idx="709">
                  <c:v>285.85279999999977</c:v>
                </c:pt>
                <c:pt idx="710">
                  <c:v>286.44179999999977</c:v>
                </c:pt>
                <c:pt idx="711">
                  <c:v>287.52869999999979</c:v>
                </c:pt>
                <c:pt idx="712">
                  <c:v>287.74409999999978</c:v>
                </c:pt>
                <c:pt idx="713">
                  <c:v>288.02449999999982</c:v>
                </c:pt>
                <c:pt idx="714">
                  <c:v>288.8351999999997</c:v>
                </c:pt>
                <c:pt idx="715">
                  <c:v>289.59659999999968</c:v>
                </c:pt>
                <c:pt idx="716">
                  <c:v>289.67499999999973</c:v>
                </c:pt>
                <c:pt idx="717">
                  <c:v>290.79269999999968</c:v>
                </c:pt>
                <c:pt idx="718">
                  <c:v>290.87819999999971</c:v>
                </c:pt>
                <c:pt idx="719">
                  <c:v>292.20249999999982</c:v>
                </c:pt>
                <c:pt idx="720">
                  <c:v>292.73559999999969</c:v>
                </c:pt>
                <c:pt idx="721">
                  <c:v>293.39919999999972</c:v>
                </c:pt>
                <c:pt idx="722">
                  <c:v>293.98639999999961</c:v>
                </c:pt>
                <c:pt idx="723">
                  <c:v>295.75759999999968</c:v>
                </c:pt>
                <c:pt idx="724">
                  <c:v>296.21129999999971</c:v>
                </c:pt>
                <c:pt idx="725">
                  <c:v>297.39669999999978</c:v>
                </c:pt>
                <c:pt idx="726">
                  <c:v>298.6986999999998</c:v>
                </c:pt>
                <c:pt idx="727">
                  <c:v>298.75129999999979</c:v>
                </c:pt>
                <c:pt idx="728">
                  <c:v>299.31969999999978</c:v>
                </c:pt>
                <c:pt idx="729">
                  <c:v>299.68009999999981</c:v>
                </c:pt>
                <c:pt idx="730">
                  <c:v>300.16569999999979</c:v>
                </c:pt>
                <c:pt idx="731">
                  <c:v>300.23119999999972</c:v>
                </c:pt>
                <c:pt idx="732">
                  <c:v>300.31769999999977</c:v>
                </c:pt>
                <c:pt idx="733">
                  <c:v>301.4583999999997</c:v>
                </c:pt>
                <c:pt idx="734">
                  <c:v>301.60799999999978</c:v>
                </c:pt>
                <c:pt idx="735">
                  <c:v>302.36669999999981</c:v>
                </c:pt>
                <c:pt idx="736">
                  <c:v>303.38669999999968</c:v>
                </c:pt>
                <c:pt idx="737">
                  <c:v>303.85699999999969</c:v>
                </c:pt>
                <c:pt idx="738">
                  <c:v>305.01739999999972</c:v>
                </c:pt>
                <c:pt idx="739">
                  <c:v>307.02479999999969</c:v>
                </c:pt>
                <c:pt idx="740">
                  <c:v>307.9481999999997</c:v>
                </c:pt>
                <c:pt idx="741">
                  <c:v>309.26479999999981</c:v>
                </c:pt>
                <c:pt idx="742">
                  <c:v>310.19409999999982</c:v>
                </c:pt>
                <c:pt idx="743">
                  <c:v>310.22569999999979</c:v>
                </c:pt>
                <c:pt idx="744">
                  <c:v>310.97169999999983</c:v>
                </c:pt>
                <c:pt idx="745">
                  <c:v>311.26579999999979</c:v>
                </c:pt>
                <c:pt idx="746">
                  <c:v>312.10629999999981</c:v>
                </c:pt>
                <c:pt idx="747">
                  <c:v>312.35189999999989</c:v>
                </c:pt>
                <c:pt idx="748">
                  <c:v>313.64600000000002</c:v>
                </c:pt>
                <c:pt idx="749">
                  <c:v>313.88339999999982</c:v>
                </c:pt>
                <c:pt idx="750">
                  <c:v>314.13579999999979</c:v>
                </c:pt>
                <c:pt idx="751">
                  <c:v>315.07839999999987</c:v>
                </c:pt>
                <c:pt idx="752">
                  <c:v>315.30479999999989</c:v>
                </c:pt>
                <c:pt idx="753">
                  <c:v>316.15879999999993</c:v>
                </c:pt>
                <c:pt idx="754">
                  <c:v>318.44639999999993</c:v>
                </c:pt>
                <c:pt idx="755">
                  <c:v>318.58679999999993</c:v>
                </c:pt>
                <c:pt idx="756">
                  <c:v>319.61999999999989</c:v>
                </c:pt>
                <c:pt idx="757">
                  <c:v>320.98699999999991</c:v>
                </c:pt>
                <c:pt idx="758">
                  <c:v>321.47169999999988</c:v>
                </c:pt>
                <c:pt idx="759">
                  <c:v>322.07549999999992</c:v>
                </c:pt>
                <c:pt idx="760">
                  <c:v>323.30559999999991</c:v>
                </c:pt>
                <c:pt idx="761">
                  <c:v>324.4160999999998</c:v>
                </c:pt>
                <c:pt idx="762">
                  <c:v>325.61319999999978</c:v>
                </c:pt>
                <c:pt idx="763">
                  <c:v>326.84879999999981</c:v>
                </c:pt>
                <c:pt idx="764">
                  <c:v>327.19799999999981</c:v>
                </c:pt>
                <c:pt idx="765">
                  <c:v>327.59909999999979</c:v>
                </c:pt>
                <c:pt idx="766">
                  <c:v>328.22609999999969</c:v>
                </c:pt>
                <c:pt idx="767">
                  <c:v>328.72529999999978</c:v>
                </c:pt>
                <c:pt idx="768">
                  <c:v>329.29589999999979</c:v>
                </c:pt>
                <c:pt idx="769">
                  <c:v>330.03599999999977</c:v>
                </c:pt>
                <c:pt idx="770">
                  <c:v>330.99029999999971</c:v>
                </c:pt>
                <c:pt idx="771">
                  <c:v>331.01679999999971</c:v>
                </c:pt>
                <c:pt idx="772">
                  <c:v>331.55529999999982</c:v>
                </c:pt>
                <c:pt idx="773">
                  <c:v>332.12939999999969</c:v>
                </c:pt>
                <c:pt idx="774">
                  <c:v>333.02539999999971</c:v>
                </c:pt>
                <c:pt idx="775">
                  <c:v>333.51469999999978</c:v>
                </c:pt>
                <c:pt idx="776">
                  <c:v>334.64739999999978</c:v>
                </c:pt>
                <c:pt idx="777">
                  <c:v>335.13799999999969</c:v>
                </c:pt>
                <c:pt idx="778">
                  <c:v>335.38069999999982</c:v>
                </c:pt>
                <c:pt idx="779">
                  <c:v>336.15639999999968</c:v>
                </c:pt>
                <c:pt idx="780">
                  <c:v>336.62829999999968</c:v>
                </c:pt>
                <c:pt idx="781">
                  <c:v>337.4737999999997</c:v>
                </c:pt>
                <c:pt idx="782">
                  <c:v>338.24849999999981</c:v>
                </c:pt>
                <c:pt idx="783">
                  <c:v>339.11529999999982</c:v>
                </c:pt>
                <c:pt idx="784">
                  <c:v>339.74839999999978</c:v>
                </c:pt>
                <c:pt idx="785">
                  <c:v>341.50699999999978</c:v>
                </c:pt>
                <c:pt idx="786">
                  <c:v>341.74209999999982</c:v>
                </c:pt>
                <c:pt idx="787">
                  <c:v>342.20529999999968</c:v>
                </c:pt>
                <c:pt idx="788">
                  <c:v>343.44549999999981</c:v>
                </c:pt>
                <c:pt idx="789">
                  <c:v>343.6744999999998</c:v>
                </c:pt>
                <c:pt idx="790">
                  <c:v>344.21799999999968</c:v>
                </c:pt>
                <c:pt idx="791">
                  <c:v>345.39639999999969</c:v>
                </c:pt>
                <c:pt idx="792">
                  <c:v>345.71709999999968</c:v>
                </c:pt>
                <c:pt idx="793">
                  <c:v>345.78049999999968</c:v>
                </c:pt>
                <c:pt idx="794">
                  <c:v>346.11539999999968</c:v>
                </c:pt>
                <c:pt idx="795">
                  <c:v>346.36269999999979</c:v>
                </c:pt>
                <c:pt idx="796">
                  <c:v>347.55619999999959</c:v>
                </c:pt>
                <c:pt idx="797">
                  <c:v>347.89919999999972</c:v>
                </c:pt>
                <c:pt idx="798">
                  <c:v>350.38699999999972</c:v>
                </c:pt>
                <c:pt idx="799">
                  <c:v>350.55379999999968</c:v>
                </c:pt>
                <c:pt idx="800">
                  <c:v>351.40799999999967</c:v>
                </c:pt>
                <c:pt idx="801">
                  <c:v>351.87829999999968</c:v>
                </c:pt>
                <c:pt idx="802">
                  <c:v>352.78119999999973</c:v>
                </c:pt>
                <c:pt idx="803">
                  <c:v>353.47439999999972</c:v>
                </c:pt>
                <c:pt idx="804">
                  <c:v>353.94139999999959</c:v>
                </c:pt>
                <c:pt idx="805">
                  <c:v>354.67769999999967</c:v>
                </c:pt>
                <c:pt idx="806">
                  <c:v>354.70209999999969</c:v>
                </c:pt>
                <c:pt idx="807">
                  <c:v>355.81139999999971</c:v>
                </c:pt>
                <c:pt idx="808">
                  <c:v>357.61899999999969</c:v>
                </c:pt>
                <c:pt idx="809">
                  <c:v>358.43149999999957</c:v>
                </c:pt>
                <c:pt idx="810">
                  <c:v>359.79909999999973</c:v>
                </c:pt>
                <c:pt idx="811">
                  <c:v>360.41999999999967</c:v>
                </c:pt>
                <c:pt idx="812">
                  <c:v>361.20289999999972</c:v>
                </c:pt>
                <c:pt idx="813">
                  <c:v>362.34899999999959</c:v>
                </c:pt>
                <c:pt idx="814">
                  <c:v>362.67219999999969</c:v>
                </c:pt>
                <c:pt idx="815">
                  <c:v>362.68769999999972</c:v>
                </c:pt>
                <c:pt idx="816">
                  <c:v>363.24899999999963</c:v>
                </c:pt>
                <c:pt idx="817">
                  <c:v>363.27729999999963</c:v>
                </c:pt>
                <c:pt idx="818">
                  <c:v>363.45169999999962</c:v>
                </c:pt>
                <c:pt idx="819">
                  <c:v>363.54659999999961</c:v>
                </c:pt>
                <c:pt idx="820">
                  <c:v>363.56929999999971</c:v>
                </c:pt>
                <c:pt idx="821">
                  <c:v>364.10759999999959</c:v>
                </c:pt>
                <c:pt idx="822">
                  <c:v>364.14059999999972</c:v>
                </c:pt>
                <c:pt idx="823">
                  <c:v>364.92739999999958</c:v>
                </c:pt>
                <c:pt idx="824">
                  <c:v>366.80489999999969</c:v>
                </c:pt>
                <c:pt idx="825">
                  <c:v>368.5067999999996</c:v>
                </c:pt>
                <c:pt idx="826">
                  <c:v>368.87729999999959</c:v>
                </c:pt>
                <c:pt idx="827">
                  <c:v>369.18789999999967</c:v>
                </c:pt>
                <c:pt idx="828">
                  <c:v>370.16309999999959</c:v>
                </c:pt>
                <c:pt idx="829">
                  <c:v>371.20849999999962</c:v>
                </c:pt>
                <c:pt idx="830">
                  <c:v>371.71609999999959</c:v>
                </c:pt>
                <c:pt idx="831">
                  <c:v>373.23599999999959</c:v>
                </c:pt>
                <c:pt idx="832">
                  <c:v>373.71139999999963</c:v>
                </c:pt>
                <c:pt idx="833">
                  <c:v>373.75529999999969</c:v>
                </c:pt>
                <c:pt idx="834">
                  <c:v>374.12569999999971</c:v>
                </c:pt>
                <c:pt idx="835">
                  <c:v>374.46869999999973</c:v>
                </c:pt>
                <c:pt idx="836">
                  <c:v>375.4734999999996</c:v>
                </c:pt>
                <c:pt idx="837">
                  <c:v>375.49489999999969</c:v>
                </c:pt>
                <c:pt idx="838">
                  <c:v>376.20939999999968</c:v>
                </c:pt>
                <c:pt idx="839">
                  <c:v>376.50359999999961</c:v>
                </c:pt>
                <c:pt idx="840">
                  <c:v>377.66909999999967</c:v>
                </c:pt>
                <c:pt idx="841">
                  <c:v>377.72999999999968</c:v>
                </c:pt>
                <c:pt idx="842">
                  <c:v>377.95529999999968</c:v>
                </c:pt>
                <c:pt idx="843">
                  <c:v>378.04809999999969</c:v>
                </c:pt>
                <c:pt idx="844">
                  <c:v>378.05739999999969</c:v>
                </c:pt>
                <c:pt idx="845">
                  <c:v>379.20109999999971</c:v>
                </c:pt>
                <c:pt idx="846">
                  <c:v>379.47189999999972</c:v>
                </c:pt>
                <c:pt idx="847">
                  <c:v>380.6128999999998</c:v>
                </c:pt>
                <c:pt idx="848">
                  <c:v>380.67089999999979</c:v>
                </c:pt>
                <c:pt idx="849">
                  <c:v>381.8985999999997</c:v>
                </c:pt>
                <c:pt idx="850">
                  <c:v>382.54419999999982</c:v>
                </c:pt>
                <c:pt idx="851">
                  <c:v>384.70369999999969</c:v>
                </c:pt>
                <c:pt idx="852">
                  <c:v>385.16589999999979</c:v>
                </c:pt>
                <c:pt idx="853">
                  <c:v>385.88789999999972</c:v>
                </c:pt>
                <c:pt idx="854">
                  <c:v>387.06899999999968</c:v>
                </c:pt>
                <c:pt idx="855">
                  <c:v>388.27509999999972</c:v>
                </c:pt>
                <c:pt idx="856">
                  <c:v>389.08779999999967</c:v>
                </c:pt>
                <c:pt idx="857">
                  <c:v>390.74409999999972</c:v>
                </c:pt>
                <c:pt idx="858">
                  <c:v>390.76449999999971</c:v>
                </c:pt>
                <c:pt idx="859">
                  <c:v>391.33339999999959</c:v>
                </c:pt>
                <c:pt idx="860">
                  <c:v>391.37619999999959</c:v>
                </c:pt>
                <c:pt idx="861">
                  <c:v>391.48719999999958</c:v>
                </c:pt>
                <c:pt idx="862">
                  <c:v>391.60629999999969</c:v>
                </c:pt>
                <c:pt idx="863">
                  <c:v>391.67859999999968</c:v>
                </c:pt>
                <c:pt idx="864">
                  <c:v>392.28219999999959</c:v>
                </c:pt>
                <c:pt idx="865">
                  <c:v>392.80129999999969</c:v>
                </c:pt>
                <c:pt idx="866">
                  <c:v>393.35979999999972</c:v>
                </c:pt>
                <c:pt idx="867">
                  <c:v>394.10189999999972</c:v>
                </c:pt>
                <c:pt idx="868">
                  <c:v>394.1181999999996</c:v>
                </c:pt>
                <c:pt idx="869">
                  <c:v>394.75259999999969</c:v>
                </c:pt>
                <c:pt idx="870">
                  <c:v>395.76739999999961</c:v>
                </c:pt>
                <c:pt idx="871">
                  <c:v>396.09719999999959</c:v>
                </c:pt>
                <c:pt idx="872">
                  <c:v>397.28819999999951</c:v>
                </c:pt>
                <c:pt idx="873">
                  <c:v>397.29529999999949</c:v>
                </c:pt>
                <c:pt idx="874">
                  <c:v>397.29629999999952</c:v>
                </c:pt>
                <c:pt idx="875">
                  <c:v>397.80929999999961</c:v>
                </c:pt>
                <c:pt idx="876">
                  <c:v>400.12709999999947</c:v>
                </c:pt>
                <c:pt idx="877">
                  <c:v>401.26749999999947</c:v>
                </c:pt>
                <c:pt idx="878">
                  <c:v>402.5900999999995</c:v>
                </c:pt>
                <c:pt idx="879">
                  <c:v>402.66029999999961</c:v>
                </c:pt>
                <c:pt idx="880">
                  <c:v>403.14679999999947</c:v>
                </c:pt>
                <c:pt idx="881">
                  <c:v>403.95699999999948</c:v>
                </c:pt>
                <c:pt idx="882">
                  <c:v>404.7254999999995</c:v>
                </c:pt>
                <c:pt idx="883">
                  <c:v>405.67389999999949</c:v>
                </c:pt>
                <c:pt idx="884">
                  <c:v>406.68729999999948</c:v>
                </c:pt>
                <c:pt idx="885">
                  <c:v>407.22779999999949</c:v>
                </c:pt>
                <c:pt idx="886">
                  <c:v>407.83139999999941</c:v>
                </c:pt>
                <c:pt idx="887">
                  <c:v>408.51649999999938</c:v>
                </c:pt>
                <c:pt idx="888">
                  <c:v>409.63009999999952</c:v>
                </c:pt>
                <c:pt idx="889">
                  <c:v>411.06089999999949</c:v>
                </c:pt>
                <c:pt idx="890">
                  <c:v>411.57399999999939</c:v>
                </c:pt>
                <c:pt idx="891">
                  <c:v>414.67709999999943</c:v>
                </c:pt>
                <c:pt idx="892">
                  <c:v>415.12879999999939</c:v>
                </c:pt>
                <c:pt idx="893">
                  <c:v>416.53599999999938</c:v>
                </c:pt>
                <c:pt idx="894">
                  <c:v>417.32899999999938</c:v>
                </c:pt>
                <c:pt idx="895">
                  <c:v>418.70959999999951</c:v>
                </c:pt>
                <c:pt idx="896">
                  <c:v>420.02169999999938</c:v>
                </c:pt>
                <c:pt idx="897">
                  <c:v>420.10619999999938</c:v>
                </c:pt>
                <c:pt idx="898">
                  <c:v>421.61689999999942</c:v>
                </c:pt>
                <c:pt idx="899">
                  <c:v>422.91469999999941</c:v>
                </c:pt>
                <c:pt idx="900">
                  <c:v>422.97479999999939</c:v>
                </c:pt>
                <c:pt idx="901">
                  <c:v>424.0050999999994</c:v>
                </c:pt>
                <c:pt idx="902">
                  <c:v>424.63109999999938</c:v>
                </c:pt>
                <c:pt idx="903">
                  <c:v>425.63199999999938</c:v>
                </c:pt>
                <c:pt idx="904">
                  <c:v>426.61479999999938</c:v>
                </c:pt>
                <c:pt idx="905">
                  <c:v>426.75629999999938</c:v>
                </c:pt>
                <c:pt idx="906">
                  <c:v>427.53729999999939</c:v>
                </c:pt>
                <c:pt idx="907">
                  <c:v>427.99439999999942</c:v>
                </c:pt>
                <c:pt idx="908">
                  <c:v>429.8972999999994</c:v>
                </c:pt>
                <c:pt idx="909">
                  <c:v>430.77629999999942</c:v>
                </c:pt>
                <c:pt idx="910">
                  <c:v>431.3533999999994</c:v>
                </c:pt>
                <c:pt idx="911">
                  <c:v>431.63029999999941</c:v>
                </c:pt>
                <c:pt idx="912">
                  <c:v>432.71319999999929</c:v>
                </c:pt>
                <c:pt idx="913">
                  <c:v>434.15729999999951</c:v>
                </c:pt>
                <c:pt idx="914">
                  <c:v>434.36699999999939</c:v>
                </c:pt>
                <c:pt idx="915">
                  <c:v>435.88979999999941</c:v>
                </c:pt>
                <c:pt idx="916">
                  <c:v>436.68869999999941</c:v>
                </c:pt>
                <c:pt idx="917">
                  <c:v>436.89639999999929</c:v>
                </c:pt>
                <c:pt idx="918">
                  <c:v>437.08469999999949</c:v>
                </c:pt>
                <c:pt idx="919">
                  <c:v>437.68519999999938</c:v>
                </c:pt>
                <c:pt idx="920">
                  <c:v>437.91829999999942</c:v>
                </c:pt>
                <c:pt idx="921">
                  <c:v>438.23179999999928</c:v>
                </c:pt>
                <c:pt idx="922">
                  <c:v>440.37049999999942</c:v>
                </c:pt>
                <c:pt idx="923">
                  <c:v>441.50109999999938</c:v>
                </c:pt>
                <c:pt idx="924">
                  <c:v>442.79189999999937</c:v>
                </c:pt>
                <c:pt idx="925">
                  <c:v>444.17519999999939</c:v>
                </c:pt>
                <c:pt idx="926">
                  <c:v>445.6959999999994</c:v>
                </c:pt>
                <c:pt idx="927">
                  <c:v>447.29819999999933</c:v>
                </c:pt>
                <c:pt idx="928">
                  <c:v>448.71409999999941</c:v>
                </c:pt>
                <c:pt idx="929">
                  <c:v>450.1581999999994</c:v>
                </c:pt>
                <c:pt idx="930">
                  <c:v>451.16799999999938</c:v>
                </c:pt>
                <c:pt idx="931">
                  <c:v>451.96739999999937</c:v>
                </c:pt>
                <c:pt idx="932">
                  <c:v>451.97449999999941</c:v>
                </c:pt>
                <c:pt idx="933">
                  <c:v>453.80829999999929</c:v>
                </c:pt>
                <c:pt idx="934">
                  <c:v>454.11279999999942</c:v>
                </c:pt>
                <c:pt idx="935">
                  <c:v>454.9087999999993</c:v>
                </c:pt>
                <c:pt idx="936">
                  <c:v>454.93019999999927</c:v>
                </c:pt>
                <c:pt idx="937">
                  <c:v>456.1889999999994</c:v>
                </c:pt>
                <c:pt idx="938">
                  <c:v>456.20629999999937</c:v>
                </c:pt>
                <c:pt idx="939">
                  <c:v>456.61139999999938</c:v>
                </c:pt>
                <c:pt idx="940">
                  <c:v>456.65019999999942</c:v>
                </c:pt>
                <c:pt idx="941">
                  <c:v>457.71489999999937</c:v>
                </c:pt>
                <c:pt idx="942">
                  <c:v>458.0335999999993</c:v>
                </c:pt>
                <c:pt idx="943">
                  <c:v>458.14859999999942</c:v>
                </c:pt>
                <c:pt idx="944">
                  <c:v>458.81019999999938</c:v>
                </c:pt>
                <c:pt idx="945">
                  <c:v>459.0269999999993</c:v>
                </c:pt>
                <c:pt idx="946">
                  <c:v>459.74359999999939</c:v>
                </c:pt>
                <c:pt idx="947">
                  <c:v>459.80569999999938</c:v>
                </c:pt>
                <c:pt idx="948">
                  <c:v>460.86009999999942</c:v>
                </c:pt>
                <c:pt idx="949">
                  <c:v>460.93949999999938</c:v>
                </c:pt>
                <c:pt idx="950">
                  <c:v>462.30079999999941</c:v>
                </c:pt>
                <c:pt idx="951">
                  <c:v>462.77819999999929</c:v>
                </c:pt>
                <c:pt idx="952">
                  <c:v>463.0451999999994</c:v>
                </c:pt>
                <c:pt idx="953">
                  <c:v>463.08739999999938</c:v>
                </c:pt>
                <c:pt idx="954">
                  <c:v>463.5953999999993</c:v>
                </c:pt>
                <c:pt idx="955">
                  <c:v>464.86659999999938</c:v>
                </c:pt>
                <c:pt idx="956">
                  <c:v>466.17839999999939</c:v>
                </c:pt>
                <c:pt idx="957">
                  <c:v>466.39169999999939</c:v>
                </c:pt>
                <c:pt idx="958">
                  <c:v>467.28639999999928</c:v>
                </c:pt>
                <c:pt idx="959">
                  <c:v>468.74529999999942</c:v>
                </c:pt>
                <c:pt idx="960">
                  <c:v>469.69499999999942</c:v>
                </c:pt>
                <c:pt idx="961">
                  <c:v>470.63449999999949</c:v>
                </c:pt>
                <c:pt idx="962">
                  <c:v>470.6946999999995</c:v>
                </c:pt>
                <c:pt idx="963">
                  <c:v>472.37099999999953</c:v>
                </c:pt>
                <c:pt idx="964">
                  <c:v>473.12929999999949</c:v>
                </c:pt>
                <c:pt idx="965">
                  <c:v>473.95279999999951</c:v>
                </c:pt>
                <c:pt idx="966">
                  <c:v>475.12129999999951</c:v>
                </c:pt>
                <c:pt idx="967">
                  <c:v>476.25619999999952</c:v>
                </c:pt>
                <c:pt idx="968">
                  <c:v>476.3500999999996</c:v>
                </c:pt>
                <c:pt idx="969">
                  <c:v>476.76819999999952</c:v>
                </c:pt>
                <c:pt idx="970">
                  <c:v>477.93769999999961</c:v>
                </c:pt>
                <c:pt idx="971">
                  <c:v>479.51729999999958</c:v>
                </c:pt>
                <c:pt idx="972">
                  <c:v>480.93849999999958</c:v>
                </c:pt>
                <c:pt idx="973">
                  <c:v>481.75789999999961</c:v>
                </c:pt>
                <c:pt idx="974">
                  <c:v>481.79809999999958</c:v>
                </c:pt>
                <c:pt idx="975">
                  <c:v>482.46589999999958</c:v>
                </c:pt>
                <c:pt idx="976">
                  <c:v>482.52389999999963</c:v>
                </c:pt>
                <c:pt idx="977">
                  <c:v>482.65089999999969</c:v>
                </c:pt>
                <c:pt idx="978">
                  <c:v>483.96749999999957</c:v>
                </c:pt>
                <c:pt idx="979">
                  <c:v>484.68289999999962</c:v>
                </c:pt>
                <c:pt idx="980">
                  <c:v>486.02749999999958</c:v>
                </c:pt>
                <c:pt idx="981">
                  <c:v>487.2182999999996</c:v>
                </c:pt>
                <c:pt idx="982">
                  <c:v>488.29289999999958</c:v>
                </c:pt>
                <c:pt idx="983">
                  <c:v>488.61559999999957</c:v>
                </c:pt>
                <c:pt idx="984">
                  <c:v>488.9107999999996</c:v>
                </c:pt>
                <c:pt idx="985">
                  <c:v>489.58259999999962</c:v>
                </c:pt>
                <c:pt idx="986">
                  <c:v>489.5864999999996</c:v>
                </c:pt>
                <c:pt idx="987">
                  <c:v>490.37539999999962</c:v>
                </c:pt>
                <c:pt idx="988">
                  <c:v>491.24469999999968</c:v>
                </c:pt>
                <c:pt idx="989">
                  <c:v>491.84649999999971</c:v>
                </c:pt>
                <c:pt idx="990">
                  <c:v>493.30569999999972</c:v>
                </c:pt>
                <c:pt idx="991">
                  <c:v>494.07419999999968</c:v>
                </c:pt>
                <c:pt idx="992">
                  <c:v>494.70439999999968</c:v>
                </c:pt>
                <c:pt idx="993">
                  <c:v>495.39239999999961</c:v>
                </c:pt>
                <c:pt idx="994">
                  <c:v>495.4750999999996</c:v>
                </c:pt>
                <c:pt idx="995">
                  <c:v>495.6883999999996</c:v>
                </c:pt>
                <c:pt idx="996">
                  <c:v>496.55629999999968</c:v>
                </c:pt>
                <c:pt idx="997">
                  <c:v>497.6351999999996</c:v>
                </c:pt>
                <c:pt idx="998">
                  <c:v>497.66689999999971</c:v>
                </c:pt>
                <c:pt idx="999">
                  <c:v>498.51909999999958</c:v>
                </c:pt>
                <c:pt idx="1000">
                  <c:v>498.7945999999996</c:v>
                </c:pt>
                <c:pt idx="1001">
                  <c:v>499.65429999999981</c:v>
                </c:pt>
                <c:pt idx="1002">
                  <c:v>500.16019999999969</c:v>
                </c:pt>
                <c:pt idx="1003">
                  <c:v>500.54799999999972</c:v>
                </c:pt>
                <c:pt idx="1004">
                  <c:v>501.75559999999967</c:v>
                </c:pt>
                <c:pt idx="1005">
                  <c:v>503.55929999999972</c:v>
                </c:pt>
                <c:pt idx="1006">
                  <c:v>504.66979999999973</c:v>
                </c:pt>
                <c:pt idx="1007">
                  <c:v>504.79889999999961</c:v>
                </c:pt>
                <c:pt idx="1008">
                  <c:v>504.8167999999996</c:v>
                </c:pt>
                <c:pt idx="1009">
                  <c:v>505.58329999999961</c:v>
                </c:pt>
                <c:pt idx="1010">
                  <c:v>506.33409999999969</c:v>
                </c:pt>
                <c:pt idx="1011">
                  <c:v>506.35949999999968</c:v>
                </c:pt>
                <c:pt idx="1012">
                  <c:v>507.28569999999968</c:v>
                </c:pt>
                <c:pt idx="1013">
                  <c:v>508.74459999999971</c:v>
                </c:pt>
                <c:pt idx="1014">
                  <c:v>510.75079999999969</c:v>
                </c:pt>
                <c:pt idx="1015">
                  <c:v>511.0842999999997</c:v>
                </c:pt>
                <c:pt idx="1016">
                  <c:v>511.5158999999997</c:v>
                </c:pt>
                <c:pt idx="1017">
                  <c:v>512.35739999999964</c:v>
                </c:pt>
                <c:pt idx="1018">
                  <c:v>512.43369999999959</c:v>
                </c:pt>
                <c:pt idx="1019">
                  <c:v>513.52999999999963</c:v>
                </c:pt>
                <c:pt idx="1020">
                  <c:v>514.72659999999962</c:v>
                </c:pt>
                <c:pt idx="1021">
                  <c:v>514.75309999999979</c:v>
                </c:pt>
                <c:pt idx="1022">
                  <c:v>516.42939999999976</c:v>
                </c:pt>
                <c:pt idx="1023">
                  <c:v>516.64989999999977</c:v>
                </c:pt>
                <c:pt idx="1024">
                  <c:v>517.79909999999973</c:v>
                </c:pt>
                <c:pt idx="1025">
                  <c:v>517.89579999999978</c:v>
                </c:pt>
                <c:pt idx="1026">
                  <c:v>517.95579999999961</c:v>
                </c:pt>
                <c:pt idx="1027">
                  <c:v>518.16679999999963</c:v>
                </c:pt>
                <c:pt idx="1028">
                  <c:v>519.13069999999959</c:v>
                </c:pt>
                <c:pt idx="1029">
                  <c:v>519.43809999999962</c:v>
                </c:pt>
                <c:pt idx="1030">
                  <c:v>521.02389999999968</c:v>
                </c:pt>
                <c:pt idx="1031">
                  <c:v>522.06829999999957</c:v>
                </c:pt>
                <c:pt idx="1032">
                  <c:v>522.9639999999996</c:v>
                </c:pt>
                <c:pt idx="1033">
                  <c:v>523.86679999999956</c:v>
                </c:pt>
                <c:pt idx="1034">
                  <c:v>524.15759999999955</c:v>
                </c:pt>
                <c:pt idx="1035">
                  <c:v>525.7588999999997</c:v>
                </c:pt>
                <c:pt idx="1036">
                  <c:v>527.29539999999974</c:v>
                </c:pt>
                <c:pt idx="1037">
                  <c:v>528.32349999999963</c:v>
                </c:pt>
                <c:pt idx="1038">
                  <c:v>529.5088999999997</c:v>
                </c:pt>
                <c:pt idx="1039">
                  <c:v>531.66119999999955</c:v>
                </c:pt>
                <c:pt idx="1040">
                  <c:v>532.2922999999995</c:v>
                </c:pt>
                <c:pt idx="1041">
                  <c:v>533.13069999999948</c:v>
                </c:pt>
                <c:pt idx="1042">
                  <c:v>534.27109999999959</c:v>
                </c:pt>
                <c:pt idx="1043">
                  <c:v>535.72599999999943</c:v>
                </c:pt>
                <c:pt idx="1044">
                  <c:v>537.23549999999943</c:v>
                </c:pt>
                <c:pt idx="1045">
                  <c:v>538.10909999999956</c:v>
                </c:pt>
                <c:pt idx="1046">
                  <c:v>538.27909999999952</c:v>
                </c:pt>
                <c:pt idx="1047">
                  <c:v>540.08919999999944</c:v>
                </c:pt>
                <c:pt idx="1048">
                  <c:v>540.99149999999941</c:v>
                </c:pt>
                <c:pt idx="1049">
                  <c:v>542.11619999999948</c:v>
                </c:pt>
                <c:pt idx="1050">
                  <c:v>543.24909999999943</c:v>
                </c:pt>
                <c:pt idx="1051">
                  <c:v>543.86389999999938</c:v>
                </c:pt>
                <c:pt idx="1052">
                  <c:v>544.81059999999923</c:v>
                </c:pt>
                <c:pt idx="1053">
                  <c:v>545.61779999999931</c:v>
                </c:pt>
                <c:pt idx="1054">
                  <c:v>546.94509999999923</c:v>
                </c:pt>
                <c:pt idx="1055">
                  <c:v>548.43729999999925</c:v>
                </c:pt>
                <c:pt idx="1056">
                  <c:v>550.14669999999921</c:v>
                </c:pt>
                <c:pt idx="1057">
                  <c:v>550.74719999999922</c:v>
                </c:pt>
                <c:pt idx="1058">
                  <c:v>551.70409999999936</c:v>
                </c:pt>
                <c:pt idx="1059">
                  <c:v>553.35199999999929</c:v>
                </c:pt>
                <c:pt idx="1060">
                  <c:v>554.30779999999936</c:v>
                </c:pt>
                <c:pt idx="1061">
                  <c:v>555.77289999999937</c:v>
                </c:pt>
                <c:pt idx="1062">
                  <c:v>557.05749999999921</c:v>
                </c:pt>
                <c:pt idx="1063">
                  <c:v>557.66709999999921</c:v>
                </c:pt>
                <c:pt idx="1064">
                  <c:v>558.57039999999927</c:v>
                </c:pt>
                <c:pt idx="1065">
                  <c:v>560.17369999999926</c:v>
                </c:pt>
                <c:pt idx="1066">
                  <c:v>561.63879999999926</c:v>
                </c:pt>
                <c:pt idx="1067">
                  <c:v>562.60269999999912</c:v>
                </c:pt>
                <c:pt idx="1068">
                  <c:v>563.7558999999992</c:v>
                </c:pt>
                <c:pt idx="1069">
                  <c:v>564.26039999999921</c:v>
                </c:pt>
                <c:pt idx="1070">
                  <c:v>565.41969999999912</c:v>
                </c:pt>
                <c:pt idx="1071">
                  <c:v>566.47829999999919</c:v>
                </c:pt>
              </c:numCache>
            </c:numRef>
          </c:xVal>
          <c:yVal>
            <c:numRef>
              <c:f>Sheet1!#REF!</c:f>
              <c:numCache>
                <c:formatCode>General</c:formatCode>
                <c:ptCount val="1"/>
                <c:pt idx="0">
                  <c:v>1</c:v>
                </c:pt>
              </c:numCache>
            </c:numRef>
          </c:yVal>
          <c:smooth val="0"/>
          <c:extLst>
            <c:ext xmlns:c16="http://schemas.microsoft.com/office/drawing/2014/chart" uri="{C3380CC4-5D6E-409C-BE32-E72D297353CC}">
              <c16:uniqueId val="{00000000-C4BE-4E88-AC05-6F42A06C0260}"/>
            </c:ext>
          </c:extLst>
        </c:ser>
        <c:ser>
          <c:idx val="2"/>
          <c:order val="1"/>
          <c:tx>
            <c:strRef>
              <c:f>Sheet1!#REF!</c:f>
              <c:strCache>
                <c:ptCount val="1"/>
                <c:pt idx="0">
                  <c:v>#REF!</c:v>
                </c:pt>
              </c:strCache>
            </c:strRef>
          </c:tx>
          <c:spPr>
            <a:ln w="22225">
              <a:solidFill>
                <a:srgbClr val="000000"/>
              </a:solidFill>
              <a:prstDash val="dash"/>
            </a:ln>
          </c:spPr>
          <c:marker>
            <c:symbol val="none"/>
          </c:marker>
          <c:xVal>
            <c:numRef>
              <c:f>Sheet1!$A$3:$A$1075</c:f>
              <c:numCache>
                <c:formatCode>General</c:formatCode>
                <c:ptCount val="1073"/>
                <c:pt idx="0">
                  <c:v>8.0999999999999996E-3</c:v>
                </c:pt>
                <c:pt idx="1">
                  <c:v>2.4400000000000002E-2</c:v>
                </c:pt>
                <c:pt idx="2">
                  <c:v>0.93220000000000003</c:v>
                </c:pt>
                <c:pt idx="3">
                  <c:v>0.94440000000000002</c:v>
                </c:pt>
                <c:pt idx="4">
                  <c:v>0.96189999999999998</c:v>
                </c:pt>
                <c:pt idx="5">
                  <c:v>0.96799999999999997</c:v>
                </c:pt>
                <c:pt idx="6">
                  <c:v>2.4297</c:v>
                </c:pt>
                <c:pt idx="7">
                  <c:v>2.9638</c:v>
                </c:pt>
                <c:pt idx="8">
                  <c:v>2.9699</c:v>
                </c:pt>
                <c:pt idx="9">
                  <c:v>2.9903</c:v>
                </c:pt>
                <c:pt idx="10">
                  <c:v>2.9944999999999991</c:v>
                </c:pt>
                <c:pt idx="11">
                  <c:v>3.8873000000000002</c:v>
                </c:pt>
                <c:pt idx="12">
                  <c:v>3.910699999999999</c:v>
                </c:pt>
                <c:pt idx="13">
                  <c:v>3.9342000000000001</c:v>
                </c:pt>
                <c:pt idx="14">
                  <c:v>4.7653999999999996</c:v>
                </c:pt>
                <c:pt idx="15">
                  <c:v>4.9038000000000004</c:v>
                </c:pt>
                <c:pt idx="16">
                  <c:v>4.9520999999999997</c:v>
                </c:pt>
                <c:pt idx="17">
                  <c:v>5.1087999999999996</c:v>
                </c:pt>
                <c:pt idx="18">
                  <c:v>5.2492999999999999</c:v>
                </c:pt>
                <c:pt idx="19">
                  <c:v>5.3205999999999989</c:v>
                </c:pt>
                <c:pt idx="20">
                  <c:v>5.3692000000000002</c:v>
                </c:pt>
                <c:pt idx="21">
                  <c:v>5.4761000000000006</c:v>
                </c:pt>
                <c:pt idx="22">
                  <c:v>5.588000000000001</c:v>
                </c:pt>
                <c:pt idx="23">
                  <c:v>5.6186000000000007</c:v>
                </c:pt>
                <c:pt idx="24">
                  <c:v>5.6358999999999986</c:v>
                </c:pt>
                <c:pt idx="25">
                  <c:v>5.6442999999999994</c:v>
                </c:pt>
                <c:pt idx="26">
                  <c:v>5.7888999999999999</c:v>
                </c:pt>
                <c:pt idx="27">
                  <c:v>5.8204999999999991</c:v>
                </c:pt>
                <c:pt idx="28">
                  <c:v>5.8774999999999986</c:v>
                </c:pt>
                <c:pt idx="29">
                  <c:v>5.9060000000000006</c:v>
                </c:pt>
                <c:pt idx="30">
                  <c:v>5.969100000000001</c:v>
                </c:pt>
                <c:pt idx="31">
                  <c:v>6.2154999999999996</c:v>
                </c:pt>
                <c:pt idx="32">
                  <c:v>6.3285000000000009</c:v>
                </c:pt>
                <c:pt idx="33">
                  <c:v>6.3518999999999997</c:v>
                </c:pt>
                <c:pt idx="34">
                  <c:v>6.3947000000000003</c:v>
                </c:pt>
                <c:pt idx="35">
                  <c:v>6.487000000000001</c:v>
                </c:pt>
                <c:pt idx="36">
                  <c:v>6.5231000000000003</c:v>
                </c:pt>
                <c:pt idx="37">
                  <c:v>6.6958000000000002</c:v>
                </c:pt>
                <c:pt idx="38">
                  <c:v>6.7531000000000008</c:v>
                </c:pt>
                <c:pt idx="39">
                  <c:v>6.7735000000000012</c:v>
                </c:pt>
                <c:pt idx="40">
                  <c:v>6.8003000000000009</c:v>
                </c:pt>
                <c:pt idx="41">
                  <c:v>6.8832000000000013</c:v>
                </c:pt>
                <c:pt idx="42">
                  <c:v>6.9702000000000011</c:v>
                </c:pt>
                <c:pt idx="43">
                  <c:v>6.9846000000000013</c:v>
                </c:pt>
                <c:pt idx="44">
                  <c:v>7.0545</c:v>
                </c:pt>
                <c:pt idx="45">
                  <c:v>7.073900000000001</c:v>
                </c:pt>
                <c:pt idx="46">
                  <c:v>7.1074999999999999</c:v>
                </c:pt>
                <c:pt idx="47">
                  <c:v>7.1319000000000008</c:v>
                </c:pt>
                <c:pt idx="48">
                  <c:v>7.1910000000000007</c:v>
                </c:pt>
                <c:pt idx="49">
                  <c:v>7.2137000000000011</c:v>
                </c:pt>
                <c:pt idx="50">
                  <c:v>7.579200000000001</c:v>
                </c:pt>
                <c:pt idx="51">
                  <c:v>7.6475</c:v>
                </c:pt>
                <c:pt idx="52">
                  <c:v>7.6669</c:v>
                </c:pt>
                <c:pt idx="53">
                  <c:v>7.8309000000000006</c:v>
                </c:pt>
                <c:pt idx="54">
                  <c:v>7.8533000000000008</c:v>
                </c:pt>
                <c:pt idx="55">
                  <c:v>7.8754000000000008</c:v>
                </c:pt>
                <c:pt idx="56">
                  <c:v>7.9666000000000006</c:v>
                </c:pt>
                <c:pt idx="57">
                  <c:v>7.9901000000000009</c:v>
                </c:pt>
                <c:pt idx="58">
                  <c:v>8.0438999999999972</c:v>
                </c:pt>
                <c:pt idx="59">
                  <c:v>8.0510000000000002</c:v>
                </c:pt>
                <c:pt idx="60">
                  <c:v>8.0758000000000028</c:v>
                </c:pt>
                <c:pt idx="61">
                  <c:v>8.1486000000000001</c:v>
                </c:pt>
                <c:pt idx="62">
                  <c:v>8.2788000000000004</c:v>
                </c:pt>
                <c:pt idx="63">
                  <c:v>8.3378000000000014</c:v>
                </c:pt>
                <c:pt idx="64">
                  <c:v>8.3704000000000036</c:v>
                </c:pt>
                <c:pt idx="65">
                  <c:v>8.3971000000000018</c:v>
                </c:pt>
                <c:pt idx="66">
                  <c:v>8.4458000000000002</c:v>
                </c:pt>
                <c:pt idx="67">
                  <c:v>8.4992000000000036</c:v>
                </c:pt>
                <c:pt idx="68">
                  <c:v>10.260999999999999</c:v>
                </c:pt>
                <c:pt idx="69">
                  <c:v>10.333299999999999</c:v>
                </c:pt>
                <c:pt idx="70">
                  <c:v>10.360799999999999</c:v>
                </c:pt>
                <c:pt idx="71">
                  <c:v>10.5634</c:v>
                </c:pt>
                <c:pt idx="72">
                  <c:v>11.47340000000001</c:v>
                </c:pt>
                <c:pt idx="73">
                  <c:v>11.874499999999999</c:v>
                </c:pt>
                <c:pt idx="74">
                  <c:v>14.015000000000001</c:v>
                </c:pt>
                <c:pt idx="75">
                  <c:v>14.090400000000001</c:v>
                </c:pt>
                <c:pt idx="76">
                  <c:v>14.1747</c:v>
                </c:pt>
                <c:pt idx="77">
                  <c:v>14.243399999999999</c:v>
                </c:pt>
                <c:pt idx="78">
                  <c:v>14.352600000000001</c:v>
                </c:pt>
                <c:pt idx="79">
                  <c:v>14.4025</c:v>
                </c:pt>
                <c:pt idx="80">
                  <c:v>14.520899999999999</c:v>
                </c:pt>
                <c:pt idx="81">
                  <c:v>14.573499999999999</c:v>
                </c:pt>
                <c:pt idx="82">
                  <c:v>14.703799999999999</c:v>
                </c:pt>
                <c:pt idx="83">
                  <c:v>14.722099999999999</c:v>
                </c:pt>
                <c:pt idx="84">
                  <c:v>14.813000000000001</c:v>
                </c:pt>
                <c:pt idx="85">
                  <c:v>14.852</c:v>
                </c:pt>
                <c:pt idx="86">
                  <c:v>14.924799999999999</c:v>
                </c:pt>
                <c:pt idx="87">
                  <c:v>14.9785</c:v>
                </c:pt>
                <c:pt idx="88">
                  <c:v>15.036300000000001</c:v>
                </c:pt>
                <c:pt idx="89">
                  <c:v>15.0984</c:v>
                </c:pt>
                <c:pt idx="90">
                  <c:v>15.1371</c:v>
                </c:pt>
                <c:pt idx="91">
                  <c:v>15.160299999999999</c:v>
                </c:pt>
                <c:pt idx="92">
                  <c:v>15.2</c:v>
                </c:pt>
                <c:pt idx="93">
                  <c:v>15.430999999999999</c:v>
                </c:pt>
                <c:pt idx="94">
                  <c:v>15.5985</c:v>
                </c:pt>
                <c:pt idx="95">
                  <c:v>15.645899999999999</c:v>
                </c:pt>
                <c:pt idx="96">
                  <c:v>16.61</c:v>
                </c:pt>
                <c:pt idx="97">
                  <c:v>16.644500000000001</c:v>
                </c:pt>
                <c:pt idx="98">
                  <c:v>16.762699999999999</c:v>
                </c:pt>
                <c:pt idx="99">
                  <c:v>16.828900000000001</c:v>
                </c:pt>
                <c:pt idx="100">
                  <c:v>16.976500000000001</c:v>
                </c:pt>
                <c:pt idx="101">
                  <c:v>17.172699999999999</c:v>
                </c:pt>
                <c:pt idx="102">
                  <c:v>17.320499999999999</c:v>
                </c:pt>
                <c:pt idx="103">
                  <c:v>17.395399999999999</c:v>
                </c:pt>
                <c:pt idx="104">
                  <c:v>17.4635</c:v>
                </c:pt>
                <c:pt idx="105">
                  <c:v>17.488099999999999</c:v>
                </c:pt>
                <c:pt idx="106">
                  <c:v>17.730599999999999</c:v>
                </c:pt>
                <c:pt idx="107">
                  <c:v>17.759499999999999</c:v>
                </c:pt>
                <c:pt idx="108">
                  <c:v>17.833500000000001</c:v>
                </c:pt>
                <c:pt idx="109">
                  <c:v>18.137900000000009</c:v>
                </c:pt>
                <c:pt idx="110">
                  <c:v>18.195</c:v>
                </c:pt>
                <c:pt idx="111">
                  <c:v>18.305399999999999</c:v>
                </c:pt>
                <c:pt idx="112">
                  <c:v>18.39190000000001</c:v>
                </c:pt>
                <c:pt idx="113">
                  <c:v>18.4481</c:v>
                </c:pt>
                <c:pt idx="114">
                  <c:v>18.507200000000001</c:v>
                </c:pt>
                <c:pt idx="115">
                  <c:v>18.561900000000001</c:v>
                </c:pt>
                <c:pt idx="116">
                  <c:v>18.61760000000001</c:v>
                </c:pt>
                <c:pt idx="117">
                  <c:v>18.697700000000012</c:v>
                </c:pt>
                <c:pt idx="118">
                  <c:v>18.768900000000009</c:v>
                </c:pt>
                <c:pt idx="119">
                  <c:v>18.91510000000001</c:v>
                </c:pt>
                <c:pt idx="120">
                  <c:v>18.956500000000009</c:v>
                </c:pt>
                <c:pt idx="121">
                  <c:v>18.9922</c:v>
                </c:pt>
                <c:pt idx="122">
                  <c:v>19.0807</c:v>
                </c:pt>
                <c:pt idx="123">
                  <c:v>19.179500000000012</c:v>
                </c:pt>
                <c:pt idx="124">
                  <c:v>19.217700000000011</c:v>
                </c:pt>
                <c:pt idx="125">
                  <c:v>19.350100000000008</c:v>
                </c:pt>
                <c:pt idx="126">
                  <c:v>19.39960000000001</c:v>
                </c:pt>
                <c:pt idx="127">
                  <c:v>19.571600000000011</c:v>
                </c:pt>
                <c:pt idx="128">
                  <c:v>19.667300000000012</c:v>
                </c:pt>
                <c:pt idx="129">
                  <c:v>19.729400000000009</c:v>
                </c:pt>
                <c:pt idx="130">
                  <c:v>19.784200000000009</c:v>
                </c:pt>
                <c:pt idx="131">
                  <c:v>19.80960000000001</c:v>
                </c:pt>
                <c:pt idx="132">
                  <c:v>19.939800000000009</c:v>
                </c:pt>
                <c:pt idx="133">
                  <c:v>20.043900000000011</c:v>
                </c:pt>
                <c:pt idx="134">
                  <c:v>20.212900000000008</c:v>
                </c:pt>
                <c:pt idx="135">
                  <c:v>20.288900000000009</c:v>
                </c:pt>
                <c:pt idx="136">
                  <c:v>20.4756</c:v>
                </c:pt>
                <c:pt idx="137">
                  <c:v>20.508300000000009</c:v>
                </c:pt>
                <c:pt idx="138">
                  <c:v>20.546300000000009</c:v>
                </c:pt>
                <c:pt idx="139">
                  <c:v>20.61750000000001</c:v>
                </c:pt>
                <c:pt idx="140">
                  <c:v>20.68150000000001</c:v>
                </c:pt>
                <c:pt idx="141">
                  <c:v>20.788499999999999</c:v>
                </c:pt>
                <c:pt idx="142">
                  <c:v>20.821100000000001</c:v>
                </c:pt>
                <c:pt idx="143">
                  <c:v>20.879100000000001</c:v>
                </c:pt>
                <c:pt idx="144">
                  <c:v>21.012700000000009</c:v>
                </c:pt>
                <c:pt idx="145">
                  <c:v>21.45440000000001</c:v>
                </c:pt>
                <c:pt idx="146">
                  <c:v>21.467100000000009</c:v>
                </c:pt>
                <c:pt idx="147">
                  <c:v>21.53830000000001</c:v>
                </c:pt>
                <c:pt idx="148">
                  <c:v>21.58890000000001</c:v>
                </c:pt>
                <c:pt idx="149">
                  <c:v>21.7681</c:v>
                </c:pt>
                <c:pt idx="150">
                  <c:v>21.971600000000009</c:v>
                </c:pt>
                <c:pt idx="151">
                  <c:v>22.06730000000001</c:v>
                </c:pt>
                <c:pt idx="152">
                  <c:v>22.200399999999998</c:v>
                </c:pt>
                <c:pt idx="153">
                  <c:v>23.52320000000001</c:v>
                </c:pt>
                <c:pt idx="154">
                  <c:v>23.872500000000009</c:v>
                </c:pt>
                <c:pt idx="155">
                  <c:v>23.9285</c:v>
                </c:pt>
                <c:pt idx="156">
                  <c:v>23.97590000000001</c:v>
                </c:pt>
                <c:pt idx="157">
                  <c:v>24.150200000000009</c:v>
                </c:pt>
                <c:pt idx="158">
                  <c:v>24.310300000000009</c:v>
                </c:pt>
                <c:pt idx="159">
                  <c:v>24.33400000000001</c:v>
                </c:pt>
                <c:pt idx="160">
                  <c:v>24.66050000000001</c:v>
                </c:pt>
                <c:pt idx="161">
                  <c:v>24.748100000000001</c:v>
                </c:pt>
                <c:pt idx="162">
                  <c:v>24.80980000000001</c:v>
                </c:pt>
                <c:pt idx="163">
                  <c:v>24.848500000000001</c:v>
                </c:pt>
                <c:pt idx="164">
                  <c:v>25.0246</c:v>
                </c:pt>
                <c:pt idx="165">
                  <c:v>25.049900000000001</c:v>
                </c:pt>
                <c:pt idx="166">
                  <c:v>25.0855</c:v>
                </c:pt>
                <c:pt idx="167">
                  <c:v>25.43780000000001</c:v>
                </c:pt>
                <c:pt idx="168">
                  <c:v>25.5274</c:v>
                </c:pt>
                <c:pt idx="169">
                  <c:v>25.5825</c:v>
                </c:pt>
                <c:pt idx="170">
                  <c:v>25.7272</c:v>
                </c:pt>
                <c:pt idx="171">
                  <c:v>25.911999999999999</c:v>
                </c:pt>
                <c:pt idx="172">
                  <c:v>26.015800000000009</c:v>
                </c:pt>
                <c:pt idx="173">
                  <c:v>26.13450000000001</c:v>
                </c:pt>
                <c:pt idx="174">
                  <c:v>26.596800000000009</c:v>
                </c:pt>
                <c:pt idx="175">
                  <c:v>26.765799999999999</c:v>
                </c:pt>
                <c:pt idx="176">
                  <c:v>27.215699999999998</c:v>
                </c:pt>
                <c:pt idx="177">
                  <c:v>27.616700000000009</c:v>
                </c:pt>
                <c:pt idx="178">
                  <c:v>27.779699999999998</c:v>
                </c:pt>
                <c:pt idx="179">
                  <c:v>27.8643</c:v>
                </c:pt>
                <c:pt idx="180">
                  <c:v>28.0166</c:v>
                </c:pt>
                <c:pt idx="181">
                  <c:v>28.23</c:v>
                </c:pt>
                <c:pt idx="182">
                  <c:v>28.442299999999989</c:v>
                </c:pt>
                <c:pt idx="183">
                  <c:v>28.524799999999999</c:v>
                </c:pt>
                <c:pt idx="184">
                  <c:v>28.609199999999991</c:v>
                </c:pt>
                <c:pt idx="185">
                  <c:v>28.680499999999991</c:v>
                </c:pt>
                <c:pt idx="186">
                  <c:v>28.833099999999991</c:v>
                </c:pt>
                <c:pt idx="187">
                  <c:v>28.93579999999999</c:v>
                </c:pt>
                <c:pt idx="188">
                  <c:v>28.979599999999991</c:v>
                </c:pt>
                <c:pt idx="189">
                  <c:v>29.756799999999991</c:v>
                </c:pt>
                <c:pt idx="190">
                  <c:v>29.87029999999999</c:v>
                </c:pt>
                <c:pt idx="191">
                  <c:v>29.92809999999999</c:v>
                </c:pt>
                <c:pt idx="192">
                  <c:v>30.15</c:v>
                </c:pt>
                <c:pt idx="193">
                  <c:v>30.230399999999999</c:v>
                </c:pt>
                <c:pt idx="194">
                  <c:v>30.340299999999999</c:v>
                </c:pt>
                <c:pt idx="195">
                  <c:v>30.4299</c:v>
                </c:pt>
                <c:pt idx="196">
                  <c:v>30.5185</c:v>
                </c:pt>
                <c:pt idx="197">
                  <c:v>30.5732</c:v>
                </c:pt>
                <c:pt idx="198">
                  <c:v>30.673300000000001</c:v>
                </c:pt>
                <c:pt idx="199">
                  <c:v>30.731300000000001</c:v>
                </c:pt>
                <c:pt idx="200">
                  <c:v>30.934999999999999</c:v>
                </c:pt>
                <c:pt idx="201">
                  <c:v>31.085599999999999</c:v>
                </c:pt>
                <c:pt idx="202">
                  <c:v>31.3155</c:v>
                </c:pt>
                <c:pt idx="203">
                  <c:v>31.349499999999999</c:v>
                </c:pt>
                <c:pt idx="204">
                  <c:v>31.421399999999998</c:v>
                </c:pt>
                <c:pt idx="205">
                  <c:v>31.477399999999999</c:v>
                </c:pt>
                <c:pt idx="206">
                  <c:v>31.550699999999999</c:v>
                </c:pt>
                <c:pt idx="207">
                  <c:v>31.6297</c:v>
                </c:pt>
                <c:pt idx="208">
                  <c:v>31.7225</c:v>
                </c:pt>
                <c:pt idx="209">
                  <c:v>32.309700000000007</c:v>
                </c:pt>
                <c:pt idx="210">
                  <c:v>32.334100000000007</c:v>
                </c:pt>
                <c:pt idx="211">
                  <c:v>32.500999999999998</c:v>
                </c:pt>
                <c:pt idx="212">
                  <c:v>32.620400000000011</c:v>
                </c:pt>
                <c:pt idx="213">
                  <c:v>32.799900000000001</c:v>
                </c:pt>
                <c:pt idx="214">
                  <c:v>32.9863</c:v>
                </c:pt>
                <c:pt idx="215">
                  <c:v>33.040799999999997</c:v>
                </c:pt>
                <c:pt idx="216">
                  <c:v>33.111699999999999</c:v>
                </c:pt>
                <c:pt idx="217">
                  <c:v>33.369200000000014</c:v>
                </c:pt>
                <c:pt idx="218">
                  <c:v>33.440899999999999</c:v>
                </c:pt>
                <c:pt idx="219">
                  <c:v>34.7896</c:v>
                </c:pt>
                <c:pt idx="220">
                  <c:v>34.894599999999997</c:v>
                </c:pt>
                <c:pt idx="221">
                  <c:v>35.036099999999998</c:v>
                </c:pt>
                <c:pt idx="222">
                  <c:v>35.060299999999998</c:v>
                </c:pt>
                <c:pt idx="223">
                  <c:v>35.135600000000011</c:v>
                </c:pt>
                <c:pt idx="224">
                  <c:v>35.552900000000001</c:v>
                </c:pt>
                <c:pt idx="225">
                  <c:v>35.715800000000009</c:v>
                </c:pt>
                <c:pt idx="226">
                  <c:v>35.891300000000001</c:v>
                </c:pt>
                <c:pt idx="227">
                  <c:v>36.063800000000001</c:v>
                </c:pt>
                <c:pt idx="228">
                  <c:v>36.2074</c:v>
                </c:pt>
                <c:pt idx="229">
                  <c:v>36.250100000000003</c:v>
                </c:pt>
                <c:pt idx="230">
                  <c:v>36.393300000000004</c:v>
                </c:pt>
                <c:pt idx="231">
                  <c:v>36.513000000000012</c:v>
                </c:pt>
                <c:pt idx="232">
                  <c:v>37.784799999999997</c:v>
                </c:pt>
                <c:pt idx="233">
                  <c:v>38.361400000000003</c:v>
                </c:pt>
                <c:pt idx="234">
                  <c:v>38.470400000000012</c:v>
                </c:pt>
                <c:pt idx="235">
                  <c:v>38.569400000000009</c:v>
                </c:pt>
                <c:pt idx="236">
                  <c:v>38.638600000000011</c:v>
                </c:pt>
                <c:pt idx="237">
                  <c:v>38.977499999999999</c:v>
                </c:pt>
                <c:pt idx="238">
                  <c:v>39.086399999999998</c:v>
                </c:pt>
                <c:pt idx="239">
                  <c:v>39.508899999999997</c:v>
                </c:pt>
                <c:pt idx="240">
                  <c:v>39.593800000000009</c:v>
                </c:pt>
                <c:pt idx="241">
                  <c:v>39.8765</c:v>
                </c:pt>
                <c:pt idx="242">
                  <c:v>40.039400000000001</c:v>
                </c:pt>
                <c:pt idx="243">
                  <c:v>40.075299999999999</c:v>
                </c:pt>
                <c:pt idx="244">
                  <c:v>40.367199999999997</c:v>
                </c:pt>
                <c:pt idx="245">
                  <c:v>40.3947</c:v>
                </c:pt>
                <c:pt idx="246">
                  <c:v>40.682299999999998</c:v>
                </c:pt>
                <c:pt idx="247">
                  <c:v>40.729100000000003</c:v>
                </c:pt>
                <c:pt idx="248">
                  <c:v>40.906699999999987</c:v>
                </c:pt>
                <c:pt idx="249">
                  <c:v>41.167899999999989</c:v>
                </c:pt>
                <c:pt idx="250">
                  <c:v>41.6526</c:v>
                </c:pt>
                <c:pt idx="251">
                  <c:v>41.753899999999987</c:v>
                </c:pt>
                <c:pt idx="252">
                  <c:v>42.065399999999997</c:v>
                </c:pt>
                <c:pt idx="253">
                  <c:v>42.192999999999998</c:v>
                </c:pt>
                <c:pt idx="254">
                  <c:v>42.262700000000002</c:v>
                </c:pt>
                <c:pt idx="255">
                  <c:v>42.443499999999993</c:v>
                </c:pt>
                <c:pt idx="256">
                  <c:v>42.789200000000001</c:v>
                </c:pt>
                <c:pt idx="257">
                  <c:v>42.956099999999992</c:v>
                </c:pt>
                <c:pt idx="258">
                  <c:v>43.7761</c:v>
                </c:pt>
                <c:pt idx="259">
                  <c:v>44.287799999999983</c:v>
                </c:pt>
                <c:pt idx="260">
                  <c:v>44.40649999999998</c:v>
                </c:pt>
                <c:pt idx="261">
                  <c:v>45.636199999999981</c:v>
                </c:pt>
                <c:pt idx="262">
                  <c:v>46.116399999999999</c:v>
                </c:pt>
                <c:pt idx="263">
                  <c:v>46.252200000000002</c:v>
                </c:pt>
                <c:pt idx="264">
                  <c:v>46.315599999999989</c:v>
                </c:pt>
                <c:pt idx="265">
                  <c:v>46.430599999999998</c:v>
                </c:pt>
                <c:pt idx="266">
                  <c:v>46.8</c:v>
                </c:pt>
                <c:pt idx="267">
                  <c:v>46.846899999999998</c:v>
                </c:pt>
                <c:pt idx="268">
                  <c:v>47.053599999999989</c:v>
                </c:pt>
                <c:pt idx="269">
                  <c:v>47.222999999999999</c:v>
                </c:pt>
                <c:pt idx="270">
                  <c:v>47.322200000000009</c:v>
                </c:pt>
                <c:pt idx="271">
                  <c:v>47.386299999999999</c:v>
                </c:pt>
                <c:pt idx="272">
                  <c:v>47.907600000000002</c:v>
                </c:pt>
                <c:pt idx="273">
                  <c:v>48.318100000000001</c:v>
                </c:pt>
                <c:pt idx="274">
                  <c:v>48.464300000000001</c:v>
                </c:pt>
                <c:pt idx="275">
                  <c:v>48.509700000000002</c:v>
                </c:pt>
                <c:pt idx="276">
                  <c:v>49.098500000000001</c:v>
                </c:pt>
                <c:pt idx="277">
                  <c:v>50.014000000000003</c:v>
                </c:pt>
                <c:pt idx="278">
                  <c:v>50.174799999999998</c:v>
                </c:pt>
                <c:pt idx="279">
                  <c:v>50.229800000000012</c:v>
                </c:pt>
                <c:pt idx="280">
                  <c:v>50.650300000000001</c:v>
                </c:pt>
                <c:pt idx="281">
                  <c:v>50.921300000000002</c:v>
                </c:pt>
                <c:pt idx="282">
                  <c:v>51.057699999999997</c:v>
                </c:pt>
                <c:pt idx="283">
                  <c:v>51.093600000000009</c:v>
                </c:pt>
                <c:pt idx="284">
                  <c:v>51.279299999999999</c:v>
                </c:pt>
                <c:pt idx="285">
                  <c:v>51.366799999999998</c:v>
                </c:pt>
                <c:pt idx="286">
                  <c:v>51.712699999999998</c:v>
                </c:pt>
                <c:pt idx="287">
                  <c:v>51.892499999999998</c:v>
                </c:pt>
                <c:pt idx="288">
                  <c:v>51.9831</c:v>
                </c:pt>
                <c:pt idx="289">
                  <c:v>52.919600000000003</c:v>
                </c:pt>
                <c:pt idx="290">
                  <c:v>53.241300000000003</c:v>
                </c:pt>
                <c:pt idx="291">
                  <c:v>53.331099999999999</c:v>
                </c:pt>
                <c:pt idx="292">
                  <c:v>53.725700000000003</c:v>
                </c:pt>
                <c:pt idx="293">
                  <c:v>53.906799999999997</c:v>
                </c:pt>
                <c:pt idx="294">
                  <c:v>54.039699999999989</c:v>
                </c:pt>
                <c:pt idx="295">
                  <c:v>54.710099999999997</c:v>
                </c:pt>
                <c:pt idx="296">
                  <c:v>55.760800000000003</c:v>
                </c:pt>
                <c:pt idx="297">
                  <c:v>55.86</c:v>
                </c:pt>
                <c:pt idx="298">
                  <c:v>56.5959</c:v>
                </c:pt>
                <c:pt idx="299">
                  <c:v>56.979100000000003</c:v>
                </c:pt>
                <c:pt idx="300">
                  <c:v>57.074000000000012</c:v>
                </c:pt>
                <c:pt idx="301">
                  <c:v>57.868899999999996</c:v>
                </c:pt>
                <c:pt idx="302">
                  <c:v>58.138600000000011</c:v>
                </c:pt>
                <c:pt idx="303">
                  <c:v>58.265500000000003</c:v>
                </c:pt>
                <c:pt idx="304">
                  <c:v>58.443100000000001</c:v>
                </c:pt>
                <c:pt idx="305">
                  <c:v>58.927799999999998</c:v>
                </c:pt>
                <c:pt idx="306">
                  <c:v>58.966499999999989</c:v>
                </c:pt>
                <c:pt idx="307">
                  <c:v>59.921799999999998</c:v>
                </c:pt>
                <c:pt idx="308">
                  <c:v>59.937599999999989</c:v>
                </c:pt>
                <c:pt idx="309">
                  <c:v>59.985799999999998</c:v>
                </c:pt>
                <c:pt idx="310">
                  <c:v>60.996099999999998</c:v>
                </c:pt>
                <c:pt idx="311">
                  <c:v>61.118200000000009</c:v>
                </c:pt>
                <c:pt idx="312">
                  <c:v>61.461500000000001</c:v>
                </c:pt>
                <c:pt idx="313">
                  <c:v>62.28520000000001</c:v>
                </c:pt>
                <c:pt idx="314">
                  <c:v>63.032899999999998</c:v>
                </c:pt>
                <c:pt idx="315">
                  <c:v>63.20600000000001</c:v>
                </c:pt>
                <c:pt idx="316">
                  <c:v>64.229399999999998</c:v>
                </c:pt>
                <c:pt idx="317">
                  <c:v>64.331999999999994</c:v>
                </c:pt>
                <c:pt idx="318">
                  <c:v>64.636300000000006</c:v>
                </c:pt>
                <c:pt idx="319">
                  <c:v>64.927400000000006</c:v>
                </c:pt>
                <c:pt idx="320">
                  <c:v>65.046599999999998</c:v>
                </c:pt>
                <c:pt idx="321">
                  <c:v>65.099500000000006</c:v>
                </c:pt>
                <c:pt idx="322">
                  <c:v>65.621599999999987</c:v>
                </c:pt>
                <c:pt idx="323">
                  <c:v>65.764899999999997</c:v>
                </c:pt>
                <c:pt idx="324">
                  <c:v>65.836100000000002</c:v>
                </c:pt>
                <c:pt idx="325">
                  <c:v>67.014600000000002</c:v>
                </c:pt>
                <c:pt idx="326">
                  <c:v>67.587999999999994</c:v>
                </c:pt>
                <c:pt idx="327">
                  <c:v>67.69589999999998</c:v>
                </c:pt>
                <c:pt idx="328">
                  <c:v>67.7898</c:v>
                </c:pt>
                <c:pt idx="329">
                  <c:v>68.2697</c:v>
                </c:pt>
                <c:pt idx="330">
                  <c:v>68.364599999999996</c:v>
                </c:pt>
                <c:pt idx="331">
                  <c:v>68.415499999999994</c:v>
                </c:pt>
                <c:pt idx="332">
                  <c:v>68.793000000000006</c:v>
                </c:pt>
                <c:pt idx="333">
                  <c:v>69.341899999999995</c:v>
                </c:pt>
                <c:pt idx="334">
                  <c:v>69.403000000000006</c:v>
                </c:pt>
                <c:pt idx="335">
                  <c:v>69.493799999999993</c:v>
                </c:pt>
                <c:pt idx="336">
                  <c:v>69.8934</c:v>
                </c:pt>
                <c:pt idx="337">
                  <c:v>70.289000000000001</c:v>
                </c:pt>
                <c:pt idx="338">
                  <c:v>70.3386</c:v>
                </c:pt>
                <c:pt idx="339">
                  <c:v>70.429400000000001</c:v>
                </c:pt>
                <c:pt idx="340">
                  <c:v>70.898300000000006</c:v>
                </c:pt>
                <c:pt idx="341">
                  <c:v>71.037800000000004</c:v>
                </c:pt>
                <c:pt idx="342">
                  <c:v>71.308599999999998</c:v>
                </c:pt>
                <c:pt idx="343">
                  <c:v>71.654999999999987</c:v>
                </c:pt>
                <c:pt idx="344">
                  <c:v>71.730999999999995</c:v>
                </c:pt>
                <c:pt idx="345">
                  <c:v>71.786900000000003</c:v>
                </c:pt>
                <c:pt idx="346">
                  <c:v>71.852299999999985</c:v>
                </c:pt>
                <c:pt idx="347">
                  <c:v>72.009600000000006</c:v>
                </c:pt>
                <c:pt idx="348">
                  <c:v>72.959300000000013</c:v>
                </c:pt>
                <c:pt idx="349">
                  <c:v>73.002600000000001</c:v>
                </c:pt>
                <c:pt idx="350">
                  <c:v>73.386700000000005</c:v>
                </c:pt>
                <c:pt idx="351">
                  <c:v>73.665399999999991</c:v>
                </c:pt>
                <c:pt idx="352">
                  <c:v>74.852499999999992</c:v>
                </c:pt>
                <c:pt idx="353">
                  <c:v>75.099800000000002</c:v>
                </c:pt>
                <c:pt idx="354">
                  <c:v>75.165999999999983</c:v>
                </c:pt>
                <c:pt idx="355">
                  <c:v>75.202699999999993</c:v>
                </c:pt>
                <c:pt idx="356">
                  <c:v>75.800899999999999</c:v>
                </c:pt>
                <c:pt idx="357">
                  <c:v>75.906800000000004</c:v>
                </c:pt>
                <c:pt idx="358">
                  <c:v>75.932200000000023</c:v>
                </c:pt>
                <c:pt idx="359">
                  <c:v>76.273300000000006</c:v>
                </c:pt>
                <c:pt idx="360">
                  <c:v>76.390300000000011</c:v>
                </c:pt>
                <c:pt idx="361">
                  <c:v>76.422900000000013</c:v>
                </c:pt>
                <c:pt idx="362">
                  <c:v>76.573600000000013</c:v>
                </c:pt>
                <c:pt idx="363">
                  <c:v>76.798300000000012</c:v>
                </c:pt>
                <c:pt idx="364">
                  <c:v>77.107800000000012</c:v>
                </c:pt>
                <c:pt idx="365">
                  <c:v>78.586200000000005</c:v>
                </c:pt>
                <c:pt idx="366">
                  <c:v>78.644200000000026</c:v>
                </c:pt>
                <c:pt idx="367">
                  <c:v>80.103100000000012</c:v>
                </c:pt>
                <c:pt idx="368">
                  <c:v>81.465000000000032</c:v>
                </c:pt>
                <c:pt idx="369">
                  <c:v>81.621100000000013</c:v>
                </c:pt>
                <c:pt idx="370">
                  <c:v>81.964900000000014</c:v>
                </c:pt>
                <c:pt idx="371">
                  <c:v>83.078100000000006</c:v>
                </c:pt>
                <c:pt idx="372">
                  <c:v>83.101700000000008</c:v>
                </c:pt>
                <c:pt idx="373">
                  <c:v>83.235800000000012</c:v>
                </c:pt>
                <c:pt idx="374">
                  <c:v>83.456700000000012</c:v>
                </c:pt>
                <c:pt idx="375">
                  <c:v>83.482100000000031</c:v>
                </c:pt>
                <c:pt idx="376">
                  <c:v>84.105600000000038</c:v>
                </c:pt>
                <c:pt idx="377">
                  <c:v>84.211700000000036</c:v>
                </c:pt>
                <c:pt idx="378">
                  <c:v>84.888600000000039</c:v>
                </c:pt>
                <c:pt idx="379">
                  <c:v>84.991700000000023</c:v>
                </c:pt>
                <c:pt idx="380">
                  <c:v>85.869700000000023</c:v>
                </c:pt>
                <c:pt idx="381">
                  <c:v>85.957700000000031</c:v>
                </c:pt>
                <c:pt idx="382">
                  <c:v>87.004300000000029</c:v>
                </c:pt>
                <c:pt idx="383">
                  <c:v>87.499100000000027</c:v>
                </c:pt>
                <c:pt idx="384">
                  <c:v>87.597300000000033</c:v>
                </c:pt>
                <c:pt idx="385">
                  <c:v>88.507600000000053</c:v>
                </c:pt>
                <c:pt idx="386">
                  <c:v>88.81500000000004</c:v>
                </c:pt>
                <c:pt idx="387">
                  <c:v>89.202800000000039</c:v>
                </c:pt>
                <c:pt idx="388">
                  <c:v>89.574200000000033</c:v>
                </c:pt>
                <c:pt idx="389">
                  <c:v>89.82810000000002</c:v>
                </c:pt>
                <c:pt idx="390">
                  <c:v>89.934000000000054</c:v>
                </c:pt>
                <c:pt idx="391">
                  <c:v>90.44060000000006</c:v>
                </c:pt>
                <c:pt idx="392">
                  <c:v>91.33340000000004</c:v>
                </c:pt>
                <c:pt idx="393">
                  <c:v>91.720900000000043</c:v>
                </c:pt>
                <c:pt idx="394">
                  <c:v>91.791100000000057</c:v>
                </c:pt>
                <c:pt idx="395">
                  <c:v>92.282600000000045</c:v>
                </c:pt>
                <c:pt idx="396">
                  <c:v>92.518700000000038</c:v>
                </c:pt>
                <c:pt idx="397">
                  <c:v>93.19470000000004</c:v>
                </c:pt>
                <c:pt idx="398">
                  <c:v>94.397800000000046</c:v>
                </c:pt>
                <c:pt idx="399">
                  <c:v>95.278500000000051</c:v>
                </c:pt>
                <c:pt idx="400">
                  <c:v>96.305000000000049</c:v>
                </c:pt>
                <c:pt idx="401">
                  <c:v>97.265600000000063</c:v>
                </c:pt>
                <c:pt idx="402">
                  <c:v>97.970600000000033</c:v>
                </c:pt>
                <c:pt idx="403">
                  <c:v>98.072900000000033</c:v>
                </c:pt>
                <c:pt idx="404">
                  <c:v>98.796400000000062</c:v>
                </c:pt>
                <c:pt idx="405">
                  <c:v>98.992000000000047</c:v>
                </c:pt>
                <c:pt idx="406">
                  <c:v>99.052100000000053</c:v>
                </c:pt>
                <c:pt idx="407">
                  <c:v>99.08670000000005</c:v>
                </c:pt>
                <c:pt idx="408">
                  <c:v>99.560100000000062</c:v>
                </c:pt>
                <c:pt idx="409">
                  <c:v>99.643600000000063</c:v>
                </c:pt>
                <c:pt idx="410">
                  <c:v>99.882800000000032</c:v>
                </c:pt>
                <c:pt idx="411">
                  <c:v>100.23610000000011</c:v>
                </c:pt>
                <c:pt idx="412">
                  <c:v>101.50790000000011</c:v>
                </c:pt>
                <c:pt idx="413">
                  <c:v>101.6142000000001</c:v>
                </c:pt>
                <c:pt idx="414">
                  <c:v>101.9033000000001</c:v>
                </c:pt>
                <c:pt idx="415">
                  <c:v>102.6285</c:v>
                </c:pt>
                <c:pt idx="416">
                  <c:v>102.9978000000001</c:v>
                </c:pt>
                <c:pt idx="417">
                  <c:v>103.1234</c:v>
                </c:pt>
                <c:pt idx="418">
                  <c:v>103.2205000000001</c:v>
                </c:pt>
                <c:pt idx="419">
                  <c:v>104.5343000000001</c:v>
                </c:pt>
                <c:pt idx="420">
                  <c:v>104.6374000000001</c:v>
                </c:pt>
                <c:pt idx="421">
                  <c:v>105.5515000000001</c:v>
                </c:pt>
                <c:pt idx="422">
                  <c:v>106.04730000000011</c:v>
                </c:pt>
                <c:pt idx="423">
                  <c:v>106.09820000000011</c:v>
                </c:pt>
                <c:pt idx="424">
                  <c:v>106.3840000000001</c:v>
                </c:pt>
                <c:pt idx="425">
                  <c:v>106.9177000000001</c:v>
                </c:pt>
                <c:pt idx="426">
                  <c:v>107.3716000000001</c:v>
                </c:pt>
                <c:pt idx="427">
                  <c:v>107.7522000000001</c:v>
                </c:pt>
                <c:pt idx="428">
                  <c:v>107.98230000000009</c:v>
                </c:pt>
                <c:pt idx="429">
                  <c:v>109.4932000000001</c:v>
                </c:pt>
                <c:pt idx="430">
                  <c:v>109.66420000000009</c:v>
                </c:pt>
                <c:pt idx="431">
                  <c:v>109.7914000000001</c:v>
                </c:pt>
                <c:pt idx="432">
                  <c:v>111.39150000000009</c:v>
                </c:pt>
                <c:pt idx="433">
                  <c:v>112.04310000000009</c:v>
                </c:pt>
                <c:pt idx="434">
                  <c:v>112.4798000000001</c:v>
                </c:pt>
                <c:pt idx="435">
                  <c:v>114.6258000000001</c:v>
                </c:pt>
                <c:pt idx="436">
                  <c:v>115.8107000000001</c:v>
                </c:pt>
                <c:pt idx="437">
                  <c:v>115.91550000000009</c:v>
                </c:pt>
                <c:pt idx="438">
                  <c:v>116.20960000000009</c:v>
                </c:pt>
                <c:pt idx="439">
                  <c:v>116.6799</c:v>
                </c:pt>
                <c:pt idx="440">
                  <c:v>116.93730000000011</c:v>
                </c:pt>
                <c:pt idx="441">
                  <c:v>117.03710000000009</c:v>
                </c:pt>
                <c:pt idx="442">
                  <c:v>117.40730000000011</c:v>
                </c:pt>
                <c:pt idx="443">
                  <c:v>117.9603000000001</c:v>
                </c:pt>
                <c:pt idx="444">
                  <c:v>118.6759</c:v>
                </c:pt>
                <c:pt idx="445">
                  <c:v>119.0111000000001</c:v>
                </c:pt>
                <c:pt idx="446">
                  <c:v>119.2123000000001</c:v>
                </c:pt>
                <c:pt idx="447">
                  <c:v>120.2573000000001</c:v>
                </c:pt>
                <c:pt idx="448">
                  <c:v>121.4897000000001</c:v>
                </c:pt>
                <c:pt idx="449">
                  <c:v>121.9799000000001</c:v>
                </c:pt>
                <c:pt idx="450">
                  <c:v>122.7099000000001</c:v>
                </c:pt>
                <c:pt idx="451">
                  <c:v>123.0287</c:v>
                </c:pt>
                <c:pt idx="452">
                  <c:v>123.2874000000001</c:v>
                </c:pt>
                <c:pt idx="453">
                  <c:v>123.3614000000001</c:v>
                </c:pt>
                <c:pt idx="454">
                  <c:v>123.55029999999999</c:v>
                </c:pt>
                <c:pt idx="455">
                  <c:v>123.7488000000001</c:v>
                </c:pt>
                <c:pt idx="456">
                  <c:v>123.94070000000011</c:v>
                </c:pt>
                <c:pt idx="457">
                  <c:v>125.3415000000001</c:v>
                </c:pt>
                <c:pt idx="458">
                  <c:v>125.5145000000001</c:v>
                </c:pt>
                <c:pt idx="459">
                  <c:v>126.0646000000001</c:v>
                </c:pt>
                <c:pt idx="460">
                  <c:v>126.3678000000001</c:v>
                </c:pt>
                <c:pt idx="461">
                  <c:v>127.8562000000001</c:v>
                </c:pt>
                <c:pt idx="462">
                  <c:v>128.13170000000011</c:v>
                </c:pt>
                <c:pt idx="463">
                  <c:v>129.40340000000009</c:v>
                </c:pt>
                <c:pt idx="464">
                  <c:v>132.28840000000011</c:v>
                </c:pt>
                <c:pt idx="465">
                  <c:v>132.77990000000011</c:v>
                </c:pt>
                <c:pt idx="466">
                  <c:v>133.27529999999999</c:v>
                </c:pt>
                <c:pt idx="467">
                  <c:v>133.36490000000009</c:v>
                </c:pt>
                <c:pt idx="468">
                  <c:v>133.44940000000011</c:v>
                </c:pt>
                <c:pt idx="469">
                  <c:v>134.43850000000009</c:v>
                </c:pt>
                <c:pt idx="470">
                  <c:v>135.03160000000011</c:v>
                </c:pt>
                <c:pt idx="471">
                  <c:v>135.36630000000011</c:v>
                </c:pt>
                <c:pt idx="472">
                  <c:v>135.85100000000011</c:v>
                </c:pt>
                <c:pt idx="473">
                  <c:v>136.21</c:v>
                </c:pt>
                <c:pt idx="474">
                  <c:v>136.96920000000009</c:v>
                </c:pt>
                <c:pt idx="475">
                  <c:v>137.79759999999999</c:v>
                </c:pt>
                <c:pt idx="476">
                  <c:v>137.93680000000001</c:v>
                </c:pt>
                <c:pt idx="477">
                  <c:v>138.41120000000001</c:v>
                </c:pt>
                <c:pt idx="478">
                  <c:v>138.99840000000009</c:v>
                </c:pt>
                <c:pt idx="479">
                  <c:v>139.25700000000001</c:v>
                </c:pt>
                <c:pt idx="480">
                  <c:v>139.79429999999999</c:v>
                </c:pt>
                <c:pt idx="481">
                  <c:v>140.02670000000001</c:v>
                </c:pt>
                <c:pt idx="482">
                  <c:v>141.0566</c:v>
                </c:pt>
                <c:pt idx="483">
                  <c:v>141.9367</c:v>
                </c:pt>
                <c:pt idx="484">
                  <c:v>142.23079999999999</c:v>
                </c:pt>
                <c:pt idx="485">
                  <c:v>142.26439999999999</c:v>
                </c:pt>
                <c:pt idx="486">
                  <c:v>143.21109999999999</c:v>
                </c:pt>
                <c:pt idx="487">
                  <c:v>143.30680000000001</c:v>
                </c:pt>
                <c:pt idx="488">
                  <c:v>143.48009999999999</c:v>
                </c:pt>
                <c:pt idx="489">
                  <c:v>143.62629999999999</c:v>
                </c:pt>
                <c:pt idx="490">
                  <c:v>143.71709999999999</c:v>
                </c:pt>
                <c:pt idx="491">
                  <c:v>143.92750000000001</c:v>
                </c:pt>
                <c:pt idx="492">
                  <c:v>144.0214</c:v>
                </c:pt>
                <c:pt idx="493">
                  <c:v>144.93510000000001</c:v>
                </c:pt>
                <c:pt idx="494">
                  <c:v>145.0625</c:v>
                </c:pt>
                <c:pt idx="495">
                  <c:v>145.15110000000001</c:v>
                </c:pt>
                <c:pt idx="496">
                  <c:v>145.36940000000001</c:v>
                </c:pt>
                <c:pt idx="497">
                  <c:v>146.23939999999999</c:v>
                </c:pt>
                <c:pt idx="498">
                  <c:v>146.3143</c:v>
                </c:pt>
                <c:pt idx="499">
                  <c:v>146.69999999999999</c:v>
                </c:pt>
                <c:pt idx="500">
                  <c:v>147.2347</c:v>
                </c:pt>
                <c:pt idx="501">
                  <c:v>147.54920000000001</c:v>
                </c:pt>
                <c:pt idx="502">
                  <c:v>148.37289999999999</c:v>
                </c:pt>
                <c:pt idx="503">
                  <c:v>149.32210000000009</c:v>
                </c:pt>
                <c:pt idx="504">
                  <c:v>149.78120000000001</c:v>
                </c:pt>
                <c:pt idx="505">
                  <c:v>150.06370000000001</c:v>
                </c:pt>
                <c:pt idx="506">
                  <c:v>150.49220000000011</c:v>
                </c:pt>
                <c:pt idx="507">
                  <c:v>151.28120000000001</c:v>
                </c:pt>
                <c:pt idx="508">
                  <c:v>151.9800000000001</c:v>
                </c:pt>
                <c:pt idx="509">
                  <c:v>152.12180000000001</c:v>
                </c:pt>
                <c:pt idx="510">
                  <c:v>152.2758</c:v>
                </c:pt>
                <c:pt idx="511">
                  <c:v>152.63290000000001</c:v>
                </c:pt>
                <c:pt idx="512">
                  <c:v>152.64250000000001</c:v>
                </c:pt>
                <c:pt idx="513">
                  <c:v>153.2106</c:v>
                </c:pt>
                <c:pt idx="514">
                  <c:v>153.38159999999999</c:v>
                </c:pt>
                <c:pt idx="515">
                  <c:v>155.6592</c:v>
                </c:pt>
                <c:pt idx="516">
                  <c:v>156.59059999999999</c:v>
                </c:pt>
                <c:pt idx="517">
                  <c:v>156.80099999999999</c:v>
                </c:pt>
                <c:pt idx="518">
                  <c:v>157.39340000000001</c:v>
                </c:pt>
                <c:pt idx="519">
                  <c:v>158.30940000000001</c:v>
                </c:pt>
                <c:pt idx="520">
                  <c:v>158.69909999999999</c:v>
                </c:pt>
                <c:pt idx="521">
                  <c:v>159.0401</c:v>
                </c:pt>
                <c:pt idx="522">
                  <c:v>159.68510000000001</c:v>
                </c:pt>
                <c:pt idx="523">
                  <c:v>159.9478</c:v>
                </c:pt>
                <c:pt idx="524">
                  <c:v>160.25110000000001</c:v>
                </c:pt>
                <c:pt idx="525">
                  <c:v>160.81</c:v>
                </c:pt>
                <c:pt idx="526">
                  <c:v>161.33320000000001</c:v>
                </c:pt>
                <c:pt idx="527">
                  <c:v>161.61590000000001</c:v>
                </c:pt>
                <c:pt idx="528">
                  <c:v>161.7098</c:v>
                </c:pt>
                <c:pt idx="529">
                  <c:v>162.7397</c:v>
                </c:pt>
                <c:pt idx="530">
                  <c:v>163.24799999999999</c:v>
                </c:pt>
                <c:pt idx="531">
                  <c:v>163.37530000000001</c:v>
                </c:pt>
                <c:pt idx="532">
                  <c:v>164.13509999999999</c:v>
                </c:pt>
                <c:pt idx="533">
                  <c:v>164.98490000000001</c:v>
                </c:pt>
                <c:pt idx="534">
                  <c:v>165.45920000000001</c:v>
                </c:pt>
                <c:pt idx="535">
                  <c:v>166.148</c:v>
                </c:pt>
                <c:pt idx="536">
                  <c:v>166.5487</c:v>
                </c:pt>
                <c:pt idx="537">
                  <c:v>167.5</c:v>
                </c:pt>
                <c:pt idx="538">
                  <c:v>167.79830000000001</c:v>
                </c:pt>
                <c:pt idx="539">
                  <c:v>168.6687</c:v>
                </c:pt>
                <c:pt idx="540">
                  <c:v>169.5933</c:v>
                </c:pt>
                <c:pt idx="541">
                  <c:v>169.774</c:v>
                </c:pt>
                <c:pt idx="542">
                  <c:v>171.14150000000001</c:v>
                </c:pt>
                <c:pt idx="543">
                  <c:v>171.65110000000001</c:v>
                </c:pt>
                <c:pt idx="544">
                  <c:v>172.27189999999999</c:v>
                </c:pt>
                <c:pt idx="545">
                  <c:v>172.768</c:v>
                </c:pt>
                <c:pt idx="546">
                  <c:v>174.31299999999999</c:v>
                </c:pt>
                <c:pt idx="547">
                  <c:v>174.92779999999999</c:v>
                </c:pt>
                <c:pt idx="548">
                  <c:v>175.78720000000001</c:v>
                </c:pt>
                <c:pt idx="549">
                  <c:v>176.82740000000001</c:v>
                </c:pt>
                <c:pt idx="550">
                  <c:v>177.4503</c:v>
                </c:pt>
                <c:pt idx="551">
                  <c:v>177.8261</c:v>
                </c:pt>
                <c:pt idx="552">
                  <c:v>178.27330000000001</c:v>
                </c:pt>
                <c:pt idx="553">
                  <c:v>179.2861</c:v>
                </c:pt>
                <c:pt idx="554">
                  <c:v>179.80789999999999</c:v>
                </c:pt>
                <c:pt idx="555">
                  <c:v>180.7296</c:v>
                </c:pt>
                <c:pt idx="556">
                  <c:v>181.6601</c:v>
                </c:pt>
                <c:pt idx="557">
                  <c:v>181.86779999999999</c:v>
                </c:pt>
                <c:pt idx="558">
                  <c:v>182.15790000000001</c:v>
                </c:pt>
                <c:pt idx="559">
                  <c:v>183.09960000000001</c:v>
                </c:pt>
                <c:pt idx="560">
                  <c:v>183.19040000000001</c:v>
                </c:pt>
                <c:pt idx="561">
                  <c:v>183.3193</c:v>
                </c:pt>
                <c:pt idx="562">
                  <c:v>183.4965</c:v>
                </c:pt>
                <c:pt idx="563">
                  <c:v>184.28299999999999</c:v>
                </c:pt>
                <c:pt idx="564">
                  <c:v>184.30840000000001</c:v>
                </c:pt>
                <c:pt idx="565">
                  <c:v>185.11459999999991</c:v>
                </c:pt>
                <c:pt idx="566">
                  <c:v>186.43899999999999</c:v>
                </c:pt>
                <c:pt idx="567">
                  <c:v>186.89490000000001</c:v>
                </c:pt>
                <c:pt idx="568">
                  <c:v>189.11420000000001</c:v>
                </c:pt>
                <c:pt idx="569">
                  <c:v>189.85650000000001</c:v>
                </c:pt>
                <c:pt idx="570">
                  <c:v>190.11479999999989</c:v>
                </c:pt>
                <c:pt idx="571">
                  <c:v>190.5669</c:v>
                </c:pt>
                <c:pt idx="572">
                  <c:v>190.95269999999999</c:v>
                </c:pt>
                <c:pt idx="573">
                  <c:v>191.6268</c:v>
                </c:pt>
                <c:pt idx="574">
                  <c:v>191.90399999999991</c:v>
                </c:pt>
                <c:pt idx="575">
                  <c:v>193.1460999999999</c:v>
                </c:pt>
                <c:pt idx="576">
                  <c:v>193.3723</c:v>
                </c:pt>
                <c:pt idx="577">
                  <c:v>193.51009999999991</c:v>
                </c:pt>
                <c:pt idx="578">
                  <c:v>193.61389999999989</c:v>
                </c:pt>
                <c:pt idx="579">
                  <c:v>193.95590000000001</c:v>
                </c:pt>
                <c:pt idx="580">
                  <c:v>194.56010000000001</c:v>
                </c:pt>
                <c:pt idx="581">
                  <c:v>194.62020000000001</c:v>
                </c:pt>
                <c:pt idx="582">
                  <c:v>196.3434</c:v>
                </c:pt>
                <c:pt idx="583">
                  <c:v>196.9076</c:v>
                </c:pt>
                <c:pt idx="584">
                  <c:v>197.40989999999991</c:v>
                </c:pt>
                <c:pt idx="585">
                  <c:v>197.79839999999999</c:v>
                </c:pt>
                <c:pt idx="586">
                  <c:v>198.3511</c:v>
                </c:pt>
                <c:pt idx="587">
                  <c:v>198.40509999999989</c:v>
                </c:pt>
                <c:pt idx="588">
                  <c:v>198.91079999999999</c:v>
                </c:pt>
                <c:pt idx="589">
                  <c:v>199.15559999999999</c:v>
                </c:pt>
                <c:pt idx="590">
                  <c:v>200.22009999999989</c:v>
                </c:pt>
                <c:pt idx="591">
                  <c:v>201.56219999999999</c:v>
                </c:pt>
                <c:pt idx="592">
                  <c:v>202.99469999999999</c:v>
                </c:pt>
                <c:pt idx="593">
                  <c:v>204.13109999999989</c:v>
                </c:pt>
                <c:pt idx="594">
                  <c:v>204.93419999999989</c:v>
                </c:pt>
                <c:pt idx="595">
                  <c:v>205.22210000000001</c:v>
                </c:pt>
                <c:pt idx="596">
                  <c:v>205.34119999999999</c:v>
                </c:pt>
                <c:pt idx="597">
                  <c:v>205.90919999999991</c:v>
                </c:pt>
                <c:pt idx="598">
                  <c:v>207.22640000000001</c:v>
                </c:pt>
                <c:pt idx="599">
                  <c:v>207.8819</c:v>
                </c:pt>
                <c:pt idx="600">
                  <c:v>208.48349999999999</c:v>
                </c:pt>
                <c:pt idx="601">
                  <c:v>209.1585</c:v>
                </c:pt>
                <c:pt idx="602">
                  <c:v>210.13359999999989</c:v>
                </c:pt>
                <c:pt idx="603">
                  <c:v>210.98140000000001</c:v>
                </c:pt>
                <c:pt idx="604">
                  <c:v>211.02999999999989</c:v>
                </c:pt>
                <c:pt idx="605">
                  <c:v>211.52879999999999</c:v>
                </c:pt>
                <c:pt idx="606">
                  <c:v>211.82900000000001</c:v>
                </c:pt>
                <c:pt idx="607">
                  <c:v>213.25640000000001</c:v>
                </c:pt>
                <c:pt idx="608">
                  <c:v>213.53110000000001</c:v>
                </c:pt>
                <c:pt idx="609">
                  <c:v>215.18709999999999</c:v>
                </c:pt>
                <c:pt idx="610">
                  <c:v>215.87399999999991</c:v>
                </c:pt>
                <c:pt idx="611">
                  <c:v>216.0582</c:v>
                </c:pt>
                <c:pt idx="612">
                  <c:v>216.58160000000001</c:v>
                </c:pt>
                <c:pt idx="613">
                  <c:v>218.21549999999999</c:v>
                </c:pt>
                <c:pt idx="614">
                  <c:v>218.3321</c:v>
                </c:pt>
                <c:pt idx="615">
                  <c:v>218.60959999999989</c:v>
                </c:pt>
                <c:pt idx="616">
                  <c:v>219.25399999999999</c:v>
                </c:pt>
                <c:pt idx="617">
                  <c:v>219.8954</c:v>
                </c:pt>
                <c:pt idx="618">
                  <c:v>221.11479999999989</c:v>
                </c:pt>
                <c:pt idx="619">
                  <c:v>222.46109999999999</c:v>
                </c:pt>
                <c:pt idx="620">
                  <c:v>223.25530000000001</c:v>
                </c:pt>
                <c:pt idx="621">
                  <c:v>223.73070000000001</c:v>
                </c:pt>
                <c:pt idx="622">
                  <c:v>223.9641</c:v>
                </c:pt>
                <c:pt idx="623">
                  <c:v>224.84370000000001</c:v>
                </c:pt>
                <c:pt idx="624">
                  <c:v>225.9922</c:v>
                </c:pt>
                <c:pt idx="625">
                  <c:v>226.35759999999999</c:v>
                </c:pt>
                <c:pt idx="626">
                  <c:v>226.44200000000001</c:v>
                </c:pt>
                <c:pt idx="627">
                  <c:v>227.11070000000001</c:v>
                </c:pt>
                <c:pt idx="628">
                  <c:v>227.1634</c:v>
                </c:pt>
                <c:pt idx="629">
                  <c:v>227.88919999999999</c:v>
                </c:pt>
                <c:pt idx="630">
                  <c:v>229.00120000000001</c:v>
                </c:pt>
                <c:pt idx="631">
                  <c:v>230.39619999999999</c:v>
                </c:pt>
                <c:pt idx="632">
                  <c:v>231.68709999999999</c:v>
                </c:pt>
                <c:pt idx="633">
                  <c:v>232.1849</c:v>
                </c:pt>
                <c:pt idx="634">
                  <c:v>233.11269999999999</c:v>
                </c:pt>
                <c:pt idx="635">
                  <c:v>233.37780000000001</c:v>
                </c:pt>
                <c:pt idx="636">
                  <c:v>234.76109999999991</c:v>
                </c:pt>
                <c:pt idx="637">
                  <c:v>234.89959999999991</c:v>
                </c:pt>
                <c:pt idx="638">
                  <c:v>235.49950000000001</c:v>
                </c:pt>
                <c:pt idx="639">
                  <c:v>235.89909999999989</c:v>
                </c:pt>
                <c:pt idx="640">
                  <c:v>236.05529999999999</c:v>
                </c:pt>
                <c:pt idx="641">
                  <c:v>237.11899999999989</c:v>
                </c:pt>
                <c:pt idx="642">
                  <c:v>237.95189999999999</c:v>
                </c:pt>
                <c:pt idx="643">
                  <c:v>238.32900000000001</c:v>
                </c:pt>
                <c:pt idx="644">
                  <c:v>239.60560000000001</c:v>
                </c:pt>
                <c:pt idx="645">
                  <c:v>240.81819999999999</c:v>
                </c:pt>
                <c:pt idx="646">
                  <c:v>241.04179999999999</c:v>
                </c:pt>
                <c:pt idx="647">
                  <c:v>241.90889999999999</c:v>
                </c:pt>
                <c:pt idx="648">
                  <c:v>242.1781</c:v>
                </c:pt>
                <c:pt idx="649">
                  <c:v>242.85429999999999</c:v>
                </c:pt>
                <c:pt idx="650">
                  <c:v>244.084</c:v>
                </c:pt>
                <c:pt idx="651">
                  <c:v>244.41970000000001</c:v>
                </c:pt>
                <c:pt idx="652">
                  <c:v>245.28700000000001</c:v>
                </c:pt>
                <c:pt idx="653">
                  <c:v>245.9538</c:v>
                </c:pt>
                <c:pt idx="654">
                  <c:v>246.43610000000001</c:v>
                </c:pt>
                <c:pt idx="655">
                  <c:v>246.66200000000001</c:v>
                </c:pt>
                <c:pt idx="656">
                  <c:v>247.39789999999999</c:v>
                </c:pt>
                <c:pt idx="657">
                  <c:v>247.43709999999999</c:v>
                </c:pt>
                <c:pt idx="658">
                  <c:v>248.459</c:v>
                </c:pt>
                <c:pt idx="659">
                  <c:v>249.40989999999991</c:v>
                </c:pt>
                <c:pt idx="660">
                  <c:v>250.07109999999989</c:v>
                </c:pt>
                <c:pt idx="661">
                  <c:v>250.87</c:v>
                </c:pt>
                <c:pt idx="662">
                  <c:v>251.18549999999999</c:v>
                </c:pt>
                <c:pt idx="663">
                  <c:v>252.13829999999999</c:v>
                </c:pt>
                <c:pt idx="664">
                  <c:v>252.87089999999989</c:v>
                </c:pt>
                <c:pt idx="665">
                  <c:v>253.3982</c:v>
                </c:pt>
                <c:pt idx="666">
                  <c:v>254.24579999999989</c:v>
                </c:pt>
                <c:pt idx="667">
                  <c:v>254.8862</c:v>
                </c:pt>
                <c:pt idx="668">
                  <c:v>255.15700000000001</c:v>
                </c:pt>
                <c:pt idx="669">
                  <c:v>255.3501</c:v>
                </c:pt>
                <c:pt idx="670">
                  <c:v>256.15730000000002</c:v>
                </c:pt>
                <c:pt idx="671">
                  <c:v>257.55109999999979</c:v>
                </c:pt>
                <c:pt idx="672">
                  <c:v>257.64919999999989</c:v>
                </c:pt>
                <c:pt idx="673">
                  <c:v>258.24369999999982</c:v>
                </c:pt>
                <c:pt idx="674">
                  <c:v>258.6830999999998</c:v>
                </c:pt>
                <c:pt idx="675">
                  <c:v>259.90329999999977</c:v>
                </c:pt>
                <c:pt idx="676">
                  <c:v>260.74069999999978</c:v>
                </c:pt>
                <c:pt idx="677">
                  <c:v>261.36109999999979</c:v>
                </c:pt>
                <c:pt idx="678">
                  <c:v>261.97379999999981</c:v>
                </c:pt>
                <c:pt idx="679">
                  <c:v>262.46029999999979</c:v>
                </c:pt>
                <c:pt idx="680">
                  <c:v>262.94879999999978</c:v>
                </c:pt>
                <c:pt idx="681">
                  <c:v>263.54429999999991</c:v>
                </c:pt>
                <c:pt idx="682">
                  <c:v>264.80839999999978</c:v>
                </c:pt>
                <c:pt idx="683">
                  <c:v>265.86419999999981</c:v>
                </c:pt>
                <c:pt idx="684">
                  <c:v>266.4721999999997</c:v>
                </c:pt>
                <c:pt idx="685">
                  <c:v>267.17159999999978</c:v>
                </c:pt>
                <c:pt idx="686">
                  <c:v>267.80369999999982</c:v>
                </c:pt>
                <c:pt idx="687">
                  <c:v>268.67929999999978</c:v>
                </c:pt>
                <c:pt idx="688">
                  <c:v>269.46009999999978</c:v>
                </c:pt>
                <c:pt idx="689">
                  <c:v>269.80209999999983</c:v>
                </c:pt>
                <c:pt idx="690">
                  <c:v>271.13859999999983</c:v>
                </c:pt>
                <c:pt idx="691">
                  <c:v>271.36859999999979</c:v>
                </c:pt>
                <c:pt idx="692">
                  <c:v>271.45999999999981</c:v>
                </c:pt>
                <c:pt idx="693">
                  <c:v>272.11849999999981</c:v>
                </c:pt>
                <c:pt idx="694">
                  <c:v>272.34429999999992</c:v>
                </c:pt>
                <c:pt idx="695">
                  <c:v>272.7412999999998</c:v>
                </c:pt>
                <c:pt idx="696">
                  <c:v>273.3510999999998</c:v>
                </c:pt>
                <c:pt idx="697">
                  <c:v>273.57409999999982</c:v>
                </c:pt>
                <c:pt idx="698">
                  <c:v>274.34139999999979</c:v>
                </c:pt>
                <c:pt idx="699">
                  <c:v>274.95569999999981</c:v>
                </c:pt>
                <c:pt idx="700">
                  <c:v>275.37379999999979</c:v>
                </c:pt>
                <c:pt idx="701">
                  <c:v>275.44609999999977</c:v>
                </c:pt>
                <c:pt idx="702">
                  <c:v>275.98549999999977</c:v>
                </c:pt>
                <c:pt idx="703">
                  <c:v>277.41479999999979</c:v>
                </c:pt>
                <c:pt idx="704">
                  <c:v>280.7797999999998</c:v>
                </c:pt>
                <c:pt idx="705">
                  <c:v>281.7138999999998</c:v>
                </c:pt>
                <c:pt idx="706">
                  <c:v>282.55369999999982</c:v>
                </c:pt>
                <c:pt idx="707">
                  <c:v>283.9228999999998</c:v>
                </c:pt>
                <c:pt idx="708">
                  <c:v>284.75199999999978</c:v>
                </c:pt>
                <c:pt idx="709">
                  <c:v>285.85279999999977</c:v>
                </c:pt>
                <c:pt idx="710">
                  <c:v>286.44179999999977</c:v>
                </c:pt>
                <c:pt idx="711">
                  <c:v>287.52869999999979</c:v>
                </c:pt>
                <c:pt idx="712">
                  <c:v>287.74409999999978</c:v>
                </c:pt>
                <c:pt idx="713">
                  <c:v>288.02449999999982</c:v>
                </c:pt>
                <c:pt idx="714">
                  <c:v>288.8351999999997</c:v>
                </c:pt>
                <c:pt idx="715">
                  <c:v>289.59659999999968</c:v>
                </c:pt>
                <c:pt idx="716">
                  <c:v>289.67499999999973</c:v>
                </c:pt>
                <c:pt idx="717">
                  <c:v>290.79269999999968</c:v>
                </c:pt>
                <c:pt idx="718">
                  <c:v>290.87819999999971</c:v>
                </c:pt>
                <c:pt idx="719">
                  <c:v>292.20249999999982</c:v>
                </c:pt>
                <c:pt idx="720">
                  <c:v>292.73559999999969</c:v>
                </c:pt>
                <c:pt idx="721">
                  <c:v>293.39919999999972</c:v>
                </c:pt>
                <c:pt idx="722">
                  <c:v>293.98639999999961</c:v>
                </c:pt>
                <c:pt idx="723">
                  <c:v>295.75759999999968</c:v>
                </c:pt>
                <c:pt idx="724">
                  <c:v>296.21129999999971</c:v>
                </c:pt>
                <c:pt idx="725">
                  <c:v>297.39669999999978</c:v>
                </c:pt>
                <c:pt idx="726">
                  <c:v>298.6986999999998</c:v>
                </c:pt>
                <c:pt idx="727">
                  <c:v>298.75129999999979</c:v>
                </c:pt>
                <c:pt idx="728">
                  <c:v>299.31969999999978</c:v>
                </c:pt>
                <c:pt idx="729">
                  <c:v>299.68009999999981</c:v>
                </c:pt>
                <c:pt idx="730">
                  <c:v>300.16569999999979</c:v>
                </c:pt>
                <c:pt idx="731">
                  <c:v>300.23119999999972</c:v>
                </c:pt>
                <c:pt idx="732">
                  <c:v>300.31769999999977</c:v>
                </c:pt>
                <c:pt idx="733">
                  <c:v>301.4583999999997</c:v>
                </c:pt>
                <c:pt idx="734">
                  <c:v>301.60799999999978</c:v>
                </c:pt>
                <c:pt idx="735">
                  <c:v>302.36669999999981</c:v>
                </c:pt>
                <c:pt idx="736">
                  <c:v>303.38669999999968</c:v>
                </c:pt>
                <c:pt idx="737">
                  <c:v>303.85699999999969</c:v>
                </c:pt>
                <c:pt idx="738">
                  <c:v>305.01739999999972</c:v>
                </c:pt>
                <c:pt idx="739">
                  <c:v>307.02479999999969</c:v>
                </c:pt>
                <c:pt idx="740">
                  <c:v>307.9481999999997</c:v>
                </c:pt>
                <c:pt idx="741">
                  <c:v>309.26479999999981</c:v>
                </c:pt>
                <c:pt idx="742">
                  <c:v>310.19409999999982</c:v>
                </c:pt>
                <c:pt idx="743">
                  <c:v>310.22569999999979</c:v>
                </c:pt>
                <c:pt idx="744">
                  <c:v>310.97169999999983</c:v>
                </c:pt>
                <c:pt idx="745">
                  <c:v>311.26579999999979</c:v>
                </c:pt>
                <c:pt idx="746">
                  <c:v>312.10629999999981</c:v>
                </c:pt>
                <c:pt idx="747">
                  <c:v>312.35189999999989</c:v>
                </c:pt>
                <c:pt idx="748">
                  <c:v>313.64600000000002</c:v>
                </c:pt>
                <c:pt idx="749">
                  <c:v>313.88339999999982</c:v>
                </c:pt>
                <c:pt idx="750">
                  <c:v>314.13579999999979</c:v>
                </c:pt>
                <c:pt idx="751">
                  <c:v>315.07839999999987</c:v>
                </c:pt>
                <c:pt idx="752">
                  <c:v>315.30479999999989</c:v>
                </c:pt>
                <c:pt idx="753">
                  <c:v>316.15879999999993</c:v>
                </c:pt>
                <c:pt idx="754">
                  <c:v>318.44639999999993</c:v>
                </c:pt>
                <c:pt idx="755">
                  <c:v>318.58679999999993</c:v>
                </c:pt>
                <c:pt idx="756">
                  <c:v>319.61999999999989</c:v>
                </c:pt>
                <c:pt idx="757">
                  <c:v>320.98699999999991</c:v>
                </c:pt>
                <c:pt idx="758">
                  <c:v>321.47169999999988</c:v>
                </c:pt>
                <c:pt idx="759">
                  <c:v>322.07549999999992</c:v>
                </c:pt>
                <c:pt idx="760">
                  <c:v>323.30559999999991</c:v>
                </c:pt>
                <c:pt idx="761">
                  <c:v>324.4160999999998</c:v>
                </c:pt>
                <c:pt idx="762">
                  <c:v>325.61319999999978</c:v>
                </c:pt>
                <c:pt idx="763">
                  <c:v>326.84879999999981</c:v>
                </c:pt>
                <c:pt idx="764">
                  <c:v>327.19799999999981</c:v>
                </c:pt>
                <c:pt idx="765">
                  <c:v>327.59909999999979</c:v>
                </c:pt>
                <c:pt idx="766">
                  <c:v>328.22609999999969</c:v>
                </c:pt>
                <c:pt idx="767">
                  <c:v>328.72529999999978</c:v>
                </c:pt>
                <c:pt idx="768">
                  <c:v>329.29589999999979</c:v>
                </c:pt>
                <c:pt idx="769">
                  <c:v>330.03599999999977</c:v>
                </c:pt>
                <c:pt idx="770">
                  <c:v>330.99029999999971</c:v>
                </c:pt>
                <c:pt idx="771">
                  <c:v>331.01679999999971</c:v>
                </c:pt>
                <c:pt idx="772">
                  <c:v>331.55529999999982</c:v>
                </c:pt>
                <c:pt idx="773">
                  <c:v>332.12939999999969</c:v>
                </c:pt>
                <c:pt idx="774">
                  <c:v>333.02539999999971</c:v>
                </c:pt>
                <c:pt idx="775">
                  <c:v>333.51469999999978</c:v>
                </c:pt>
                <c:pt idx="776">
                  <c:v>334.64739999999978</c:v>
                </c:pt>
                <c:pt idx="777">
                  <c:v>335.13799999999969</c:v>
                </c:pt>
                <c:pt idx="778">
                  <c:v>335.38069999999982</c:v>
                </c:pt>
                <c:pt idx="779">
                  <c:v>336.15639999999968</c:v>
                </c:pt>
                <c:pt idx="780">
                  <c:v>336.62829999999968</c:v>
                </c:pt>
                <c:pt idx="781">
                  <c:v>337.4737999999997</c:v>
                </c:pt>
                <c:pt idx="782">
                  <c:v>338.24849999999981</c:v>
                </c:pt>
                <c:pt idx="783">
                  <c:v>339.11529999999982</c:v>
                </c:pt>
                <c:pt idx="784">
                  <c:v>339.74839999999978</c:v>
                </c:pt>
                <c:pt idx="785">
                  <c:v>341.50699999999978</c:v>
                </c:pt>
                <c:pt idx="786">
                  <c:v>341.74209999999982</c:v>
                </c:pt>
                <c:pt idx="787">
                  <c:v>342.20529999999968</c:v>
                </c:pt>
                <c:pt idx="788">
                  <c:v>343.44549999999981</c:v>
                </c:pt>
                <c:pt idx="789">
                  <c:v>343.6744999999998</c:v>
                </c:pt>
                <c:pt idx="790">
                  <c:v>344.21799999999968</c:v>
                </c:pt>
                <c:pt idx="791">
                  <c:v>345.39639999999969</c:v>
                </c:pt>
                <c:pt idx="792">
                  <c:v>345.71709999999968</c:v>
                </c:pt>
                <c:pt idx="793">
                  <c:v>345.78049999999968</c:v>
                </c:pt>
                <c:pt idx="794">
                  <c:v>346.11539999999968</c:v>
                </c:pt>
                <c:pt idx="795">
                  <c:v>346.36269999999979</c:v>
                </c:pt>
                <c:pt idx="796">
                  <c:v>347.55619999999959</c:v>
                </c:pt>
                <c:pt idx="797">
                  <c:v>347.89919999999972</c:v>
                </c:pt>
                <c:pt idx="798">
                  <c:v>350.38699999999972</c:v>
                </c:pt>
                <c:pt idx="799">
                  <c:v>350.55379999999968</c:v>
                </c:pt>
                <c:pt idx="800">
                  <c:v>351.40799999999967</c:v>
                </c:pt>
                <c:pt idx="801">
                  <c:v>351.87829999999968</c:v>
                </c:pt>
                <c:pt idx="802">
                  <c:v>352.78119999999973</c:v>
                </c:pt>
                <c:pt idx="803">
                  <c:v>353.47439999999972</c:v>
                </c:pt>
                <c:pt idx="804">
                  <c:v>353.94139999999959</c:v>
                </c:pt>
                <c:pt idx="805">
                  <c:v>354.67769999999967</c:v>
                </c:pt>
                <c:pt idx="806">
                  <c:v>354.70209999999969</c:v>
                </c:pt>
                <c:pt idx="807">
                  <c:v>355.81139999999971</c:v>
                </c:pt>
                <c:pt idx="808">
                  <c:v>357.61899999999969</c:v>
                </c:pt>
                <c:pt idx="809">
                  <c:v>358.43149999999957</c:v>
                </c:pt>
                <c:pt idx="810">
                  <c:v>359.79909999999973</c:v>
                </c:pt>
                <c:pt idx="811">
                  <c:v>360.41999999999967</c:v>
                </c:pt>
                <c:pt idx="812">
                  <c:v>361.20289999999972</c:v>
                </c:pt>
                <c:pt idx="813">
                  <c:v>362.34899999999959</c:v>
                </c:pt>
                <c:pt idx="814">
                  <c:v>362.67219999999969</c:v>
                </c:pt>
                <c:pt idx="815">
                  <c:v>362.68769999999972</c:v>
                </c:pt>
                <c:pt idx="816">
                  <c:v>363.24899999999963</c:v>
                </c:pt>
                <c:pt idx="817">
                  <c:v>363.27729999999963</c:v>
                </c:pt>
                <c:pt idx="818">
                  <c:v>363.45169999999962</c:v>
                </c:pt>
                <c:pt idx="819">
                  <c:v>363.54659999999961</c:v>
                </c:pt>
                <c:pt idx="820">
                  <c:v>363.56929999999971</c:v>
                </c:pt>
                <c:pt idx="821">
                  <c:v>364.10759999999959</c:v>
                </c:pt>
                <c:pt idx="822">
                  <c:v>364.14059999999972</c:v>
                </c:pt>
                <c:pt idx="823">
                  <c:v>364.92739999999958</c:v>
                </c:pt>
                <c:pt idx="824">
                  <c:v>366.80489999999969</c:v>
                </c:pt>
                <c:pt idx="825">
                  <c:v>368.5067999999996</c:v>
                </c:pt>
                <c:pt idx="826">
                  <c:v>368.87729999999959</c:v>
                </c:pt>
                <c:pt idx="827">
                  <c:v>369.18789999999967</c:v>
                </c:pt>
                <c:pt idx="828">
                  <c:v>370.16309999999959</c:v>
                </c:pt>
                <c:pt idx="829">
                  <c:v>371.20849999999962</c:v>
                </c:pt>
                <c:pt idx="830">
                  <c:v>371.71609999999959</c:v>
                </c:pt>
                <c:pt idx="831">
                  <c:v>373.23599999999959</c:v>
                </c:pt>
                <c:pt idx="832">
                  <c:v>373.71139999999963</c:v>
                </c:pt>
                <c:pt idx="833">
                  <c:v>373.75529999999969</c:v>
                </c:pt>
                <c:pt idx="834">
                  <c:v>374.12569999999971</c:v>
                </c:pt>
                <c:pt idx="835">
                  <c:v>374.46869999999973</c:v>
                </c:pt>
                <c:pt idx="836">
                  <c:v>375.4734999999996</c:v>
                </c:pt>
                <c:pt idx="837">
                  <c:v>375.49489999999969</c:v>
                </c:pt>
                <c:pt idx="838">
                  <c:v>376.20939999999968</c:v>
                </c:pt>
                <c:pt idx="839">
                  <c:v>376.50359999999961</c:v>
                </c:pt>
                <c:pt idx="840">
                  <c:v>377.66909999999967</c:v>
                </c:pt>
                <c:pt idx="841">
                  <c:v>377.72999999999968</c:v>
                </c:pt>
                <c:pt idx="842">
                  <c:v>377.95529999999968</c:v>
                </c:pt>
                <c:pt idx="843">
                  <c:v>378.04809999999969</c:v>
                </c:pt>
                <c:pt idx="844">
                  <c:v>378.05739999999969</c:v>
                </c:pt>
                <c:pt idx="845">
                  <c:v>379.20109999999971</c:v>
                </c:pt>
                <c:pt idx="846">
                  <c:v>379.47189999999972</c:v>
                </c:pt>
                <c:pt idx="847">
                  <c:v>380.6128999999998</c:v>
                </c:pt>
                <c:pt idx="848">
                  <c:v>380.67089999999979</c:v>
                </c:pt>
                <c:pt idx="849">
                  <c:v>381.8985999999997</c:v>
                </c:pt>
                <c:pt idx="850">
                  <c:v>382.54419999999982</c:v>
                </c:pt>
                <c:pt idx="851">
                  <c:v>384.70369999999969</c:v>
                </c:pt>
                <c:pt idx="852">
                  <c:v>385.16589999999979</c:v>
                </c:pt>
                <c:pt idx="853">
                  <c:v>385.88789999999972</c:v>
                </c:pt>
                <c:pt idx="854">
                  <c:v>387.06899999999968</c:v>
                </c:pt>
                <c:pt idx="855">
                  <c:v>388.27509999999972</c:v>
                </c:pt>
                <c:pt idx="856">
                  <c:v>389.08779999999967</c:v>
                </c:pt>
                <c:pt idx="857">
                  <c:v>390.74409999999972</c:v>
                </c:pt>
                <c:pt idx="858">
                  <c:v>390.76449999999971</c:v>
                </c:pt>
                <c:pt idx="859">
                  <c:v>391.33339999999959</c:v>
                </c:pt>
                <c:pt idx="860">
                  <c:v>391.37619999999959</c:v>
                </c:pt>
                <c:pt idx="861">
                  <c:v>391.48719999999958</c:v>
                </c:pt>
                <c:pt idx="862">
                  <c:v>391.60629999999969</c:v>
                </c:pt>
                <c:pt idx="863">
                  <c:v>391.67859999999968</c:v>
                </c:pt>
                <c:pt idx="864">
                  <c:v>392.28219999999959</c:v>
                </c:pt>
                <c:pt idx="865">
                  <c:v>392.80129999999969</c:v>
                </c:pt>
                <c:pt idx="866">
                  <c:v>393.35979999999972</c:v>
                </c:pt>
                <c:pt idx="867">
                  <c:v>394.10189999999972</c:v>
                </c:pt>
                <c:pt idx="868">
                  <c:v>394.1181999999996</c:v>
                </c:pt>
                <c:pt idx="869">
                  <c:v>394.75259999999969</c:v>
                </c:pt>
                <c:pt idx="870">
                  <c:v>395.76739999999961</c:v>
                </c:pt>
                <c:pt idx="871">
                  <c:v>396.09719999999959</c:v>
                </c:pt>
                <c:pt idx="872">
                  <c:v>397.28819999999951</c:v>
                </c:pt>
                <c:pt idx="873">
                  <c:v>397.29529999999949</c:v>
                </c:pt>
                <c:pt idx="874">
                  <c:v>397.29629999999952</c:v>
                </c:pt>
                <c:pt idx="875">
                  <c:v>397.80929999999961</c:v>
                </c:pt>
                <c:pt idx="876">
                  <c:v>400.12709999999947</c:v>
                </c:pt>
                <c:pt idx="877">
                  <c:v>401.26749999999947</c:v>
                </c:pt>
                <c:pt idx="878">
                  <c:v>402.5900999999995</c:v>
                </c:pt>
                <c:pt idx="879">
                  <c:v>402.66029999999961</c:v>
                </c:pt>
                <c:pt idx="880">
                  <c:v>403.14679999999947</c:v>
                </c:pt>
                <c:pt idx="881">
                  <c:v>403.95699999999948</c:v>
                </c:pt>
                <c:pt idx="882">
                  <c:v>404.7254999999995</c:v>
                </c:pt>
                <c:pt idx="883">
                  <c:v>405.67389999999949</c:v>
                </c:pt>
                <c:pt idx="884">
                  <c:v>406.68729999999948</c:v>
                </c:pt>
                <c:pt idx="885">
                  <c:v>407.22779999999949</c:v>
                </c:pt>
                <c:pt idx="886">
                  <c:v>407.83139999999941</c:v>
                </c:pt>
                <c:pt idx="887">
                  <c:v>408.51649999999938</c:v>
                </c:pt>
                <c:pt idx="888">
                  <c:v>409.63009999999952</c:v>
                </c:pt>
                <c:pt idx="889">
                  <c:v>411.06089999999949</c:v>
                </c:pt>
                <c:pt idx="890">
                  <c:v>411.57399999999939</c:v>
                </c:pt>
                <c:pt idx="891">
                  <c:v>414.67709999999943</c:v>
                </c:pt>
                <c:pt idx="892">
                  <c:v>415.12879999999939</c:v>
                </c:pt>
                <c:pt idx="893">
                  <c:v>416.53599999999938</c:v>
                </c:pt>
                <c:pt idx="894">
                  <c:v>417.32899999999938</c:v>
                </c:pt>
                <c:pt idx="895">
                  <c:v>418.70959999999951</c:v>
                </c:pt>
                <c:pt idx="896">
                  <c:v>420.02169999999938</c:v>
                </c:pt>
                <c:pt idx="897">
                  <c:v>420.10619999999938</c:v>
                </c:pt>
                <c:pt idx="898">
                  <c:v>421.61689999999942</c:v>
                </c:pt>
                <c:pt idx="899">
                  <c:v>422.91469999999941</c:v>
                </c:pt>
                <c:pt idx="900">
                  <c:v>422.97479999999939</c:v>
                </c:pt>
                <c:pt idx="901">
                  <c:v>424.0050999999994</c:v>
                </c:pt>
                <c:pt idx="902">
                  <c:v>424.63109999999938</c:v>
                </c:pt>
                <c:pt idx="903">
                  <c:v>425.63199999999938</c:v>
                </c:pt>
                <c:pt idx="904">
                  <c:v>426.61479999999938</c:v>
                </c:pt>
                <c:pt idx="905">
                  <c:v>426.75629999999938</c:v>
                </c:pt>
                <c:pt idx="906">
                  <c:v>427.53729999999939</c:v>
                </c:pt>
                <c:pt idx="907">
                  <c:v>427.99439999999942</c:v>
                </c:pt>
                <c:pt idx="908">
                  <c:v>429.8972999999994</c:v>
                </c:pt>
                <c:pt idx="909">
                  <c:v>430.77629999999942</c:v>
                </c:pt>
                <c:pt idx="910">
                  <c:v>431.3533999999994</c:v>
                </c:pt>
                <c:pt idx="911">
                  <c:v>431.63029999999941</c:v>
                </c:pt>
                <c:pt idx="912">
                  <c:v>432.71319999999929</c:v>
                </c:pt>
                <c:pt idx="913">
                  <c:v>434.15729999999951</c:v>
                </c:pt>
                <c:pt idx="914">
                  <c:v>434.36699999999939</c:v>
                </c:pt>
                <c:pt idx="915">
                  <c:v>435.88979999999941</c:v>
                </c:pt>
                <c:pt idx="916">
                  <c:v>436.68869999999941</c:v>
                </c:pt>
                <c:pt idx="917">
                  <c:v>436.89639999999929</c:v>
                </c:pt>
                <c:pt idx="918">
                  <c:v>437.08469999999949</c:v>
                </c:pt>
                <c:pt idx="919">
                  <c:v>437.68519999999938</c:v>
                </c:pt>
                <c:pt idx="920">
                  <c:v>437.91829999999942</c:v>
                </c:pt>
                <c:pt idx="921">
                  <c:v>438.23179999999928</c:v>
                </c:pt>
                <c:pt idx="922">
                  <c:v>440.37049999999942</c:v>
                </c:pt>
                <c:pt idx="923">
                  <c:v>441.50109999999938</c:v>
                </c:pt>
                <c:pt idx="924">
                  <c:v>442.79189999999937</c:v>
                </c:pt>
                <c:pt idx="925">
                  <c:v>444.17519999999939</c:v>
                </c:pt>
                <c:pt idx="926">
                  <c:v>445.6959999999994</c:v>
                </c:pt>
                <c:pt idx="927">
                  <c:v>447.29819999999933</c:v>
                </c:pt>
                <c:pt idx="928">
                  <c:v>448.71409999999941</c:v>
                </c:pt>
                <c:pt idx="929">
                  <c:v>450.1581999999994</c:v>
                </c:pt>
                <c:pt idx="930">
                  <c:v>451.16799999999938</c:v>
                </c:pt>
                <c:pt idx="931">
                  <c:v>451.96739999999937</c:v>
                </c:pt>
                <c:pt idx="932">
                  <c:v>451.97449999999941</c:v>
                </c:pt>
                <c:pt idx="933">
                  <c:v>453.80829999999929</c:v>
                </c:pt>
                <c:pt idx="934">
                  <c:v>454.11279999999942</c:v>
                </c:pt>
                <c:pt idx="935">
                  <c:v>454.9087999999993</c:v>
                </c:pt>
                <c:pt idx="936">
                  <c:v>454.93019999999927</c:v>
                </c:pt>
                <c:pt idx="937">
                  <c:v>456.1889999999994</c:v>
                </c:pt>
                <c:pt idx="938">
                  <c:v>456.20629999999937</c:v>
                </c:pt>
                <c:pt idx="939">
                  <c:v>456.61139999999938</c:v>
                </c:pt>
                <c:pt idx="940">
                  <c:v>456.65019999999942</c:v>
                </c:pt>
                <c:pt idx="941">
                  <c:v>457.71489999999937</c:v>
                </c:pt>
                <c:pt idx="942">
                  <c:v>458.0335999999993</c:v>
                </c:pt>
                <c:pt idx="943">
                  <c:v>458.14859999999942</c:v>
                </c:pt>
                <c:pt idx="944">
                  <c:v>458.81019999999938</c:v>
                </c:pt>
                <c:pt idx="945">
                  <c:v>459.0269999999993</c:v>
                </c:pt>
                <c:pt idx="946">
                  <c:v>459.74359999999939</c:v>
                </c:pt>
                <c:pt idx="947">
                  <c:v>459.80569999999938</c:v>
                </c:pt>
                <c:pt idx="948">
                  <c:v>460.86009999999942</c:v>
                </c:pt>
                <c:pt idx="949">
                  <c:v>460.93949999999938</c:v>
                </c:pt>
                <c:pt idx="950">
                  <c:v>462.30079999999941</c:v>
                </c:pt>
                <c:pt idx="951">
                  <c:v>462.77819999999929</c:v>
                </c:pt>
                <c:pt idx="952">
                  <c:v>463.0451999999994</c:v>
                </c:pt>
                <c:pt idx="953">
                  <c:v>463.08739999999938</c:v>
                </c:pt>
                <c:pt idx="954">
                  <c:v>463.5953999999993</c:v>
                </c:pt>
                <c:pt idx="955">
                  <c:v>464.86659999999938</c:v>
                </c:pt>
                <c:pt idx="956">
                  <c:v>466.17839999999939</c:v>
                </c:pt>
                <c:pt idx="957">
                  <c:v>466.39169999999939</c:v>
                </c:pt>
                <c:pt idx="958">
                  <c:v>467.28639999999928</c:v>
                </c:pt>
                <c:pt idx="959">
                  <c:v>468.74529999999942</c:v>
                </c:pt>
                <c:pt idx="960">
                  <c:v>469.69499999999942</c:v>
                </c:pt>
                <c:pt idx="961">
                  <c:v>470.63449999999949</c:v>
                </c:pt>
                <c:pt idx="962">
                  <c:v>470.6946999999995</c:v>
                </c:pt>
                <c:pt idx="963">
                  <c:v>472.37099999999953</c:v>
                </c:pt>
                <c:pt idx="964">
                  <c:v>473.12929999999949</c:v>
                </c:pt>
                <c:pt idx="965">
                  <c:v>473.95279999999951</c:v>
                </c:pt>
                <c:pt idx="966">
                  <c:v>475.12129999999951</c:v>
                </c:pt>
                <c:pt idx="967">
                  <c:v>476.25619999999952</c:v>
                </c:pt>
                <c:pt idx="968">
                  <c:v>476.3500999999996</c:v>
                </c:pt>
                <c:pt idx="969">
                  <c:v>476.76819999999952</c:v>
                </c:pt>
                <c:pt idx="970">
                  <c:v>477.93769999999961</c:v>
                </c:pt>
                <c:pt idx="971">
                  <c:v>479.51729999999958</c:v>
                </c:pt>
                <c:pt idx="972">
                  <c:v>480.93849999999958</c:v>
                </c:pt>
                <c:pt idx="973">
                  <c:v>481.75789999999961</c:v>
                </c:pt>
                <c:pt idx="974">
                  <c:v>481.79809999999958</c:v>
                </c:pt>
                <c:pt idx="975">
                  <c:v>482.46589999999958</c:v>
                </c:pt>
                <c:pt idx="976">
                  <c:v>482.52389999999963</c:v>
                </c:pt>
                <c:pt idx="977">
                  <c:v>482.65089999999969</c:v>
                </c:pt>
                <c:pt idx="978">
                  <c:v>483.96749999999957</c:v>
                </c:pt>
                <c:pt idx="979">
                  <c:v>484.68289999999962</c:v>
                </c:pt>
                <c:pt idx="980">
                  <c:v>486.02749999999958</c:v>
                </c:pt>
                <c:pt idx="981">
                  <c:v>487.2182999999996</c:v>
                </c:pt>
                <c:pt idx="982">
                  <c:v>488.29289999999958</c:v>
                </c:pt>
                <c:pt idx="983">
                  <c:v>488.61559999999957</c:v>
                </c:pt>
                <c:pt idx="984">
                  <c:v>488.9107999999996</c:v>
                </c:pt>
                <c:pt idx="985">
                  <c:v>489.58259999999962</c:v>
                </c:pt>
                <c:pt idx="986">
                  <c:v>489.5864999999996</c:v>
                </c:pt>
                <c:pt idx="987">
                  <c:v>490.37539999999962</c:v>
                </c:pt>
                <c:pt idx="988">
                  <c:v>491.24469999999968</c:v>
                </c:pt>
                <c:pt idx="989">
                  <c:v>491.84649999999971</c:v>
                </c:pt>
                <c:pt idx="990">
                  <c:v>493.30569999999972</c:v>
                </c:pt>
                <c:pt idx="991">
                  <c:v>494.07419999999968</c:v>
                </c:pt>
                <c:pt idx="992">
                  <c:v>494.70439999999968</c:v>
                </c:pt>
                <c:pt idx="993">
                  <c:v>495.39239999999961</c:v>
                </c:pt>
                <c:pt idx="994">
                  <c:v>495.4750999999996</c:v>
                </c:pt>
                <c:pt idx="995">
                  <c:v>495.6883999999996</c:v>
                </c:pt>
                <c:pt idx="996">
                  <c:v>496.55629999999968</c:v>
                </c:pt>
                <c:pt idx="997">
                  <c:v>497.6351999999996</c:v>
                </c:pt>
                <c:pt idx="998">
                  <c:v>497.66689999999971</c:v>
                </c:pt>
                <c:pt idx="999">
                  <c:v>498.51909999999958</c:v>
                </c:pt>
                <c:pt idx="1000">
                  <c:v>498.7945999999996</c:v>
                </c:pt>
                <c:pt idx="1001">
                  <c:v>499.65429999999981</c:v>
                </c:pt>
                <c:pt idx="1002">
                  <c:v>500.16019999999969</c:v>
                </c:pt>
                <c:pt idx="1003">
                  <c:v>500.54799999999972</c:v>
                </c:pt>
                <c:pt idx="1004">
                  <c:v>501.75559999999967</c:v>
                </c:pt>
                <c:pt idx="1005">
                  <c:v>503.55929999999972</c:v>
                </c:pt>
                <c:pt idx="1006">
                  <c:v>504.66979999999973</c:v>
                </c:pt>
                <c:pt idx="1007">
                  <c:v>504.79889999999961</c:v>
                </c:pt>
                <c:pt idx="1008">
                  <c:v>504.8167999999996</c:v>
                </c:pt>
                <c:pt idx="1009">
                  <c:v>505.58329999999961</c:v>
                </c:pt>
                <c:pt idx="1010">
                  <c:v>506.33409999999969</c:v>
                </c:pt>
                <c:pt idx="1011">
                  <c:v>506.35949999999968</c:v>
                </c:pt>
                <c:pt idx="1012">
                  <c:v>507.28569999999968</c:v>
                </c:pt>
                <c:pt idx="1013">
                  <c:v>508.74459999999971</c:v>
                </c:pt>
                <c:pt idx="1014">
                  <c:v>510.75079999999969</c:v>
                </c:pt>
                <c:pt idx="1015">
                  <c:v>511.0842999999997</c:v>
                </c:pt>
                <c:pt idx="1016">
                  <c:v>511.5158999999997</c:v>
                </c:pt>
                <c:pt idx="1017">
                  <c:v>512.35739999999964</c:v>
                </c:pt>
                <c:pt idx="1018">
                  <c:v>512.43369999999959</c:v>
                </c:pt>
                <c:pt idx="1019">
                  <c:v>513.52999999999963</c:v>
                </c:pt>
                <c:pt idx="1020">
                  <c:v>514.72659999999962</c:v>
                </c:pt>
                <c:pt idx="1021">
                  <c:v>514.75309999999979</c:v>
                </c:pt>
                <c:pt idx="1022">
                  <c:v>516.42939999999976</c:v>
                </c:pt>
                <c:pt idx="1023">
                  <c:v>516.64989999999977</c:v>
                </c:pt>
                <c:pt idx="1024">
                  <c:v>517.79909999999973</c:v>
                </c:pt>
                <c:pt idx="1025">
                  <c:v>517.89579999999978</c:v>
                </c:pt>
                <c:pt idx="1026">
                  <c:v>517.95579999999961</c:v>
                </c:pt>
                <c:pt idx="1027">
                  <c:v>518.16679999999963</c:v>
                </c:pt>
                <c:pt idx="1028">
                  <c:v>519.13069999999959</c:v>
                </c:pt>
                <c:pt idx="1029">
                  <c:v>519.43809999999962</c:v>
                </c:pt>
                <c:pt idx="1030">
                  <c:v>521.02389999999968</c:v>
                </c:pt>
                <c:pt idx="1031">
                  <c:v>522.06829999999957</c:v>
                </c:pt>
                <c:pt idx="1032">
                  <c:v>522.9639999999996</c:v>
                </c:pt>
                <c:pt idx="1033">
                  <c:v>523.86679999999956</c:v>
                </c:pt>
                <c:pt idx="1034">
                  <c:v>524.15759999999955</c:v>
                </c:pt>
                <c:pt idx="1035">
                  <c:v>525.7588999999997</c:v>
                </c:pt>
                <c:pt idx="1036">
                  <c:v>527.29539999999974</c:v>
                </c:pt>
                <c:pt idx="1037">
                  <c:v>528.32349999999963</c:v>
                </c:pt>
                <c:pt idx="1038">
                  <c:v>529.5088999999997</c:v>
                </c:pt>
                <c:pt idx="1039">
                  <c:v>531.66119999999955</c:v>
                </c:pt>
                <c:pt idx="1040">
                  <c:v>532.2922999999995</c:v>
                </c:pt>
                <c:pt idx="1041">
                  <c:v>533.13069999999948</c:v>
                </c:pt>
                <c:pt idx="1042">
                  <c:v>534.27109999999959</c:v>
                </c:pt>
                <c:pt idx="1043">
                  <c:v>535.72599999999943</c:v>
                </c:pt>
                <c:pt idx="1044">
                  <c:v>537.23549999999943</c:v>
                </c:pt>
                <c:pt idx="1045">
                  <c:v>538.10909999999956</c:v>
                </c:pt>
                <c:pt idx="1046">
                  <c:v>538.27909999999952</c:v>
                </c:pt>
                <c:pt idx="1047">
                  <c:v>540.08919999999944</c:v>
                </c:pt>
                <c:pt idx="1048">
                  <c:v>540.99149999999941</c:v>
                </c:pt>
                <c:pt idx="1049">
                  <c:v>542.11619999999948</c:v>
                </c:pt>
                <c:pt idx="1050">
                  <c:v>543.24909999999943</c:v>
                </c:pt>
                <c:pt idx="1051">
                  <c:v>543.86389999999938</c:v>
                </c:pt>
                <c:pt idx="1052">
                  <c:v>544.81059999999923</c:v>
                </c:pt>
                <c:pt idx="1053">
                  <c:v>545.61779999999931</c:v>
                </c:pt>
                <c:pt idx="1054">
                  <c:v>546.94509999999923</c:v>
                </c:pt>
                <c:pt idx="1055">
                  <c:v>548.43729999999925</c:v>
                </c:pt>
                <c:pt idx="1056">
                  <c:v>550.14669999999921</c:v>
                </c:pt>
                <c:pt idx="1057">
                  <c:v>550.74719999999922</c:v>
                </c:pt>
                <c:pt idx="1058">
                  <c:v>551.70409999999936</c:v>
                </c:pt>
                <c:pt idx="1059">
                  <c:v>553.35199999999929</c:v>
                </c:pt>
                <c:pt idx="1060">
                  <c:v>554.30779999999936</c:v>
                </c:pt>
                <c:pt idx="1061">
                  <c:v>555.77289999999937</c:v>
                </c:pt>
                <c:pt idx="1062">
                  <c:v>557.05749999999921</c:v>
                </c:pt>
                <c:pt idx="1063">
                  <c:v>557.66709999999921</c:v>
                </c:pt>
                <c:pt idx="1064">
                  <c:v>558.57039999999927</c:v>
                </c:pt>
                <c:pt idx="1065">
                  <c:v>560.17369999999926</c:v>
                </c:pt>
                <c:pt idx="1066">
                  <c:v>561.63879999999926</c:v>
                </c:pt>
                <c:pt idx="1067">
                  <c:v>562.60269999999912</c:v>
                </c:pt>
                <c:pt idx="1068">
                  <c:v>563.7558999999992</c:v>
                </c:pt>
                <c:pt idx="1069">
                  <c:v>564.26039999999921</c:v>
                </c:pt>
                <c:pt idx="1070">
                  <c:v>565.41969999999912</c:v>
                </c:pt>
                <c:pt idx="1071">
                  <c:v>566.47829999999919</c:v>
                </c:pt>
              </c:numCache>
            </c:numRef>
          </c:xVal>
          <c:yVal>
            <c:numRef>
              <c:f>Sheet1!#REF!</c:f>
              <c:numCache>
                <c:formatCode>General</c:formatCode>
                <c:ptCount val="1"/>
                <c:pt idx="0">
                  <c:v>1</c:v>
                </c:pt>
              </c:numCache>
            </c:numRef>
          </c:yVal>
          <c:smooth val="0"/>
          <c:extLst>
            <c:ext xmlns:c16="http://schemas.microsoft.com/office/drawing/2014/chart" uri="{C3380CC4-5D6E-409C-BE32-E72D297353CC}">
              <c16:uniqueId val="{00000001-C4BE-4E88-AC05-6F42A06C0260}"/>
            </c:ext>
          </c:extLst>
        </c:ser>
        <c:ser>
          <c:idx val="0"/>
          <c:order val="2"/>
          <c:tx>
            <c:strRef>
              <c:f>Sheet1!$B$1</c:f>
              <c:strCache>
                <c:ptCount val="1"/>
                <c:pt idx="0">
                  <c:v>% of SRS target</c:v>
                </c:pt>
              </c:strCache>
            </c:strRef>
          </c:tx>
          <c:spPr>
            <a:ln w="50800">
              <a:solidFill>
                <a:srgbClr val="A02226"/>
              </a:solidFill>
            </a:ln>
          </c:spPr>
          <c:marker>
            <c:symbol val="none"/>
          </c:marker>
          <c:dPt>
            <c:idx val="1058"/>
            <c:bubble3D val="0"/>
            <c:extLst>
              <c:ext xmlns:c16="http://schemas.microsoft.com/office/drawing/2014/chart" uri="{C3380CC4-5D6E-409C-BE32-E72D297353CC}">
                <c16:uniqueId val="{00000002-C4BE-4E88-AC05-6F42A06C0260}"/>
              </c:ext>
            </c:extLst>
          </c:dPt>
          <c:xVal>
            <c:numRef>
              <c:f>Sheet1!$A$2:$A$1074</c:f>
              <c:numCache>
                <c:formatCode>General</c:formatCode>
                <c:ptCount val="1073"/>
                <c:pt idx="1">
                  <c:v>8.0999999999999996E-3</c:v>
                </c:pt>
                <c:pt idx="2">
                  <c:v>2.4400000000000002E-2</c:v>
                </c:pt>
                <c:pt idx="3">
                  <c:v>0.93220000000000003</c:v>
                </c:pt>
                <c:pt idx="4">
                  <c:v>0.94440000000000002</c:v>
                </c:pt>
                <c:pt idx="5">
                  <c:v>0.96189999999999998</c:v>
                </c:pt>
                <c:pt idx="6">
                  <c:v>0.96799999999999997</c:v>
                </c:pt>
                <c:pt idx="7">
                  <c:v>2.4297</c:v>
                </c:pt>
                <c:pt idx="8">
                  <c:v>2.9638</c:v>
                </c:pt>
                <c:pt idx="9">
                  <c:v>2.9699</c:v>
                </c:pt>
                <c:pt idx="10">
                  <c:v>2.9903</c:v>
                </c:pt>
                <c:pt idx="11">
                  <c:v>2.9944999999999991</c:v>
                </c:pt>
                <c:pt idx="12">
                  <c:v>3.8873000000000002</c:v>
                </c:pt>
                <c:pt idx="13">
                  <c:v>3.910699999999999</c:v>
                </c:pt>
                <c:pt idx="14">
                  <c:v>3.9342000000000001</c:v>
                </c:pt>
                <c:pt idx="15">
                  <c:v>4.7653999999999996</c:v>
                </c:pt>
                <c:pt idx="16">
                  <c:v>4.9038000000000004</c:v>
                </c:pt>
                <c:pt idx="17">
                  <c:v>4.9520999999999997</c:v>
                </c:pt>
                <c:pt idx="18">
                  <c:v>5.1087999999999996</c:v>
                </c:pt>
                <c:pt idx="19">
                  <c:v>5.2492999999999999</c:v>
                </c:pt>
                <c:pt idx="20">
                  <c:v>5.3205999999999989</c:v>
                </c:pt>
                <c:pt idx="21">
                  <c:v>5.3692000000000002</c:v>
                </c:pt>
                <c:pt idx="22">
                  <c:v>5.4761000000000006</c:v>
                </c:pt>
                <c:pt idx="23">
                  <c:v>5.588000000000001</c:v>
                </c:pt>
                <c:pt idx="24">
                  <c:v>5.6186000000000007</c:v>
                </c:pt>
                <c:pt idx="25">
                  <c:v>5.6358999999999986</c:v>
                </c:pt>
                <c:pt idx="26">
                  <c:v>5.6442999999999994</c:v>
                </c:pt>
                <c:pt idx="27">
                  <c:v>5.7888999999999999</c:v>
                </c:pt>
                <c:pt idx="28">
                  <c:v>5.8204999999999991</c:v>
                </c:pt>
                <c:pt idx="29">
                  <c:v>5.8774999999999986</c:v>
                </c:pt>
                <c:pt idx="30">
                  <c:v>5.9060000000000006</c:v>
                </c:pt>
                <c:pt idx="31">
                  <c:v>5.969100000000001</c:v>
                </c:pt>
                <c:pt idx="32">
                  <c:v>6.2154999999999996</c:v>
                </c:pt>
                <c:pt idx="33">
                  <c:v>6.3285000000000009</c:v>
                </c:pt>
                <c:pt idx="34">
                  <c:v>6.3518999999999997</c:v>
                </c:pt>
                <c:pt idx="35">
                  <c:v>6.3947000000000003</c:v>
                </c:pt>
                <c:pt idx="36">
                  <c:v>6.487000000000001</c:v>
                </c:pt>
                <c:pt idx="37">
                  <c:v>6.5231000000000003</c:v>
                </c:pt>
                <c:pt idx="38">
                  <c:v>6.6958000000000002</c:v>
                </c:pt>
                <c:pt idx="39">
                  <c:v>6.7531000000000008</c:v>
                </c:pt>
                <c:pt idx="40">
                  <c:v>6.7735000000000012</c:v>
                </c:pt>
                <c:pt idx="41">
                  <c:v>6.8003000000000009</c:v>
                </c:pt>
                <c:pt idx="42">
                  <c:v>6.8832000000000013</c:v>
                </c:pt>
                <c:pt idx="43">
                  <c:v>6.9702000000000011</c:v>
                </c:pt>
                <c:pt idx="44">
                  <c:v>6.9846000000000013</c:v>
                </c:pt>
                <c:pt idx="45">
                  <c:v>7.0545</c:v>
                </c:pt>
                <c:pt idx="46">
                  <c:v>7.073900000000001</c:v>
                </c:pt>
                <c:pt idx="47">
                  <c:v>7.1074999999999999</c:v>
                </c:pt>
                <c:pt idx="48">
                  <c:v>7.1319000000000008</c:v>
                </c:pt>
                <c:pt idx="49">
                  <c:v>7.1910000000000007</c:v>
                </c:pt>
                <c:pt idx="50">
                  <c:v>7.2137000000000011</c:v>
                </c:pt>
                <c:pt idx="51">
                  <c:v>7.579200000000001</c:v>
                </c:pt>
                <c:pt idx="52">
                  <c:v>7.6475</c:v>
                </c:pt>
                <c:pt idx="53">
                  <c:v>7.6669</c:v>
                </c:pt>
                <c:pt idx="54">
                  <c:v>7.8309000000000006</c:v>
                </c:pt>
                <c:pt idx="55">
                  <c:v>7.8533000000000008</c:v>
                </c:pt>
                <c:pt idx="56">
                  <c:v>7.8754000000000008</c:v>
                </c:pt>
                <c:pt idx="57">
                  <c:v>7.9666000000000006</c:v>
                </c:pt>
                <c:pt idx="58">
                  <c:v>7.9901000000000009</c:v>
                </c:pt>
                <c:pt idx="59">
                  <c:v>8.0438999999999972</c:v>
                </c:pt>
                <c:pt idx="60">
                  <c:v>8.0510000000000002</c:v>
                </c:pt>
                <c:pt idx="61">
                  <c:v>8.0758000000000028</c:v>
                </c:pt>
                <c:pt idx="62">
                  <c:v>8.1486000000000001</c:v>
                </c:pt>
                <c:pt idx="63">
                  <c:v>8.2788000000000004</c:v>
                </c:pt>
                <c:pt idx="64">
                  <c:v>8.3378000000000014</c:v>
                </c:pt>
                <c:pt idx="65">
                  <c:v>8.3704000000000036</c:v>
                </c:pt>
                <c:pt idx="66">
                  <c:v>8.3971000000000018</c:v>
                </c:pt>
                <c:pt idx="67">
                  <c:v>8.4458000000000002</c:v>
                </c:pt>
                <c:pt idx="68">
                  <c:v>8.4992000000000036</c:v>
                </c:pt>
                <c:pt idx="69">
                  <c:v>10.260999999999999</c:v>
                </c:pt>
                <c:pt idx="70">
                  <c:v>10.333299999999999</c:v>
                </c:pt>
                <c:pt idx="71">
                  <c:v>10.360799999999999</c:v>
                </c:pt>
                <c:pt idx="72">
                  <c:v>10.5634</c:v>
                </c:pt>
                <c:pt idx="73">
                  <c:v>11.47340000000001</c:v>
                </c:pt>
                <c:pt idx="74">
                  <c:v>11.874499999999999</c:v>
                </c:pt>
                <c:pt idx="75">
                  <c:v>14.015000000000001</c:v>
                </c:pt>
                <c:pt idx="76">
                  <c:v>14.090400000000001</c:v>
                </c:pt>
                <c:pt idx="77">
                  <c:v>14.1747</c:v>
                </c:pt>
                <c:pt idx="78">
                  <c:v>14.243399999999999</c:v>
                </c:pt>
                <c:pt idx="79">
                  <c:v>14.352600000000001</c:v>
                </c:pt>
                <c:pt idx="80">
                  <c:v>14.4025</c:v>
                </c:pt>
                <c:pt idx="81">
                  <c:v>14.520899999999999</c:v>
                </c:pt>
                <c:pt idx="82">
                  <c:v>14.573499999999999</c:v>
                </c:pt>
                <c:pt idx="83">
                  <c:v>14.703799999999999</c:v>
                </c:pt>
                <c:pt idx="84">
                  <c:v>14.722099999999999</c:v>
                </c:pt>
                <c:pt idx="85">
                  <c:v>14.813000000000001</c:v>
                </c:pt>
                <c:pt idx="86">
                  <c:v>14.852</c:v>
                </c:pt>
                <c:pt idx="87">
                  <c:v>14.924799999999999</c:v>
                </c:pt>
                <c:pt idx="88">
                  <c:v>14.9785</c:v>
                </c:pt>
                <c:pt idx="89">
                  <c:v>15.036300000000001</c:v>
                </c:pt>
                <c:pt idx="90">
                  <c:v>15.0984</c:v>
                </c:pt>
                <c:pt idx="91">
                  <c:v>15.1371</c:v>
                </c:pt>
                <c:pt idx="92">
                  <c:v>15.160299999999999</c:v>
                </c:pt>
                <c:pt idx="93">
                  <c:v>15.2</c:v>
                </c:pt>
                <c:pt idx="94">
                  <c:v>15.430999999999999</c:v>
                </c:pt>
                <c:pt idx="95">
                  <c:v>15.5985</c:v>
                </c:pt>
                <c:pt idx="96">
                  <c:v>15.645899999999999</c:v>
                </c:pt>
                <c:pt idx="97">
                  <c:v>16.61</c:v>
                </c:pt>
                <c:pt idx="98">
                  <c:v>16.644500000000001</c:v>
                </c:pt>
                <c:pt idx="99">
                  <c:v>16.762699999999999</c:v>
                </c:pt>
                <c:pt idx="100">
                  <c:v>16.828900000000001</c:v>
                </c:pt>
                <c:pt idx="101">
                  <c:v>16.976500000000001</c:v>
                </c:pt>
                <c:pt idx="102">
                  <c:v>17.172699999999999</c:v>
                </c:pt>
                <c:pt idx="103">
                  <c:v>17.320499999999999</c:v>
                </c:pt>
                <c:pt idx="104">
                  <c:v>17.395399999999999</c:v>
                </c:pt>
                <c:pt idx="105">
                  <c:v>17.4635</c:v>
                </c:pt>
                <c:pt idx="106">
                  <c:v>17.488099999999999</c:v>
                </c:pt>
                <c:pt idx="107">
                  <c:v>17.730599999999999</c:v>
                </c:pt>
                <c:pt idx="108">
                  <c:v>17.759499999999999</c:v>
                </c:pt>
                <c:pt idx="109">
                  <c:v>17.833500000000001</c:v>
                </c:pt>
                <c:pt idx="110">
                  <c:v>18.137900000000009</c:v>
                </c:pt>
                <c:pt idx="111">
                  <c:v>18.195</c:v>
                </c:pt>
                <c:pt idx="112">
                  <c:v>18.305399999999999</c:v>
                </c:pt>
                <c:pt idx="113">
                  <c:v>18.39190000000001</c:v>
                </c:pt>
                <c:pt idx="114">
                  <c:v>18.4481</c:v>
                </c:pt>
                <c:pt idx="115">
                  <c:v>18.507200000000001</c:v>
                </c:pt>
                <c:pt idx="116">
                  <c:v>18.561900000000001</c:v>
                </c:pt>
                <c:pt idx="117">
                  <c:v>18.61760000000001</c:v>
                </c:pt>
                <c:pt idx="118">
                  <c:v>18.697700000000012</c:v>
                </c:pt>
                <c:pt idx="119">
                  <c:v>18.768900000000009</c:v>
                </c:pt>
                <c:pt idx="120">
                  <c:v>18.91510000000001</c:v>
                </c:pt>
                <c:pt idx="121">
                  <c:v>18.956500000000009</c:v>
                </c:pt>
                <c:pt idx="122">
                  <c:v>18.9922</c:v>
                </c:pt>
                <c:pt idx="123">
                  <c:v>19.0807</c:v>
                </c:pt>
                <c:pt idx="124">
                  <c:v>19.179500000000012</c:v>
                </c:pt>
                <c:pt idx="125">
                  <c:v>19.217700000000011</c:v>
                </c:pt>
                <c:pt idx="126">
                  <c:v>19.350100000000008</c:v>
                </c:pt>
                <c:pt idx="127">
                  <c:v>19.39960000000001</c:v>
                </c:pt>
                <c:pt idx="128">
                  <c:v>19.571600000000011</c:v>
                </c:pt>
                <c:pt idx="129">
                  <c:v>19.667300000000012</c:v>
                </c:pt>
                <c:pt idx="130">
                  <c:v>19.729400000000009</c:v>
                </c:pt>
                <c:pt idx="131">
                  <c:v>19.784200000000009</c:v>
                </c:pt>
                <c:pt idx="132">
                  <c:v>19.80960000000001</c:v>
                </c:pt>
                <c:pt idx="133">
                  <c:v>19.939800000000009</c:v>
                </c:pt>
                <c:pt idx="134">
                  <c:v>20.043900000000011</c:v>
                </c:pt>
                <c:pt idx="135">
                  <c:v>20.212900000000008</c:v>
                </c:pt>
                <c:pt idx="136">
                  <c:v>20.288900000000009</c:v>
                </c:pt>
                <c:pt idx="137">
                  <c:v>20.4756</c:v>
                </c:pt>
                <c:pt idx="138">
                  <c:v>20.508300000000009</c:v>
                </c:pt>
                <c:pt idx="139">
                  <c:v>20.546300000000009</c:v>
                </c:pt>
                <c:pt idx="140">
                  <c:v>20.61750000000001</c:v>
                </c:pt>
                <c:pt idx="141">
                  <c:v>20.68150000000001</c:v>
                </c:pt>
                <c:pt idx="142">
                  <c:v>20.788499999999999</c:v>
                </c:pt>
                <c:pt idx="143">
                  <c:v>20.821100000000001</c:v>
                </c:pt>
                <c:pt idx="144">
                  <c:v>20.879100000000001</c:v>
                </c:pt>
                <c:pt idx="145">
                  <c:v>21.012700000000009</c:v>
                </c:pt>
                <c:pt idx="146">
                  <c:v>21.45440000000001</c:v>
                </c:pt>
                <c:pt idx="147">
                  <c:v>21.467100000000009</c:v>
                </c:pt>
                <c:pt idx="148">
                  <c:v>21.53830000000001</c:v>
                </c:pt>
                <c:pt idx="149">
                  <c:v>21.58890000000001</c:v>
                </c:pt>
                <c:pt idx="150">
                  <c:v>21.7681</c:v>
                </c:pt>
                <c:pt idx="151">
                  <c:v>21.971600000000009</c:v>
                </c:pt>
                <c:pt idx="152">
                  <c:v>22.06730000000001</c:v>
                </c:pt>
                <c:pt idx="153">
                  <c:v>22.200399999999998</c:v>
                </c:pt>
                <c:pt idx="154">
                  <c:v>23.52320000000001</c:v>
                </c:pt>
                <c:pt idx="155">
                  <c:v>23.872500000000009</c:v>
                </c:pt>
                <c:pt idx="156">
                  <c:v>23.9285</c:v>
                </c:pt>
                <c:pt idx="157">
                  <c:v>23.97590000000001</c:v>
                </c:pt>
                <c:pt idx="158">
                  <c:v>24.150200000000009</c:v>
                </c:pt>
                <c:pt idx="159">
                  <c:v>24.310300000000009</c:v>
                </c:pt>
                <c:pt idx="160">
                  <c:v>24.33400000000001</c:v>
                </c:pt>
                <c:pt idx="161">
                  <c:v>24.66050000000001</c:v>
                </c:pt>
                <c:pt idx="162">
                  <c:v>24.748100000000001</c:v>
                </c:pt>
                <c:pt idx="163">
                  <c:v>24.80980000000001</c:v>
                </c:pt>
                <c:pt idx="164">
                  <c:v>24.848500000000001</c:v>
                </c:pt>
                <c:pt idx="165">
                  <c:v>25.0246</c:v>
                </c:pt>
                <c:pt idx="166">
                  <c:v>25.049900000000001</c:v>
                </c:pt>
                <c:pt idx="167">
                  <c:v>25.0855</c:v>
                </c:pt>
                <c:pt idx="168">
                  <c:v>25.43780000000001</c:v>
                </c:pt>
                <c:pt idx="169">
                  <c:v>25.5274</c:v>
                </c:pt>
                <c:pt idx="170">
                  <c:v>25.5825</c:v>
                </c:pt>
                <c:pt idx="171">
                  <c:v>25.7272</c:v>
                </c:pt>
                <c:pt idx="172">
                  <c:v>25.911999999999999</c:v>
                </c:pt>
                <c:pt idx="173">
                  <c:v>26.015800000000009</c:v>
                </c:pt>
                <c:pt idx="174">
                  <c:v>26.13450000000001</c:v>
                </c:pt>
                <c:pt idx="175">
                  <c:v>26.596800000000009</c:v>
                </c:pt>
                <c:pt idx="176">
                  <c:v>26.765799999999999</c:v>
                </c:pt>
                <c:pt idx="177">
                  <c:v>27.215699999999998</c:v>
                </c:pt>
                <c:pt idx="178">
                  <c:v>27.616700000000009</c:v>
                </c:pt>
                <c:pt idx="179">
                  <c:v>27.779699999999998</c:v>
                </c:pt>
                <c:pt idx="180">
                  <c:v>27.8643</c:v>
                </c:pt>
                <c:pt idx="181">
                  <c:v>28.0166</c:v>
                </c:pt>
                <c:pt idx="182">
                  <c:v>28.23</c:v>
                </c:pt>
                <c:pt idx="183">
                  <c:v>28.442299999999989</c:v>
                </c:pt>
                <c:pt idx="184">
                  <c:v>28.524799999999999</c:v>
                </c:pt>
                <c:pt idx="185">
                  <c:v>28.609199999999991</c:v>
                </c:pt>
                <c:pt idx="186">
                  <c:v>28.680499999999991</c:v>
                </c:pt>
                <c:pt idx="187">
                  <c:v>28.833099999999991</c:v>
                </c:pt>
                <c:pt idx="188">
                  <c:v>28.93579999999999</c:v>
                </c:pt>
                <c:pt idx="189">
                  <c:v>28.979599999999991</c:v>
                </c:pt>
                <c:pt idx="190">
                  <c:v>29.756799999999991</c:v>
                </c:pt>
                <c:pt idx="191">
                  <c:v>29.87029999999999</c:v>
                </c:pt>
                <c:pt idx="192">
                  <c:v>29.92809999999999</c:v>
                </c:pt>
                <c:pt idx="193">
                  <c:v>30.15</c:v>
                </c:pt>
                <c:pt idx="194">
                  <c:v>30.230399999999999</c:v>
                </c:pt>
                <c:pt idx="195">
                  <c:v>30.340299999999999</c:v>
                </c:pt>
                <c:pt idx="196">
                  <c:v>30.4299</c:v>
                </c:pt>
                <c:pt idx="197">
                  <c:v>30.5185</c:v>
                </c:pt>
                <c:pt idx="198">
                  <c:v>30.5732</c:v>
                </c:pt>
                <c:pt idx="199">
                  <c:v>30.673300000000001</c:v>
                </c:pt>
                <c:pt idx="200">
                  <c:v>30.731300000000001</c:v>
                </c:pt>
                <c:pt idx="201">
                  <c:v>30.934999999999999</c:v>
                </c:pt>
                <c:pt idx="202">
                  <c:v>31.085599999999999</c:v>
                </c:pt>
                <c:pt idx="203">
                  <c:v>31.3155</c:v>
                </c:pt>
                <c:pt idx="204">
                  <c:v>31.349499999999999</c:v>
                </c:pt>
                <c:pt idx="205">
                  <c:v>31.421399999999998</c:v>
                </c:pt>
                <c:pt idx="206">
                  <c:v>31.477399999999999</c:v>
                </c:pt>
                <c:pt idx="207">
                  <c:v>31.550699999999999</c:v>
                </c:pt>
                <c:pt idx="208">
                  <c:v>31.6297</c:v>
                </c:pt>
                <c:pt idx="209">
                  <c:v>31.7225</c:v>
                </c:pt>
                <c:pt idx="210">
                  <c:v>32.309700000000007</c:v>
                </c:pt>
                <c:pt idx="211">
                  <c:v>32.334100000000007</c:v>
                </c:pt>
                <c:pt idx="212">
                  <c:v>32.500999999999998</c:v>
                </c:pt>
                <c:pt idx="213">
                  <c:v>32.620400000000011</c:v>
                </c:pt>
                <c:pt idx="214">
                  <c:v>32.799900000000001</c:v>
                </c:pt>
                <c:pt idx="215">
                  <c:v>32.9863</c:v>
                </c:pt>
                <c:pt idx="216">
                  <c:v>33.040799999999997</c:v>
                </c:pt>
                <c:pt idx="217">
                  <c:v>33.111699999999999</c:v>
                </c:pt>
                <c:pt idx="218">
                  <c:v>33.369200000000014</c:v>
                </c:pt>
                <c:pt idx="219">
                  <c:v>33.440899999999999</c:v>
                </c:pt>
                <c:pt idx="220">
                  <c:v>34.7896</c:v>
                </c:pt>
                <c:pt idx="221">
                  <c:v>34.894599999999997</c:v>
                </c:pt>
                <c:pt idx="222">
                  <c:v>35.036099999999998</c:v>
                </c:pt>
                <c:pt idx="223">
                  <c:v>35.060299999999998</c:v>
                </c:pt>
                <c:pt idx="224">
                  <c:v>35.135600000000011</c:v>
                </c:pt>
                <c:pt idx="225">
                  <c:v>35.552900000000001</c:v>
                </c:pt>
                <c:pt idx="226">
                  <c:v>35.715800000000009</c:v>
                </c:pt>
                <c:pt idx="227">
                  <c:v>35.891300000000001</c:v>
                </c:pt>
                <c:pt idx="228">
                  <c:v>36.063800000000001</c:v>
                </c:pt>
                <c:pt idx="229">
                  <c:v>36.2074</c:v>
                </c:pt>
                <c:pt idx="230">
                  <c:v>36.250100000000003</c:v>
                </c:pt>
                <c:pt idx="231">
                  <c:v>36.393300000000004</c:v>
                </c:pt>
                <c:pt idx="232">
                  <c:v>36.513000000000012</c:v>
                </c:pt>
                <c:pt idx="233">
                  <c:v>37.784799999999997</c:v>
                </c:pt>
                <c:pt idx="234">
                  <c:v>38.361400000000003</c:v>
                </c:pt>
                <c:pt idx="235">
                  <c:v>38.470400000000012</c:v>
                </c:pt>
                <c:pt idx="236">
                  <c:v>38.569400000000009</c:v>
                </c:pt>
                <c:pt idx="237">
                  <c:v>38.638600000000011</c:v>
                </c:pt>
                <c:pt idx="238">
                  <c:v>38.977499999999999</c:v>
                </c:pt>
                <c:pt idx="239">
                  <c:v>39.086399999999998</c:v>
                </c:pt>
                <c:pt idx="240">
                  <c:v>39.508899999999997</c:v>
                </c:pt>
                <c:pt idx="241">
                  <c:v>39.593800000000009</c:v>
                </c:pt>
                <c:pt idx="242">
                  <c:v>39.8765</c:v>
                </c:pt>
                <c:pt idx="243">
                  <c:v>40.039400000000001</c:v>
                </c:pt>
                <c:pt idx="244">
                  <c:v>40.075299999999999</c:v>
                </c:pt>
                <c:pt idx="245">
                  <c:v>40.367199999999997</c:v>
                </c:pt>
                <c:pt idx="246">
                  <c:v>40.3947</c:v>
                </c:pt>
                <c:pt idx="247">
                  <c:v>40.682299999999998</c:v>
                </c:pt>
                <c:pt idx="248">
                  <c:v>40.729100000000003</c:v>
                </c:pt>
                <c:pt idx="249">
                  <c:v>40.906699999999987</c:v>
                </c:pt>
                <c:pt idx="250">
                  <c:v>41.167899999999989</c:v>
                </c:pt>
                <c:pt idx="251">
                  <c:v>41.6526</c:v>
                </c:pt>
                <c:pt idx="252">
                  <c:v>41.753899999999987</c:v>
                </c:pt>
                <c:pt idx="253">
                  <c:v>42.065399999999997</c:v>
                </c:pt>
                <c:pt idx="254">
                  <c:v>42.192999999999998</c:v>
                </c:pt>
                <c:pt idx="255">
                  <c:v>42.262700000000002</c:v>
                </c:pt>
                <c:pt idx="256">
                  <c:v>42.443499999999993</c:v>
                </c:pt>
                <c:pt idx="257">
                  <c:v>42.789200000000001</c:v>
                </c:pt>
                <c:pt idx="258">
                  <c:v>42.956099999999992</c:v>
                </c:pt>
                <c:pt idx="259">
                  <c:v>43.7761</c:v>
                </c:pt>
                <c:pt idx="260">
                  <c:v>44.287799999999983</c:v>
                </c:pt>
                <c:pt idx="261">
                  <c:v>44.40649999999998</c:v>
                </c:pt>
                <c:pt idx="262">
                  <c:v>45.636199999999981</c:v>
                </c:pt>
                <c:pt idx="263">
                  <c:v>46.116399999999999</c:v>
                </c:pt>
                <c:pt idx="264">
                  <c:v>46.252200000000002</c:v>
                </c:pt>
                <c:pt idx="265">
                  <c:v>46.315599999999989</c:v>
                </c:pt>
                <c:pt idx="266">
                  <c:v>46.430599999999998</c:v>
                </c:pt>
                <c:pt idx="267">
                  <c:v>46.8</c:v>
                </c:pt>
                <c:pt idx="268">
                  <c:v>46.846899999999998</c:v>
                </c:pt>
                <c:pt idx="269">
                  <c:v>47.053599999999989</c:v>
                </c:pt>
                <c:pt idx="270">
                  <c:v>47.222999999999999</c:v>
                </c:pt>
                <c:pt idx="271">
                  <c:v>47.322200000000009</c:v>
                </c:pt>
                <c:pt idx="272">
                  <c:v>47.386299999999999</c:v>
                </c:pt>
                <c:pt idx="273">
                  <c:v>47.907600000000002</c:v>
                </c:pt>
                <c:pt idx="274">
                  <c:v>48.318100000000001</c:v>
                </c:pt>
                <c:pt idx="275">
                  <c:v>48.464300000000001</c:v>
                </c:pt>
                <c:pt idx="276">
                  <c:v>48.509700000000002</c:v>
                </c:pt>
                <c:pt idx="277">
                  <c:v>49.098500000000001</c:v>
                </c:pt>
                <c:pt idx="278">
                  <c:v>50.014000000000003</c:v>
                </c:pt>
                <c:pt idx="279">
                  <c:v>50.174799999999998</c:v>
                </c:pt>
                <c:pt idx="280">
                  <c:v>50.229800000000012</c:v>
                </c:pt>
                <c:pt idx="281">
                  <c:v>50.650300000000001</c:v>
                </c:pt>
                <c:pt idx="282">
                  <c:v>50.921300000000002</c:v>
                </c:pt>
                <c:pt idx="283">
                  <c:v>51.057699999999997</c:v>
                </c:pt>
                <c:pt idx="284">
                  <c:v>51.093600000000009</c:v>
                </c:pt>
                <c:pt idx="285">
                  <c:v>51.279299999999999</c:v>
                </c:pt>
                <c:pt idx="286">
                  <c:v>51.366799999999998</c:v>
                </c:pt>
                <c:pt idx="287">
                  <c:v>51.712699999999998</c:v>
                </c:pt>
                <c:pt idx="288">
                  <c:v>51.892499999999998</c:v>
                </c:pt>
                <c:pt idx="289">
                  <c:v>51.9831</c:v>
                </c:pt>
                <c:pt idx="290">
                  <c:v>52.919600000000003</c:v>
                </c:pt>
                <c:pt idx="291">
                  <c:v>53.241300000000003</c:v>
                </c:pt>
                <c:pt idx="292">
                  <c:v>53.331099999999999</c:v>
                </c:pt>
                <c:pt idx="293">
                  <c:v>53.725700000000003</c:v>
                </c:pt>
                <c:pt idx="294">
                  <c:v>53.906799999999997</c:v>
                </c:pt>
                <c:pt idx="295">
                  <c:v>54.039699999999989</c:v>
                </c:pt>
                <c:pt idx="296">
                  <c:v>54.710099999999997</c:v>
                </c:pt>
                <c:pt idx="297">
                  <c:v>55.760800000000003</c:v>
                </c:pt>
                <c:pt idx="298">
                  <c:v>55.86</c:v>
                </c:pt>
                <c:pt idx="299">
                  <c:v>56.5959</c:v>
                </c:pt>
                <c:pt idx="300">
                  <c:v>56.979100000000003</c:v>
                </c:pt>
                <c:pt idx="301">
                  <c:v>57.074000000000012</c:v>
                </c:pt>
                <c:pt idx="302">
                  <c:v>57.868899999999996</c:v>
                </c:pt>
                <c:pt idx="303">
                  <c:v>58.138600000000011</c:v>
                </c:pt>
                <c:pt idx="304">
                  <c:v>58.265500000000003</c:v>
                </c:pt>
                <c:pt idx="305">
                  <c:v>58.443100000000001</c:v>
                </c:pt>
                <c:pt idx="306">
                  <c:v>58.927799999999998</c:v>
                </c:pt>
                <c:pt idx="307">
                  <c:v>58.966499999999989</c:v>
                </c:pt>
                <c:pt idx="308">
                  <c:v>59.921799999999998</c:v>
                </c:pt>
                <c:pt idx="309">
                  <c:v>59.937599999999989</c:v>
                </c:pt>
                <c:pt idx="310">
                  <c:v>59.985799999999998</c:v>
                </c:pt>
                <c:pt idx="311">
                  <c:v>60.996099999999998</c:v>
                </c:pt>
                <c:pt idx="312">
                  <c:v>61.118200000000009</c:v>
                </c:pt>
                <c:pt idx="313">
                  <c:v>61.461500000000001</c:v>
                </c:pt>
                <c:pt idx="314">
                  <c:v>62.28520000000001</c:v>
                </c:pt>
                <c:pt idx="315">
                  <c:v>63.032899999999998</c:v>
                </c:pt>
                <c:pt idx="316">
                  <c:v>63.20600000000001</c:v>
                </c:pt>
                <c:pt idx="317">
                  <c:v>64.229399999999998</c:v>
                </c:pt>
                <c:pt idx="318">
                  <c:v>64.331999999999994</c:v>
                </c:pt>
                <c:pt idx="319">
                  <c:v>64.636300000000006</c:v>
                </c:pt>
                <c:pt idx="320">
                  <c:v>64.927400000000006</c:v>
                </c:pt>
                <c:pt idx="321">
                  <c:v>65.046599999999998</c:v>
                </c:pt>
                <c:pt idx="322">
                  <c:v>65.099500000000006</c:v>
                </c:pt>
                <c:pt idx="323">
                  <c:v>65.621599999999987</c:v>
                </c:pt>
                <c:pt idx="324">
                  <c:v>65.764899999999997</c:v>
                </c:pt>
                <c:pt idx="325">
                  <c:v>65.836100000000002</c:v>
                </c:pt>
                <c:pt idx="326">
                  <c:v>67.014600000000002</c:v>
                </c:pt>
                <c:pt idx="327">
                  <c:v>67.587999999999994</c:v>
                </c:pt>
                <c:pt idx="328">
                  <c:v>67.69589999999998</c:v>
                </c:pt>
                <c:pt idx="329">
                  <c:v>67.7898</c:v>
                </c:pt>
                <c:pt idx="330">
                  <c:v>68.2697</c:v>
                </c:pt>
                <c:pt idx="331">
                  <c:v>68.364599999999996</c:v>
                </c:pt>
                <c:pt idx="332">
                  <c:v>68.415499999999994</c:v>
                </c:pt>
                <c:pt idx="333">
                  <c:v>68.793000000000006</c:v>
                </c:pt>
                <c:pt idx="334">
                  <c:v>69.341899999999995</c:v>
                </c:pt>
                <c:pt idx="335">
                  <c:v>69.403000000000006</c:v>
                </c:pt>
                <c:pt idx="336">
                  <c:v>69.493799999999993</c:v>
                </c:pt>
                <c:pt idx="337">
                  <c:v>69.8934</c:v>
                </c:pt>
                <c:pt idx="338">
                  <c:v>70.289000000000001</c:v>
                </c:pt>
                <c:pt idx="339">
                  <c:v>70.3386</c:v>
                </c:pt>
                <c:pt idx="340">
                  <c:v>70.429400000000001</c:v>
                </c:pt>
                <c:pt idx="341">
                  <c:v>70.898300000000006</c:v>
                </c:pt>
                <c:pt idx="342">
                  <c:v>71.037800000000004</c:v>
                </c:pt>
                <c:pt idx="343">
                  <c:v>71.308599999999998</c:v>
                </c:pt>
                <c:pt idx="344">
                  <c:v>71.654999999999987</c:v>
                </c:pt>
                <c:pt idx="345">
                  <c:v>71.730999999999995</c:v>
                </c:pt>
                <c:pt idx="346">
                  <c:v>71.786900000000003</c:v>
                </c:pt>
                <c:pt idx="347">
                  <c:v>71.852299999999985</c:v>
                </c:pt>
                <c:pt idx="348">
                  <c:v>72.009600000000006</c:v>
                </c:pt>
                <c:pt idx="349">
                  <c:v>72.959300000000013</c:v>
                </c:pt>
                <c:pt idx="350">
                  <c:v>73.002600000000001</c:v>
                </c:pt>
                <c:pt idx="351">
                  <c:v>73.386700000000005</c:v>
                </c:pt>
                <c:pt idx="352">
                  <c:v>73.665399999999991</c:v>
                </c:pt>
                <c:pt idx="353">
                  <c:v>74.852499999999992</c:v>
                </c:pt>
                <c:pt idx="354">
                  <c:v>75.099800000000002</c:v>
                </c:pt>
                <c:pt idx="355">
                  <c:v>75.165999999999983</c:v>
                </c:pt>
                <c:pt idx="356">
                  <c:v>75.202699999999993</c:v>
                </c:pt>
                <c:pt idx="357">
                  <c:v>75.800899999999999</c:v>
                </c:pt>
                <c:pt idx="358">
                  <c:v>75.906800000000004</c:v>
                </c:pt>
                <c:pt idx="359">
                  <c:v>75.932200000000023</c:v>
                </c:pt>
                <c:pt idx="360">
                  <c:v>76.273300000000006</c:v>
                </c:pt>
                <c:pt idx="361">
                  <c:v>76.390300000000011</c:v>
                </c:pt>
                <c:pt idx="362">
                  <c:v>76.422900000000013</c:v>
                </c:pt>
                <c:pt idx="363">
                  <c:v>76.573600000000013</c:v>
                </c:pt>
                <c:pt idx="364">
                  <c:v>76.798300000000012</c:v>
                </c:pt>
                <c:pt idx="365">
                  <c:v>77.107800000000012</c:v>
                </c:pt>
                <c:pt idx="366">
                  <c:v>78.586200000000005</c:v>
                </c:pt>
                <c:pt idx="367">
                  <c:v>78.644200000000026</c:v>
                </c:pt>
                <c:pt idx="368">
                  <c:v>80.103100000000012</c:v>
                </c:pt>
                <c:pt idx="369">
                  <c:v>81.465000000000032</c:v>
                </c:pt>
                <c:pt idx="370">
                  <c:v>81.621100000000013</c:v>
                </c:pt>
                <c:pt idx="371">
                  <c:v>81.964900000000014</c:v>
                </c:pt>
                <c:pt idx="372">
                  <c:v>83.078100000000006</c:v>
                </c:pt>
                <c:pt idx="373">
                  <c:v>83.101700000000008</c:v>
                </c:pt>
                <c:pt idx="374">
                  <c:v>83.235800000000012</c:v>
                </c:pt>
                <c:pt idx="375">
                  <c:v>83.456700000000012</c:v>
                </c:pt>
                <c:pt idx="376">
                  <c:v>83.482100000000031</c:v>
                </c:pt>
                <c:pt idx="377">
                  <c:v>84.105600000000038</c:v>
                </c:pt>
                <c:pt idx="378">
                  <c:v>84.211700000000036</c:v>
                </c:pt>
                <c:pt idx="379">
                  <c:v>84.888600000000039</c:v>
                </c:pt>
                <c:pt idx="380">
                  <c:v>84.991700000000023</c:v>
                </c:pt>
                <c:pt idx="381">
                  <c:v>85.869700000000023</c:v>
                </c:pt>
                <c:pt idx="382">
                  <c:v>85.957700000000031</c:v>
                </c:pt>
                <c:pt idx="383">
                  <c:v>87.004300000000029</c:v>
                </c:pt>
                <c:pt idx="384">
                  <c:v>87.499100000000027</c:v>
                </c:pt>
                <c:pt idx="385">
                  <c:v>87.597300000000033</c:v>
                </c:pt>
                <c:pt idx="386">
                  <c:v>88.507600000000053</c:v>
                </c:pt>
                <c:pt idx="387">
                  <c:v>88.81500000000004</c:v>
                </c:pt>
                <c:pt idx="388">
                  <c:v>89.202800000000039</c:v>
                </c:pt>
                <c:pt idx="389">
                  <c:v>89.574200000000033</c:v>
                </c:pt>
                <c:pt idx="390">
                  <c:v>89.82810000000002</c:v>
                </c:pt>
                <c:pt idx="391">
                  <c:v>89.934000000000054</c:v>
                </c:pt>
                <c:pt idx="392">
                  <c:v>90.44060000000006</c:v>
                </c:pt>
                <c:pt idx="393">
                  <c:v>91.33340000000004</c:v>
                </c:pt>
                <c:pt idx="394">
                  <c:v>91.720900000000043</c:v>
                </c:pt>
                <c:pt idx="395">
                  <c:v>91.791100000000057</c:v>
                </c:pt>
                <c:pt idx="396">
                  <c:v>92.282600000000045</c:v>
                </c:pt>
                <c:pt idx="397">
                  <c:v>92.518700000000038</c:v>
                </c:pt>
                <c:pt idx="398">
                  <c:v>93.19470000000004</c:v>
                </c:pt>
                <c:pt idx="399">
                  <c:v>94.397800000000046</c:v>
                </c:pt>
                <c:pt idx="400">
                  <c:v>95.278500000000051</c:v>
                </c:pt>
                <c:pt idx="401">
                  <c:v>96.305000000000049</c:v>
                </c:pt>
                <c:pt idx="402">
                  <c:v>97.265600000000063</c:v>
                </c:pt>
                <c:pt idx="403">
                  <c:v>97.970600000000033</c:v>
                </c:pt>
                <c:pt idx="404">
                  <c:v>98.072900000000033</c:v>
                </c:pt>
                <c:pt idx="405">
                  <c:v>98.796400000000062</c:v>
                </c:pt>
                <c:pt idx="406">
                  <c:v>98.992000000000047</c:v>
                </c:pt>
                <c:pt idx="407">
                  <c:v>99.052100000000053</c:v>
                </c:pt>
                <c:pt idx="408">
                  <c:v>99.08670000000005</c:v>
                </c:pt>
                <c:pt idx="409">
                  <c:v>99.560100000000062</c:v>
                </c:pt>
                <c:pt idx="410">
                  <c:v>99.643600000000063</c:v>
                </c:pt>
                <c:pt idx="411">
                  <c:v>99.882800000000032</c:v>
                </c:pt>
                <c:pt idx="412">
                  <c:v>100.23610000000011</c:v>
                </c:pt>
                <c:pt idx="413">
                  <c:v>101.50790000000011</c:v>
                </c:pt>
                <c:pt idx="414">
                  <c:v>101.6142000000001</c:v>
                </c:pt>
                <c:pt idx="415">
                  <c:v>101.9033000000001</c:v>
                </c:pt>
                <c:pt idx="416">
                  <c:v>102.6285</c:v>
                </c:pt>
                <c:pt idx="417">
                  <c:v>102.9978000000001</c:v>
                </c:pt>
                <c:pt idx="418">
                  <c:v>103.1234</c:v>
                </c:pt>
                <c:pt idx="419">
                  <c:v>103.2205000000001</c:v>
                </c:pt>
                <c:pt idx="420">
                  <c:v>104.5343000000001</c:v>
                </c:pt>
                <c:pt idx="421">
                  <c:v>104.6374000000001</c:v>
                </c:pt>
                <c:pt idx="422">
                  <c:v>105.5515000000001</c:v>
                </c:pt>
                <c:pt idx="423">
                  <c:v>106.04730000000011</c:v>
                </c:pt>
                <c:pt idx="424">
                  <c:v>106.09820000000011</c:v>
                </c:pt>
                <c:pt idx="425">
                  <c:v>106.3840000000001</c:v>
                </c:pt>
                <c:pt idx="426">
                  <c:v>106.9177000000001</c:v>
                </c:pt>
                <c:pt idx="427">
                  <c:v>107.3716000000001</c:v>
                </c:pt>
                <c:pt idx="428">
                  <c:v>107.7522000000001</c:v>
                </c:pt>
                <c:pt idx="429">
                  <c:v>107.98230000000009</c:v>
                </c:pt>
                <c:pt idx="430">
                  <c:v>109.4932000000001</c:v>
                </c:pt>
                <c:pt idx="431">
                  <c:v>109.66420000000009</c:v>
                </c:pt>
                <c:pt idx="432">
                  <c:v>109.7914000000001</c:v>
                </c:pt>
                <c:pt idx="433">
                  <c:v>111.39150000000009</c:v>
                </c:pt>
                <c:pt idx="434">
                  <c:v>112.04310000000009</c:v>
                </c:pt>
                <c:pt idx="435">
                  <c:v>112.4798000000001</c:v>
                </c:pt>
                <c:pt idx="436">
                  <c:v>114.6258000000001</c:v>
                </c:pt>
                <c:pt idx="437">
                  <c:v>115.8107000000001</c:v>
                </c:pt>
                <c:pt idx="438">
                  <c:v>115.91550000000009</c:v>
                </c:pt>
                <c:pt idx="439">
                  <c:v>116.20960000000009</c:v>
                </c:pt>
                <c:pt idx="440">
                  <c:v>116.6799</c:v>
                </c:pt>
                <c:pt idx="441">
                  <c:v>116.93730000000011</c:v>
                </c:pt>
                <c:pt idx="442">
                  <c:v>117.03710000000009</c:v>
                </c:pt>
                <c:pt idx="443">
                  <c:v>117.40730000000011</c:v>
                </c:pt>
                <c:pt idx="444">
                  <c:v>117.9603000000001</c:v>
                </c:pt>
                <c:pt idx="445">
                  <c:v>118.6759</c:v>
                </c:pt>
                <c:pt idx="446">
                  <c:v>119.0111000000001</c:v>
                </c:pt>
                <c:pt idx="447">
                  <c:v>119.2123000000001</c:v>
                </c:pt>
                <c:pt idx="448">
                  <c:v>120.2573000000001</c:v>
                </c:pt>
                <c:pt idx="449">
                  <c:v>121.4897000000001</c:v>
                </c:pt>
                <c:pt idx="450">
                  <c:v>121.9799000000001</c:v>
                </c:pt>
                <c:pt idx="451">
                  <c:v>122.7099000000001</c:v>
                </c:pt>
                <c:pt idx="452">
                  <c:v>123.0287</c:v>
                </c:pt>
                <c:pt idx="453">
                  <c:v>123.2874000000001</c:v>
                </c:pt>
                <c:pt idx="454">
                  <c:v>123.3614000000001</c:v>
                </c:pt>
                <c:pt idx="455">
                  <c:v>123.55029999999999</c:v>
                </c:pt>
                <c:pt idx="456">
                  <c:v>123.7488000000001</c:v>
                </c:pt>
                <c:pt idx="457">
                  <c:v>123.94070000000011</c:v>
                </c:pt>
                <c:pt idx="458">
                  <c:v>125.3415000000001</c:v>
                </c:pt>
                <c:pt idx="459">
                  <c:v>125.5145000000001</c:v>
                </c:pt>
                <c:pt idx="460">
                  <c:v>126.0646000000001</c:v>
                </c:pt>
                <c:pt idx="461">
                  <c:v>126.3678000000001</c:v>
                </c:pt>
                <c:pt idx="462">
                  <c:v>127.8562000000001</c:v>
                </c:pt>
                <c:pt idx="463">
                  <c:v>128.13170000000011</c:v>
                </c:pt>
                <c:pt idx="464">
                  <c:v>129.40340000000009</c:v>
                </c:pt>
                <c:pt idx="465">
                  <c:v>132.28840000000011</c:v>
                </c:pt>
                <c:pt idx="466">
                  <c:v>132.77990000000011</c:v>
                </c:pt>
                <c:pt idx="467">
                  <c:v>133.27529999999999</c:v>
                </c:pt>
                <c:pt idx="468">
                  <c:v>133.36490000000009</c:v>
                </c:pt>
                <c:pt idx="469">
                  <c:v>133.44940000000011</c:v>
                </c:pt>
                <c:pt idx="470">
                  <c:v>134.43850000000009</c:v>
                </c:pt>
                <c:pt idx="471">
                  <c:v>135.03160000000011</c:v>
                </c:pt>
                <c:pt idx="472">
                  <c:v>135.36630000000011</c:v>
                </c:pt>
                <c:pt idx="473">
                  <c:v>135.85100000000011</c:v>
                </c:pt>
                <c:pt idx="474">
                  <c:v>136.21</c:v>
                </c:pt>
                <c:pt idx="475">
                  <c:v>136.96920000000009</c:v>
                </c:pt>
                <c:pt idx="476">
                  <c:v>137.79759999999999</c:v>
                </c:pt>
                <c:pt idx="477">
                  <c:v>137.93680000000001</c:v>
                </c:pt>
                <c:pt idx="478">
                  <c:v>138.41120000000001</c:v>
                </c:pt>
                <c:pt idx="479">
                  <c:v>138.99840000000009</c:v>
                </c:pt>
                <c:pt idx="480">
                  <c:v>139.25700000000001</c:v>
                </c:pt>
                <c:pt idx="481">
                  <c:v>139.79429999999999</c:v>
                </c:pt>
                <c:pt idx="482">
                  <c:v>140.02670000000001</c:v>
                </c:pt>
                <c:pt idx="483">
                  <c:v>141.0566</c:v>
                </c:pt>
                <c:pt idx="484">
                  <c:v>141.9367</c:v>
                </c:pt>
                <c:pt idx="485">
                  <c:v>142.23079999999999</c:v>
                </c:pt>
                <c:pt idx="486">
                  <c:v>142.26439999999999</c:v>
                </c:pt>
                <c:pt idx="487">
                  <c:v>143.21109999999999</c:v>
                </c:pt>
                <c:pt idx="488">
                  <c:v>143.30680000000001</c:v>
                </c:pt>
                <c:pt idx="489">
                  <c:v>143.48009999999999</c:v>
                </c:pt>
                <c:pt idx="490">
                  <c:v>143.62629999999999</c:v>
                </c:pt>
                <c:pt idx="491">
                  <c:v>143.71709999999999</c:v>
                </c:pt>
                <c:pt idx="492">
                  <c:v>143.92750000000001</c:v>
                </c:pt>
                <c:pt idx="493">
                  <c:v>144.0214</c:v>
                </c:pt>
                <c:pt idx="494">
                  <c:v>144.93510000000001</c:v>
                </c:pt>
                <c:pt idx="495">
                  <c:v>145.0625</c:v>
                </c:pt>
                <c:pt idx="496">
                  <c:v>145.15110000000001</c:v>
                </c:pt>
                <c:pt idx="497">
                  <c:v>145.36940000000001</c:v>
                </c:pt>
                <c:pt idx="498">
                  <c:v>146.23939999999999</c:v>
                </c:pt>
                <c:pt idx="499">
                  <c:v>146.3143</c:v>
                </c:pt>
                <c:pt idx="500">
                  <c:v>146.69999999999999</c:v>
                </c:pt>
                <c:pt idx="501">
                  <c:v>147.2347</c:v>
                </c:pt>
                <c:pt idx="502">
                  <c:v>147.54920000000001</c:v>
                </c:pt>
                <c:pt idx="503">
                  <c:v>148.37289999999999</c:v>
                </c:pt>
                <c:pt idx="504">
                  <c:v>149.32210000000009</c:v>
                </c:pt>
                <c:pt idx="505">
                  <c:v>149.78120000000001</c:v>
                </c:pt>
                <c:pt idx="506">
                  <c:v>150.06370000000001</c:v>
                </c:pt>
                <c:pt idx="507">
                  <c:v>150.49220000000011</c:v>
                </c:pt>
                <c:pt idx="508">
                  <c:v>151.28120000000001</c:v>
                </c:pt>
                <c:pt idx="509">
                  <c:v>151.9800000000001</c:v>
                </c:pt>
                <c:pt idx="510">
                  <c:v>152.12180000000001</c:v>
                </c:pt>
                <c:pt idx="511">
                  <c:v>152.2758</c:v>
                </c:pt>
                <c:pt idx="512">
                  <c:v>152.63290000000001</c:v>
                </c:pt>
                <c:pt idx="513">
                  <c:v>152.64250000000001</c:v>
                </c:pt>
                <c:pt idx="514">
                  <c:v>153.2106</c:v>
                </c:pt>
                <c:pt idx="515">
                  <c:v>153.38159999999999</c:v>
                </c:pt>
                <c:pt idx="516">
                  <c:v>155.6592</c:v>
                </c:pt>
                <c:pt idx="517">
                  <c:v>156.59059999999999</c:v>
                </c:pt>
                <c:pt idx="518">
                  <c:v>156.80099999999999</c:v>
                </c:pt>
                <c:pt idx="519">
                  <c:v>157.39340000000001</c:v>
                </c:pt>
                <c:pt idx="520">
                  <c:v>158.30940000000001</c:v>
                </c:pt>
                <c:pt idx="521">
                  <c:v>158.69909999999999</c:v>
                </c:pt>
                <c:pt idx="522">
                  <c:v>159.0401</c:v>
                </c:pt>
                <c:pt idx="523">
                  <c:v>159.68510000000001</c:v>
                </c:pt>
                <c:pt idx="524">
                  <c:v>159.9478</c:v>
                </c:pt>
                <c:pt idx="525">
                  <c:v>160.25110000000001</c:v>
                </c:pt>
                <c:pt idx="526">
                  <c:v>160.81</c:v>
                </c:pt>
                <c:pt idx="527">
                  <c:v>161.33320000000001</c:v>
                </c:pt>
                <c:pt idx="528">
                  <c:v>161.61590000000001</c:v>
                </c:pt>
                <c:pt idx="529">
                  <c:v>161.7098</c:v>
                </c:pt>
                <c:pt idx="530">
                  <c:v>162.7397</c:v>
                </c:pt>
                <c:pt idx="531">
                  <c:v>163.24799999999999</c:v>
                </c:pt>
                <c:pt idx="532">
                  <c:v>163.37530000000001</c:v>
                </c:pt>
                <c:pt idx="533">
                  <c:v>164.13509999999999</c:v>
                </c:pt>
                <c:pt idx="534">
                  <c:v>164.98490000000001</c:v>
                </c:pt>
                <c:pt idx="535">
                  <c:v>165.45920000000001</c:v>
                </c:pt>
                <c:pt idx="536">
                  <c:v>166.148</c:v>
                </c:pt>
                <c:pt idx="537">
                  <c:v>166.5487</c:v>
                </c:pt>
                <c:pt idx="538">
                  <c:v>167.5</c:v>
                </c:pt>
                <c:pt idx="539">
                  <c:v>167.79830000000001</c:v>
                </c:pt>
                <c:pt idx="540">
                  <c:v>168.6687</c:v>
                </c:pt>
                <c:pt idx="541">
                  <c:v>169.5933</c:v>
                </c:pt>
                <c:pt idx="542">
                  <c:v>169.774</c:v>
                </c:pt>
                <c:pt idx="543">
                  <c:v>171.14150000000001</c:v>
                </c:pt>
                <c:pt idx="544">
                  <c:v>171.65110000000001</c:v>
                </c:pt>
                <c:pt idx="545">
                  <c:v>172.27189999999999</c:v>
                </c:pt>
                <c:pt idx="546">
                  <c:v>172.768</c:v>
                </c:pt>
                <c:pt idx="547">
                  <c:v>174.31299999999999</c:v>
                </c:pt>
                <c:pt idx="548">
                  <c:v>174.92779999999999</c:v>
                </c:pt>
                <c:pt idx="549">
                  <c:v>175.78720000000001</c:v>
                </c:pt>
                <c:pt idx="550">
                  <c:v>176.82740000000001</c:v>
                </c:pt>
                <c:pt idx="551">
                  <c:v>177.4503</c:v>
                </c:pt>
                <c:pt idx="552">
                  <c:v>177.8261</c:v>
                </c:pt>
                <c:pt idx="553">
                  <c:v>178.27330000000001</c:v>
                </c:pt>
                <c:pt idx="554">
                  <c:v>179.2861</c:v>
                </c:pt>
                <c:pt idx="555">
                  <c:v>179.80789999999999</c:v>
                </c:pt>
                <c:pt idx="556">
                  <c:v>180.7296</c:v>
                </c:pt>
                <c:pt idx="557">
                  <c:v>181.6601</c:v>
                </c:pt>
                <c:pt idx="558">
                  <c:v>181.86779999999999</c:v>
                </c:pt>
                <c:pt idx="559">
                  <c:v>182.15790000000001</c:v>
                </c:pt>
                <c:pt idx="560">
                  <c:v>183.09960000000001</c:v>
                </c:pt>
                <c:pt idx="561">
                  <c:v>183.19040000000001</c:v>
                </c:pt>
                <c:pt idx="562">
                  <c:v>183.3193</c:v>
                </c:pt>
                <c:pt idx="563">
                  <c:v>183.4965</c:v>
                </c:pt>
                <c:pt idx="564">
                  <c:v>184.28299999999999</c:v>
                </c:pt>
                <c:pt idx="565">
                  <c:v>184.30840000000001</c:v>
                </c:pt>
                <c:pt idx="566">
                  <c:v>185.11459999999991</c:v>
                </c:pt>
                <c:pt idx="567">
                  <c:v>186.43899999999999</c:v>
                </c:pt>
                <c:pt idx="568">
                  <c:v>186.89490000000001</c:v>
                </c:pt>
                <c:pt idx="569">
                  <c:v>189.11420000000001</c:v>
                </c:pt>
                <c:pt idx="570">
                  <c:v>189.85650000000001</c:v>
                </c:pt>
                <c:pt idx="571">
                  <c:v>190.11479999999989</c:v>
                </c:pt>
                <c:pt idx="572">
                  <c:v>190.5669</c:v>
                </c:pt>
                <c:pt idx="573">
                  <c:v>190.95269999999999</c:v>
                </c:pt>
                <c:pt idx="574">
                  <c:v>191.6268</c:v>
                </c:pt>
                <c:pt idx="575">
                  <c:v>191.90399999999991</c:v>
                </c:pt>
                <c:pt idx="576">
                  <c:v>193.1460999999999</c:v>
                </c:pt>
                <c:pt idx="577">
                  <c:v>193.3723</c:v>
                </c:pt>
                <c:pt idx="578">
                  <c:v>193.51009999999991</c:v>
                </c:pt>
                <c:pt idx="579">
                  <c:v>193.61389999999989</c:v>
                </c:pt>
                <c:pt idx="580">
                  <c:v>193.95590000000001</c:v>
                </c:pt>
                <c:pt idx="581">
                  <c:v>194.56010000000001</c:v>
                </c:pt>
                <c:pt idx="582">
                  <c:v>194.62020000000001</c:v>
                </c:pt>
                <c:pt idx="583">
                  <c:v>196.3434</c:v>
                </c:pt>
                <c:pt idx="584">
                  <c:v>196.9076</c:v>
                </c:pt>
                <c:pt idx="585">
                  <c:v>197.40989999999991</c:v>
                </c:pt>
                <c:pt idx="586">
                  <c:v>197.79839999999999</c:v>
                </c:pt>
                <c:pt idx="587">
                  <c:v>198.3511</c:v>
                </c:pt>
                <c:pt idx="588">
                  <c:v>198.40509999999989</c:v>
                </c:pt>
                <c:pt idx="589">
                  <c:v>198.91079999999999</c:v>
                </c:pt>
                <c:pt idx="590">
                  <c:v>199.15559999999999</c:v>
                </c:pt>
                <c:pt idx="591">
                  <c:v>200.22009999999989</c:v>
                </c:pt>
                <c:pt idx="592">
                  <c:v>201.56219999999999</c:v>
                </c:pt>
                <c:pt idx="593">
                  <c:v>202.99469999999999</c:v>
                </c:pt>
                <c:pt idx="594">
                  <c:v>204.13109999999989</c:v>
                </c:pt>
                <c:pt idx="595">
                  <c:v>204.93419999999989</c:v>
                </c:pt>
                <c:pt idx="596">
                  <c:v>205.22210000000001</c:v>
                </c:pt>
                <c:pt idx="597">
                  <c:v>205.34119999999999</c:v>
                </c:pt>
                <c:pt idx="598">
                  <c:v>205.90919999999991</c:v>
                </c:pt>
                <c:pt idx="599">
                  <c:v>207.22640000000001</c:v>
                </c:pt>
                <c:pt idx="600">
                  <c:v>207.8819</c:v>
                </c:pt>
                <c:pt idx="601">
                  <c:v>208.48349999999999</c:v>
                </c:pt>
                <c:pt idx="602">
                  <c:v>209.1585</c:v>
                </c:pt>
                <c:pt idx="603">
                  <c:v>210.13359999999989</c:v>
                </c:pt>
                <c:pt idx="604">
                  <c:v>210.98140000000001</c:v>
                </c:pt>
                <c:pt idx="605">
                  <c:v>211.02999999999989</c:v>
                </c:pt>
                <c:pt idx="606">
                  <c:v>211.52879999999999</c:v>
                </c:pt>
                <c:pt idx="607">
                  <c:v>211.82900000000001</c:v>
                </c:pt>
                <c:pt idx="608">
                  <c:v>213.25640000000001</c:v>
                </c:pt>
                <c:pt idx="609">
                  <c:v>213.53110000000001</c:v>
                </c:pt>
                <c:pt idx="610">
                  <c:v>215.18709999999999</c:v>
                </c:pt>
                <c:pt idx="611">
                  <c:v>215.87399999999991</c:v>
                </c:pt>
                <c:pt idx="612">
                  <c:v>216.0582</c:v>
                </c:pt>
                <c:pt idx="613">
                  <c:v>216.58160000000001</c:v>
                </c:pt>
                <c:pt idx="614">
                  <c:v>218.21549999999999</c:v>
                </c:pt>
                <c:pt idx="615">
                  <c:v>218.3321</c:v>
                </c:pt>
                <c:pt idx="616">
                  <c:v>218.60959999999989</c:v>
                </c:pt>
                <c:pt idx="617">
                  <c:v>219.25399999999999</c:v>
                </c:pt>
                <c:pt idx="618">
                  <c:v>219.8954</c:v>
                </c:pt>
                <c:pt idx="619">
                  <c:v>221.11479999999989</c:v>
                </c:pt>
                <c:pt idx="620">
                  <c:v>222.46109999999999</c:v>
                </c:pt>
                <c:pt idx="621">
                  <c:v>223.25530000000001</c:v>
                </c:pt>
                <c:pt idx="622">
                  <c:v>223.73070000000001</c:v>
                </c:pt>
                <c:pt idx="623">
                  <c:v>223.9641</c:v>
                </c:pt>
                <c:pt idx="624">
                  <c:v>224.84370000000001</c:v>
                </c:pt>
                <c:pt idx="625">
                  <c:v>225.9922</c:v>
                </c:pt>
                <c:pt idx="626">
                  <c:v>226.35759999999999</c:v>
                </c:pt>
                <c:pt idx="627">
                  <c:v>226.44200000000001</c:v>
                </c:pt>
                <c:pt idx="628">
                  <c:v>227.11070000000001</c:v>
                </c:pt>
                <c:pt idx="629">
                  <c:v>227.1634</c:v>
                </c:pt>
                <c:pt idx="630">
                  <c:v>227.88919999999999</c:v>
                </c:pt>
                <c:pt idx="631">
                  <c:v>229.00120000000001</c:v>
                </c:pt>
                <c:pt idx="632">
                  <c:v>230.39619999999999</c:v>
                </c:pt>
                <c:pt idx="633">
                  <c:v>231.68709999999999</c:v>
                </c:pt>
                <c:pt idx="634">
                  <c:v>232.1849</c:v>
                </c:pt>
                <c:pt idx="635">
                  <c:v>233.11269999999999</c:v>
                </c:pt>
                <c:pt idx="636">
                  <c:v>233.37780000000001</c:v>
                </c:pt>
                <c:pt idx="637">
                  <c:v>234.76109999999991</c:v>
                </c:pt>
                <c:pt idx="638">
                  <c:v>234.89959999999991</c:v>
                </c:pt>
                <c:pt idx="639">
                  <c:v>235.49950000000001</c:v>
                </c:pt>
                <c:pt idx="640">
                  <c:v>235.89909999999989</c:v>
                </c:pt>
                <c:pt idx="641">
                  <c:v>236.05529999999999</c:v>
                </c:pt>
                <c:pt idx="642">
                  <c:v>237.11899999999989</c:v>
                </c:pt>
                <c:pt idx="643">
                  <c:v>237.95189999999999</c:v>
                </c:pt>
                <c:pt idx="644">
                  <c:v>238.32900000000001</c:v>
                </c:pt>
                <c:pt idx="645">
                  <c:v>239.60560000000001</c:v>
                </c:pt>
                <c:pt idx="646">
                  <c:v>240.81819999999999</c:v>
                </c:pt>
                <c:pt idx="647">
                  <c:v>241.04179999999999</c:v>
                </c:pt>
                <c:pt idx="648">
                  <c:v>241.90889999999999</c:v>
                </c:pt>
                <c:pt idx="649">
                  <c:v>242.1781</c:v>
                </c:pt>
                <c:pt idx="650">
                  <c:v>242.85429999999999</c:v>
                </c:pt>
                <c:pt idx="651">
                  <c:v>244.084</c:v>
                </c:pt>
                <c:pt idx="652">
                  <c:v>244.41970000000001</c:v>
                </c:pt>
                <c:pt idx="653">
                  <c:v>245.28700000000001</c:v>
                </c:pt>
                <c:pt idx="654">
                  <c:v>245.9538</c:v>
                </c:pt>
                <c:pt idx="655">
                  <c:v>246.43610000000001</c:v>
                </c:pt>
                <c:pt idx="656">
                  <c:v>246.66200000000001</c:v>
                </c:pt>
                <c:pt idx="657">
                  <c:v>247.39789999999999</c:v>
                </c:pt>
                <c:pt idx="658">
                  <c:v>247.43709999999999</c:v>
                </c:pt>
                <c:pt idx="659">
                  <c:v>248.459</c:v>
                </c:pt>
                <c:pt idx="660">
                  <c:v>249.40989999999991</c:v>
                </c:pt>
                <c:pt idx="661">
                  <c:v>250.07109999999989</c:v>
                </c:pt>
                <c:pt idx="662">
                  <c:v>250.87</c:v>
                </c:pt>
                <c:pt idx="663">
                  <c:v>251.18549999999999</c:v>
                </c:pt>
                <c:pt idx="664">
                  <c:v>252.13829999999999</c:v>
                </c:pt>
                <c:pt idx="665">
                  <c:v>252.87089999999989</c:v>
                </c:pt>
                <c:pt idx="666">
                  <c:v>253.3982</c:v>
                </c:pt>
                <c:pt idx="667">
                  <c:v>254.24579999999989</c:v>
                </c:pt>
                <c:pt idx="668">
                  <c:v>254.8862</c:v>
                </c:pt>
                <c:pt idx="669">
                  <c:v>255.15700000000001</c:v>
                </c:pt>
                <c:pt idx="670">
                  <c:v>255.3501</c:v>
                </c:pt>
                <c:pt idx="671">
                  <c:v>256.15730000000002</c:v>
                </c:pt>
                <c:pt idx="672">
                  <c:v>257.55109999999979</c:v>
                </c:pt>
                <c:pt idx="673">
                  <c:v>257.64919999999989</c:v>
                </c:pt>
                <c:pt idx="674">
                  <c:v>258.24369999999982</c:v>
                </c:pt>
                <c:pt idx="675">
                  <c:v>258.6830999999998</c:v>
                </c:pt>
                <c:pt idx="676">
                  <c:v>259.90329999999977</c:v>
                </c:pt>
                <c:pt idx="677">
                  <c:v>260.74069999999978</c:v>
                </c:pt>
                <c:pt idx="678">
                  <c:v>261.36109999999979</c:v>
                </c:pt>
                <c:pt idx="679">
                  <c:v>261.97379999999981</c:v>
                </c:pt>
                <c:pt idx="680">
                  <c:v>262.46029999999979</c:v>
                </c:pt>
                <c:pt idx="681">
                  <c:v>262.94879999999978</c:v>
                </c:pt>
                <c:pt idx="682">
                  <c:v>263.54429999999991</c:v>
                </c:pt>
                <c:pt idx="683">
                  <c:v>264.80839999999978</c:v>
                </c:pt>
                <c:pt idx="684">
                  <c:v>265.86419999999981</c:v>
                </c:pt>
                <c:pt idx="685">
                  <c:v>266.4721999999997</c:v>
                </c:pt>
                <c:pt idx="686">
                  <c:v>267.17159999999978</c:v>
                </c:pt>
                <c:pt idx="687">
                  <c:v>267.80369999999982</c:v>
                </c:pt>
                <c:pt idx="688">
                  <c:v>268.67929999999978</c:v>
                </c:pt>
                <c:pt idx="689">
                  <c:v>269.46009999999978</c:v>
                </c:pt>
                <c:pt idx="690">
                  <c:v>269.80209999999983</c:v>
                </c:pt>
                <c:pt idx="691">
                  <c:v>271.13859999999983</c:v>
                </c:pt>
                <c:pt idx="692">
                  <c:v>271.36859999999979</c:v>
                </c:pt>
                <c:pt idx="693">
                  <c:v>271.45999999999981</c:v>
                </c:pt>
                <c:pt idx="694">
                  <c:v>272.11849999999981</c:v>
                </c:pt>
                <c:pt idx="695">
                  <c:v>272.34429999999992</c:v>
                </c:pt>
                <c:pt idx="696">
                  <c:v>272.7412999999998</c:v>
                </c:pt>
                <c:pt idx="697">
                  <c:v>273.3510999999998</c:v>
                </c:pt>
                <c:pt idx="698">
                  <c:v>273.57409999999982</c:v>
                </c:pt>
                <c:pt idx="699">
                  <c:v>274.34139999999979</c:v>
                </c:pt>
                <c:pt idx="700">
                  <c:v>274.95569999999981</c:v>
                </c:pt>
                <c:pt idx="701">
                  <c:v>275.37379999999979</c:v>
                </c:pt>
                <c:pt idx="702">
                  <c:v>275.44609999999977</c:v>
                </c:pt>
                <c:pt idx="703">
                  <c:v>275.98549999999977</c:v>
                </c:pt>
                <c:pt idx="704">
                  <c:v>277.41479999999979</c:v>
                </c:pt>
                <c:pt idx="705">
                  <c:v>280.7797999999998</c:v>
                </c:pt>
                <c:pt idx="706">
                  <c:v>281.7138999999998</c:v>
                </c:pt>
                <c:pt idx="707">
                  <c:v>282.55369999999982</c:v>
                </c:pt>
                <c:pt idx="708">
                  <c:v>283.9228999999998</c:v>
                </c:pt>
                <c:pt idx="709">
                  <c:v>284.75199999999978</c:v>
                </c:pt>
                <c:pt idx="710">
                  <c:v>285.85279999999977</c:v>
                </c:pt>
                <c:pt idx="711">
                  <c:v>286.44179999999977</c:v>
                </c:pt>
                <c:pt idx="712">
                  <c:v>287.52869999999979</c:v>
                </c:pt>
                <c:pt idx="713">
                  <c:v>287.74409999999978</c:v>
                </c:pt>
                <c:pt idx="714">
                  <c:v>288.02449999999982</c:v>
                </c:pt>
                <c:pt idx="715">
                  <c:v>288.8351999999997</c:v>
                </c:pt>
                <c:pt idx="716">
                  <c:v>289.59659999999968</c:v>
                </c:pt>
                <c:pt idx="717">
                  <c:v>289.67499999999973</c:v>
                </c:pt>
                <c:pt idx="718">
                  <c:v>290.79269999999968</c:v>
                </c:pt>
                <c:pt idx="719">
                  <c:v>290.87819999999971</c:v>
                </c:pt>
                <c:pt idx="720">
                  <c:v>292.20249999999982</c:v>
                </c:pt>
                <c:pt idx="721">
                  <c:v>292.73559999999969</c:v>
                </c:pt>
                <c:pt idx="722">
                  <c:v>293.39919999999972</c:v>
                </c:pt>
                <c:pt idx="723">
                  <c:v>293.98639999999961</c:v>
                </c:pt>
                <c:pt idx="724">
                  <c:v>295.75759999999968</c:v>
                </c:pt>
                <c:pt idx="725">
                  <c:v>296.21129999999971</c:v>
                </c:pt>
                <c:pt idx="726">
                  <c:v>297.39669999999978</c:v>
                </c:pt>
                <c:pt idx="727">
                  <c:v>298.6986999999998</c:v>
                </c:pt>
                <c:pt idx="728">
                  <c:v>298.75129999999979</c:v>
                </c:pt>
                <c:pt idx="729">
                  <c:v>299.31969999999978</c:v>
                </c:pt>
                <c:pt idx="730">
                  <c:v>299.68009999999981</c:v>
                </c:pt>
                <c:pt idx="731">
                  <c:v>300.16569999999979</c:v>
                </c:pt>
                <c:pt idx="732">
                  <c:v>300.23119999999972</c:v>
                </c:pt>
                <c:pt idx="733">
                  <c:v>300.31769999999977</c:v>
                </c:pt>
                <c:pt idx="734">
                  <c:v>301.4583999999997</c:v>
                </c:pt>
                <c:pt idx="735">
                  <c:v>301.60799999999978</c:v>
                </c:pt>
                <c:pt idx="736">
                  <c:v>302.36669999999981</c:v>
                </c:pt>
                <c:pt idx="737">
                  <c:v>303.38669999999968</c:v>
                </c:pt>
                <c:pt idx="738">
                  <c:v>303.85699999999969</c:v>
                </c:pt>
                <c:pt idx="739">
                  <c:v>305.01739999999972</c:v>
                </c:pt>
                <c:pt idx="740">
                  <c:v>307.02479999999969</c:v>
                </c:pt>
                <c:pt idx="741">
                  <c:v>307.9481999999997</c:v>
                </c:pt>
                <c:pt idx="742">
                  <c:v>309.26479999999981</c:v>
                </c:pt>
                <c:pt idx="743">
                  <c:v>310.19409999999982</c:v>
                </c:pt>
                <c:pt idx="744">
                  <c:v>310.22569999999979</c:v>
                </c:pt>
                <c:pt idx="745">
                  <c:v>310.97169999999983</c:v>
                </c:pt>
                <c:pt idx="746">
                  <c:v>311.26579999999979</c:v>
                </c:pt>
                <c:pt idx="747">
                  <c:v>312.10629999999981</c:v>
                </c:pt>
                <c:pt idx="748">
                  <c:v>312.35189999999989</c:v>
                </c:pt>
                <c:pt idx="749">
                  <c:v>313.64600000000002</c:v>
                </c:pt>
                <c:pt idx="750">
                  <c:v>313.88339999999982</c:v>
                </c:pt>
                <c:pt idx="751">
                  <c:v>314.13579999999979</c:v>
                </c:pt>
                <c:pt idx="752">
                  <c:v>315.07839999999987</c:v>
                </c:pt>
                <c:pt idx="753">
                  <c:v>315.30479999999989</c:v>
                </c:pt>
                <c:pt idx="754">
                  <c:v>316.15879999999993</c:v>
                </c:pt>
                <c:pt idx="755">
                  <c:v>318.44639999999993</c:v>
                </c:pt>
                <c:pt idx="756">
                  <c:v>318.58679999999993</c:v>
                </c:pt>
                <c:pt idx="757">
                  <c:v>319.61999999999989</c:v>
                </c:pt>
                <c:pt idx="758">
                  <c:v>320.98699999999991</c:v>
                </c:pt>
                <c:pt idx="759">
                  <c:v>321.47169999999988</c:v>
                </c:pt>
                <c:pt idx="760">
                  <c:v>322.07549999999992</c:v>
                </c:pt>
                <c:pt idx="761">
                  <c:v>323.30559999999991</c:v>
                </c:pt>
                <c:pt idx="762">
                  <c:v>324.4160999999998</c:v>
                </c:pt>
                <c:pt idx="763">
                  <c:v>325.61319999999978</c:v>
                </c:pt>
                <c:pt idx="764">
                  <c:v>326.84879999999981</c:v>
                </c:pt>
                <c:pt idx="765">
                  <c:v>327.19799999999981</c:v>
                </c:pt>
                <c:pt idx="766">
                  <c:v>327.59909999999979</c:v>
                </c:pt>
                <c:pt idx="767">
                  <c:v>328.22609999999969</c:v>
                </c:pt>
                <c:pt idx="768">
                  <c:v>328.72529999999978</c:v>
                </c:pt>
                <c:pt idx="769">
                  <c:v>329.29589999999979</c:v>
                </c:pt>
                <c:pt idx="770">
                  <c:v>330.03599999999977</c:v>
                </c:pt>
                <c:pt idx="771">
                  <c:v>330.99029999999971</c:v>
                </c:pt>
                <c:pt idx="772">
                  <c:v>331.01679999999971</c:v>
                </c:pt>
                <c:pt idx="773">
                  <c:v>331.55529999999982</c:v>
                </c:pt>
                <c:pt idx="774">
                  <c:v>332.12939999999969</c:v>
                </c:pt>
                <c:pt idx="775">
                  <c:v>333.02539999999971</c:v>
                </c:pt>
                <c:pt idx="776">
                  <c:v>333.51469999999978</c:v>
                </c:pt>
                <c:pt idx="777">
                  <c:v>334.64739999999978</c:v>
                </c:pt>
                <c:pt idx="778">
                  <c:v>335.13799999999969</c:v>
                </c:pt>
                <c:pt idx="779">
                  <c:v>335.38069999999982</c:v>
                </c:pt>
                <c:pt idx="780">
                  <c:v>336.15639999999968</c:v>
                </c:pt>
                <c:pt idx="781">
                  <c:v>336.62829999999968</c:v>
                </c:pt>
                <c:pt idx="782">
                  <c:v>337.4737999999997</c:v>
                </c:pt>
                <c:pt idx="783">
                  <c:v>338.24849999999981</c:v>
                </c:pt>
                <c:pt idx="784">
                  <c:v>339.11529999999982</c:v>
                </c:pt>
                <c:pt idx="785">
                  <c:v>339.74839999999978</c:v>
                </c:pt>
                <c:pt idx="786">
                  <c:v>341.50699999999978</c:v>
                </c:pt>
                <c:pt idx="787">
                  <c:v>341.74209999999982</c:v>
                </c:pt>
                <c:pt idx="788">
                  <c:v>342.20529999999968</c:v>
                </c:pt>
                <c:pt idx="789">
                  <c:v>343.44549999999981</c:v>
                </c:pt>
                <c:pt idx="790">
                  <c:v>343.6744999999998</c:v>
                </c:pt>
                <c:pt idx="791">
                  <c:v>344.21799999999968</c:v>
                </c:pt>
                <c:pt idx="792">
                  <c:v>345.39639999999969</c:v>
                </c:pt>
                <c:pt idx="793">
                  <c:v>345.71709999999968</c:v>
                </c:pt>
                <c:pt idx="794">
                  <c:v>345.78049999999968</c:v>
                </c:pt>
                <c:pt idx="795">
                  <c:v>346.11539999999968</c:v>
                </c:pt>
                <c:pt idx="796">
                  <c:v>346.36269999999979</c:v>
                </c:pt>
                <c:pt idx="797">
                  <c:v>347.55619999999959</c:v>
                </c:pt>
                <c:pt idx="798">
                  <c:v>347.89919999999972</c:v>
                </c:pt>
                <c:pt idx="799">
                  <c:v>350.38699999999972</c:v>
                </c:pt>
                <c:pt idx="800">
                  <c:v>350.55379999999968</c:v>
                </c:pt>
                <c:pt idx="801">
                  <c:v>351.40799999999967</c:v>
                </c:pt>
                <c:pt idx="802">
                  <c:v>351.87829999999968</c:v>
                </c:pt>
                <c:pt idx="803">
                  <c:v>352.78119999999973</c:v>
                </c:pt>
                <c:pt idx="804">
                  <c:v>353.47439999999972</c:v>
                </c:pt>
                <c:pt idx="805">
                  <c:v>353.94139999999959</c:v>
                </c:pt>
                <c:pt idx="806">
                  <c:v>354.67769999999967</c:v>
                </c:pt>
                <c:pt idx="807">
                  <c:v>354.70209999999969</c:v>
                </c:pt>
                <c:pt idx="808">
                  <c:v>355.81139999999971</c:v>
                </c:pt>
                <c:pt idx="809">
                  <c:v>357.61899999999969</c:v>
                </c:pt>
                <c:pt idx="810">
                  <c:v>358.43149999999957</c:v>
                </c:pt>
                <c:pt idx="811">
                  <c:v>359.79909999999973</c:v>
                </c:pt>
                <c:pt idx="812">
                  <c:v>360.41999999999967</c:v>
                </c:pt>
                <c:pt idx="813">
                  <c:v>361.20289999999972</c:v>
                </c:pt>
                <c:pt idx="814">
                  <c:v>362.34899999999959</c:v>
                </c:pt>
                <c:pt idx="815">
                  <c:v>362.67219999999969</c:v>
                </c:pt>
                <c:pt idx="816">
                  <c:v>362.68769999999972</c:v>
                </c:pt>
                <c:pt idx="817">
                  <c:v>363.24899999999963</c:v>
                </c:pt>
                <c:pt idx="818">
                  <c:v>363.27729999999963</c:v>
                </c:pt>
                <c:pt idx="819">
                  <c:v>363.45169999999962</c:v>
                </c:pt>
                <c:pt idx="820">
                  <c:v>363.54659999999961</c:v>
                </c:pt>
                <c:pt idx="821">
                  <c:v>363.56929999999971</c:v>
                </c:pt>
                <c:pt idx="822">
                  <c:v>364.10759999999959</c:v>
                </c:pt>
                <c:pt idx="823">
                  <c:v>364.14059999999972</c:v>
                </c:pt>
                <c:pt idx="824">
                  <c:v>364.92739999999958</c:v>
                </c:pt>
                <c:pt idx="825">
                  <c:v>366.80489999999969</c:v>
                </c:pt>
                <c:pt idx="826">
                  <c:v>368.5067999999996</c:v>
                </c:pt>
                <c:pt idx="827">
                  <c:v>368.87729999999959</c:v>
                </c:pt>
                <c:pt idx="828">
                  <c:v>369.18789999999967</c:v>
                </c:pt>
                <c:pt idx="829">
                  <c:v>370.16309999999959</c:v>
                </c:pt>
                <c:pt idx="830">
                  <c:v>371.20849999999962</c:v>
                </c:pt>
                <c:pt idx="831">
                  <c:v>371.71609999999959</c:v>
                </c:pt>
                <c:pt idx="832">
                  <c:v>373.23599999999959</c:v>
                </c:pt>
                <c:pt idx="833">
                  <c:v>373.71139999999963</c:v>
                </c:pt>
                <c:pt idx="834">
                  <c:v>373.75529999999969</c:v>
                </c:pt>
                <c:pt idx="835">
                  <c:v>374.12569999999971</c:v>
                </c:pt>
                <c:pt idx="836">
                  <c:v>374.46869999999973</c:v>
                </c:pt>
                <c:pt idx="837">
                  <c:v>375.4734999999996</c:v>
                </c:pt>
                <c:pt idx="838">
                  <c:v>375.49489999999969</c:v>
                </c:pt>
                <c:pt idx="839">
                  <c:v>376.20939999999968</c:v>
                </c:pt>
                <c:pt idx="840">
                  <c:v>376.50359999999961</c:v>
                </c:pt>
                <c:pt idx="841">
                  <c:v>377.66909999999967</c:v>
                </c:pt>
                <c:pt idx="842">
                  <c:v>377.72999999999968</c:v>
                </c:pt>
                <c:pt idx="843">
                  <c:v>377.95529999999968</c:v>
                </c:pt>
                <c:pt idx="844">
                  <c:v>378.04809999999969</c:v>
                </c:pt>
                <c:pt idx="845">
                  <c:v>378.05739999999969</c:v>
                </c:pt>
                <c:pt idx="846">
                  <c:v>379.20109999999971</c:v>
                </c:pt>
                <c:pt idx="847">
                  <c:v>379.47189999999972</c:v>
                </c:pt>
                <c:pt idx="848">
                  <c:v>380.6128999999998</c:v>
                </c:pt>
                <c:pt idx="849">
                  <c:v>380.67089999999979</c:v>
                </c:pt>
                <c:pt idx="850">
                  <c:v>381.8985999999997</c:v>
                </c:pt>
                <c:pt idx="851">
                  <c:v>382.54419999999982</c:v>
                </c:pt>
                <c:pt idx="852">
                  <c:v>384.70369999999969</c:v>
                </c:pt>
                <c:pt idx="853">
                  <c:v>385.16589999999979</c:v>
                </c:pt>
                <c:pt idx="854">
                  <c:v>385.88789999999972</c:v>
                </c:pt>
                <c:pt idx="855">
                  <c:v>387.06899999999968</c:v>
                </c:pt>
                <c:pt idx="856">
                  <c:v>388.27509999999972</c:v>
                </c:pt>
                <c:pt idx="857">
                  <c:v>389.08779999999967</c:v>
                </c:pt>
                <c:pt idx="858">
                  <c:v>390.74409999999972</c:v>
                </c:pt>
                <c:pt idx="859">
                  <c:v>390.76449999999971</c:v>
                </c:pt>
                <c:pt idx="860">
                  <c:v>391.33339999999959</c:v>
                </c:pt>
                <c:pt idx="861">
                  <c:v>391.37619999999959</c:v>
                </c:pt>
                <c:pt idx="862">
                  <c:v>391.48719999999958</c:v>
                </c:pt>
                <c:pt idx="863">
                  <c:v>391.60629999999969</c:v>
                </c:pt>
                <c:pt idx="864">
                  <c:v>391.67859999999968</c:v>
                </c:pt>
                <c:pt idx="865">
                  <c:v>392.28219999999959</c:v>
                </c:pt>
                <c:pt idx="866">
                  <c:v>392.80129999999969</c:v>
                </c:pt>
                <c:pt idx="867">
                  <c:v>393.35979999999972</c:v>
                </c:pt>
                <c:pt idx="868">
                  <c:v>394.10189999999972</c:v>
                </c:pt>
                <c:pt idx="869">
                  <c:v>394.1181999999996</c:v>
                </c:pt>
                <c:pt idx="870">
                  <c:v>394.75259999999969</c:v>
                </c:pt>
                <c:pt idx="871">
                  <c:v>395.76739999999961</c:v>
                </c:pt>
                <c:pt idx="872">
                  <c:v>396.09719999999959</c:v>
                </c:pt>
                <c:pt idx="873">
                  <c:v>397.28819999999951</c:v>
                </c:pt>
                <c:pt idx="874">
                  <c:v>397.29529999999949</c:v>
                </c:pt>
                <c:pt idx="875">
                  <c:v>397.29629999999952</c:v>
                </c:pt>
                <c:pt idx="876">
                  <c:v>397.80929999999961</c:v>
                </c:pt>
                <c:pt idx="877">
                  <c:v>400.12709999999947</c:v>
                </c:pt>
                <c:pt idx="878">
                  <c:v>401.26749999999947</c:v>
                </c:pt>
                <c:pt idx="879">
                  <c:v>402.5900999999995</c:v>
                </c:pt>
                <c:pt idx="880">
                  <c:v>402.66029999999961</c:v>
                </c:pt>
                <c:pt idx="881">
                  <c:v>403.14679999999947</c:v>
                </c:pt>
                <c:pt idx="882">
                  <c:v>403.95699999999948</c:v>
                </c:pt>
                <c:pt idx="883">
                  <c:v>404.7254999999995</c:v>
                </c:pt>
                <c:pt idx="884">
                  <c:v>405.67389999999949</c:v>
                </c:pt>
                <c:pt idx="885">
                  <c:v>406.68729999999948</c:v>
                </c:pt>
                <c:pt idx="886">
                  <c:v>407.22779999999949</c:v>
                </c:pt>
                <c:pt idx="887">
                  <c:v>407.83139999999941</c:v>
                </c:pt>
                <c:pt idx="888">
                  <c:v>408.51649999999938</c:v>
                </c:pt>
                <c:pt idx="889">
                  <c:v>409.63009999999952</c:v>
                </c:pt>
                <c:pt idx="890">
                  <c:v>411.06089999999949</c:v>
                </c:pt>
                <c:pt idx="891">
                  <c:v>411.57399999999939</c:v>
                </c:pt>
                <c:pt idx="892">
                  <c:v>414.67709999999943</c:v>
                </c:pt>
                <c:pt idx="893">
                  <c:v>415.12879999999939</c:v>
                </c:pt>
                <c:pt idx="894">
                  <c:v>416.53599999999938</c:v>
                </c:pt>
                <c:pt idx="895">
                  <c:v>417.32899999999938</c:v>
                </c:pt>
                <c:pt idx="896">
                  <c:v>418.70959999999951</c:v>
                </c:pt>
                <c:pt idx="897">
                  <c:v>420.02169999999938</c:v>
                </c:pt>
                <c:pt idx="898">
                  <c:v>420.10619999999938</c:v>
                </c:pt>
                <c:pt idx="899">
                  <c:v>421.61689999999942</c:v>
                </c:pt>
                <c:pt idx="900">
                  <c:v>422.91469999999941</c:v>
                </c:pt>
                <c:pt idx="901">
                  <c:v>422.97479999999939</c:v>
                </c:pt>
                <c:pt idx="902">
                  <c:v>424.0050999999994</c:v>
                </c:pt>
                <c:pt idx="903">
                  <c:v>424.63109999999938</c:v>
                </c:pt>
                <c:pt idx="904">
                  <c:v>425.63199999999938</c:v>
                </c:pt>
                <c:pt idx="905">
                  <c:v>426.61479999999938</c:v>
                </c:pt>
                <c:pt idx="906">
                  <c:v>426.75629999999938</c:v>
                </c:pt>
                <c:pt idx="907">
                  <c:v>427.53729999999939</c:v>
                </c:pt>
                <c:pt idx="908">
                  <c:v>427.99439999999942</c:v>
                </c:pt>
                <c:pt idx="909">
                  <c:v>429.8972999999994</c:v>
                </c:pt>
                <c:pt idx="910">
                  <c:v>430.77629999999942</c:v>
                </c:pt>
                <c:pt idx="911">
                  <c:v>431.3533999999994</c:v>
                </c:pt>
                <c:pt idx="912">
                  <c:v>431.63029999999941</c:v>
                </c:pt>
                <c:pt idx="913">
                  <c:v>432.71319999999929</c:v>
                </c:pt>
                <c:pt idx="914">
                  <c:v>434.15729999999951</c:v>
                </c:pt>
                <c:pt idx="915">
                  <c:v>434.36699999999939</c:v>
                </c:pt>
                <c:pt idx="916">
                  <c:v>435.88979999999941</c:v>
                </c:pt>
                <c:pt idx="917">
                  <c:v>436.68869999999941</c:v>
                </c:pt>
                <c:pt idx="918">
                  <c:v>436.89639999999929</c:v>
                </c:pt>
                <c:pt idx="919">
                  <c:v>437.08469999999949</c:v>
                </c:pt>
                <c:pt idx="920">
                  <c:v>437.68519999999938</c:v>
                </c:pt>
                <c:pt idx="921">
                  <c:v>437.91829999999942</c:v>
                </c:pt>
                <c:pt idx="922">
                  <c:v>438.23179999999928</c:v>
                </c:pt>
                <c:pt idx="923">
                  <c:v>440.37049999999942</c:v>
                </c:pt>
                <c:pt idx="924">
                  <c:v>441.50109999999938</c:v>
                </c:pt>
                <c:pt idx="925">
                  <c:v>442.79189999999937</c:v>
                </c:pt>
                <c:pt idx="926">
                  <c:v>444.17519999999939</c:v>
                </c:pt>
                <c:pt idx="927">
                  <c:v>445.6959999999994</c:v>
                </c:pt>
                <c:pt idx="928">
                  <c:v>447.29819999999933</c:v>
                </c:pt>
                <c:pt idx="929">
                  <c:v>448.71409999999941</c:v>
                </c:pt>
                <c:pt idx="930">
                  <c:v>450.1581999999994</c:v>
                </c:pt>
                <c:pt idx="931">
                  <c:v>451.16799999999938</c:v>
                </c:pt>
                <c:pt idx="932">
                  <c:v>451.96739999999937</c:v>
                </c:pt>
                <c:pt idx="933">
                  <c:v>451.97449999999941</c:v>
                </c:pt>
                <c:pt idx="934">
                  <c:v>453.80829999999929</c:v>
                </c:pt>
                <c:pt idx="935">
                  <c:v>454.11279999999942</c:v>
                </c:pt>
                <c:pt idx="936">
                  <c:v>454.9087999999993</c:v>
                </c:pt>
                <c:pt idx="937">
                  <c:v>454.93019999999927</c:v>
                </c:pt>
                <c:pt idx="938">
                  <c:v>456.1889999999994</c:v>
                </c:pt>
                <c:pt idx="939">
                  <c:v>456.20629999999937</c:v>
                </c:pt>
                <c:pt idx="940">
                  <c:v>456.61139999999938</c:v>
                </c:pt>
                <c:pt idx="941">
                  <c:v>456.65019999999942</c:v>
                </c:pt>
                <c:pt idx="942">
                  <c:v>457.71489999999937</c:v>
                </c:pt>
                <c:pt idx="943">
                  <c:v>458.0335999999993</c:v>
                </c:pt>
                <c:pt idx="944">
                  <c:v>458.14859999999942</c:v>
                </c:pt>
                <c:pt idx="945">
                  <c:v>458.81019999999938</c:v>
                </c:pt>
                <c:pt idx="946">
                  <c:v>459.0269999999993</c:v>
                </c:pt>
                <c:pt idx="947">
                  <c:v>459.74359999999939</c:v>
                </c:pt>
                <c:pt idx="948">
                  <c:v>459.80569999999938</c:v>
                </c:pt>
                <c:pt idx="949">
                  <c:v>460.86009999999942</c:v>
                </c:pt>
                <c:pt idx="950">
                  <c:v>460.93949999999938</c:v>
                </c:pt>
                <c:pt idx="951">
                  <c:v>462.30079999999941</c:v>
                </c:pt>
                <c:pt idx="952">
                  <c:v>462.77819999999929</c:v>
                </c:pt>
                <c:pt idx="953">
                  <c:v>463.0451999999994</c:v>
                </c:pt>
                <c:pt idx="954">
                  <c:v>463.08739999999938</c:v>
                </c:pt>
                <c:pt idx="955">
                  <c:v>463.5953999999993</c:v>
                </c:pt>
                <c:pt idx="956">
                  <c:v>464.86659999999938</c:v>
                </c:pt>
                <c:pt idx="957">
                  <c:v>466.17839999999939</c:v>
                </c:pt>
                <c:pt idx="958">
                  <c:v>466.39169999999939</c:v>
                </c:pt>
                <c:pt idx="959">
                  <c:v>467.28639999999928</c:v>
                </c:pt>
                <c:pt idx="960">
                  <c:v>468.74529999999942</c:v>
                </c:pt>
                <c:pt idx="961">
                  <c:v>469.69499999999942</c:v>
                </c:pt>
                <c:pt idx="962">
                  <c:v>470.63449999999949</c:v>
                </c:pt>
                <c:pt idx="963">
                  <c:v>470.6946999999995</c:v>
                </c:pt>
                <c:pt idx="964">
                  <c:v>472.37099999999953</c:v>
                </c:pt>
                <c:pt idx="965">
                  <c:v>473.12929999999949</c:v>
                </c:pt>
                <c:pt idx="966">
                  <c:v>473.95279999999951</c:v>
                </c:pt>
                <c:pt idx="967">
                  <c:v>475.12129999999951</c:v>
                </c:pt>
                <c:pt idx="968">
                  <c:v>476.25619999999952</c:v>
                </c:pt>
                <c:pt idx="969">
                  <c:v>476.3500999999996</c:v>
                </c:pt>
                <c:pt idx="970">
                  <c:v>476.76819999999952</c:v>
                </c:pt>
                <c:pt idx="971">
                  <c:v>477.93769999999961</c:v>
                </c:pt>
                <c:pt idx="972">
                  <c:v>479.51729999999958</c:v>
                </c:pt>
                <c:pt idx="973">
                  <c:v>480.93849999999958</c:v>
                </c:pt>
                <c:pt idx="974">
                  <c:v>481.75789999999961</c:v>
                </c:pt>
                <c:pt idx="975">
                  <c:v>481.79809999999958</c:v>
                </c:pt>
                <c:pt idx="976">
                  <c:v>482.46589999999958</c:v>
                </c:pt>
                <c:pt idx="977">
                  <c:v>482.52389999999963</c:v>
                </c:pt>
                <c:pt idx="978">
                  <c:v>482.65089999999969</c:v>
                </c:pt>
                <c:pt idx="979">
                  <c:v>483.96749999999957</c:v>
                </c:pt>
                <c:pt idx="980">
                  <c:v>484.68289999999962</c:v>
                </c:pt>
                <c:pt idx="981">
                  <c:v>486.02749999999958</c:v>
                </c:pt>
                <c:pt idx="982">
                  <c:v>487.2182999999996</c:v>
                </c:pt>
                <c:pt idx="983">
                  <c:v>488.29289999999958</c:v>
                </c:pt>
                <c:pt idx="984">
                  <c:v>488.61559999999957</c:v>
                </c:pt>
                <c:pt idx="985">
                  <c:v>488.9107999999996</c:v>
                </c:pt>
                <c:pt idx="986">
                  <c:v>489.58259999999962</c:v>
                </c:pt>
                <c:pt idx="987">
                  <c:v>489.5864999999996</c:v>
                </c:pt>
                <c:pt idx="988">
                  <c:v>490.37539999999962</c:v>
                </c:pt>
                <c:pt idx="989">
                  <c:v>491.24469999999968</c:v>
                </c:pt>
                <c:pt idx="990">
                  <c:v>491.84649999999971</c:v>
                </c:pt>
                <c:pt idx="991">
                  <c:v>493.30569999999972</c:v>
                </c:pt>
                <c:pt idx="992">
                  <c:v>494.07419999999968</c:v>
                </c:pt>
                <c:pt idx="993">
                  <c:v>494.70439999999968</c:v>
                </c:pt>
                <c:pt idx="994">
                  <c:v>495.39239999999961</c:v>
                </c:pt>
                <c:pt idx="995">
                  <c:v>495.4750999999996</c:v>
                </c:pt>
                <c:pt idx="996">
                  <c:v>495.6883999999996</c:v>
                </c:pt>
                <c:pt idx="997">
                  <c:v>496.55629999999968</c:v>
                </c:pt>
                <c:pt idx="998">
                  <c:v>497.6351999999996</c:v>
                </c:pt>
                <c:pt idx="999">
                  <c:v>497.66689999999971</c:v>
                </c:pt>
                <c:pt idx="1000">
                  <c:v>498.51909999999958</c:v>
                </c:pt>
                <c:pt idx="1001">
                  <c:v>498.7945999999996</c:v>
                </c:pt>
                <c:pt idx="1002">
                  <c:v>499.65429999999981</c:v>
                </c:pt>
                <c:pt idx="1003">
                  <c:v>500.16019999999969</c:v>
                </c:pt>
                <c:pt idx="1004">
                  <c:v>500.54799999999972</c:v>
                </c:pt>
                <c:pt idx="1005">
                  <c:v>501.75559999999967</c:v>
                </c:pt>
                <c:pt idx="1006">
                  <c:v>503.55929999999972</c:v>
                </c:pt>
                <c:pt idx="1007">
                  <c:v>504.66979999999973</c:v>
                </c:pt>
                <c:pt idx="1008">
                  <c:v>504.79889999999961</c:v>
                </c:pt>
                <c:pt idx="1009">
                  <c:v>504.8167999999996</c:v>
                </c:pt>
                <c:pt idx="1010">
                  <c:v>505.58329999999961</c:v>
                </c:pt>
                <c:pt idx="1011">
                  <c:v>506.33409999999969</c:v>
                </c:pt>
                <c:pt idx="1012">
                  <c:v>506.35949999999968</c:v>
                </c:pt>
                <c:pt idx="1013">
                  <c:v>507.28569999999968</c:v>
                </c:pt>
                <c:pt idx="1014">
                  <c:v>508.74459999999971</c:v>
                </c:pt>
                <c:pt idx="1015">
                  <c:v>510.75079999999969</c:v>
                </c:pt>
                <c:pt idx="1016">
                  <c:v>511.0842999999997</c:v>
                </c:pt>
                <c:pt idx="1017">
                  <c:v>511.5158999999997</c:v>
                </c:pt>
                <c:pt idx="1018">
                  <c:v>512.35739999999964</c:v>
                </c:pt>
                <c:pt idx="1019">
                  <c:v>512.43369999999959</c:v>
                </c:pt>
                <c:pt idx="1020">
                  <c:v>513.52999999999963</c:v>
                </c:pt>
                <c:pt idx="1021">
                  <c:v>514.72659999999962</c:v>
                </c:pt>
                <c:pt idx="1022">
                  <c:v>514.75309999999979</c:v>
                </c:pt>
                <c:pt idx="1023">
                  <c:v>516.42939999999976</c:v>
                </c:pt>
                <c:pt idx="1024">
                  <c:v>516.64989999999977</c:v>
                </c:pt>
                <c:pt idx="1025">
                  <c:v>517.79909999999973</c:v>
                </c:pt>
                <c:pt idx="1026">
                  <c:v>517.89579999999978</c:v>
                </c:pt>
                <c:pt idx="1027">
                  <c:v>517.95579999999961</c:v>
                </c:pt>
                <c:pt idx="1028">
                  <c:v>518.16679999999963</c:v>
                </c:pt>
                <c:pt idx="1029">
                  <c:v>519.13069999999959</c:v>
                </c:pt>
                <c:pt idx="1030">
                  <c:v>519.43809999999962</c:v>
                </c:pt>
                <c:pt idx="1031">
                  <c:v>521.02389999999968</c:v>
                </c:pt>
                <c:pt idx="1032">
                  <c:v>522.06829999999957</c:v>
                </c:pt>
                <c:pt idx="1033">
                  <c:v>522.9639999999996</c:v>
                </c:pt>
                <c:pt idx="1034">
                  <c:v>523.86679999999956</c:v>
                </c:pt>
                <c:pt idx="1035">
                  <c:v>524.15759999999955</c:v>
                </c:pt>
                <c:pt idx="1036">
                  <c:v>525.7588999999997</c:v>
                </c:pt>
                <c:pt idx="1037">
                  <c:v>527.29539999999974</c:v>
                </c:pt>
                <c:pt idx="1038">
                  <c:v>528.32349999999963</c:v>
                </c:pt>
                <c:pt idx="1039">
                  <c:v>529.5088999999997</c:v>
                </c:pt>
                <c:pt idx="1040">
                  <c:v>531.66119999999955</c:v>
                </c:pt>
                <c:pt idx="1041">
                  <c:v>532.2922999999995</c:v>
                </c:pt>
                <c:pt idx="1042">
                  <c:v>533.13069999999948</c:v>
                </c:pt>
                <c:pt idx="1043">
                  <c:v>534.27109999999959</c:v>
                </c:pt>
                <c:pt idx="1044">
                  <c:v>535.72599999999943</c:v>
                </c:pt>
                <c:pt idx="1045">
                  <c:v>537.23549999999943</c:v>
                </c:pt>
                <c:pt idx="1046">
                  <c:v>538.10909999999956</c:v>
                </c:pt>
                <c:pt idx="1047">
                  <c:v>538.27909999999952</c:v>
                </c:pt>
                <c:pt idx="1048">
                  <c:v>540.08919999999944</c:v>
                </c:pt>
                <c:pt idx="1049">
                  <c:v>540.99149999999941</c:v>
                </c:pt>
                <c:pt idx="1050">
                  <c:v>542.11619999999948</c:v>
                </c:pt>
                <c:pt idx="1051">
                  <c:v>543.24909999999943</c:v>
                </c:pt>
                <c:pt idx="1052">
                  <c:v>543.86389999999938</c:v>
                </c:pt>
                <c:pt idx="1053">
                  <c:v>544.81059999999923</c:v>
                </c:pt>
                <c:pt idx="1054">
                  <c:v>545.61779999999931</c:v>
                </c:pt>
                <c:pt idx="1055">
                  <c:v>546.94509999999923</c:v>
                </c:pt>
                <c:pt idx="1056">
                  <c:v>548.43729999999925</c:v>
                </c:pt>
                <c:pt idx="1057">
                  <c:v>550.14669999999921</c:v>
                </c:pt>
                <c:pt idx="1058">
                  <c:v>550.74719999999922</c:v>
                </c:pt>
                <c:pt idx="1059">
                  <c:v>551.70409999999936</c:v>
                </c:pt>
                <c:pt idx="1060">
                  <c:v>553.35199999999929</c:v>
                </c:pt>
                <c:pt idx="1061">
                  <c:v>554.30779999999936</c:v>
                </c:pt>
                <c:pt idx="1062">
                  <c:v>555.77289999999937</c:v>
                </c:pt>
                <c:pt idx="1063">
                  <c:v>557.05749999999921</c:v>
                </c:pt>
                <c:pt idx="1064">
                  <c:v>557.66709999999921</c:v>
                </c:pt>
                <c:pt idx="1065">
                  <c:v>558.57039999999927</c:v>
                </c:pt>
                <c:pt idx="1066">
                  <c:v>560.17369999999926</c:v>
                </c:pt>
                <c:pt idx="1067">
                  <c:v>561.63879999999926</c:v>
                </c:pt>
                <c:pt idx="1068">
                  <c:v>562.60269999999912</c:v>
                </c:pt>
                <c:pt idx="1069">
                  <c:v>563.7558999999992</c:v>
                </c:pt>
                <c:pt idx="1070">
                  <c:v>564.26039999999921</c:v>
                </c:pt>
                <c:pt idx="1071">
                  <c:v>565.41969999999912</c:v>
                </c:pt>
                <c:pt idx="1072">
                  <c:v>566.47829999999919</c:v>
                </c:pt>
              </c:numCache>
            </c:numRef>
          </c:xVal>
          <c:yVal>
            <c:numRef>
              <c:f>Sheet1!$B$3:$B$1074</c:f>
              <c:numCache>
                <c:formatCode>General</c:formatCode>
                <c:ptCount val="1072"/>
                <c:pt idx="0">
                  <c:v>18.69637437617703</c:v>
                </c:pt>
                <c:pt idx="1">
                  <c:v>20.993273317324139</c:v>
                </c:pt>
                <c:pt idx="2">
                  <c:v>23.958090527974061</c:v>
                </c:pt>
                <c:pt idx="3">
                  <c:v>29.94866616578636</c:v>
                </c:pt>
                <c:pt idx="4">
                  <c:v>31.763900415407051</c:v>
                </c:pt>
                <c:pt idx="5">
                  <c:v>32.048263386207182</c:v>
                </c:pt>
                <c:pt idx="6">
                  <c:v>34.272784080910782</c:v>
                </c:pt>
                <c:pt idx="7">
                  <c:v>35.258375808457231</c:v>
                </c:pt>
                <c:pt idx="8">
                  <c:v>35.950014005442327</c:v>
                </c:pt>
                <c:pt idx="9">
                  <c:v>41.436043101327257</c:v>
                </c:pt>
                <c:pt idx="10">
                  <c:v>42.848692629829323</c:v>
                </c:pt>
                <c:pt idx="11">
                  <c:v>43.881915257747188</c:v>
                </c:pt>
                <c:pt idx="12">
                  <c:v>44.335862946913487</c:v>
                </c:pt>
                <c:pt idx="13">
                  <c:v>49.403926733856203</c:v>
                </c:pt>
                <c:pt idx="14">
                  <c:v>50.260378987078099</c:v>
                </c:pt>
                <c:pt idx="15">
                  <c:v>50.604603734001593</c:v>
                </c:pt>
                <c:pt idx="16">
                  <c:v>50.727762398021831</c:v>
                </c:pt>
                <c:pt idx="17">
                  <c:v>51.536653434059609</c:v>
                </c:pt>
                <c:pt idx="18">
                  <c:v>51.92875475290414</c:v>
                </c:pt>
                <c:pt idx="19">
                  <c:v>51.964031164251203</c:v>
                </c:pt>
                <c:pt idx="20">
                  <c:v>52.07237294985282</c:v>
                </c:pt>
                <c:pt idx="21">
                  <c:v>52.110243576522599</c:v>
                </c:pt>
                <c:pt idx="22">
                  <c:v>52.690861173289363</c:v>
                </c:pt>
                <c:pt idx="23">
                  <c:v>52.766152584557652</c:v>
                </c:pt>
                <c:pt idx="24">
                  <c:v>53.008882228673492</c:v>
                </c:pt>
                <c:pt idx="25">
                  <c:v>53.416655081437092</c:v>
                </c:pt>
                <c:pt idx="26">
                  <c:v>53.857802842779023</c:v>
                </c:pt>
                <c:pt idx="27">
                  <c:v>54.5277759676408</c:v>
                </c:pt>
                <c:pt idx="28">
                  <c:v>55.251324553387988</c:v>
                </c:pt>
                <c:pt idx="29">
                  <c:v>55.320182250351259</c:v>
                </c:pt>
                <c:pt idx="30">
                  <c:v>55.580954566308499</c:v>
                </c:pt>
                <c:pt idx="31">
                  <c:v>55.668434061141703</c:v>
                </c:pt>
                <c:pt idx="32">
                  <c:v>55.855791405850887</c:v>
                </c:pt>
                <c:pt idx="33">
                  <c:v>55.991566046113093</c:v>
                </c:pt>
                <c:pt idx="34">
                  <c:v>56.414922082161823</c:v>
                </c:pt>
                <c:pt idx="35">
                  <c:v>56.600374790274003</c:v>
                </c:pt>
                <c:pt idx="36">
                  <c:v>56.758223753665099</c:v>
                </c:pt>
                <c:pt idx="37">
                  <c:v>57.311401962784153</c:v>
                </c:pt>
                <c:pt idx="38">
                  <c:v>57.358888076681048</c:v>
                </c:pt>
                <c:pt idx="39">
                  <c:v>57.419094470105797</c:v>
                </c:pt>
                <c:pt idx="40">
                  <c:v>57.721213875269633</c:v>
                </c:pt>
                <c:pt idx="41">
                  <c:v>58.902964791870779</c:v>
                </c:pt>
                <c:pt idx="42">
                  <c:v>59.044976018386848</c:v>
                </c:pt>
                <c:pt idx="43">
                  <c:v>59.345147866329427</c:v>
                </c:pt>
                <c:pt idx="44">
                  <c:v>59.368637469564213</c:v>
                </c:pt>
                <c:pt idx="45">
                  <c:v>59.438232062973697</c:v>
                </c:pt>
                <c:pt idx="46">
                  <c:v>59.612216410009381</c:v>
                </c:pt>
                <c:pt idx="47">
                  <c:v>59.680026772256717</c:v>
                </c:pt>
                <c:pt idx="48">
                  <c:v>60.038805097143033</c:v>
                </c:pt>
                <c:pt idx="49">
                  <c:v>60.396303310338297</c:v>
                </c:pt>
                <c:pt idx="50">
                  <c:v>60.798302397787282</c:v>
                </c:pt>
                <c:pt idx="51">
                  <c:v>60.83323474446378</c:v>
                </c:pt>
                <c:pt idx="52">
                  <c:v>61.074147320750548</c:v>
                </c:pt>
                <c:pt idx="53">
                  <c:v>61.131081328916437</c:v>
                </c:pt>
                <c:pt idx="54">
                  <c:v>61.13411136739677</c:v>
                </c:pt>
                <c:pt idx="55">
                  <c:v>61.328531692672449</c:v>
                </c:pt>
                <c:pt idx="56">
                  <c:v>61.894668448752043</c:v>
                </c:pt>
                <c:pt idx="57">
                  <c:v>61.906223086043148</c:v>
                </c:pt>
                <c:pt idx="58">
                  <c:v>61.994468408722049</c:v>
                </c:pt>
                <c:pt idx="59">
                  <c:v>62.255213093521142</c:v>
                </c:pt>
                <c:pt idx="60">
                  <c:v>62.271958320315868</c:v>
                </c:pt>
                <c:pt idx="61">
                  <c:v>62.363134844310238</c:v>
                </c:pt>
                <c:pt idx="62">
                  <c:v>62.409054681053412</c:v>
                </c:pt>
                <c:pt idx="63">
                  <c:v>62.515107762569123</c:v>
                </c:pt>
                <c:pt idx="64">
                  <c:v>62.523489360745216</c:v>
                </c:pt>
                <c:pt idx="65">
                  <c:v>62.533926124756931</c:v>
                </c:pt>
                <c:pt idx="66">
                  <c:v>62.548705072369771</c:v>
                </c:pt>
                <c:pt idx="67">
                  <c:v>62.586492453740128</c:v>
                </c:pt>
                <c:pt idx="68">
                  <c:v>62.76456101846567</c:v>
                </c:pt>
                <c:pt idx="69">
                  <c:v>62.822708144308017</c:v>
                </c:pt>
                <c:pt idx="70">
                  <c:v>63.064760245862402</c:v>
                </c:pt>
                <c:pt idx="71">
                  <c:v>63.098545941171203</c:v>
                </c:pt>
                <c:pt idx="72">
                  <c:v>63.246107580026653</c:v>
                </c:pt>
                <c:pt idx="73">
                  <c:v>63.297328073591352</c:v>
                </c:pt>
                <c:pt idx="74">
                  <c:v>63.347326258972593</c:v>
                </c:pt>
                <c:pt idx="75">
                  <c:v>63.398098496448938</c:v>
                </c:pt>
                <c:pt idx="76">
                  <c:v>63.411383095254898</c:v>
                </c:pt>
                <c:pt idx="77">
                  <c:v>63.932845310975871</c:v>
                </c:pt>
                <c:pt idx="78">
                  <c:v>64.106706866180758</c:v>
                </c:pt>
                <c:pt idx="79">
                  <c:v>64.225392885911603</c:v>
                </c:pt>
                <c:pt idx="80">
                  <c:v>64.459157960221901</c:v>
                </c:pt>
                <c:pt idx="81">
                  <c:v>64.621680335865449</c:v>
                </c:pt>
                <c:pt idx="82">
                  <c:v>64.702087835678967</c:v>
                </c:pt>
                <c:pt idx="83">
                  <c:v>64.751483185906807</c:v>
                </c:pt>
                <c:pt idx="84">
                  <c:v>65.033385648355932</c:v>
                </c:pt>
                <c:pt idx="85">
                  <c:v>65.185643400211603</c:v>
                </c:pt>
                <c:pt idx="86">
                  <c:v>65.414850845959066</c:v>
                </c:pt>
                <c:pt idx="87">
                  <c:v>65.430575584844263</c:v>
                </c:pt>
                <c:pt idx="88">
                  <c:v>65.558571940499618</c:v>
                </c:pt>
                <c:pt idx="89">
                  <c:v>65.578679339206928</c:v>
                </c:pt>
                <c:pt idx="90">
                  <c:v>65.697582956921707</c:v>
                </c:pt>
                <c:pt idx="91">
                  <c:v>65.813402394034455</c:v>
                </c:pt>
                <c:pt idx="92">
                  <c:v>65.822603335082988</c:v>
                </c:pt>
                <c:pt idx="93">
                  <c:v>66.160614898084432</c:v>
                </c:pt>
                <c:pt idx="94">
                  <c:v>66.175954087232299</c:v>
                </c:pt>
                <c:pt idx="95">
                  <c:v>66.243716023439219</c:v>
                </c:pt>
                <c:pt idx="96">
                  <c:v>66.297099713237387</c:v>
                </c:pt>
                <c:pt idx="97">
                  <c:v>66.620192909658698</c:v>
                </c:pt>
                <c:pt idx="98">
                  <c:v>66.816177401605685</c:v>
                </c:pt>
                <c:pt idx="99">
                  <c:v>66.818678830533955</c:v>
                </c:pt>
                <c:pt idx="100">
                  <c:v>66.822188130442171</c:v>
                </c:pt>
                <c:pt idx="101">
                  <c:v>66.862861318806239</c:v>
                </c:pt>
                <c:pt idx="102">
                  <c:v>67.193721135513769</c:v>
                </c:pt>
                <c:pt idx="103">
                  <c:v>67.404718674584743</c:v>
                </c:pt>
                <c:pt idx="104">
                  <c:v>67.423370732295155</c:v>
                </c:pt>
                <c:pt idx="105">
                  <c:v>67.598780960165314</c:v>
                </c:pt>
                <c:pt idx="106">
                  <c:v>68.034121929587414</c:v>
                </c:pt>
                <c:pt idx="107">
                  <c:v>68.058306378250663</c:v>
                </c:pt>
                <c:pt idx="108">
                  <c:v>68.069871053463174</c:v>
                </c:pt>
                <c:pt idx="109">
                  <c:v>68.189271191358017</c:v>
                </c:pt>
                <c:pt idx="110">
                  <c:v>68.220951633979013</c:v>
                </c:pt>
                <c:pt idx="111">
                  <c:v>68.743132612116582</c:v>
                </c:pt>
                <c:pt idx="112">
                  <c:v>68.783393419311366</c:v>
                </c:pt>
                <c:pt idx="113">
                  <c:v>68.844324952674171</c:v>
                </c:pt>
                <c:pt idx="114">
                  <c:v>68.887230481050253</c:v>
                </c:pt>
                <c:pt idx="115">
                  <c:v>68.991396479011655</c:v>
                </c:pt>
                <c:pt idx="116">
                  <c:v>69.033711863674569</c:v>
                </c:pt>
                <c:pt idx="117">
                  <c:v>69.037802879460529</c:v>
                </c:pt>
                <c:pt idx="118">
                  <c:v>69.04413486148438</c:v>
                </c:pt>
                <c:pt idx="119">
                  <c:v>69.082100069145895</c:v>
                </c:pt>
                <c:pt idx="120">
                  <c:v>69.089173356489823</c:v>
                </c:pt>
                <c:pt idx="121">
                  <c:v>69.099900800512799</c:v>
                </c:pt>
                <c:pt idx="122">
                  <c:v>69.14892245046083</c:v>
                </c:pt>
                <c:pt idx="123">
                  <c:v>69.199863871055584</c:v>
                </c:pt>
                <c:pt idx="124">
                  <c:v>69.26184073453139</c:v>
                </c:pt>
                <c:pt idx="125">
                  <c:v>69.323252593636056</c:v>
                </c:pt>
                <c:pt idx="126">
                  <c:v>69.352489895298461</c:v>
                </c:pt>
                <c:pt idx="127">
                  <c:v>69.430598871926563</c:v>
                </c:pt>
                <c:pt idx="128">
                  <c:v>69.486698524695555</c:v>
                </c:pt>
                <c:pt idx="129">
                  <c:v>69.487994438889572</c:v>
                </c:pt>
                <c:pt idx="130">
                  <c:v>69.640098695715935</c:v>
                </c:pt>
                <c:pt idx="131">
                  <c:v>69.690979165957103</c:v>
                </c:pt>
                <c:pt idx="132">
                  <c:v>69.761465008669973</c:v>
                </c:pt>
                <c:pt idx="133">
                  <c:v>69.922006897718447</c:v>
                </c:pt>
                <c:pt idx="134">
                  <c:v>70.190586494660423</c:v>
                </c:pt>
                <c:pt idx="135">
                  <c:v>70.288722635503092</c:v>
                </c:pt>
                <c:pt idx="136">
                  <c:v>70.465477863227079</c:v>
                </c:pt>
                <c:pt idx="137">
                  <c:v>70.782216605839253</c:v>
                </c:pt>
                <c:pt idx="138">
                  <c:v>70.796915225970082</c:v>
                </c:pt>
                <c:pt idx="139">
                  <c:v>70.8675753911063</c:v>
                </c:pt>
                <c:pt idx="140">
                  <c:v>70.870122971193055</c:v>
                </c:pt>
                <c:pt idx="141">
                  <c:v>70.924523991557976</c:v>
                </c:pt>
                <c:pt idx="142">
                  <c:v>70.945697737737362</c:v>
                </c:pt>
                <c:pt idx="143">
                  <c:v>71.117933108776128</c:v>
                </c:pt>
                <c:pt idx="144">
                  <c:v>71.219813727181133</c:v>
                </c:pt>
                <c:pt idx="145">
                  <c:v>71.410466498482634</c:v>
                </c:pt>
                <c:pt idx="146">
                  <c:v>71.417539667744776</c:v>
                </c:pt>
                <c:pt idx="147">
                  <c:v>71.508281299786688</c:v>
                </c:pt>
                <c:pt idx="148">
                  <c:v>71.871178721634266</c:v>
                </c:pt>
                <c:pt idx="149">
                  <c:v>71.907101678182656</c:v>
                </c:pt>
                <c:pt idx="150">
                  <c:v>71.973676859648819</c:v>
                </c:pt>
                <c:pt idx="151">
                  <c:v>71.975435721825349</c:v>
                </c:pt>
                <c:pt idx="152">
                  <c:v>72.104934404390562</c:v>
                </c:pt>
                <c:pt idx="153">
                  <c:v>72.343033053870755</c:v>
                </c:pt>
                <c:pt idx="154">
                  <c:v>72.376383861339789</c:v>
                </c:pt>
                <c:pt idx="155">
                  <c:v>72.418402523714519</c:v>
                </c:pt>
                <c:pt idx="156">
                  <c:v>72.492917950147316</c:v>
                </c:pt>
                <c:pt idx="157">
                  <c:v>72.499088349712366</c:v>
                </c:pt>
                <c:pt idx="158">
                  <c:v>72.546143102455659</c:v>
                </c:pt>
                <c:pt idx="159">
                  <c:v>72.578113084777186</c:v>
                </c:pt>
                <c:pt idx="160">
                  <c:v>72.58602916260979</c:v>
                </c:pt>
                <c:pt idx="161">
                  <c:v>72.619613638085497</c:v>
                </c:pt>
                <c:pt idx="162">
                  <c:v>72.650909698690086</c:v>
                </c:pt>
                <c:pt idx="163">
                  <c:v>72.712254140655503</c:v>
                </c:pt>
                <c:pt idx="164">
                  <c:v>72.774720390475309</c:v>
                </c:pt>
                <c:pt idx="165">
                  <c:v>72.782135654556342</c:v>
                </c:pt>
                <c:pt idx="166">
                  <c:v>72.846091525735829</c:v>
                </c:pt>
                <c:pt idx="167">
                  <c:v>72.858934279235299</c:v>
                </c:pt>
                <c:pt idx="168">
                  <c:v>72.91758979533958</c:v>
                </c:pt>
                <c:pt idx="169">
                  <c:v>72.944077125921979</c:v>
                </c:pt>
                <c:pt idx="170">
                  <c:v>73.022069886169263</c:v>
                </c:pt>
                <c:pt idx="171">
                  <c:v>73.074405892417218</c:v>
                </c:pt>
                <c:pt idx="172">
                  <c:v>73.074569710755682</c:v>
                </c:pt>
                <c:pt idx="173">
                  <c:v>73.080332068590636</c:v>
                </c:pt>
                <c:pt idx="174">
                  <c:v>73.083756253351567</c:v>
                </c:pt>
                <c:pt idx="175">
                  <c:v>73.098072061937685</c:v>
                </c:pt>
                <c:pt idx="176">
                  <c:v>73.11209114790617</c:v>
                </c:pt>
                <c:pt idx="177">
                  <c:v>73.132206950298638</c:v>
                </c:pt>
                <c:pt idx="178">
                  <c:v>73.202734094863914</c:v>
                </c:pt>
                <c:pt idx="179">
                  <c:v>73.204529334100826</c:v>
                </c:pt>
                <c:pt idx="180">
                  <c:v>73.222719157693959</c:v>
                </c:pt>
                <c:pt idx="181">
                  <c:v>73.254481567178104</c:v>
                </c:pt>
                <c:pt idx="182">
                  <c:v>73.258129915162485</c:v>
                </c:pt>
                <c:pt idx="183">
                  <c:v>73.30151939392627</c:v>
                </c:pt>
                <c:pt idx="184">
                  <c:v>73.333926305593906</c:v>
                </c:pt>
                <c:pt idx="185">
                  <c:v>73.433626224105097</c:v>
                </c:pt>
                <c:pt idx="186">
                  <c:v>73.438990572096642</c:v>
                </c:pt>
                <c:pt idx="187">
                  <c:v>73.441969663166972</c:v>
                </c:pt>
                <c:pt idx="188">
                  <c:v>73.443399977531271</c:v>
                </c:pt>
                <c:pt idx="189">
                  <c:v>73.565197214201476</c:v>
                </c:pt>
                <c:pt idx="190">
                  <c:v>73.567533640040807</c:v>
                </c:pt>
                <c:pt idx="191">
                  <c:v>73.679174419530625</c:v>
                </c:pt>
                <c:pt idx="192">
                  <c:v>73.780134592036958</c:v>
                </c:pt>
                <c:pt idx="193">
                  <c:v>73.798245348075426</c:v>
                </c:pt>
                <c:pt idx="194">
                  <c:v>73.800006453650042</c:v>
                </c:pt>
                <c:pt idx="195">
                  <c:v>73.811231452294052</c:v>
                </c:pt>
                <c:pt idx="196">
                  <c:v>73.824439344261108</c:v>
                </c:pt>
                <c:pt idx="197">
                  <c:v>73.901631636873063</c:v>
                </c:pt>
                <c:pt idx="198">
                  <c:v>73.960691830411378</c:v>
                </c:pt>
                <c:pt idx="199">
                  <c:v>73.988454001413373</c:v>
                </c:pt>
                <c:pt idx="200">
                  <c:v>74.281925141478197</c:v>
                </c:pt>
                <c:pt idx="201">
                  <c:v>74.282056480197156</c:v>
                </c:pt>
                <c:pt idx="202">
                  <c:v>74.292166455673964</c:v>
                </c:pt>
                <c:pt idx="203">
                  <c:v>74.309818274771985</c:v>
                </c:pt>
                <c:pt idx="204">
                  <c:v>74.341053373238907</c:v>
                </c:pt>
                <c:pt idx="205">
                  <c:v>74.368271496390278</c:v>
                </c:pt>
                <c:pt idx="206">
                  <c:v>74.385000874420953</c:v>
                </c:pt>
                <c:pt idx="207">
                  <c:v>74.397733389928703</c:v>
                </c:pt>
                <c:pt idx="208">
                  <c:v>74.575035363817662</c:v>
                </c:pt>
                <c:pt idx="209">
                  <c:v>74.648328040054125</c:v>
                </c:pt>
                <c:pt idx="210">
                  <c:v>74.700453455060625</c:v>
                </c:pt>
                <c:pt idx="211">
                  <c:v>74.770656865143906</c:v>
                </c:pt>
                <c:pt idx="212">
                  <c:v>74.888244777748383</c:v>
                </c:pt>
                <c:pt idx="213">
                  <c:v>74.911407286305874</c:v>
                </c:pt>
                <c:pt idx="214">
                  <c:v>74.954689419016034</c:v>
                </c:pt>
                <c:pt idx="215">
                  <c:v>74.96914749808181</c:v>
                </c:pt>
                <c:pt idx="216">
                  <c:v>74.977209330554672</c:v>
                </c:pt>
                <c:pt idx="217">
                  <c:v>74.99299002690087</c:v>
                </c:pt>
                <c:pt idx="218">
                  <c:v>75.159054774551393</c:v>
                </c:pt>
                <c:pt idx="219">
                  <c:v>75.221727783833799</c:v>
                </c:pt>
                <c:pt idx="220">
                  <c:v>75.318347685352947</c:v>
                </c:pt>
                <c:pt idx="221">
                  <c:v>75.417849847419404</c:v>
                </c:pt>
                <c:pt idx="222">
                  <c:v>75.557057959262593</c:v>
                </c:pt>
                <c:pt idx="223">
                  <c:v>75.612741337712606</c:v>
                </c:pt>
                <c:pt idx="224">
                  <c:v>75.663666054827587</c:v>
                </c:pt>
                <c:pt idx="225">
                  <c:v>75.691904883648661</c:v>
                </c:pt>
                <c:pt idx="226">
                  <c:v>75.693980921637944</c:v>
                </c:pt>
                <c:pt idx="227">
                  <c:v>75.764443905614314</c:v>
                </c:pt>
                <c:pt idx="228">
                  <c:v>75.795362801043311</c:v>
                </c:pt>
                <c:pt idx="229">
                  <c:v>75.808015099592581</c:v>
                </c:pt>
                <c:pt idx="230">
                  <c:v>75.893194564996833</c:v>
                </c:pt>
                <c:pt idx="231">
                  <c:v>75.937210334683243</c:v>
                </c:pt>
                <c:pt idx="232">
                  <c:v>76.007439045286063</c:v>
                </c:pt>
                <c:pt idx="233">
                  <c:v>76.072258194455145</c:v>
                </c:pt>
                <c:pt idx="234">
                  <c:v>76.199761633734639</c:v>
                </c:pt>
                <c:pt idx="235">
                  <c:v>76.246802752722758</c:v>
                </c:pt>
                <c:pt idx="236">
                  <c:v>76.346225062206997</c:v>
                </c:pt>
                <c:pt idx="237">
                  <c:v>76.394324253021409</c:v>
                </c:pt>
                <c:pt idx="238">
                  <c:v>76.512534318825232</c:v>
                </c:pt>
                <c:pt idx="239">
                  <c:v>76.554954715999273</c:v>
                </c:pt>
                <c:pt idx="240">
                  <c:v>76.588955097848014</c:v>
                </c:pt>
                <c:pt idx="241">
                  <c:v>76.752598634916154</c:v>
                </c:pt>
                <c:pt idx="242">
                  <c:v>76.768255941939231</c:v>
                </c:pt>
                <c:pt idx="243">
                  <c:v>76.822466345474638</c:v>
                </c:pt>
                <c:pt idx="244">
                  <c:v>76.844138840752009</c:v>
                </c:pt>
                <c:pt idx="245">
                  <c:v>76.893566946619984</c:v>
                </c:pt>
                <c:pt idx="246">
                  <c:v>76.923124405214466</c:v>
                </c:pt>
                <c:pt idx="247">
                  <c:v>76.923342873593981</c:v>
                </c:pt>
                <c:pt idx="248">
                  <c:v>76.937715003088485</c:v>
                </c:pt>
                <c:pt idx="249">
                  <c:v>77.007057143769615</c:v>
                </c:pt>
                <c:pt idx="250">
                  <c:v>77.039755809518283</c:v>
                </c:pt>
                <c:pt idx="251">
                  <c:v>77.144314809934968</c:v>
                </c:pt>
                <c:pt idx="252">
                  <c:v>77.246514705370842</c:v>
                </c:pt>
                <c:pt idx="253">
                  <c:v>77.268095504727569</c:v>
                </c:pt>
                <c:pt idx="254">
                  <c:v>77.274903061666876</c:v>
                </c:pt>
                <c:pt idx="255">
                  <c:v>77.325090791228419</c:v>
                </c:pt>
                <c:pt idx="256">
                  <c:v>77.328109611041214</c:v>
                </c:pt>
                <c:pt idx="257">
                  <c:v>77.398416927344343</c:v>
                </c:pt>
                <c:pt idx="258">
                  <c:v>77.438900294961115</c:v>
                </c:pt>
                <c:pt idx="259">
                  <c:v>77.469949602415625</c:v>
                </c:pt>
                <c:pt idx="260">
                  <c:v>77.507414642028564</c:v>
                </c:pt>
                <c:pt idx="261">
                  <c:v>77.605872218372994</c:v>
                </c:pt>
                <c:pt idx="262">
                  <c:v>77.641768421863432</c:v>
                </c:pt>
                <c:pt idx="263">
                  <c:v>77.725934241210055</c:v>
                </c:pt>
                <c:pt idx="264">
                  <c:v>77.7465529590187</c:v>
                </c:pt>
                <c:pt idx="265">
                  <c:v>77.829600545118964</c:v>
                </c:pt>
                <c:pt idx="266">
                  <c:v>77.949457210844074</c:v>
                </c:pt>
                <c:pt idx="267">
                  <c:v>77.976328799248932</c:v>
                </c:pt>
                <c:pt idx="268">
                  <c:v>78.045344517105107</c:v>
                </c:pt>
                <c:pt idx="269">
                  <c:v>78.066605318023903</c:v>
                </c:pt>
                <c:pt idx="270">
                  <c:v>78.07140425495578</c:v>
                </c:pt>
                <c:pt idx="271">
                  <c:v>78.221253750175606</c:v>
                </c:pt>
                <c:pt idx="272">
                  <c:v>78.241801387913355</c:v>
                </c:pt>
                <c:pt idx="273">
                  <c:v>78.271887941812366</c:v>
                </c:pt>
                <c:pt idx="274">
                  <c:v>78.279914971923731</c:v>
                </c:pt>
                <c:pt idx="275">
                  <c:v>78.287720597208676</c:v>
                </c:pt>
                <c:pt idx="276">
                  <c:v>78.321599457139982</c:v>
                </c:pt>
                <c:pt idx="277">
                  <c:v>78.338805993203451</c:v>
                </c:pt>
                <c:pt idx="278">
                  <c:v>78.355676769204308</c:v>
                </c:pt>
                <c:pt idx="279">
                  <c:v>78.433958007749681</c:v>
                </c:pt>
                <c:pt idx="280">
                  <c:v>78.516678510333463</c:v>
                </c:pt>
                <c:pt idx="281">
                  <c:v>78.523387562060464</c:v>
                </c:pt>
                <c:pt idx="282">
                  <c:v>78.546875768459103</c:v>
                </c:pt>
                <c:pt idx="283">
                  <c:v>78.551444683033722</c:v>
                </c:pt>
                <c:pt idx="284">
                  <c:v>78.615275560237706</c:v>
                </c:pt>
                <c:pt idx="285">
                  <c:v>78.617947288583508</c:v>
                </c:pt>
                <c:pt idx="286">
                  <c:v>78.629920885571948</c:v>
                </c:pt>
                <c:pt idx="287">
                  <c:v>78.685283842056464</c:v>
                </c:pt>
                <c:pt idx="288">
                  <c:v>78.734025311715413</c:v>
                </c:pt>
                <c:pt idx="289">
                  <c:v>78.769930822271476</c:v>
                </c:pt>
                <c:pt idx="290">
                  <c:v>78.785352327528244</c:v>
                </c:pt>
                <c:pt idx="291">
                  <c:v>78.814605719023461</c:v>
                </c:pt>
                <c:pt idx="292">
                  <c:v>78.83599424367857</c:v>
                </c:pt>
                <c:pt idx="293">
                  <c:v>78.839048645433081</c:v>
                </c:pt>
                <c:pt idx="294">
                  <c:v>78.896782785562905</c:v>
                </c:pt>
                <c:pt idx="295">
                  <c:v>78.901374140370024</c:v>
                </c:pt>
                <c:pt idx="296">
                  <c:v>79.006539695954643</c:v>
                </c:pt>
                <c:pt idx="297">
                  <c:v>79.061876305898522</c:v>
                </c:pt>
                <c:pt idx="298">
                  <c:v>79.107321578069886</c:v>
                </c:pt>
                <c:pt idx="299">
                  <c:v>79.143689806518182</c:v>
                </c:pt>
                <c:pt idx="300">
                  <c:v>79.161427994161869</c:v>
                </c:pt>
                <c:pt idx="301">
                  <c:v>79.184863451824512</c:v>
                </c:pt>
                <c:pt idx="302">
                  <c:v>79.200769450664978</c:v>
                </c:pt>
                <c:pt idx="303">
                  <c:v>79.216473251662833</c:v>
                </c:pt>
                <c:pt idx="304">
                  <c:v>79.263654443255277</c:v>
                </c:pt>
                <c:pt idx="305">
                  <c:v>79.334233244139213</c:v>
                </c:pt>
                <c:pt idx="306">
                  <c:v>79.33680011591315</c:v>
                </c:pt>
                <c:pt idx="307">
                  <c:v>79.363243671852842</c:v>
                </c:pt>
                <c:pt idx="308">
                  <c:v>79.367320320780038</c:v>
                </c:pt>
                <c:pt idx="309">
                  <c:v>79.383358655512211</c:v>
                </c:pt>
                <c:pt idx="310">
                  <c:v>79.409891208672732</c:v>
                </c:pt>
                <c:pt idx="311">
                  <c:v>79.480850633178022</c:v>
                </c:pt>
                <c:pt idx="312">
                  <c:v>79.530846454099731</c:v>
                </c:pt>
                <c:pt idx="313">
                  <c:v>79.554146297301003</c:v>
                </c:pt>
                <c:pt idx="314">
                  <c:v>79.603578392855255</c:v>
                </c:pt>
                <c:pt idx="315">
                  <c:v>79.620988886003204</c:v>
                </c:pt>
                <c:pt idx="316">
                  <c:v>79.712015420838995</c:v>
                </c:pt>
                <c:pt idx="317">
                  <c:v>79.713491393295783</c:v>
                </c:pt>
                <c:pt idx="318">
                  <c:v>79.751266367341927</c:v>
                </c:pt>
                <c:pt idx="319">
                  <c:v>79.763710423420889</c:v>
                </c:pt>
                <c:pt idx="320">
                  <c:v>79.772642932370033</c:v>
                </c:pt>
                <c:pt idx="321">
                  <c:v>79.774400194205356</c:v>
                </c:pt>
                <c:pt idx="322">
                  <c:v>79.816107471173424</c:v>
                </c:pt>
                <c:pt idx="323">
                  <c:v>79.823256768277304</c:v>
                </c:pt>
                <c:pt idx="324">
                  <c:v>79.858266751484933</c:v>
                </c:pt>
                <c:pt idx="325">
                  <c:v>79.87388929529827</c:v>
                </c:pt>
                <c:pt idx="326">
                  <c:v>79.895456437436863</c:v>
                </c:pt>
                <c:pt idx="327">
                  <c:v>79.897695352654097</c:v>
                </c:pt>
                <c:pt idx="328">
                  <c:v>79.901384860402729</c:v>
                </c:pt>
                <c:pt idx="329">
                  <c:v>79.919164515305198</c:v>
                </c:pt>
                <c:pt idx="330">
                  <c:v>80.073065491524119</c:v>
                </c:pt>
                <c:pt idx="331">
                  <c:v>80.075235017123305</c:v>
                </c:pt>
                <c:pt idx="332">
                  <c:v>80.123047039174608</c:v>
                </c:pt>
                <c:pt idx="333">
                  <c:v>80.140400184655917</c:v>
                </c:pt>
                <c:pt idx="334">
                  <c:v>80.183341496238668</c:v>
                </c:pt>
                <c:pt idx="335">
                  <c:v>80.189607012819167</c:v>
                </c:pt>
                <c:pt idx="336">
                  <c:v>80.255133992830707</c:v>
                </c:pt>
                <c:pt idx="337">
                  <c:v>80.264057420786784</c:v>
                </c:pt>
                <c:pt idx="338">
                  <c:v>80.461303559175263</c:v>
                </c:pt>
                <c:pt idx="339">
                  <c:v>80.513068257114114</c:v>
                </c:pt>
                <c:pt idx="340">
                  <c:v>80.517842759722328</c:v>
                </c:pt>
                <c:pt idx="341">
                  <c:v>80.537989377760482</c:v>
                </c:pt>
                <c:pt idx="342">
                  <c:v>80.547435207065107</c:v>
                </c:pt>
                <c:pt idx="343">
                  <c:v>80.549224104413952</c:v>
                </c:pt>
                <c:pt idx="344">
                  <c:v>80.65314304696291</c:v>
                </c:pt>
                <c:pt idx="345">
                  <c:v>80.666206962672931</c:v>
                </c:pt>
                <c:pt idx="346">
                  <c:v>80.785247203888858</c:v>
                </c:pt>
                <c:pt idx="347">
                  <c:v>80.826572827108379</c:v>
                </c:pt>
                <c:pt idx="348">
                  <c:v>80.828877373038353</c:v>
                </c:pt>
                <c:pt idx="349">
                  <c:v>80.829551242356715</c:v>
                </c:pt>
                <c:pt idx="350">
                  <c:v>80.864424831186668</c:v>
                </c:pt>
                <c:pt idx="351">
                  <c:v>80.875254169455999</c:v>
                </c:pt>
                <c:pt idx="352">
                  <c:v>80.911823435123566</c:v>
                </c:pt>
                <c:pt idx="353">
                  <c:v>80.943692344329165</c:v>
                </c:pt>
                <c:pt idx="354">
                  <c:v>81.100047870054141</c:v>
                </c:pt>
                <c:pt idx="355">
                  <c:v>81.1807200394246</c:v>
                </c:pt>
                <c:pt idx="356">
                  <c:v>81.288195486300566</c:v>
                </c:pt>
                <c:pt idx="357">
                  <c:v>81.307282555967547</c:v>
                </c:pt>
                <c:pt idx="358">
                  <c:v>81.321541189503023</c:v>
                </c:pt>
                <c:pt idx="359">
                  <c:v>81.339528117541136</c:v>
                </c:pt>
                <c:pt idx="360">
                  <c:v>81.398101902713108</c:v>
                </c:pt>
                <c:pt idx="361">
                  <c:v>81.401817850787481</c:v>
                </c:pt>
                <c:pt idx="362">
                  <c:v>81.4127474109319</c:v>
                </c:pt>
                <c:pt idx="363">
                  <c:v>81.430081027930086</c:v>
                </c:pt>
                <c:pt idx="364">
                  <c:v>81.473095084703061</c:v>
                </c:pt>
                <c:pt idx="365">
                  <c:v>81.572580780764696</c:v>
                </c:pt>
                <c:pt idx="366">
                  <c:v>81.630358381889238</c:v>
                </c:pt>
                <c:pt idx="367">
                  <c:v>81.712042321014692</c:v>
                </c:pt>
                <c:pt idx="368">
                  <c:v>81.713690347221032</c:v>
                </c:pt>
                <c:pt idx="369">
                  <c:v>81.730680273874</c:v>
                </c:pt>
                <c:pt idx="370">
                  <c:v>81.796716459796642</c:v>
                </c:pt>
                <c:pt idx="371">
                  <c:v>81.888187255931328</c:v>
                </c:pt>
                <c:pt idx="372">
                  <c:v>81.901473240279145</c:v>
                </c:pt>
                <c:pt idx="373">
                  <c:v>81.934244640240706</c:v>
                </c:pt>
                <c:pt idx="374">
                  <c:v>81.947004553313676</c:v>
                </c:pt>
                <c:pt idx="375">
                  <c:v>81.995503767258043</c:v>
                </c:pt>
                <c:pt idx="376">
                  <c:v>82.015803958688608</c:v>
                </c:pt>
                <c:pt idx="377">
                  <c:v>82.073524879436576</c:v>
                </c:pt>
                <c:pt idx="378">
                  <c:v>82.103848076295705</c:v>
                </c:pt>
                <c:pt idx="379">
                  <c:v>82.108255823427939</c:v>
                </c:pt>
                <c:pt idx="380">
                  <c:v>82.152405019401684</c:v>
                </c:pt>
                <c:pt idx="381">
                  <c:v>82.198723800244821</c:v>
                </c:pt>
                <c:pt idx="382">
                  <c:v>82.283340742746077</c:v>
                </c:pt>
                <c:pt idx="383">
                  <c:v>82.285306343443494</c:v>
                </c:pt>
                <c:pt idx="384">
                  <c:v>82.312639460606775</c:v>
                </c:pt>
                <c:pt idx="385">
                  <c:v>82.326444156249536</c:v>
                </c:pt>
                <c:pt idx="386">
                  <c:v>82.337419888483041</c:v>
                </c:pt>
                <c:pt idx="387">
                  <c:v>82.36107769459619</c:v>
                </c:pt>
                <c:pt idx="388">
                  <c:v>82.405110618391376</c:v>
                </c:pt>
                <c:pt idx="389">
                  <c:v>82.504254701068646</c:v>
                </c:pt>
                <c:pt idx="390">
                  <c:v>82.521562677047527</c:v>
                </c:pt>
                <c:pt idx="391">
                  <c:v>82.543687846066078</c:v>
                </c:pt>
                <c:pt idx="392">
                  <c:v>82.613694771738224</c:v>
                </c:pt>
                <c:pt idx="393">
                  <c:v>82.641151148281338</c:v>
                </c:pt>
                <c:pt idx="394">
                  <c:v>82.645268299024778</c:v>
                </c:pt>
                <c:pt idx="395">
                  <c:v>82.664052128316172</c:v>
                </c:pt>
                <c:pt idx="396">
                  <c:v>82.711509380245005</c:v>
                </c:pt>
                <c:pt idx="397">
                  <c:v>82.744230012413041</c:v>
                </c:pt>
                <c:pt idx="398">
                  <c:v>82.746833791045233</c:v>
                </c:pt>
                <c:pt idx="399">
                  <c:v>82.816057616524844</c:v>
                </c:pt>
                <c:pt idx="400">
                  <c:v>82.829499353211148</c:v>
                </c:pt>
                <c:pt idx="401">
                  <c:v>82.831201617676214</c:v>
                </c:pt>
                <c:pt idx="402">
                  <c:v>82.876572917534205</c:v>
                </c:pt>
                <c:pt idx="403">
                  <c:v>82.939180993405543</c:v>
                </c:pt>
                <c:pt idx="404">
                  <c:v>83.000694806527108</c:v>
                </c:pt>
                <c:pt idx="405">
                  <c:v>83.038789140883125</c:v>
                </c:pt>
                <c:pt idx="406">
                  <c:v>83.059710053963258</c:v>
                </c:pt>
                <c:pt idx="407">
                  <c:v>83.155023196126294</c:v>
                </c:pt>
                <c:pt idx="408">
                  <c:v>83.224733974999879</c:v>
                </c:pt>
                <c:pt idx="409">
                  <c:v>83.264922945778551</c:v>
                </c:pt>
                <c:pt idx="410">
                  <c:v>83.27853299588746</c:v>
                </c:pt>
                <c:pt idx="411">
                  <c:v>83.296295823631212</c:v>
                </c:pt>
                <c:pt idx="412">
                  <c:v>83.329917911217024</c:v>
                </c:pt>
                <c:pt idx="413">
                  <c:v>83.334816971806106</c:v>
                </c:pt>
                <c:pt idx="414">
                  <c:v>83.355364393564443</c:v>
                </c:pt>
                <c:pt idx="415">
                  <c:v>83.447378726319982</c:v>
                </c:pt>
                <c:pt idx="416">
                  <c:v>83.448681578077995</c:v>
                </c:pt>
                <c:pt idx="417">
                  <c:v>83.46422908397615</c:v>
                </c:pt>
                <c:pt idx="418">
                  <c:v>83.481268260611998</c:v>
                </c:pt>
                <c:pt idx="419">
                  <c:v>83.520594453127444</c:v>
                </c:pt>
                <c:pt idx="420">
                  <c:v>83.554968235753506</c:v>
                </c:pt>
                <c:pt idx="421">
                  <c:v>83.561254762660084</c:v>
                </c:pt>
                <c:pt idx="422">
                  <c:v>83.562039783042664</c:v>
                </c:pt>
                <c:pt idx="423">
                  <c:v>83.576692184088984</c:v>
                </c:pt>
                <c:pt idx="424">
                  <c:v>83.585099944978865</c:v>
                </c:pt>
                <c:pt idx="425">
                  <c:v>83.66966115712323</c:v>
                </c:pt>
                <c:pt idx="426">
                  <c:v>83.77041937963088</c:v>
                </c:pt>
                <c:pt idx="427">
                  <c:v>83.781804795663376</c:v>
                </c:pt>
                <c:pt idx="428">
                  <c:v>83.852655440002593</c:v>
                </c:pt>
                <c:pt idx="429">
                  <c:v>83.861100208935198</c:v>
                </c:pt>
                <c:pt idx="430">
                  <c:v>83.896969183472905</c:v>
                </c:pt>
                <c:pt idx="431">
                  <c:v>83.939196921183495</c:v>
                </c:pt>
                <c:pt idx="432">
                  <c:v>83.943246849778902</c:v>
                </c:pt>
                <c:pt idx="433">
                  <c:v>83.961675064038872</c:v>
                </c:pt>
                <c:pt idx="434">
                  <c:v>84.005383594493125</c:v>
                </c:pt>
                <c:pt idx="435">
                  <c:v>84.012680839004446</c:v>
                </c:pt>
                <c:pt idx="436">
                  <c:v>84.019117836826567</c:v>
                </c:pt>
                <c:pt idx="437">
                  <c:v>84.033199237224423</c:v>
                </c:pt>
                <c:pt idx="438">
                  <c:v>84.036396221654897</c:v>
                </c:pt>
                <c:pt idx="439">
                  <c:v>84.071111938365306</c:v>
                </c:pt>
                <c:pt idx="440">
                  <c:v>84.123148286336203</c:v>
                </c:pt>
                <c:pt idx="441">
                  <c:v>84.147852038100481</c:v>
                </c:pt>
                <c:pt idx="442">
                  <c:v>84.177168664868844</c:v>
                </c:pt>
                <c:pt idx="443">
                  <c:v>84.187830337511116</c:v>
                </c:pt>
                <c:pt idx="444">
                  <c:v>84.188313000419669</c:v>
                </c:pt>
                <c:pt idx="445">
                  <c:v>84.204988150926354</c:v>
                </c:pt>
                <c:pt idx="446">
                  <c:v>84.225638440425996</c:v>
                </c:pt>
                <c:pt idx="447">
                  <c:v>84.249676855886193</c:v>
                </c:pt>
                <c:pt idx="448">
                  <c:v>84.295052136748225</c:v>
                </c:pt>
                <c:pt idx="449">
                  <c:v>84.379854954615851</c:v>
                </c:pt>
                <c:pt idx="450">
                  <c:v>84.465345884628988</c:v>
                </c:pt>
                <c:pt idx="451">
                  <c:v>84.49602120657444</c:v>
                </c:pt>
                <c:pt idx="452">
                  <c:v>84.506904472202876</c:v>
                </c:pt>
                <c:pt idx="453">
                  <c:v>84.573960822703825</c:v>
                </c:pt>
                <c:pt idx="454">
                  <c:v>84.603245781060252</c:v>
                </c:pt>
                <c:pt idx="455">
                  <c:v>84.634107215415938</c:v>
                </c:pt>
                <c:pt idx="456">
                  <c:v>84.637923478340099</c:v>
                </c:pt>
                <c:pt idx="457">
                  <c:v>84.645765564362193</c:v>
                </c:pt>
                <c:pt idx="458">
                  <c:v>84.698064538012787</c:v>
                </c:pt>
                <c:pt idx="459">
                  <c:v>84.829359780759148</c:v>
                </c:pt>
                <c:pt idx="460">
                  <c:v>84.848279334599695</c:v>
                </c:pt>
                <c:pt idx="461">
                  <c:v>84.849004053061918</c:v>
                </c:pt>
                <c:pt idx="462">
                  <c:v>84.869901499640733</c:v>
                </c:pt>
                <c:pt idx="463">
                  <c:v>84.878098766402687</c:v>
                </c:pt>
                <c:pt idx="464">
                  <c:v>84.917994698346504</c:v>
                </c:pt>
                <c:pt idx="465">
                  <c:v>84.9314946076328</c:v>
                </c:pt>
                <c:pt idx="466">
                  <c:v>84.943793002210555</c:v>
                </c:pt>
                <c:pt idx="467">
                  <c:v>84.990430141326712</c:v>
                </c:pt>
                <c:pt idx="468">
                  <c:v>85.056921465908346</c:v>
                </c:pt>
                <c:pt idx="469">
                  <c:v>85.085715437896496</c:v>
                </c:pt>
                <c:pt idx="470">
                  <c:v>85.134823859985715</c:v>
                </c:pt>
                <c:pt idx="471">
                  <c:v>85.144051751644412</c:v>
                </c:pt>
                <c:pt idx="472">
                  <c:v>85.15922423228011</c:v>
                </c:pt>
                <c:pt idx="473">
                  <c:v>85.171458204240153</c:v>
                </c:pt>
                <c:pt idx="474">
                  <c:v>85.199960121678529</c:v>
                </c:pt>
                <c:pt idx="475">
                  <c:v>85.215744511830508</c:v>
                </c:pt>
                <c:pt idx="476">
                  <c:v>85.223698645923221</c:v>
                </c:pt>
                <c:pt idx="477">
                  <c:v>85.301647931181591</c:v>
                </c:pt>
                <c:pt idx="478">
                  <c:v>85.304994452610629</c:v>
                </c:pt>
                <c:pt idx="479">
                  <c:v>85.371698980290802</c:v>
                </c:pt>
                <c:pt idx="480">
                  <c:v>85.380650510935254</c:v>
                </c:pt>
                <c:pt idx="481">
                  <c:v>85.380873452836468</c:v>
                </c:pt>
                <c:pt idx="482">
                  <c:v>85.4133942387503</c:v>
                </c:pt>
                <c:pt idx="483">
                  <c:v>85.416867977892664</c:v>
                </c:pt>
                <c:pt idx="484">
                  <c:v>85.439498461487943</c:v>
                </c:pt>
                <c:pt idx="485">
                  <c:v>85.538054757510338</c:v>
                </c:pt>
                <c:pt idx="486">
                  <c:v>85.543490587056908</c:v>
                </c:pt>
                <c:pt idx="487">
                  <c:v>85.595059630685583</c:v>
                </c:pt>
                <c:pt idx="488">
                  <c:v>85.609774075128158</c:v>
                </c:pt>
                <c:pt idx="489">
                  <c:v>85.615596119947639</c:v>
                </c:pt>
                <c:pt idx="490">
                  <c:v>85.647201900029444</c:v>
                </c:pt>
                <c:pt idx="491">
                  <c:v>85.666968222368979</c:v>
                </c:pt>
                <c:pt idx="492">
                  <c:v>85.702418098652515</c:v>
                </c:pt>
                <c:pt idx="493">
                  <c:v>85.722694231102054</c:v>
                </c:pt>
                <c:pt idx="494">
                  <c:v>85.761512501057624</c:v>
                </c:pt>
                <c:pt idx="495">
                  <c:v>85.858026459221605</c:v>
                </c:pt>
                <c:pt idx="496">
                  <c:v>85.881966263210387</c:v>
                </c:pt>
                <c:pt idx="497">
                  <c:v>85.989164018621622</c:v>
                </c:pt>
                <c:pt idx="498">
                  <c:v>86.057346952120355</c:v>
                </c:pt>
                <c:pt idx="499">
                  <c:v>86.061484780799276</c:v>
                </c:pt>
                <c:pt idx="500">
                  <c:v>86.100368757072303</c:v>
                </c:pt>
                <c:pt idx="501">
                  <c:v>86.146467112122565</c:v>
                </c:pt>
                <c:pt idx="502">
                  <c:v>86.181554021149523</c:v>
                </c:pt>
                <c:pt idx="503">
                  <c:v>86.192859641379044</c:v>
                </c:pt>
                <c:pt idx="504">
                  <c:v>86.195776385477515</c:v>
                </c:pt>
                <c:pt idx="505">
                  <c:v>86.213571278183011</c:v>
                </c:pt>
                <c:pt idx="506">
                  <c:v>86.229687320923802</c:v>
                </c:pt>
                <c:pt idx="507">
                  <c:v>86.237377914821636</c:v>
                </c:pt>
                <c:pt idx="508">
                  <c:v>86.245173940940134</c:v>
                </c:pt>
                <c:pt idx="509">
                  <c:v>86.256156147121629</c:v>
                </c:pt>
                <c:pt idx="510">
                  <c:v>86.321933030502009</c:v>
                </c:pt>
                <c:pt idx="511">
                  <c:v>86.357123660350851</c:v>
                </c:pt>
                <c:pt idx="512">
                  <c:v>86.379898257637137</c:v>
                </c:pt>
                <c:pt idx="513">
                  <c:v>86.385528958369889</c:v>
                </c:pt>
                <c:pt idx="514">
                  <c:v>86.432114456556576</c:v>
                </c:pt>
                <c:pt idx="515">
                  <c:v>86.435137216963966</c:v>
                </c:pt>
                <c:pt idx="516">
                  <c:v>86.467421207091562</c:v>
                </c:pt>
                <c:pt idx="517">
                  <c:v>86.564472286540649</c:v>
                </c:pt>
                <c:pt idx="518">
                  <c:v>86.600045731507549</c:v>
                </c:pt>
                <c:pt idx="519">
                  <c:v>86.604867104193858</c:v>
                </c:pt>
                <c:pt idx="520">
                  <c:v>86.662380129588385</c:v>
                </c:pt>
                <c:pt idx="521">
                  <c:v>86.671980161379309</c:v>
                </c:pt>
                <c:pt idx="522">
                  <c:v>86.673150181236551</c:v>
                </c:pt>
                <c:pt idx="523">
                  <c:v>86.685414581176616</c:v>
                </c:pt>
                <c:pt idx="524">
                  <c:v>86.717138850782916</c:v>
                </c:pt>
                <c:pt idx="525">
                  <c:v>86.725097143660975</c:v>
                </c:pt>
                <c:pt idx="526">
                  <c:v>86.778695742273214</c:v>
                </c:pt>
                <c:pt idx="527">
                  <c:v>86.779473319021761</c:v>
                </c:pt>
                <c:pt idx="528">
                  <c:v>86.825889732508102</c:v>
                </c:pt>
                <c:pt idx="529">
                  <c:v>86.909830623948096</c:v>
                </c:pt>
                <c:pt idx="530">
                  <c:v>86.914225770720535</c:v>
                </c:pt>
                <c:pt idx="531">
                  <c:v>87.012487836637803</c:v>
                </c:pt>
                <c:pt idx="532">
                  <c:v>87.052885056742397</c:v>
                </c:pt>
                <c:pt idx="533">
                  <c:v>87.057191629772063</c:v>
                </c:pt>
                <c:pt idx="534">
                  <c:v>87.070660714079168</c:v>
                </c:pt>
                <c:pt idx="535">
                  <c:v>87.118909147998707</c:v>
                </c:pt>
                <c:pt idx="536">
                  <c:v>87.183285554893359</c:v>
                </c:pt>
                <c:pt idx="537">
                  <c:v>87.289221676569156</c:v>
                </c:pt>
                <c:pt idx="538">
                  <c:v>87.289872764756325</c:v>
                </c:pt>
                <c:pt idx="539">
                  <c:v>87.301184393704631</c:v>
                </c:pt>
                <c:pt idx="540">
                  <c:v>87.327243248142665</c:v>
                </c:pt>
                <c:pt idx="541">
                  <c:v>87.337744068338154</c:v>
                </c:pt>
                <c:pt idx="542">
                  <c:v>87.390602641002076</c:v>
                </c:pt>
                <c:pt idx="543">
                  <c:v>87.444158022798362</c:v>
                </c:pt>
                <c:pt idx="544">
                  <c:v>87.446547362670685</c:v>
                </c:pt>
                <c:pt idx="545">
                  <c:v>87.460915345397225</c:v>
                </c:pt>
                <c:pt idx="546">
                  <c:v>87.465931355289314</c:v>
                </c:pt>
                <c:pt idx="547">
                  <c:v>87.507190310013911</c:v>
                </c:pt>
                <c:pt idx="548">
                  <c:v>87.507758538292109</c:v>
                </c:pt>
                <c:pt idx="549">
                  <c:v>87.608800978332908</c:v>
                </c:pt>
                <c:pt idx="550">
                  <c:v>87.638567451499867</c:v>
                </c:pt>
                <c:pt idx="551">
                  <c:v>87.747556090198003</c:v>
                </c:pt>
                <c:pt idx="552">
                  <c:v>87.778400890298897</c:v>
                </c:pt>
                <c:pt idx="553">
                  <c:v>87.789203442175364</c:v>
                </c:pt>
                <c:pt idx="554">
                  <c:v>87.818745279349272</c:v>
                </c:pt>
                <c:pt idx="555">
                  <c:v>87.820520608116453</c:v>
                </c:pt>
                <c:pt idx="556">
                  <c:v>87.833053424206113</c:v>
                </c:pt>
                <c:pt idx="557">
                  <c:v>87.845398999620031</c:v>
                </c:pt>
                <c:pt idx="558">
                  <c:v>87.940282559409269</c:v>
                </c:pt>
                <c:pt idx="559">
                  <c:v>87.952627101918026</c:v>
                </c:pt>
                <c:pt idx="560">
                  <c:v>87.970581890125459</c:v>
                </c:pt>
                <c:pt idx="561">
                  <c:v>87.970934032413965</c:v>
                </c:pt>
                <c:pt idx="562">
                  <c:v>88.088067056280039</c:v>
                </c:pt>
                <c:pt idx="563">
                  <c:v>88.110128747759106</c:v>
                </c:pt>
                <c:pt idx="564">
                  <c:v>88.160174036214514</c:v>
                </c:pt>
                <c:pt idx="565">
                  <c:v>88.187346240724779</c:v>
                </c:pt>
                <c:pt idx="566">
                  <c:v>88.190086438412109</c:v>
                </c:pt>
                <c:pt idx="567">
                  <c:v>88.218201249147157</c:v>
                </c:pt>
                <c:pt idx="568">
                  <c:v>88.238467425610764</c:v>
                </c:pt>
                <c:pt idx="569">
                  <c:v>88.253494198182153</c:v>
                </c:pt>
                <c:pt idx="570">
                  <c:v>88.263355416935681</c:v>
                </c:pt>
                <c:pt idx="571">
                  <c:v>88.281747272730215</c:v>
                </c:pt>
                <c:pt idx="572">
                  <c:v>88.319553746476402</c:v>
                </c:pt>
                <c:pt idx="573">
                  <c:v>88.340246226711272</c:v>
                </c:pt>
                <c:pt idx="574">
                  <c:v>88.431917949470034</c:v>
                </c:pt>
                <c:pt idx="575">
                  <c:v>88.535769625557421</c:v>
                </c:pt>
                <c:pt idx="576">
                  <c:v>88.575740295463774</c:v>
                </c:pt>
                <c:pt idx="577">
                  <c:v>88.629217154674762</c:v>
                </c:pt>
                <c:pt idx="578">
                  <c:v>88.638995431428626</c:v>
                </c:pt>
                <c:pt idx="579">
                  <c:v>88.644084772743383</c:v>
                </c:pt>
                <c:pt idx="580">
                  <c:v>88.652721842982231</c:v>
                </c:pt>
                <c:pt idx="581">
                  <c:v>88.671278575567356</c:v>
                </c:pt>
                <c:pt idx="582">
                  <c:v>88.700038072081284</c:v>
                </c:pt>
                <c:pt idx="583">
                  <c:v>88.753488282558266</c:v>
                </c:pt>
                <c:pt idx="584">
                  <c:v>88.75919352683178</c:v>
                </c:pt>
                <c:pt idx="585">
                  <c:v>88.774319006035384</c:v>
                </c:pt>
                <c:pt idx="586">
                  <c:v>88.78072853094281</c:v>
                </c:pt>
                <c:pt idx="587">
                  <c:v>88.786893544793628</c:v>
                </c:pt>
                <c:pt idx="588">
                  <c:v>88.837364407023585</c:v>
                </c:pt>
                <c:pt idx="589">
                  <c:v>88.852420032801149</c:v>
                </c:pt>
                <c:pt idx="590">
                  <c:v>88.864343604495772</c:v>
                </c:pt>
                <c:pt idx="591">
                  <c:v>88.910246459890587</c:v>
                </c:pt>
                <c:pt idx="592">
                  <c:v>88.917784399656014</c:v>
                </c:pt>
                <c:pt idx="593">
                  <c:v>88.937952377251349</c:v>
                </c:pt>
                <c:pt idx="594">
                  <c:v>88.961201285551525</c:v>
                </c:pt>
                <c:pt idx="595">
                  <c:v>88.979091844073153</c:v>
                </c:pt>
                <c:pt idx="596">
                  <c:v>89.051141259348782</c:v>
                </c:pt>
                <c:pt idx="597">
                  <c:v>89.131352333753341</c:v>
                </c:pt>
                <c:pt idx="598">
                  <c:v>89.147880477982582</c:v>
                </c:pt>
                <c:pt idx="599">
                  <c:v>89.16747781458416</c:v>
                </c:pt>
                <c:pt idx="600">
                  <c:v>89.179457340227998</c:v>
                </c:pt>
                <c:pt idx="601">
                  <c:v>89.235824216680342</c:v>
                </c:pt>
                <c:pt idx="602">
                  <c:v>89.267548954310357</c:v>
                </c:pt>
                <c:pt idx="603">
                  <c:v>89.30171100594157</c:v>
                </c:pt>
                <c:pt idx="604">
                  <c:v>89.316518319385906</c:v>
                </c:pt>
                <c:pt idx="605">
                  <c:v>89.320870873242185</c:v>
                </c:pt>
                <c:pt idx="606">
                  <c:v>89.423838686761073</c:v>
                </c:pt>
                <c:pt idx="607">
                  <c:v>89.437518709822342</c:v>
                </c:pt>
                <c:pt idx="608">
                  <c:v>89.437754144554958</c:v>
                </c:pt>
                <c:pt idx="609">
                  <c:v>89.493933528387245</c:v>
                </c:pt>
                <c:pt idx="610">
                  <c:v>89.534906694593417</c:v>
                </c:pt>
                <c:pt idx="611">
                  <c:v>89.558252455477103</c:v>
                </c:pt>
                <c:pt idx="612">
                  <c:v>89.582004001568123</c:v>
                </c:pt>
                <c:pt idx="613">
                  <c:v>89.598261423328054</c:v>
                </c:pt>
                <c:pt idx="614">
                  <c:v>89.599749602087712</c:v>
                </c:pt>
                <c:pt idx="615">
                  <c:v>89.682231289978063</c:v>
                </c:pt>
                <c:pt idx="616">
                  <c:v>89.761476760123102</c:v>
                </c:pt>
                <c:pt idx="617">
                  <c:v>89.771098681281003</c:v>
                </c:pt>
                <c:pt idx="618">
                  <c:v>89.800512007276879</c:v>
                </c:pt>
                <c:pt idx="619">
                  <c:v>89.860616879465809</c:v>
                </c:pt>
                <c:pt idx="620">
                  <c:v>89.878338497705471</c:v>
                </c:pt>
                <c:pt idx="621">
                  <c:v>89.890048201497152</c:v>
                </c:pt>
                <c:pt idx="622">
                  <c:v>89.955105070913064</c:v>
                </c:pt>
                <c:pt idx="623">
                  <c:v>90.137882299102117</c:v>
                </c:pt>
                <c:pt idx="624">
                  <c:v>90.165480412060305</c:v>
                </c:pt>
                <c:pt idx="625">
                  <c:v>90.183688817480089</c:v>
                </c:pt>
                <c:pt idx="626">
                  <c:v>90.197457549096299</c:v>
                </c:pt>
                <c:pt idx="627">
                  <c:v>90.245265777698762</c:v>
                </c:pt>
                <c:pt idx="628">
                  <c:v>90.245719066898303</c:v>
                </c:pt>
                <c:pt idx="629">
                  <c:v>90.2478595491189</c:v>
                </c:pt>
                <c:pt idx="630">
                  <c:v>90.268600337522884</c:v>
                </c:pt>
                <c:pt idx="631">
                  <c:v>90.277631944059479</c:v>
                </c:pt>
                <c:pt idx="632">
                  <c:v>90.286003071653411</c:v>
                </c:pt>
                <c:pt idx="633">
                  <c:v>90.297363179978035</c:v>
                </c:pt>
                <c:pt idx="634">
                  <c:v>90.320931476760833</c:v>
                </c:pt>
                <c:pt idx="635">
                  <c:v>90.335220084611265</c:v>
                </c:pt>
                <c:pt idx="636">
                  <c:v>90.353576057681522</c:v>
                </c:pt>
                <c:pt idx="637">
                  <c:v>90.379917520172071</c:v>
                </c:pt>
                <c:pt idx="638">
                  <c:v>90.391125103019803</c:v>
                </c:pt>
                <c:pt idx="639">
                  <c:v>90.419011300130663</c:v>
                </c:pt>
                <c:pt idx="640">
                  <c:v>90.429637393200068</c:v>
                </c:pt>
                <c:pt idx="641">
                  <c:v>90.434014248404324</c:v>
                </c:pt>
                <c:pt idx="642">
                  <c:v>90.444478560768985</c:v>
                </c:pt>
                <c:pt idx="643">
                  <c:v>90.446197565666495</c:v>
                </c:pt>
                <c:pt idx="644">
                  <c:v>90.479895276002779</c:v>
                </c:pt>
                <c:pt idx="645">
                  <c:v>90.484205519191406</c:v>
                </c:pt>
                <c:pt idx="646">
                  <c:v>90.509495035321152</c:v>
                </c:pt>
                <c:pt idx="647">
                  <c:v>90.524231570824796</c:v>
                </c:pt>
                <c:pt idx="648">
                  <c:v>90.543465914532504</c:v>
                </c:pt>
                <c:pt idx="649">
                  <c:v>90.544914991010955</c:v>
                </c:pt>
                <c:pt idx="650">
                  <c:v>90.547796837674724</c:v>
                </c:pt>
                <c:pt idx="651">
                  <c:v>90.566081426374311</c:v>
                </c:pt>
                <c:pt idx="652">
                  <c:v>90.607954929364695</c:v>
                </c:pt>
                <c:pt idx="653">
                  <c:v>90.629080065371113</c:v>
                </c:pt>
                <c:pt idx="654">
                  <c:v>90.6772785712743</c:v>
                </c:pt>
                <c:pt idx="655">
                  <c:v>90.678687922813339</c:v>
                </c:pt>
                <c:pt idx="656">
                  <c:v>90.682222674680759</c:v>
                </c:pt>
                <c:pt idx="657">
                  <c:v>90.750233457657203</c:v>
                </c:pt>
                <c:pt idx="658">
                  <c:v>90.771367610665251</c:v>
                </c:pt>
                <c:pt idx="659">
                  <c:v>90.776309864638819</c:v>
                </c:pt>
                <c:pt idx="660">
                  <c:v>90.86658079940419</c:v>
                </c:pt>
                <c:pt idx="661">
                  <c:v>90.897428567899112</c:v>
                </c:pt>
                <c:pt idx="662">
                  <c:v>90.908465094645862</c:v>
                </c:pt>
                <c:pt idx="663">
                  <c:v>90.922969757635528</c:v>
                </c:pt>
                <c:pt idx="664">
                  <c:v>90.940470778714314</c:v>
                </c:pt>
                <c:pt idx="665">
                  <c:v>91.056051342187786</c:v>
                </c:pt>
                <c:pt idx="666">
                  <c:v>91.064128790816923</c:v>
                </c:pt>
                <c:pt idx="667">
                  <c:v>91.080200816394566</c:v>
                </c:pt>
                <c:pt idx="668">
                  <c:v>91.082470105156474</c:v>
                </c:pt>
                <c:pt idx="669">
                  <c:v>91.109510477409799</c:v>
                </c:pt>
                <c:pt idx="670">
                  <c:v>91.111552550594084</c:v>
                </c:pt>
                <c:pt idx="671">
                  <c:v>91.165629427173855</c:v>
                </c:pt>
                <c:pt idx="672">
                  <c:v>91.201932982276276</c:v>
                </c:pt>
                <c:pt idx="673">
                  <c:v>91.220533402477272</c:v>
                </c:pt>
                <c:pt idx="674">
                  <c:v>91.280710228459441</c:v>
                </c:pt>
                <c:pt idx="675">
                  <c:v>91.290717483702352</c:v>
                </c:pt>
                <c:pt idx="676">
                  <c:v>91.318775360768342</c:v>
                </c:pt>
                <c:pt idx="677">
                  <c:v>91.370030695689337</c:v>
                </c:pt>
                <c:pt idx="678">
                  <c:v>91.443315753194568</c:v>
                </c:pt>
                <c:pt idx="679">
                  <c:v>91.466935544335243</c:v>
                </c:pt>
                <c:pt idx="680">
                  <c:v>91.516870502097802</c:v>
                </c:pt>
                <c:pt idx="681">
                  <c:v>91.558744359456256</c:v>
                </c:pt>
                <c:pt idx="682">
                  <c:v>91.623656432224138</c:v>
                </c:pt>
                <c:pt idx="683">
                  <c:v>91.712972916907063</c:v>
                </c:pt>
                <c:pt idx="684">
                  <c:v>91.718691302663686</c:v>
                </c:pt>
                <c:pt idx="685">
                  <c:v>91.812684573204677</c:v>
                </c:pt>
                <c:pt idx="686">
                  <c:v>91.826125853576755</c:v>
                </c:pt>
                <c:pt idx="687">
                  <c:v>91.830206243877925</c:v>
                </c:pt>
                <c:pt idx="688">
                  <c:v>91.868599079322394</c:v>
                </c:pt>
                <c:pt idx="689">
                  <c:v>91.911546420294087</c:v>
                </c:pt>
                <c:pt idx="690">
                  <c:v>91.912230758949775</c:v>
                </c:pt>
                <c:pt idx="691">
                  <c:v>91.931636860876793</c:v>
                </c:pt>
                <c:pt idx="692">
                  <c:v>92.026289164606652</c:v>
                </c:pt>
                <c:pt idx="693">
                  <c:v>92.043218493943144</c:v>
                </c:pt>
                <c:pt idx="694">
                  <c:v>92.043738196860303</c:v>
                </c:pt>
                <c:pt idx="695">
                  <c:v>92.175657141079299</c:v>
                </c:pt>
                <c:pt idx="696">
                  <c:v>92.203696945616144</c:v>
                </c:pt>
                <c:pt idx="697">
                  <c:v>92.231818118888498</c:v>
                </c:pt>
                <c:pt idx="698">
                  <c:v>92.332621329664946</c:v>
                </c:pt>
                <c:pt idx="699">
                  <c:v>92.339610240820903</c:v>
                </c:pt>
                <c:pt idx="700">
                  <c:v>92.35408211085408</c:v>
                </c:pt>
                <c:pt idx="701">
                  <c:v>92.354561645175224</c:v>
                </c:pt>
                <c:pt idx="702">
                  <c:v>92.381516588739487</c:v>
                </c:pt>
                <c:pt idx="703">
                  <c:v>92.42976594269291</c:v>
                </c:pt>
                <c:pt idx="704">
                  <c:v>92.430464506811774</c:v>
                </c:pt>
                <c:pt idx="705">
                  <c:v>92.442117657717176</c:v>
                </c:pt>
                <c:pt idx="706">
                  <c:v>92.444608860171471</c:v>
                </c:pt>
                <c:pt idx="707">
                  <c:v>92.459306569026381</c:v>
                </c:pt>
                <c:pt idx="708">
                  <c:v>92.461306509333184</c:v>
                </c:pt>
                <c:pt idx="709">
                  <c:v>92.463555577716832</c:v>
                </c:pt>
                <c:pt idx="710">
                  <c:v>92.480705188675273</c:v>
                </c:pt>
                <c:pt idx="711">
                  <c:v>92.513307096984676</c:v>
                </c:pt>
                <c:pt idx="712">
                  <c:v>92.529893666139898</c:v>
                </c:pt>
                <c:pt idx="713">
                  <c:v>92.687677786879021</c:v>
                </c:pt>
                <c:pt idx="714">
                  <c:v>92.73150502242548</c:v>
                </c:pt>
                <c:pt idx="715">
                  <c:v>92.790999307940126</c:v>
                </c:pt>
                <c:pt idx="716">
                  <c:v>92.873674896571998</c:v>
                </c:pt>
                <c:pt idx="717">
                  <c:v>92.887814872878749</c:v>
                </c:pt>
                <c:pt idx="718">
                  <c:v>92.920964140693101</c:v>
                </c:pt>
                <c:pt idx="719">
                  <c:v>93.056227862921048</c:v>
                </c:pt>
                <c:pt idx="720">
                  <c:v>93.072473987391291</c:v>
                </c:pt>
                <c:pt idx="721">
                  <c:v>93.111554885680064</c:v>
                </c:pt>
                <c:pt idx="722">
                  <c:v>93.1398705521718</c:v>
                </c:pt>
                <c:pt idx="723">
                  <c:v>93.153014308759879</c:v>
                </c:pt>
                <c:pt idx="724">
                  <c:v>93.174606373418499</c:v>
                </c:pt>
                <c:pt idx="725">
                  <c:v>93.205243505817137</c:v>
                </c:pt>
                <c:pt idx="726">
                  <c:v>93.208390036408076</c:v>
                </c:pt>
                <c:pt idx="727">
                  <c:v>93.296259212342875</c:v>
                </c:pt>
                <c:pt idx="728">
                  <c:v>93.307208372276619</c:v>
                </c:pt>
                <c:pt idx="729">
                  <c:v>93.321275583831252</c:v>
                </c:pt>
                <c:pt idx="730">
                  <c:v>93.348926847742732</c:v>
                </c:pt>
                <c:pt idx="731">
                  <c:v>93.351495984925606</c:v>
                </c:pt>
                <c:pt idx="732">
                  <c:v>93.455829514093068</c:v>
                </c:pt>
                <c:pt idx="733">
                  <c:v>93.462835391734529</c:v>
                </c:pt>
                <c:pt idx="734">
                  <c:v>93.486198001590239</c:v>
                </c:pt>
                <c:pt idx="735">
                  <c:v>93.495831375653736</c:v>
                </c:pt>
                <c:pt idx="736">
                  <c:v>93.517307514961985</c:v>
                </c:pt>
                <c:pt idx="737">
                  <c:v>93.585058878111624</c:v>
                </c:pt>
                <c:pt idx="738">
                  <c:v>93.618683211820752</c:v>
                </c:pt>
                <c:pt idx="739">
                  <c:v>93.689173771310422</c:v>
                </c:pt>
                <c:pt idx="740">
                  <c:v>93.706670741508233</c:v>
                </c:pt>
                <c:pt idx="741">
                  <c:v>93.717720069044233</c:v>
                </c:pt>
                <c:pt idx="742">
                  <c:v>93.776240503815401</c:v>
                </c:pt>
                <c:pt idx="743">
                  <c:v>93.782876977916189</c:v>
                </c:pt>
                <c:pt idx="744">
                  <c:v>93.908735266446058</c:v>
                </c:pt>
                <c:pt idx="745">
                  <c:v>94.015512892759602</c:v>
                </c:pt>
                <c:pt idx="746">
                  <c:v>94.073647901966552</c:v>
                </c:pt>
                <c:pt idx="747">
                  <c:v>94.1013170545056</c:v>
                </c:pt>
                <c:pt idx="748">
                  <c:v>94.142736835064539</c:v>
                </c:pt>
                <c:pt idx="749">
                  <c:v>94.148091912813214</c:v>
                </c:pt>
                <c:pt idx="750">
                  <c:v>94.205730690347906</c:v>
                </c:pt>
                <c:pt idx="751">
                  <c:v>94.211429293805963</c:v>
                </c:pt>
                <c:pt idx="752">
                  <c:v>94.237056232219203</c:v>
                </c:pt>
                <c:pt idx="753">
                  <c:v>94.257884059399913</c:v>
                </c:pt>
                <c:pt idx="754">
                  <c:v>94.260450202917013</c:v>
                </c:pt>
                <c:pt idx="755">
                  <c:v>94.286073049170298</c:v>
                </c:pt>
                <c:pt idx="756">
                  <c:v>94.311735625068565</c:v>
                </c:pt>
                <c:pt idx="757">
                  <c:v>94.330232210432868</c:v>
                </c:pt>
                <c:pt idx="758">
                  <c:v>94.361473733277123</c:v>
                </c:pt>
                <c:pt idx="759">
                  <c:v>94.408508607291978</c:v>
                </c:pt>
                <c:pt idx="760">
                  <c:v>94.474939331604006</c:v>
                </c:pt>
                <c:pt idx="761">
                  <c:v>94.480338972895026</c:v>
                </c:pt>
                <c:pt idx="762">
                  <c:v>94.501579413851488</c:v>
                </c:pt>
                <c:pt idx="763">
                  <c:v>94.533610024691313</c:v>
                </c:pt>
                <c:pt idx="764">
                  <c:v>94.56117735892677</c:v>
                </c:pt>
                <c:pt idx="765">
                  <c:v>94.571192885043672</c:v>
                </c:pt>
                <c:pt idx="766">
                  <c:v>94.580535423291252</c:v>
                </c:pt>
                <c:pt idx="767">
                  <c:v>94.581339223651455</c:v>
                </c:pt>
                <c:pt idx="768">
                  <c:v>94.584942313342609</c:v>
                </c:pt>
                <c:pt idx="769">
                  <c:v>94.648083835091825</c:v>
                </c:pt>
                <c:pt idx="770">
                  <c:v>94.719847355277267</c:v>
                </c:pt>
                <c:pt idx="771">
                  <c:v>94.780648168819255</c:v>
                </c:pt>
                <c:pt idx="772">
                  <c:v>94.845711534616967</c:v>
                </c:pt>
                <c:pt idx="773">
                  <c:v>94.858891223772403</c:v>
                </c:pt>
                <c:pt idx="774">
                  <c:v>94.98183455898878</c:v>
                </c:pt>
                <c:pt idx="775">
                  <c:v>94.985524772670431</c:v>
                </c:pt>
                <c:pt idx="776">
                  <c:v>95.034152125652056</c:v>
                </c:pt>
                <c:pt idx="777">
                  <c:v>95.070363852612189</c:v>
                </c:pt>
                <c:pt idx="778">
                  <c:v>95.116511308580058</c:v>
                </c:pt>
                <c:pt idx="779">
                  <c:v>95.119523327847105</c:v>
                </c:pt>
                <c:pt idx="780">
                  <c:v>95.130942282073079</c:v>
                </c:pt>
                <c:pt idx="781">
                  <c:v>95.173244377845549</c:v>
                </c:pt>
                <c:pt idx="782">
                  <c:v>95.280066374445198</c:v>
                </c:pt>
                <c:pt idx="783">
                  <c:v>95.337532625183101</c:v>
                </c:pt>
                <c:pt idx="784">
                  <c:v>95.337634326634628</c:v>
                </c:pt>
                <c:pt idx="785">
                  <c:v>95.401814461497025</c:v>
                </c:pt>
                <c:pt idx="786">
                  <c:v>95.443023943509985</c:v>
                </c:pt>
                <c:pt idx="787">
                  <c:v>95.547661825956354</c:v>
                </c:pt>
                <c:pt idx="788">
                  <c:v>95.57623034428903</c:v>
                </c:pt>
                <c:pt idx="789">
                  <c:v>95.700129542981401</c:v>
                </c:pt>
                <c:pt idx="790">
                  <c:v>95.735202636905029</c:v>
                </c:pt>
                <c:pt idx="791">
                  <c:v>95.757700475459984</c:v>
                </c:pt>
                <c:pt idx="792">
                  <c:v>95.776123205595894</c:v>
                </c:pt>
                <c:pt idx="793">
                  <c:v>95.878696357423294</c:v>
                </c:pt>
                <c:pt idx="794">
                  <c:v>95.891262196412612</c:v>
                </c:pt>
                <c:pt idx="795">
                  <c:v>95.894703593556841</c:v>
                </c:pt>
                <c:pt idx="796">
                  <c:v>95.965080358478801</c:v>
                </c:pt>
                <c:pt idx="797">
                  <c:v>95.97314916541913</c:v>
                </c:pt>
                <c:pt idx="798">
                  <c:v>96.006318916626711</c:v>
                </c:pt>
                <c:pt idx="799">
                  <c:v>96.035390010078501</c:v>
                </c:pt>
                <c:pt idx="800">
                  <c:v>96.06595338294467</c:v>
                </c:pt>
                <c:pt idx="801">
                  <c:v>96.121786317016856</c:v>
                </c:pt>
                <c:pt idx="802">
                  <c:v>96.162632275760501</c:v>
                </c:pt>
                <c:pt idx="803">
                  <c:v>96.190402650992112</c:v>
                </c:pt>
                <c:pt idx="804">
                  <c:v>96.194005051071102</c:v>
                </c:pt>
                <c:pt idx="805">
                  <c:v>96.263447100967554</c:v>
                </c:pt>
                <c:pt idx="806">
                  <c:v>96.357682797900253</c:v>
                </c:pt>
                <c:pt idx="807">
                  <c:v>96.437425733131974</c:v>
                </c:pt>
                <c:pt idx="808">
                  <c:v>96.47984787520069</c:v>
                </c:pt>
                <c:pt idx="809">
                  <c:v>96.533468015375306</c:v>
                </c:pt>
                <c:pt idx="810">
                  <c:v>96.577257349507775</c:v>
                </c:pt>
                <c:pt idx="811">
                  <c:v>96.649905309166911</c:v>
                </c:pt>
                <c:pt idx="812">
                  <c:v>96.739368891103553</c:v>
                </c:pt>
                <c:pt idx="813">
                  <c:v>96.785849944251538</c:v>
                </c:pt>
                <c:pt idx="814">
                  <c:v>96.802595653518409</c:v>
                </c:pt>
                <c:pt idx="815">
                  <c:v>96.803200772973611</c:v>
                </c:pt>
                <c:pt idx="816">
                  <c:v>96.803600325947045</c:v>
                </c:pt>
                <c:pt idx="817">
                  <c:v>96.806128586547416</c:v>
                </c:pt>
                <c:pt idx="818">
                  <c:v>96.838089424052683</c:v>
                </c:pt>
                <c:pt idx="819">
                  <c:v>96.879741503628551</c:v>
                </c:pt>
                <c:pt idx="820">
                  <c:v>96.920595421764773</c:v>
                </c:pt>
                <c:pt idx="821">
                  <c:v>96.942913352475813</c:v>
                </c:pt>
                <c:pt idx="822">
                  <c:v>96.954887350520906</c:v>
                </c:pt>
                <c:pt idx="823">
                  <c:v>96.957509368694303</c:v>
                </c:pt>
                <c:pt idx="824">
                  <c:v>97.192228388561489</c:v>
                </c:pt>
                <c:pt idx="825">
                  <c:v>97.224766592871418</c:v>
                </c:pt>
                <c:pt idx="826">
                  <c:v>97.245877047946976</c:v>
                </c:pt>
                <c:pt idx="827">
                  <c:v>97.453125361462995</c:v>
                </c:pt>
                <c:pt idx="828">
                  <c:v>97.476004566328683</c:v>
                </c:pt>
                <c:pt idx="829">
                  <c:v>97.582546425714938</c:v>
                </c:pt>
                <c:pt idx="830">
                  <c:v>97.622404894365559</c:v>
                </c:pt>
                <c:pt idx="831">
                  <c:v>97.681667709862822</c:v>
                </c:pt>
                <c:pt idx="832">
                  <c:v>97.682826050089815</c:v>
                </c:pt>
                <c:pt idx="833">
                  <c:v>97.703037424048432</c:v>
                </c:pt>
                <c:pt idx="834">
                  <c:v>97.920450784717445</c:v>
                </c:pt>
                <c:pt idx="835">
                  <c:v>98.028378620681764</c:v>
                </c:pt>
                <c:pt idx="836">
                  <c:v>98.060026320619556</c:v>
                </c:pt>
                <c:pt idx="837">
                  <c:v>98.089033056957149</c:v>
                </c:pt>
                <c:pt idx="838">
                  <c:v>98.188510771209508</c:v>
                </c:pt>
                <c:pt idx="839">
                  <c:v>98.214381048666922</c:v>
                </c:pt>
                <c:pt idx="840">
                  <c:v>98.221111433612705</c:v>
                </c:pt>
                <c:pt idx="841">
                  <c:v>98.258906675393064</c:v>
                </c:pt>
                <c:pt idx="842">
                  <c:v>98.293712562579984</c:v>
                </c:pt>
                <c:pt idx="843">
                  <c:v>98.304733117032796</c:v>
                </c:pt>
                <c:pt idx="844">
                  <c:v>98.341691686189606</c:v>
                </c:pt>
                <c:pt idx="845">
                  <c:v>98.369876065494125</c:v>
                </c:pt>
                <c:pt idx="846">
                  <c:v>98.568774623358976</c:v>
                </c:pt>
                <c:pt idx="847">
                  <c:v>98.681567830082898</c:v>
                </c:pt>
                <c:pt idx="848">
                  <c:v>98.713429361899443</c:v>
                </c:pt>
                <c:pt idx="849">
                  <c:v>98.734160169451499</c:v>
                </c:pt>
                <c:pt idx="850">
                  <c:v>98.748430395387075</c:v>
                </c:pt>
                <c:pt idx="851">
                  <c:v>98.826629946714306</c:v>
                </c:pt>
                <c:pt idx="852">
                  <c:v>98.864246457258716</c:v>
                </c:pt>
                <c:pt idx="853">
                  <c:v>98.921348020336652</c:v>
                </c:pt>
                <c:pt idx="854">
                  <c:v>99.048020103884696</c:v>
                </c:pt>
                <c:pt idx="855">
                  <c:v>99.26286284101495</c:v>
                </c:pt>
                <c:pt idx="856">
                  <c:v>99.476303672214272</c:v>
                </c:pt>
                <c:pt idx="857">
                  <c:v>99.508279182945898</c:v>
                </c:pt>
                <c:pt idx="858">
                  <c:v>99.52975513379144</c:v>
                </c:pt>
                <c:pt idx="859">
                  <c:v>99.551213844061394</c:v>
                </c:pt>
                <c:pt idx="860">
                  <c:v>99.554243485717606</c:v>
                </c:pt>
                <c:pt idx="861">
                  <c:v>99.59352717003479</c:v>
                </c:pt>
                <c:pt idx="862">
                  <c:v>99.606672281973999</c:v>
                </c:pt>
                <c:pt idx="863">
                  <c:v>99.609175246266517</c:v>
                </c:pt>
                <c:pt idx="864">
                  <c:v>99.615793952858468</c:v>
                </c:pt>
                <c:pt idx="865">
                  <c:v>99.618223052406123</c:v>
                </c:pt>
                <c:pt idx="866">
                  <c:v>99.62005136575803</c:v>
                </c:pt>
                <c:pt idx="867">
                  <c:v>99.623194453369152</c:v>
                </c:pt>
                <c:pt idx="868">
                  <c:v>99.883733642113981</c:v>
                </c:pt>
                <c:pt idx="869">
                  <c:v>99.965268719802467</c:v>
                </c:pt>
                <c:pt idx="870">
                  <c:v>100.00870299050661</c:v>
                </c:pt>
                <c:pt idx="871">
                  <c:v>100.0898299517531</c:v>
                </c:pt>
                <c:pt idx="872">
                  <c:v>100.1309611283906</c:v>
                </c:pt>
                <c:pt idx="873">
                  <c:v>100.19602720066661</c:v>
                </c:pt>
                <c:pt idx="874">
                  <c:v>100.2285714368839</c:v>
                </c:pt>
                <c:pt idx="875">
                  <c:v>100.2423493396274</c:v>
                </c:pt>
                <c:pt idx="876">
                  <c:v>100.3022708112866</c:v>
                </c:pt>
                <c:pt idx="877">
                  <c:v>100.3251880937941</c:v>
                </c:pt>
                <c:pt idx="878">
                  <c:v>100.3792330989786</c:v>
                </c:pt>
                <c:pt idx="879">
                  <c:v>100.3800578028744</c:v>
                </c:pt>
                <c:pt idx="880">
                  <c:v>100.4546559747926</c:v>
                </c:pt>
                <c:pt idx="881">
                  <c:v>100.6153512718912</c:v>
                </c:pt>
                <c:pt idx="882">
                  <c:v>100.62855315617</c:v>
                </c:pt>
                <c:pt idx="883">
                  <c:v>100.7365688304351</c:v>
                </c:pt>
                <c:pt idx="884">
                  <c:v>100.74653881037651</c:v>
                </c:pt>
                <c:pt idx="885">
                  <c:v>100.7998405548595</c:v>
                </c:pt>
                <c:pt idx="886">
                  <c:v>100.8093803280171</c:v>
                </c:pt>
                <c:pt idx="887">
                  <c:v>100.91976607214551</c:v>
                </c:pt>
                <c:pt idx="888">
                  <c:v>100.9959358015963</c:v>
                </c:pt>
                <c:pt idx="889">
                  <c:v>101.1189011974509</c:v>
                </c:pt>
                <c:pt idx="890">
                  <c:v>101.248323948558</c:v>
                </c:pt>
                <c:pt idx="891">
                  <c:v>101.45785088574721</c:v>
                </c:pt>
                <c:pt idx="892">
                  <c:v>101.75865009450111</c:v>
                </c:pt>
                <c:pt idx="893">
                  <c:v>101.8013466730965</c:v>
                </c:pt>
                <c:pt idx="894">
                  <c:v>101.8149306574352</c:v>
                </c:pt>
                <c:pt idx="895">
                  <c:v>101.83002640242491</c:v>
                </c:pt>
                <c:pt idx="896">
                  <c:v>101.8369035933122</c:v>
                </c:pt>
                <c:pt idx="897">
                  <c:v>101.9028380513551</c:v>
                </c:pt>
                <c:pt idx="898">
                  <c:v>102.0173533722282</c:v>
                </c:pt>
                <c:pt idx="899">
                  <c:v>102.1578559109072</c:v>
                </c:pt>
                <c:pt idx="900">
                  <c:v>102.1673033797321</c:v>
                </c:pt>
                <c:pt idx="901">
                  <c:v>102.2587501213884</c:v>
                </c:pt>
                <c:pt idx="902">
                  <c:v>102.5304538979438</c:v>
                </c:pt>
                <c:pt idx="903">
                  <c:v>102.6437242475163</c:v>
                </c:pt>
                <c:pt idx="904">
                  <c:v>102.7469891979857</c:v>
                </c:pt>
                <c:pt idx="905">
                  <c:v>102.8355981886301</c:v>
                </c:pt>
                <c:pt idx="906">
                  <c:v>102.9794609620379</c:v>
                </c:pt>
                <c:pt idx="907">
                  <c:v>102.9864954020138</c:v>
                </c:pt>
                <c:pt idx="908">
                  <c:v>103.02195932236251</c:v>
                </c:pt>
                <c:pt idx="909">
                  <c:v>103.1410200735745</c:v>
                </c:pt>
                <c:pt idx="910">
                  <c:v>103.1930677278682</c:v>
                </c:pt>
                <c:pt idx="911">
                  <c:v>103.2643839198237</c:v>
                </c:pt>
                <c:pt idx="912">
                  <c:v>103.2973775983729</c:v>
                </c:pt>
                <c:pt idx="913">
                  <c:v>103.2982755902617</c:v>
                </c:pt>
                <c:pt idx="914">
                  <c:v>103.31450930627589</c:v>
                </c:pt>
                <c:pt idx="915">
                  <c:v>103.3274102751824</c:v>
                </c:pt>
                <c:pt idx="916">
                  <c:v>103.40016436948019</c:v>
                </c:pt>
                <c:pt idx="917">
                  <c:v>103.4043953047608</c:v>
                </c:pt>
                <c:pt idx="918">
                  <c:v>103.42302152575991</c:v>
                </c:pt>
                <c:pt idx="919">
                  <c:v>103.6543335927913</c:v>
                </c:pt>
                <c:pt idx="920">
                  <c:v>103.7069892580777</c:v>
                </c:pt>
                <c:pt idx="921">
                  <c:v>103.7249396195844</c:v>
                </c:pt>
                <c:pt idx="922">
                  <c:v>103.8047467429314</c:v>
                </c:pt>
                <c:pt idx="923">
                  <c:v>104.18513791854301</c:v>
                </c:pt>
                <c:pt idx="924">
                  <c:v>104.2689806515488</c:v>
                </c:pt>
                <c:pt idx="925">
                  <c:v>104.41623720871181</c:v>
                </c:pt>
                <c:pt idx="926">
                  <c:v>104.5630750929018</c:v>
                </c:pt>
                <c:pt idx="927">
                  <c:v>104.5967114114718</c:v>
                </c:pt>
                <c:pt idx="928">
                  <c:v>104.7391861088135</c:v>
                </c:pt>
                <c:pt idx="929">
                  <c:v>104.8600786071961</c:v>
                </c:pt>
                <c:pt idx="930">
                  <c:v>104.94645589356389</c:v>
                </c:pt>
                <c:pt idx="931">
                  <c:v>104.97177686460179</c:v>
                </c:pt>
                <c:pt idx="932">
                  <c:v>105.08392455803821</c:v>
                </c:pt>
                <c:pt idx="933">
                  <c:v>105.217478754002</c:v>
                </c:pt>
                <c:pt idx="934">
                  <c:v>105.4199205741612</c:v>
                </c:pt>
                <c:pt idx="935">
                  <c:v>105.5133809613024</c:v>
                </c:pt>
                <c:pt idx="936">
                  <c:v>105.829071301216</c:v>
                </c:pt>
                <c:pt idx="937">
                  <c:v>106.14379367376139</c:v>
                </c:pt>
                <c:pt idx="938">
                  <c:v>106.34367002625289</c:v>
                </c:pt>
                <c:pt idx="939">
                  <c:v>106.3769613565576</c:v>
                </c:pt>
                <c:pt idx="940">
                  <c:v>106.4502474186033</c:v>
                </c:pt>
                <c:pt idx="941">
                  <c:v>106.4811562173789</c:v>
                </c:pt>
                <c:pt idx="942">
                  <c:v>106.5094948607415</c:v>
                </c:pt>
                <c:pt idx="943">
                  <c:v>106.6583816506987</c:v>
                </c:pt>
                <c:pt idx="944">
                  <c:v>106.7979578130771</c:v>
                </c:pt>
                <c:pt idx="945">
                  <c:v>106.8057294634722</c:v>
                </c:pt>
                <c:pt idx="946">
                  <c:v>106.83493550081189</c:v>
                </c:pt>
                <c:pt idx="947">
                  <c:v>106.8672911395708</c:v>
                </c:pt>
                <c:pt idx="948">
                  <c:v>106.9492348940819</c:v>
                </c:pt>
                <c:pt idx="949">
                  <c:v>106.9788046242524</c:v>
                </c:pt>
                <c:pt idx="950">
                  <c:v>107.0896967402365</c:v>
                </c:pt>
                <c:pt idx="951">
                  <c:v>107.2998240585149</c:v>
                </c:pt>
                <c:pt idx="952">
                  <c:v>107.35772104805611</c:v>
                </c:pt>
                <c:pt idx="953">
                  <c:v>107.3911065275997</c:v>
                </c:pt>
                <c:pt idx="954">
                  <c:v>107.4759355142248</c:v>
                </c:pt>
                <c:pt idx="955">
                  <c:v>107.56345803147011</c:v>
                </c:pt>
                <c:pt idx="956">
                  <c:v>108.0664520278315</c:v>
                </c:pt>
                <c:pt idx="957">
                  <c:v>108.1320274627972</c:v>
                </c:pt>
                <c:pt idx="958">
                  <c:v>108.2599508077644</c:v>
                </c:pt>
                <c:pt idx="959">
                  <c:v>108.2603569127065</c:v>
                </c:pt>
                <c:pt idx="960">
                  <c:v>108.27152065004159</c:v>
                </c:pt>
                <c:pt idx="961">
                  <c:v>108.2834203858573</c:v>
                </c:pt>
                <c:pt idx="962">
                  <c:v>108.340251888597</c:v>
                </c:pt>
                <c:pt idx="963">
                  <c:v>108.449436549391</c:v>
                </c:pt>
                <c:pt idx="964">
                  <c:v>108.6323345496112</c:v>
                </c:pt>
                <c:pt idx="965">
                  <c:v>108.88228972074251</c:v>
                </c:pt>
                <c:pt idx="966">
                  <c:v>109.0797118649628</c:v>
                </c:pt>
                <c:pt idx="967">
                  <c:v>109.1300293171542</c:v>
                </c:pt>
                <c:pt idx="968">
                  <c:v>109.1491712711977</c:v>
                </c:pt>
                <c:pt idx="969">
                  <c:v>109.6355359337789</c:v>
                </c:pt>
                <c:pt idx="970">
                  <c:v>109.64677302112069</c:v>
                </c:pt>
                <c:pt idx="971">
                  <c:v>109.8585663168309</c:v>
                </c:pt>
                <c:pt idx="972">
                  <c:v>110.1024656367218</c:v>
                </c:pt>
                <c:pt idx="973">
                  <c:v>110.10397788491871</c:v>
                </c:pt>
                <c:pt idx="974">
                  <c:v>110.1463535903596</c:v>
                </c:pt>
                <c:pt idx="975">
                  <c:v>110.29764769091391</c:v>
                </c:pt>
                <c:pt idx="976">
                  <c:v>110.54828264745819</c:v>
                </c:pt>
                <c:pt idx="977">
                  <c:v>110.6841126974934</c:v>
                </c:pt>
                <c:pt idx="978">
                  <c:v>110.72794799034359</c:v>
                </c:pt>
                <c:pt idx="979">
                  <c:v>110.7955927944911</c:v>
                </c:pt>
                <c:pt idx="980">
                  <c:v>110.8238739444286</c:v>
                </c:pt>
                <c:pt idx="981">
                  <c:v>110.8588961136646</c:v>
                </c:pt>
                <c:pt idx="982">
                  <c:v>111.0196609310576</c:v>
                </c:pt>
                <c:pt idx="983">
                  <c:v>111.72137462182491</c:v>
                </c:pt>
                <c:pt idx="984">
                  <c:v>112.03178393352481</c:v>
                </c:pt>
                <c:pt idx="985">
                  <c:v>112.22905017539151</c:v>
                </c:pt>
                <c:pt idx="986">
                  <c:v>112.40676261414249</c:v>
                </c:pt>
                <c:pt idx="987">
                  <c:v>112.5857152623195</c:v>
                </c:pt>
                <c:pt idx="988">
                  <c:v>112.6429940430975</c:v>
                </c:pt>
                <c:pt idx="989">
                  <c:v>112.64770874937651</c:v>
                </c:pt>
                <c:pt idx="990">
                  <c:v>112.8382823003187</c:v>
                </c:pt>
                <c:pt idx="991">
                  <c:v>113.4762697422143</c:v>
                </c:pt>
                <c:pt idx="992">
                  <c:v>113.5310355147745</c:v>
                </c:pt>
                <c:pt idx="993">
                  <c:v>113.8774728080501</c:v>
                </c:pt>
                <c:pt idx="994">
                  <c:v>114.1796334638052</c:v>
                </c:pt>
                <c:pt idx="995">
                  <c:v>114.89495059187919</c:v>
                </c:pt>
                <c:pt idx="996">
                  <c:v>114.93117045098811</c:v>
                </c:pt>
                <c:pt idx="997">
                  <c:v>115.30125671009191</c:v>
                </c:pt>
                <c:pt idx="998">
                  <c:v>115.4775605357809</c:v>
                </c:pt>
                <c:pt idx="999">
                  <c:v>115.56668170659481</c:v>
                </c:pt>
                <c:pt idx="1000">
                  <c:v>115.9311013705214</c:v>
                </c:pt>
                <c:pt idx="1001">
                  <c:v>116.2755689257971</c:v>
                </c:pt>
                <c:pt idx="1002">
                  <c:v>117.04459382617109</c:v>
                </c:pt>
                <c:pt idx="1003">
                  <c:v>118.08485018984589</c:v>
                </c:pt>
                <c:pt idx="1004">
                  <c:v>118.4777721956288</c:v>
                </c:pt>
                <c:pt idx="1005">
                  <c:v>118.792123743316</c:v>
                </c:pt>
                <c:pt idx="1006">
                  <c:v>119.4980185713125</c:v>
                </c:pt>
                <c:pt idx="1007">
                  <c:v>120.27422250325699</c:v>
                </c:pt>
                <c:pt idx="1008">
                  <c:v>120.5495512237635</c:v>
                </c:pt>
                <c:pt idx="1009">
                  <c:v>120.5965868118619</c:v>
                </c:pt>
                <c:pt idx="1010">
                  <c:v>122.87915954116821</c:v>
                </c:pt>
                <c:pt idx="1011">
                  <c:v>123.5048899559669</c:v>
                </c:pt>
                <c:pt idx="1012">
                  <c:v>123.8279500294914</c:v>
                </c:pt>
                <c:pt idx="1013">
                  <c:v>124.05949050178771</c:v>
                </c:pt>
                <c:pt idx="1014">
                  <c:v>124.9676898827183</c:v>
                </c:pt>
                <c:pt idx="1015">
                  <c:v>125.3192670748263</c:v>
                </c:pt>
                <c:pt idx="1016">
                  <c:v>125.4476136891835</c:v>
                </c:pt>
                <c:pt idx="1017">
                  <c:v>125.9852066239638</c:v>
                </c:pt>
                <c:pt idx="1018">
                  <c:v>126.12686570266079</c:v>
                </c:pt>
                <c:pt idx="1019">
                  <c:v>126.1658597724698</c:v>
                </c:pt>
                <c:pt idx="1020">
                  <c:v>126.5535678308779</c:v>
                </c:pt>
                <c:pt idx="1021">
                  <c:v>126.8199478909379</c:v>
                </c:pt>
                <c:pt idx="1022">
                  <c:v>127.22497487857601</c:v>
                </c:pt>
                <c:pt idx="1023">
                  <c:v>127.2404312305725</c:v>
                </c:pt>
                <c:pt idx="1024">
                  <c:v>127.4577293646136</c:v>
                </c:pt>
                <c:pt idx="1025">
                  <c:v>128.38341864545109</c:v>
                </c:pt>
                <c:pt idx="1026">
                  <c:v>129.49957112907211</c:v>
                </c:pt>
                <c:pt idx="1027">
                  <c:v>129.55476182986669</c:v>
                </c:pt>
                <c:pt idx="1028">
                  <c:v>130.53059689913511</c:v>
                </c:pt>
                <c:pt idx="1029">
                  <c:v>132.14892488751701</c:v>
                </c:pt>
                <c:pt idx="1030">
                  <c:v>132.7878357499944</c:v>
                </c:pt>
                <c:pt idx="1031">
                  <c:v>132.94978210089769</c:v>
                </c:pt>
                <c:pt idx="1032">
                  <c:v>133.0001736828132</c:v>
                </c:pt>
                <c:pt idx="1033">
                  <c:v>134.1810421706007</c:v>
                </c:pt>
                <c:pt idx="1034">
                  <c:v>134.37643082742881</c:v>
                </c:pt>
                <c:pt idx="1035">
                  <c:v>135.66911755062031</c:v>
                </c:pt>
                <c:pt idx="1036">
                  <c:v>135.80374659420281</c:v>
                </c:pt>
                <c:pt idx="1037">
                  <c:v>136.4977408225887</c:v>
                </c:pt>
                <c:pt idx="1038">
                  <c:v>136.68683701808081</c:v>
                </c:pt>
                <c:pt idx="1039">
                  <c:v>137.15908654303939</c:v>
                </c:pt>
                <c:pt idx="1040">
                  <c:v>139.9357452685459</c:v>
                </c:pt>
                <c:pt idx="1041">
                  <c:v>140.36193534591681</c:v>
                </c:pt>
                <c:pt idx="1042">
                  <c:v>140.37241482216541</c:v>
                </c:pt>
                <c:pt idx="1043">
                  <c:v>142.27783819823139</c:v>
                </c:pt>
                <c:pt idx="1044">
                  <c:v>143.73306873875589</c:v>
                </c:pt>
                <c:pt idx="1045">
                  <c:v>150.6055643297465</c:v>
                </c:pt>
                <c:pt idx="1046">
                  <c:v>152.7298015933761</c:v>
                </c:pt>
                <c:pt idx="1047">
                  <c:v>155.28282010055099</c:v>
                </c:pt>
                <c:pt idx="1048">
                  <c:v>155.63154295102001</c:v>
                </c:pt>
                <c:pt idx="1049">
                  <c:v>156.20245633804569</c:v>
                </c:pt>
                <c:pt idx="1050">
                  <c:v>159.50053749085581</c:v>
                </c:pt>
                <c:pt idx="1051">
                  <c:v>159.61439956800379</c:v>
                </c:pt>
                <c:pt idx="1052">
                  <c:v>159.71773073331801</c:v>
                </c:pt>
                <c:pt idx="1053">
                  <c:v>160.81866643556631</c:v>
                </c:pt>
                <c:pt idx="1054">
                  <c:v>162.0771382176882</c:v>
                </c:pt>
                <c:pt idx="1055">
                  <c:v>163.1992002901645</c:v>
                </c:pt>
                <c:pt idx="1056">
                  <c:v>167.33367124847709</c:v>
                </c:pt>
                <c:pt idx="1057">
                  <c:v>170.6236940608124</c:v>
                </c:pt>
                <c:pt idx="1058">
                  <c:v>172.07890450651701</c:v>
                </c:pt>
                <c:pt idx="1059">
                  <c:v>176.7467632463144</c:v>
                </c:pt>
                <c:pt idx="1060">
                  <c:v>177.396019443272</c:v>
                </c:pt>
                <c:pt idx="1061">
                  <c:v>178.2483179415951</c:v>
                </c:pt>
                <c:pt idx="1062">
                  <c:v>182.1653353053008</c:v>
                </c:pt>
                <c:pt idx="1063">
                  <c:v>185.8515039566567</c:v>
                </c:pt>
                <c:pt idx="1064">
                  <c:v>192.54258971609431</c:v>
                </c:pt>
                <c:pt idx="1065">
                  <c:v>195.75703017174169</c:v>
                </c:pt>
                <c:pt idx="1066">
                  <c:v>204.11080497191011</c:v>
                </c:pt>
                <c:pt idx="1067">
                  <c:v>207.8892280654126</c:v>
                </c:pt>
                <c:pt idx="1068">
                  <c:v>230.24530665432849</c:v>
                </c:pt>
                <c:pt idx="1069">
                  <c:v>239.32518966413329</c:v>
                </c:pt>
                <c:pt idx="1070">
                  <c:v>250.62643735257399</c:v>
                </c:pt>
                <c:pt idx="1071">
                  <c:v>278.16201873117978</c:v>
                </c:pt>
              </c:numCache>
            </c:numRef>
          </c:yVal>
          <c:smooth val="0"/>
          <c:extLst>
            <c:ext xmlns:c16="http://schemas.microsoft.com/office/drawing/2014/chart" uri="{C3380CC4-5D6E-409C-BE32-E72D297353CC}">
              <c16:uniqueId val="{00000003-C4BE-4E88-AC05-6F42A06C0260}"/>
            </c:ext>
          </c:extLst>
        </c:ser>
        <c:dLbls>
          <c:showLegendKey val="0"/>
          <c:showVal val="0"/>
          <c:showCatName val="0"/>
          <c:showSerName val="0"/>
          <c:showPercent val="0"/>
          <c:showBubbleSize val="0"/>
        </c:dLbls>
        <c:axId val="198865056"/>
        <c:axId val="198865448"/>
      </c:scatterChart>
      <c:valAx>
        <c:axId val="198865056"/>
        <c:scaling>
          <c:orientation val="minMax"/>
          <c:max val="600"/>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198865448"/>
        <c:crosses val="autoZero"/>
        <c:crossBetween val="midCat"/>
      </c:valAx>
      <c:valAx>
        <c:axId val="198865448"/>
        <c:scaling>
          <c:orientation val="minMax"/>
          <c:max val="2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198865056"/>
        <c:crosses val="autoZero"/>
        <c:crossBetween val="midCat"/>
        <c:majorUnit val="50"/>
      </c:valAx>
    </c:plotArea>
    <c:plotVisOnly val="1"/>
    <c:dispBlanksAs val="gap"/>
    <c:showDLblsOverMax val="0"/>
  </c:chart>
  <c:txPr>
    <a:bodyPr/>
    <a:lstStyle/>
    <a:p>
      <a:pPr>
        <a:defRPr sz="1600"/>
      </a:pPr>
      <a:endParaRPr lang="en-US"/>
    </a:p>
  </c:tx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4731980617807"/>
          <c:y val="3.2013852435112303E-2"/>
          <c:w val="0.88116545527962897"/>
          <c:h val="0.92234620184973803"/>
        </c:manualLayout>
      </c:layout>
      <c:barChart>
        <c:barDir val="col"/>
        <c:grouping val="clustered"/>
        <c:varyColors val="0"/>
        <c:ser>
          <c:idx val="0"/>
          <c:order val="0"/>
          <c:tx>
            <c:strRef>
              <c:f>Sheet1!$B$1</c:f>
              <c:strCache>
                <c:ptCount val="1"/>
                <c:pt idx="0">
                  <c:v>2017</c:v>
                </c:pt>
              </c:strCache>
            </c:strRef>
          </c:tx>
          <c:spPr>
            <a:solidFill>
              <a:schemeClr val="tx2"/>
            </a:solidFill>
            <a:ln w="3175">
              <a:solidFill>
                <a:schemeClr val="tx1"/>
              </a:solidFill>
            </a:ln>
          </c:spPr>
          <c:invertIfNegative val="0"/>
          <c:cat>
            <c:strRef>
              <c:f>Sheet1!$A$2:$A$4</c:f>
              <c:strCache>
                <c:ptCount val="3"/>
                <c:pt idx="0">
                  <c:v>Most Under-funded Govt System (VIC)</c:v>
                </c:pt>
                <c:pt idx="1">
                  <c:v>Most Under-funded Catholic System (NT)</c:v>
                </c:pt>
                <c:pt idx="2">
                  <c:v>Most Under-funded Independent (bottom 100)</c:v>
                </c:pt>
              </c:strCache>
            </c:strRef>
          </c:cat>
          <c:val>
            <c:numRef>
              <c:f>Sheet1!$B$2:$B$4</c:f>
              <c:numCache>
                <c:formatCode>General</c:formatCode>
                <c:ptCount val="3"/>
                <c:pt idx="0">
                  <c:v>0.82083529719822002</c:v>
                </c:pt>
                <c:pt idx="1">
                  <c:v>0.83299999999999996</c:v>
                </c:pt>
                <c:pt idx="2">
                  <c:v>0.65184750220610099</c:v>
                </c:pt>
              </c:numCache>
            </c:numRef>
          </c:val>
          <c:extLst>
            <c:ext xmlns:c16="http://schemas.microsoft.com/office/drawing/2014/chart" uri="{C3380CC4-5D6E-409C-BE32-E72D297353CC}">
              <c16:uniqueId val="{00000000-739F-4C26-918E-D1BB09A2C2F4}"/>
            </c:ext>
          </c:extLst>
        </c:ser>
        <c:ser>
          <c:idx val="1"/>
          <c:order val="1"/>
          <c:tx>
            <c:strRef>
              <c:f>Sheet1!$C$1</c:f>
              <c:strCache>
                <c:ptCount val="1"/>
                <c:pt idx="0">
                  <c:v>2027</c:v>
                </c:pt>
              </c:strCache>
            </c:strRef>
          </c:tx>
          <c:spPr>
            <a:solidFill>
              <a:schemeClr val="accent2"/>
            </a:solidFill>
            <a:ln w="3175">
              <a:solidFill>
                <a:schemeClr val="tx1"/>
              </a:solidFill>
            </a:ln>
          </c:spPr>
          <c:invertIfNegative val="0"/>
          <c:cat>
            <c:strRef>
              <c:f>Sheet1!$A$2:$A$4</c:f>
              <c:strCache>
                <c:ptCount val="3"/>
                <c:pt idx="0">
                  <c:v>Most Under-funded Govt System (VIC)</c:v>
                </c:pt>
                <c:pt idx="1">
                  <c:v>Most Under-funded Catholic System (NT)</c:v>
                </c:pt>
                <c:pt idx="2">
                  <c:v>Most Under-funded Independent (bottom 100)</c:v>
                </c:pt>
              </c:strCache>
            </c:strRef>
          </c:cat>
          <c:val>
            <c:numRef>
              <c:f>Sheet1!$C$2:$C$4</c:f>
              <c:numCache>
                <c:formatCode>General</c:formatCode>
                <c:ptCount val="3"/>
                <c:pt idx="0">
                  <c:v>0.83955462021765204</c:v>
                </c:pt>
                <c:pt idx="1">
                  <c:v>0.905296723650452</c:v>
                </c:pt>
                <c:pt idx="2">
                  <c:v>0.70673592140790698</c:v>
                </c:pt>
              </c:numCache>
            </c:numRef>
          </c:val>
          <c:extLst>
            <c:ext xmlns:c16="http://schemas.microsoft.com/office/drawing/2014/chart" uri="{C3380CC4-5D6E-409C-BE32-E72D297353CC}">
              <c16:uniqueId val="{00000001-739F-4C26-918E-D1BB09A2C2F4}"/>
            </c:ext>
          </c:extLst>
        </c:ser>
        <c:dLbls>
          <c:showLegendKey val="0"/>
          <c:showVal val="0"/>
          <c:showCatName val="0"/>
          <c:showSerName val="0"/>
          <c:showPercent val="0"/>
          <c:showBubbleSize val="0"/>
        </c:dLbls>
        <c:gapWidth val="100"/>
        <c:axId val="149191944"/>
        <c:axId val="149192336"/>
      </c:barChart>
      <c:catAx>
        <c:axId val="149191944"/>
        <c:scaling>
          <c:orientation val="minMax"/>
        </c:scaling>
        <c:delete val="1"/>
        <c:axPos val="b"/>
        <c:numFmt formatCode="General" sourceLinked="1"/>
        <c:majorTickMark val="none"/>
        <c:minorTickMark val="none"/>
        <c:tickLblPos val="nextTo"/>
        <c:crossAx val="149192336"/>
        <c:crosses val="autoZero"/>
        <c:auto val="1"/>
        <c:lblAlgn val="ctr"/>
        <c:lblOffset val="100"/>
        <c:noMultiLvlLbl val="0"/>
      </c:catAx>
      <c:valAx>
        <c:axId val="149192336"/>
        <c:scaling>
          <c:orientation val="minMax"/>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149191944"/>
        <c:crosses val="autoZero"/>
        <c:crossBetween val="between"/>
        <c:majorUnit val="0.2"/>
        <c:minorUnit val="0.05"/>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6101453664445803E-2"/>
          <c:y val="3.2013852435112303E-2"/>
          <c:w val="0.91869372097718605"/>
          <c:h val="0.81646503375129997"/>
        </c:manualLayout>
      </c:layout>
      <c:barChart>
        <c:barDir val="col"/>
        <c:grouping val="stacked"/>
        <c:varyColors val="0"/>
        <c:ser>
          <c:idx val="0"/>
          <c:order val="0"/>
          <c:tx>
            <c:strRef>
              <c:f>Sheet1!$B$1</c:f>
              <c:strCache>
                <c:ptCount val="1"/>
                <c:pt idx="0">
                  <c:v>Base</c:v>
                </c:pt>
              </c:strCache>
            </c:strRef>
          </c:tx>
          <c:spPr>
            <a:noFill/>
            <a:ln w="3175">
              <a:noFill/>
            </a:ln>
          </c:spPr>
          <c:invertIfNegative val="0"/>
          <c:dPt>
            <c:idx val="6"/>
            <c:invertIfNegative val="0"/>
            <c:bubble3D val="0"/>
            <c:spPr>
              <a:solidFill>
                <a:srgbClr val="A02226"/>
              </a:solidFill>
              <a:ln w="3175">
                <a:solidFill>
                  <a:srgbClr val="000000"/>
                </a:solidFill>
              </a:ln>
            </c:spPr>
            <c:extLst>
              <c:ext xmlns:c16="http://schemas.microsoft.com/office/drawing/2014/chart" uri="{C3380CC4-5D6E-409C-BE32-E72D297353CC}">
                <c16:uniqueId val="{00000001-F9B6-448C-BDC1-D614F1E0E8F5}"/>
              </c:ext>
            </c:extLst>
          </c:dPt>
          <c:cat>
            <c:strRef>
              <c:f>Sheet1!$A$2:$A$8</c:f>
              <c:strCache>
                <c:ptCount val="7"/>
                <c:pt idx="0">
                  <c:v>Up to 125</c:v>
                </c:pt>
                <c:pt idx="1">
                  <c:v>125-150</c:v>
                </c:pt>
                <c:pt idx="2">
                  <c:v>150-175</c:v>
                </c:pt>
                <c:pt idx="3">
                  <c:v>175-200</c:v>
                </c:pt>
                <c:pt idx="4">
                  <c:v>200-250</c:v>
                </c:pt>
                <c:pt idx="5">
                  <c:v>Over 250</c:v>
                </c:pt>
                <c:pt idx="6">
                  <c:v>Total</c:v>
                </c:pt>
              </c:strCache>
            </c:strRef>
          </c:cat>
          <c:val>
            <c:numRef>
              <c:f>Sheet1!$B$2:$B$8</c:f>
              <c:numCache>
                <c:formatCode>General</c:formatCode>
                <c:ptCount val="7"/>
                <c:pt idx="0">
                  <c:v>0</c:v>
                </c:pt>
                <c:pt idx="1">
                  <c:v>52.6</c:v>
                </c:pt>
                <c:pt idx="2">
                  <c:v>105</c:v>
                </c:pt>
                <c:pt idx="3">
                  <c:v>144.5</c:v>
                </c:pt>
                <c:pt idx="4">
                  <c:v>179.2</c:v>
                </c:pt>
                <c:pt idx="5">
                  <c:v>200.8</c:v>
                </c:pt>
                <c:pt idx="6">
                  <c:v>107.75</c:v>
                </c:pt>
              </c:numCache>
            </c:numRef>
          </c:val>
          <c:extLst>
            <c:ext xmlns:c16="http://schemas.microsoft.com/office/drawing/2014/chart" uri="{C3380CC4-5D6E-409C-BE32-E72D297353CC}">
              <c16:uniqueId val="{00000002-F9B6-448C-BDC1-D614F1E0E8F5}"/>
            </c:ext>
          </c:extLst>
        </c:ser>
        <c:ser>
          <c:idx val="1"/>
          <c:order val="1"/>
          <c:tx>
            <c:strRef>
              <c:f>Sheet1!$C$1</c:f>
              <c:strCache>
                <c:ptCount val="1"/>
                <c:pt idx="0">
                  <c:v>Component</c:v>
                </c:pt>
              </c:strCache>
            </c:strRef>
          </c:tx>
          <c:spPr>
            <a:solidFill>
              <a:srgbClr val="F68B33"/>
            </a:solidFill>
            <a:ln w="3175">
              <a:solidFill>
                <a:schemeClr val="tx1"/>
              </a:solidFill>
            </a:ln>
          </c:spPr>
          <c:invertIfNegative val="0"/>
          <c:dPt>
            <c:idx val="0"/>
            <c:invertIfNegative val="0"/>
            <c:bubble3D val="0"/>
            <c:spPr>
              <a:solidFill>
                <a:srgbClr val="A02226"/>
              </a:solidFill>
              <a:ln w="3175">
                <a:solidFill>
                  <a:schemeClr val="tx1"/>
                </a:solidFill>
              </a:ln>
            </c:spPr>
            <c:extLst>
              <c:ext xmlns:c16="http://schemas.microsoft.com/office/drawing/2014/chart" uri="{C3380CC4-5D6E-409C-BE32-E72D297353CC}">
                <c16:uniqueId val="{00000004-F9B6-448C-BDC1-D614F1E0E8F5}"/>
              </c:ext>
            </c:extLst>
          </c:dPt>
          <c:dPt>
            <c:idx val="1"/>
            <c:invertIfNegative val="0"/>
            <c:bubble3D val="0"/>
            <c:spPr>
              <a:solidFill>
                <a:srgbClr val="A02226"/>
              </a:solidFill>
              <a:ln w="3175">
                <a:solidFill>
                  <a:schemeClr val="tx1"/>
                </a:solidFill>
              </a:ln>
            </c:spPr>
            <c:extLst>
              <c:ext xmlns:c16="http://schemas.microsoft.com/office/drawing/2014/chart" uri="{C3380CC4-5D6E-409C-BE32-E72D297353CC}">
                <c16:uniqueId val="{00000006-F9B6-448C-BDC1-D614F1E0E8F5}"/>
              </c:ext>
            </c:extLst>
          </c:dPt>
          <c:dPt>
            <c:idx val="2"/>
            <c:invertIfNegative val="0"/>
            <c:bubble3D val="0"/>
            <c:extLst>
              <c:ext xmlns:c16="http://schemas.microsoft.com/office/drawing/2014/chart" uri="{C3380CC4-5D6E-409C-BE32-E72D297353CC}">
                <c16:uniqueId val="{00000007-F9B6-448C-BDC1-D614F1E0E8F5}"/>
              </c:ext>
            </c:extLst>
          </c:dPt>
          <c:dPt>
            <c:idx val="3"/>
            <c:invertIfNegative val="0"/>
            <c:bubble3D val="0"/>
            <c:extLst>
              <c:ext xmlns:c16="http://schemas.microsoft.com/office/drawing/2014/chart" uri="{C3380CC4-5D6E-409C-BE32-E72D297353CC}">
                <c16:uniqueId val="{00000008-F9B6-448C-BDC1-D614F1E0E8F5}"/>
              </c:ext>
            </c:extLst>
          </c:dPt>
          <c:dPt>
            <c:idx val="4"/>
            <c:invertIfNegative val="0"/>
            <c:bubble3D val="0"/>
            <c:extLst>
              <c:ext xmlns:c16="http://schemas.microsoft.com/office/drawing/2014/chart" uri="{C3380CC4-5D6E-409C-BE32-E72D297353CC}">
                <c16:uniqueId val="{00000009-F9B6-448C-BDC1-D614F1E0E8F5}"/>
              </c:ext>
            </c:extLst>
          </c:dPt>
          <c:dPt>
            <c:idx val="5"/>
            <c:invertIfNegative val="0"/>
            <c:bubble3D val="0"/>
            <c:extLst>
              <c:ext xmlns:c16="http://schemas.microsoft.com/office/drawing/2014/chart" uri="{C3380CC4-5D6E-409C-BE32-E72D297353CC}">
                <c16:uniqueId val="{0000000A-F9B6-448C-BDC1-D614F1E0E8F5}"/>
              </c:ext>
            </c:extLst>
          </c:dPt>
          <c:dPt>
            <c:idx val="6"/>
            <c:invertIfNegative val="0"/>
            <c:bubble3D val="0"/>
            <c:extLst>
              <c:ext xmlns:c16="http://schemas.microsoft.com/office/drawing/2014/chart" uri="{C3380CC4-5D6E-409C-BE32-E72D297353CC}">
                <c16:uniqueId val="{0000000B-F9B6-448C-BDC1-D614F1E0E8F5}"/>
              </c:ext>
            </c:extLst>
          </c:dPt>
          <c:dPt>
            <c:idx val="7"/>
            <c:invertIfNegative val="0"/>
            <c:bubble3D val="0"/>
            <c:extLst>
              <c:ext xmlns:c16="http://schemas.microsoft.com/office/drawing/2014/chart" uri="{C3380CC4-5D6E-409C-BE32-E72D297353CC}">
                <c16:uniqueId val="{0000000C-F9B6-448C-BDC1-D614F1E0E8F5}"/>
              </c:ext>
            </c:extLst>
          </c:dPt>
          <c:cat>
            <c:strRef>
              <c:f>Sheet1!$A$2:$A$8</c:f>
              <c:strCache>
                <c:ptCount val="7"/>
                <c:pt idx="0">
                  <c:v>Up to 125</c:v>
                </c:pt>
                <c:pt idx="1">
                  <c:v>125-150</c:v>
                </c:pt>
                <c:pt idx="2">
                  <c:v>150-175</c:v>
                </c:pt>
                <c:pt idx="3">
                  <c:v>175-200</c:v>
                </c:pt>
                <c:pt idx="4">
                  <c:v>200-250</c:v>
                </c:pt>
                <c:pt idx="5">
                  <c:v>Over 250</c:v>
                </c:pt>
                <c:pt idx="6">
                  <c:v>Total</c:v>
                </c:pt>
              </c:strCache>
            </c:strRef>
          </c:cat>
          <c:val>
            <c:numRef>
              <c:f>Sheet1!$C$2:$C$8</c:f>
              <c:numCache>
                <c:formatCode>General</c:formatCode>
                <c:ptCount val="7"/>
                <c:pt idx="0">
                  <c:v>52.6</c:v>
                </c:pt>
                <c:pt idx="1">
                  <c:v>52.4</c:v>
                </c:pt>
                <c:pt idx="2">
                  <c:v>39.5</c:v>
                </c:pt>
                <c:pt idx="3">
                  <c:v>34.700000000000003</c:v>
                </c:pt>
                <c:pt idx="4">
                  <c:v>21.6</c:v>
                </c:pt>
                <c:pt idx="5">
                  <c:v>14.7</c:v>
                </c:pt>
                <c:pt idx="6">
                  <c:v>107.75</c:v>
                </c:pt>
              </c:numCache>
            </c:numRef>
          </c:val>
          <c:extLst>
            <c:ext xmlns:c16="http://schemas.microsoft.com/office/drawing/2014/chart" uri="{C3380CC4-5D6E-409C-BE32-E72D297353CC}">
              <c16:uniqueId val="{0000000D-F9B6-448C-BDC1-D614F1E0E8F5}"/>
            </c:ext>
          </c:extLst>
        </c:ser>
        <c:dLbls>
          <c:showLegendKey val="0"/>
          <c:showVal val="0"/>
          <c:showCatName val="0"/>
          <c:showSerName val="0"/>
          <c:showPercent val="0"/>
          <c:showBubbleSize val="0"/>
        </c:dLbls>
        <c:gapWidth val="20"/>
        <c:overlap val="100"/>
        <c:axId val="198866624"/>
        <c:axId val="198867016"/>
      </c:barChart>
      <c:lineChart>
        <c:grouping val="standard"/>
        <c:varyColors val="0"/>
        <c:dLbls>
          <c:showLegendKey val="0"/>
          <c:showVal val="0"/>
          <c:showCatName val="0"/>
          <c:showSerName val="0"/>
          <c:showPercent val="0"/>
          <c:showBubbleSize val="0"/>
        </c:dLbls>
        <c:marker val="1"/>
        <c:smooth val="0"/>
        <c:axId val="198866624"/>
        <c:axId val="198867016"/>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Line</c:v>
                      </c:pt>
                    </c:strCache>
                  </c:strRef>
                </c:tx>
                <c:spPr>
                  <a:ln w="9525">
                    <a:solidFill>
                      <a:srgbClr val="000000"/>
                    </a:solidFill>
                    <a:prstDash val="dash"/>
                  </a:ln>
                </c:spPr>
                <c:marker>
                  <c:symbol val="none"/>
                </c:marker>
                <c:val>
                  <c:numRef>
                    <c:extLst>
                      <c:ext uri="{02D57815-91ED-43cb-92C2-25804820EDAC}">
                        <c15:formulaRef>
                          <c15:sqref>Sheet1!$D$2:$D$8</c15:sqref>
                        </c15:formulaRef>
                      </c:ext>
                    </c:extLst>
                    <c:numCache>
                      <c:formatCode>General</c:formatCode>
                      <c:ptCount val="7"/>
                      <c:pt idx="0">
                        <c:v>53.875</c:v>
                      </c:pt>
                      <c:pt idx="1">
                        <c:v>107.75</c:v>
                      </c:pt>
                      <c:pt idx="2">
                        <c:v>107.75</c:v>
                      </c:pt>
                      <c:pt idx="3">
                        <c:v>107.75</c:v>
                      </c:pt>
                      <c:pt idx="4">
                        <c:v>107.75</c:v>
                      </c:pt>
                      <c:pt idx="5">
                        <c:v>107.75</c:v>
                      </c:pt>
                      <c:pt idx="6">
                        <c:v>107.75</c:v>
                      </c:pt>
                    </c:numCache>
                  </c:numRef>
                </c:val>
                <c:smooth val="0"/>
                <c:extLst>
                  <c:ext xmlns:c16="http://schemas.microsoft.com/office/drawing/2014/chart" uri="{C3380CC4-5D6E-409C-BE32-E72D297353CC}">
                    <c16:uniqueId val="{0000000E-F9B6-448C-BDC1-D614F1E0E8F5}"/>
                  </c:ext>
                </c:extLst>
              </c15:ser>
            </c15:filteredLineSeries>
          </c:ext>
        </c:extLst>
      </c:lineChart>
      <c:catAx>
        <c:axId val="198866624"/>
        <c:scaling>
          <c:orientation val="minMax"/>
        </c:scaling>
        <c:delete val="0"/>
        <c:axPos val="b"/>
        <c:title>
          <c:tx>
            <c:rich>
              <a:bodyPr/>
              <a:lstStyle/>
              <a:p>
                <a:pPr>
                  <a:defRPr/>
                </a:pPr>
                <a:r>
                  <a:rPr lang="en-AU" sz="2200" b="0" dirty="0">
                    <a:latin typeface="Arial" panose="020B0604020202020204" pitchFamily="34" charset="0"/>
                    <a:cs typeface="Arial" panose="020B0604020202020204" pitchFamily="34" charset="0"/>
                  </a:rPr>
                  <a:t>Per cent of SRS</a:t>
                </a:r>
              </a:p>
            </c:rich>
          </c:tx>
          <c:layout>
            <c:manualLayout>
              <c:xMode val="edge"/>
              <c:yMode val="edge"/>
              <c:x val="0.42698307078325698"/>
              <c:y val="0.94310909211754101"/>
            </c:manualLayout>
          </c:layout>
          <c:overlay val="0"/>
        </c:title>
        <c:numFmt formatCode="General" sourceLinked="1"/>
        <c:majorTickMark val="none"/>
        <c:minorTickMark val="none"/>
        <c:tickLblPos val="nextTo"/>
        <c:spPr>
          <a:ln>
            <a:solidFill>
              <a:schemeClr val="tx1"/>
            </a:solidFill>
          </a:ln>
        </c:spPr>
        <c:txPr>
          <a:bodyPr/>
          <a:lstStyle/>
          <a:p>
            <a:pPr>
              <a:defRPr sz="2200">
                <a:latin typeface="Arial" panose="020B0604020202020204" pitchFamily="34" charset="0"/>
                <a:cs typeface="Arial" panose="020B0604020202020204" pitchFamily="34" charset="0"/>
              </a:defRPr>
            </a:pPr>
            <a:endParaRPr lang="en-US"/>
          </a:p>
        </c:txPr>
        <c:crossAx val="198867016"/>
        <c:crosses val="autoZero"/>
        <c:auto val="1"/>
        <c:lblAlgn val="ctr"/>
        <c:lblOffset val="100"/>
        <c:noMultiLvlLbl val="0"/>
      </c:catAx>
      <c:valAx>
        <c:axId val="198867016"/>
        <c:scaling>
          <c:orientation val="minMax"/>
          <c:max val="250"/>
        </c:scaling>
        <c:delete val="0"/>
        <c:axPos val="l"/>
        <c:majorGridlines>
          <c:spPr>
            <a:ln>
              <a:solidFill>
                <a:srgbClr val="6A737B">
                  <a:lumMod val="60000"/>
                  <a:lumOff val="40000"/>
                </a:srgbClr>
              </a:solidFill>
            </a:ln>
          </c:spPr>
        </c:majorGridlines>
        <c:numFmt formatCode="General" sourceLinked="1"/>
        <c:majorTickMark val="out"/>
        <c:minorTickMark val="none"/>
        <c:tickLblPos val="nextTo"/>
        <c:spPr>
          <a:ln>
            <a:solidFill>
              <a:schemeClr val="tx1"/>
            </a:solidFill>
          </a:ln>
        </c:spPr>
        <c:txPr>
          <a:bodyPr/>
          <a:lstStyle/>
          <a:p>
            <a:pPr>
              <a:defRPr sz="2200">
                <a:latin typeface="Arial" panose="020B0604020202020204" pitchFamily="34" charset="0"/>
                <a:cs typeface="Arial" panose="020B0604020202020204" pitchFamily="34" charset="0"/>
              </a:defRPr>
            </a:pPr>
            <a:endParaRPr lang="en-US"/>
          </a:p>
        </c:txPr>
        <c:crossAx val="198866624"/>
        <c:crosses val="autoZero"/>
        <c:crossBetween val="between"/>
        <c:majorUnit val="50"/>
      </c:valAx>
    </c:plotArea>
    <c:plotVisOnly val="1"/>
    <c:dispBlanksAs val="gap"/>
    <c:showDLblsOverMax val="0"/>
  </c:chart>
  <c:txPr>
    <a:bodyPr/>
    <a:lstStyle/>
    <a:p>
      <a:pPr>
        <a:defRPr sz="1800"/>
      </a:pPr>
      <a:endParaRPr lang="en-US"/>
    </a:p>
  </c:txPr>
  <c:externalData r:id="rId2">
    <c:autoUpdate val="0"/>
  </c:externalData>
  <c:userShapes r:id="rId3"/>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1801441732428995E-2"/>
          <c:y val="3.2013852435112303E-2"/>
          <c:w val="0.87913435081105895"/>
          <c:h val="0.88585331000291601"/>
        </c:manualLayout>
      </c:layout>
      <c:lineChart>
        <c:grouping val="standard"/>
        <c:varyColors val="0"/>
        <c:ser>
          <c:idx val="0"/>
          <c:order val="0"/>
          <c:tx>
            <c:strRef>
              <c:f>Sheet1!$B$1</c:f>
              <c:strCache>
                <c:ptCount val="1"/>
                <c:pt idx="0">
                  <c:v>Legislation</c:v>
                </c:pt>
              </c:strCache>
            </c:strRef>
          </c:tx>
          <c:spPr>
            <a:ln w="50800">
              <a:solidFill>
                <a:srgbClr val="FFC35A"/>
              </a:solidFill>
            </a:ln>
          </c:spPr>
          <c:marker>
            <c:symbol val="none"/>
          </c:marker>
          <c:cat>
            <c:numRef>
              <c:f>Sheet1!$A$2:$A$86</c:f>
              <c:numCache>
                <c:formatCode>General</c:formatCode>
                <c:ptCount val="8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pt idx="15">
                  <c:v>2031</c:v>
                </c:pt>
                <c:pt idx="16">
                  <c:v>2032</c:v>
                </c:pt>
                <c:pt idx="17">
                  <c:v>2033</c:v>
                </c:pt>
                <c:pt idx="18">
                  <c:v>2034</c:v>
                </c:pt>
                <c:pt idx="19">
                  <c:v>2035</c:v>
                </c:pt>
                <c:pt idx="20">
                  <c:v>2036</c:v>
                </c:pt>
                <c:pt idx="21">
                  <c:v>2037</c:v>
                </c:pt>
                <c:pt idx="22">
                  <c:v>2038</c:v>
                </c:pt>
                <c:pt idx="23">
                  <c:v>2039</c:v>
                </c:pt>
                <c:pt idx="24">
                  <c:v>2040</c:v>
                </c:pt>
                <c:pt idx="25">
                  <c:v>2041</c:v>
                </c:pt>
                <c:pt idx="26">
                  <c:v>2042</c:v>
                </c:pt>
                <c:pt idx="27">
                  <c:v>2043</c:v>
                </c:pt>
                <c:pt idx="28">
                  <c:v>2044</c:v>
                </c:pt>
                <c:pt idx="29">
                  <c:v>2045</c:v>
                </c:pt>
                <c:pt idx="30">
                  <c:v>2046</c:v>
                </c:pt>
                <c:pt idx="31">
                  <c:v>2047</c:v>
                </c:pt>
                <c:pt idx="32">
                  <c:v>2048</c:v>
                </c:pt>
                <c:pt idx="33">
                  <c:v>2049</c:v>
                </c:pt>
                <c:pt idx="34">
                  <c:v>2050</c:v>
                </c:pt>
                <c:pt idx="35">
                  <c:v>2051</c:v>
                </c:pt>
                <c:pt idx="36">
                  <c:v>2052</c:v>
                </c:pt>
                <c:pt idx="37">
                  <c:v>2053</c:v>
                </c:pt>
                <c:pt idx="38">
                  <c:v>2054</c:v>
                </c:pt>
                <c:pt idx="39">
                  <c:v>2055</c:v>
                </c:pt>
                <c:pt idx="40">
                  <c:v>2056</c:v>
                </c:pt>
                <c:pt idx="41">
                  <c:v>2057</c:v>
                </c:pt>
                <c:pt idx="42">
                  <c:v>2058</c:v>
                </c:pt>
                <c:pt idx="43">
                  <c:v>2059</c:v>
                </c:pt>
                <c:pt idx="44">
                  <c:v>2060</c:v>
                </c:pt>
                <c:pt idx="45">
                  <c:v>2061</c:v>
                </c:pt>
                <c:pt idx="46">
                  <c:v>2062</c:v>
                </c:pt>
                <c:pt idx="47">
                  <c:v>2063</c:v>
                </c:pt>
                <c:pt idx="48">
                  <c:v>2064</c:v>
                </c:pt>
                <c:pt idx="49">
                  <c:v>2065</c:v>
                </c:pt>
                <c:pt idx="50">
                  <c:v>2066</c:v>
                </c:pt>
                <c:pt idx="51">
                  <c:v>2067</c:v>
                </c:pt>
                <c:pt idx="52">
                  <c:v>2068</c:v>
                </c:pt>
                <c:pt idx="53">
                  <c:v>2069</c:v>
                </c:pt>
                <c:pt idx="54">
                  <c:v>2070</c:v>
                </c:pt>
                <c:pt idx="55">
                  <c:v>2071</c:v>
                </c:pt>
                <c:pt idx="56">
                  <c:v>2072</c:v>
                </c:pt>
                <c:pt idx="57">
                  <c:v>2073</c:v>
                </c:pt>
                <c:pt idx="58">
                  <c:v>2074</c:v>
                </c:pt>
                <c:pt idx="59">
                  <c:v>2075</c:v>
                </c:pt>
                <c:pt idx="60">
                  <c:v>2076</c:v>
                </c:pt>
                <c:pt idx="61">
                  <c:v>2077</c:v>
                </c:pt>
                <c:pt idx="62">
                  <c:v>2078</c:v>
                </c:pt>
                <c:pt idx="63">
                  <c:v>2079</c:v>
                </c:pt>
                <c:pt idx="64">
                  <c:v>2080</c:v>
                </c:pt>
                <c:pt idx="65">
                  <c:v>2081</c:v>
                </c:pt>
                <c:pt idx="66">
                  <c:v>2082</c:v>
                </c:pt>
                <c:pt idx="67">
                  <c:v>2083</c:v>
                </c:pt>
                <c:pt idx="68">
                  <c:v>2084</c:v>
                </c:pt>
                <c:pt idx="69">
                  <c:v>2085</c:v>
                </c:pt>
                <c:pt idx="70">
                  <c:v>2086</c:v>
                </c:pt>
                <c:pt idx="71">
                  <c:v>2087</c:v>
                </c:pt>
                <c:pt idx="72">
                  <c:v>2088</c:v>
                </c:pt>
                <c:pt idx="73">
                  <c:v>2089</c:v>
                </c:pt>
                <c:pt idx="74">
                  <c:v>2090</c:v>
                </c:pt>
                <c:pt idx="75">
                  <c:v>2091</c:v>
                </c:pt>
                <c:pt idx="76">
                  <c:v>2092</c:v>
                </c:pt>
                <c:pt idx="77">
                  <c:v>2093</c:v>
                </c:pt>
                <c:pt idx="78">
                  <c:v>2094</c:v>
                </c:pt>
                <c:pt idx="79">
                  <c:v>2095</c:v>
                </c:pt>
                <c:pt idx="80">
                  <c:v>2096</c:v>
                </c:pt>
                <c:pt idx="81">
                  <c:v>2097</c:v>
                </c:pt>
                <c:pt idx="82">
                  <c:v>2098</c:v>
                </c:pt>
                <c:pt idx="83">
                  <c:v>2099</c:v>
                </c:pt>
                <c:pt idx="84">
                  <c:v>2100</c:v>
                </c:pt>
              </c:numCache>
            </c:numRef>
          </c:cat>
          <c:val>
            <c:numRef>
              <c:f>Sheet1!$B$2:$B$86</c:f>
              <c:numCache>
                <c:formatCode>General</c:formatCode>
                <c:ptCount val="85"/>
                <c:pt idx="0">
                  <c:v>217.0817164</c:v>
                </c:pt>
                <c:pt idx="1">
                  <c:v>214.88056155428561</c:v>
                </c:pt>
                <c:pt idx="2">
                  <c:v>212.56524226066489</c:v>
                </c:pt>
                <c:pt idx="3">
                  <c:v>210.25490011747971</c:v>
                </c:pt>
                <c:pt idx="4">
                  <c:v>207.98071775400601</c:v>
                </c:pt>
                <c:pt idx="5">
                  <c:v>205.72430465693779</c:v>
                </c:pt>
                <c:pt idx="6">
                  <c:v>203.4727750655083</c:v>
                </c:pt>
                <c:pt idx="7">
                  <c:v>201.11931871251909</c:v>
                </c:pt>
                <c:pt idx="8">
                  <c:v>198.67806896164859</c:v>
                </c:pt>
                <c:pt idx="9">
                  <c:v>196.21305205734359</c:v>
                </c:pt>
                <c:pt idx="10">
                  <c:v>193.98688045250441</c:v>
                </c:pt>
                <c:pt idx="11">
                  <c:v>190.27831194224689</c:v>
                </c:pt>
                <c:pt idx="12">
                  <c:v>187.1973569854816</c:v>
                </c:pt>
                <c:pt idx="13">
                  <c:v>184.07809141726301</c:v>
                </c:pt>
                <c:pt idx="14">
                  <c:v>181.05786340132289</c:v>
                </c:pt>
                <c:pt idx="15">
                  <c:v>178.16765405680499</c:v>
                </c:pt>
                <c:pt idx="16">
                  <c:v>175.28994679439921</c:v>
                </c:pt>
                <c:pt idx="17">
                  <c:v>172.55186882421049</c:v>
                </c:pt>
                <c:pt idx="18">
                  <c:v>169.96406980369821</c:v>
                </c:pt>
                <c:pt idx="19">
                  <c:v>167.5630106149911</c:v>
                </c:pt>
                <c:pt idx="20">
                  <c:v>165.14475313732751</c:v>
                </c:pt>
                <c:pt idx="21">
                  <c:v>162.75545243608519</c:v>
                </c:pt>
                <c:pt idx="22">
                  <c:v>160.38597722055741</c:v>
                </c:pt>
                <c:pt idx="23">
                  <c:v>158.0843083575831</c:v>
                </c:pt>
                <c:pt idx="24">
                  <c:v>155.79529710016979</c:v>
                </c:pt>
                <c:pt idx="25">
                  <c:v>153.50444430935261</c:v>
                </c:pt>
                <c:pt idx="26">
                  <c:v>151.1755271650018</c:v>
                </c:pt>
                <c:pt idx="27">
                  <c:v>148.80222026635761</c:v>
                </c:pt>
                <c:pt idx="28">
                  <c:v>146.38395261851019</c:v>
                </c:pt>
                <c:pt idx="29">
                  <c:v>143.92014663725229</c:v>
                </c:pt>
                <c:pt idx="30">
                  <c:v>141.43907412697979</c:v>
                </c:pt>
                <c:pt idx="31">
                  <c:v>138.93418279454431</c:v>
                </c:pt>
                <c:pt idx="32">
                  <c:v>136.45244026029351</c:v>
                </c:pt>
                <c:pt idx="33">
                  <c:v>133.98683953308719</c:v>
                </c:pt>
                <c:pt idx="34">
                  <c:v>131.47560812305821</c:v>
                </c:pt>
                <c:pt idx="35">
                  <c:v>128.93348700745429</c:v>
                </c:pt>
                <c:pt idx="36">
                  <c:v>126.38849133184129</c:v>
                </c:pt>
                <c:pt idx="37">
                  <c:v>123.8308186382548</c:v>
                </c:pt>
                <c:pt idx="38">
                  <c:v>121.25939266422741</c:v>
                </c:pt>
                <c:pt idx="39">
                  <c:v>118.6799563273382</c:v>
                </c:pt>
                <c:pt idx="40">
                  <c:v>116.0539077144025</c:v>
                </c:pt>
                <c:pt idx="41">
                  <c:v>113.3959228940268</c:v>
                </c:pt>
                <c:pt idx="42">
                  <c:v>110.9239218183084</c:v>
                </c:pt>
                <c:pt idx="43">
                  <c:v>109.2841502110912</c:v>
                </c:pt>
                <c:pt idx="44">
                  <c:v>107.6129753248179</c:v>
                </c:pt>
                <c:pt idx="45">
                  <c:v>105.9217286283737</c:v>
                </c:pt>
                <c:pt idx="46">
                  <c:v>104.2011507924113</c:v>
                </c:pt>
                <c:pt idx="47">
                  <c:v>102.4713219050338</c:v>
                </c:pt>
                <c:pt idx="48">
                  <c:v>100.7623755574799</c:v>
                </c:pt>
                <c:pt idx="49">
                  <c:v>99.052561818078559</c:v>
                </c:pt>
                <c:pt idx="50">
                  <c:v>97.315172423074856</c:v>
                </c:pt>
                <c:pt idx="51">
                  <c:v>95.645033878978182</c:v>
                </c:pt>
                <c:pt idx="52">
                  <c:v>93.943730450544848</c:v>
                </c:pt>
                <c:pt idx="53">
                  <c:v>92.210863092936123</c:v>
                </c:pt>
                <c:pt idx="54">
                  <c:v>90.446028163796583</c:v>
                </c:pt>
                <c:pt idx="55">
                  <c:v>88.648817372377081</c:v>
                </c:pt>
                <c:pt idx="56">
                  <c:v>86.820589052809694</c:v>
                </c:pt>
                <c:pt idx="57">
                  <c:v>84.982589389637695</c:v>
                </c:pt>
                <c:pt idx="58">
                  <c:v>83.167510911896102</c:v>
                </c:pt>
                <c:pt idx="59">
                  <c:v>81.440938948012843</c:v>
                </c:pt>
                <c:pt idx="60">
                  <c:v>79.74913700601455</c:v>
                </c:pt>
                <c:pt idx="61">
                  <c:v>78.12834570755949</c:v>
                </c:pt>
                <c:pt idx="62">
                  <c:v>76.482783881218495</c:v>
                </c:pt>
                <c:pt idx="63">
                  <c:v>74.807445233494064</c:v>
                </c:pt>
                <c:pt idx="64">
                  <c:v>73.101951100286129</c:v>
                </c:pt>
                <c:pt idx="65">
                  <c:v>71.401826081464407</c:v>
                </c:pt>
                <c:pt idx="66">
                  <c:v>69.701966433202514</c:v>
                </c:pt>
                <c:pt idx="67">
                  <c:v>68.056947263654465</c:v>
                </c:pt>
                <c:pt idx="68">
                  <c:v>66.434059994701457</c:v>
                </c:pt>
                <c:pt idx="69">
                  <c:v>64.878190981481595</c:v>
                </c:pt>
                <c:pt idx="70">
                  <c:v>63.472776693145512</c:v>
                </c:pt>
                <c:pt idx="71">
                  <c:v>62.064846994756472</c:v>
                </c:pt>
                <c:pt idx="72">
                  <c:v>60.705569395054468</c:v>
                </c:pt>
                <c:pt idx="73">
                  <c:v>59.321824721734508</c:v>
                </c:pt>
                <c:pt idx="74">
                  <c:v>57.913302207644342</c:v>
                </c:pt>
                <c:pt idx="75">
                  <c:v>56.479687515478467</c:v>
                </c:pt>
                <c:pt idx="76">
                  <c:v>55.020662698317707</c:v>
                </c:pt>
                <c:pt idx="77">
                  <c:v>53.535906159738801</c:v>
                </c:pt>
                <c:pt idx="78">
                  <c:v>52.043988703891927</c:v>
                </c:pt>
                <c:pt idx="79">
                  <c:v>50.569496492927037</c:v>
                </c:pt>
                <c:pt idx="80">
                  <c:v>49.211235129034812</c:v>
                </c:pt>
                <c:pt idx="81">
                  <c:v>47.890246684243287</c:v>
                </c:pt>
                <c:pt idx="82">
                  <c:v>46.546061734108157</c:v>
                </c:pt>
                <c:pt idx="83">
                  <c:v>45.178387340308618</c:v>
                </c:pt>
                <c:pt idx="84">
                  <c:v>43.786927206160698</c:v>
                </c:pt>
              </c:numCache>
            </c:numRef>
          </c:val>
          <c:smooth val="0"/>
          <c:extLst>
            <c:ext xmlns:c16="http://schemas.microsoft.com/office/drawing/2014/chart" uri="{C3380CC4-5D6E-409C-BE32-E72D297353CC}">
              <c16:uniqueId val="{00000000-499C-4BAD-B318-68C69DEA5705}"/>
            </c:ext>
          </c:extLst>
        </c:ser>
        <c:dLbls>
          <c:showLegendKey val="0"/>
          <c:showVal val="0"/>
          <c:showCatName val="0"/>
          <c:showSerName val="0"/>
          <c:showPercent val="0"/>
          <c:showBubbleSize val="0"/>
        </c:dLbls>
        <c:smooth val="0"/>
        <c:axId val="198867800"/>
        <c:axId val="198868192"/>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Freeze indexation in 2018</c:v>
                      </c:pt>
                    </c:strCache>
                  </c:strRef>
                </c:tx>
                <c:spPr>
                  <a:ln w="50800">
                    <a:solidFill>
                      <a:srgbClr val="FFC35A"/>
                    </a:solidFill>
                  </a:ln>
                </c:spPr>
                <c:marker>
                  <c:symbol val="none"/>
                </c:marker>
                <c:cat>
                  <c:numRef>
                    <c:extLst>
                      <c:ext uri="{02D57815-91ED-43cb-92C2-25804820EDAC}">
                        <c15:formulaRef>
                          <c15:sqref>Sheet1!$A$2:$A$86</c15:sqref>
                        </c15:formulaRef>
                      </c:ext>
                    </c:extLst>
                    <c:numCache>
                      <c:formatCode>General</c:formatCode>
                      <c:ptCount val="8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pt idx="15">
                        <c:v>2031</c:v>
                      </c:pt>
                      <c:pt idx="16">
                        <c:v>2032</c:v>
                      </c:pt>
                      <c:pt idx="17">
                        <c:v>2033</c:v>
                      </c:pt>
                      <c:pt idx="18">
                        <c:v>2034</c:v>
                      </c:pt>
                      <c:pt idx="19">
                        <c:v>2035</c:v>
                      </c:pt>
                      <c:pt idx="20">
                        <c:v>2036</c:v>
                      </c:pt>
                      <c:pt idx="21">
                        <c:v>2037</c:v>
                      </c:pt>
                      <c:pt idx="22">
                        <c:v>2038</c:v>
                      </c:pt>
                      <c:pt idx="23">
                        <c:v>2039</c:v>
                      </c:pt>
                      <c:pt idx="24">
                        <c:v>2040</c:v>
                      </c:pt>
                      <c:pt idx="25">
                        <c:v>2041</c:v>
                      </c:pt>
                      <c:pt idx="26">
                        <c:v>2042</c:v>
                      </c:pt>
                      <c:pt idx="27">
                        <c:v>2043</c:v>
                      </c:pt>
                      <c:pt idx="28">
                        <c:v>2044</c:v>
                      </c:pt>
                      <c:pt idx="29">
                        <c:v>2045</c:v>
                      </c:pt>
                      <c:pt idx="30">
                        <c:v>2046</c:v>
                      </c:pt>
                      <c:pt idx="31">
                        <c:v>2047</c:v>
                      </c:pt>
                      <c:pt idx="32">
                        <c:v>2048</c:v>
                      </c:pt>
                      <c:pt idx="33">
                        <c:v>2049</c:v>
                      </c:pt>
                      <c:pt idx="34">
                        <c:v>2050</c:v>
                      </c:pt>
                      <c:pt idx="35">
                        <c:v>2051</c:v>
                      </c:pt>
                      <c:pt idx="36">
                        <c:v>2052</c:v>
                      </c:pt>
                      <c:pt idx="37">
                        <c:v>2053</c:v>
                      </c:pt>
                      <c:pt idx="38">
                        <c:v>2054</c:v>
                      </c:pt>
                      <c:pt idx="39">
                        <c:v>2055</c:v>
                      </c:pt>
                      <c:pt idx="40">
                        <c:v>2056</c:v>
                      </c:pt>
                      <c:pt idx="41">
                        <c:v>2057</c:v>
                      </c:pt>
                      <c:pt idx="42">
                        <c:v>2058</c:v>
                      </c:pt>
                      <c:pt idx="43">
                        <c:v>2059</c:v>
                      </c:pt>
                      <c:pt idx="44">
                        <c:v>2060</c:v>
                      </c:pt>
                      <c:pt idx="45">
                        <c:v>2061</c:v>
                      </c:pt>
                      <c:pt idx="46">
                        <c:v>2062</c:v>
                      </c:pt>
                      <c:pt idx="47">
                        <c:v>2063</c:v>
                      </c:pt>
                      <c:pt idx="48">
                        <c:v>2064</c:v>
                      </c:pt>
                      <c:pt idx="49">
                        <c:v>2065</c:v>
                      </c:pt>
                      <c:pt idx="50">
                        <c:v>2066</c:v>
                      </c:pt>
                      <c:pt idx="51">
                        <c:v>2067</c:v>
                      </c:pt>
                      <c:pt idx="52">
                        <c:v>2068</c:v>
                      </c:pt>
                      <c:pt idx="53">
                        <c:v>2069</c:v>
                      </c:pt>
                      <c:pt idx="54">
                        <c:v>2070</c:v>
                      </c:pt>
                      <c:pt idx="55">
                        <c:v>2071</c:v>
                      </c:pt>
                      <c:pt idx="56">
                        <c:v>2072</c:v>
                      </c:pt>
                      <c:pt idx="57">
                        <c:v>2073</c:v>
                      </c:pt>
                      <c:pt idx="58">
                        <c:v>2074</c:v>
                      </c:pt>
                      <c:pt idx="59">
                        <c:v>2075</c:v>
                      </c:pt>
                      <c:pt idx="60">
                        <c:v>2076</c:v>
                      </c:pt>
                      <c:pt idx="61">
                        <c:v>2077</c:v>
                      </c:pt>
                      <c:pt idx="62">
                        <c:v>2078</c:v>
                      </c:pt>
                      <c:pt idx="63">
                        <c:v>2079</c:v>
                      </c:pt>
                      <c:pt idx="64">
                        <c:v>2080</c:v>
                      </c:pt>
                      <c:pt idx="65">
                        <c:v>2081</c:v>
                      </c:pt>
                      <c:pt idx="66">
                        <c:v>2082</c:v>
                      </c:pt>
                      <c:pt idx="67">
                        <c:v>2083</c:v>
                      </c:pt>
                      <c:pt idx="68">
                        <c:v>2084</c:v>
                      </c:pt>
                      <c:pt idx="69">
                        <c:v>2085</c:v>
                      </c:pt>
                      <c:pt idx="70">
                        <c:v>2086</c:v>
                      </c:pt>
                      <c:pt idx="71">
                        <c:v>2087</c:v>
                      </c:pt>
                      <c:pt idx="72">
                        <c:v>2088</c:v>
                      </c:pt>
                      <c:pt idx="73">
                        <c:v>2089</c:v>
                      </c:pt>
                      <c:pt idx="74">
                        <c:v>2090</c:v>
                      </c:pt>
                      <c:pt idx="75">
                        <c:v>2091</c:v>
                      </c:pt>
                      <c:pt idx="76">
                        <c:v>2092</c:v>
                      </c:pt>
                      <c:pt idx="77">
                        <c:v>2093</c:v>
                      </c:pt>
                      <c:pt idx="78">
                        <c:v>2094</c:v>
                      </c:pt>
                      <c:pt idx="79">
                        <c:v>2095</c:v>
                      </c:pt>
                      <c:pt idx="80">
                        <c:v>2096</c:v>
                      </c:pt>
                      <c:pt idx="81">
                        <c:v>2097</c:v>
                      </c:pt>
                      <c:pt idx="82">
                        <c:v>2098</c:v>
                      </c:pt>
                      <c:pt idx="83">
                        <c:v>2099</c:v>
                      </c:pt>
                      <c:pt idx="84">
                        <c:v>2100</c:v>
                      </c:pt>
                    </c:numCache>
                  </c:numRef>
                </c:cat>
                <c:val>
                  <c:numRef>
                    <c:extLst>
                      <c:ext uri="{02D57815-91ED-43cb-92C2-25804820EDAC}">
                        <c15:formulaRef>
                          <c15:sqref>Sheet1!$C$2:$C$86</c15:sqref>
                        </c15:formulaRef>
                      </c:ext>
                    </c:extLst>
                    <c:numCache>
                      <c:formatCode>General</c:formatCode>
                      <c:ptCount val="85"/>
                      <c:pt idx="0">
                        <c:v>217.08171639999998</c:v>
                      </c:pt>
                      <c:pt idx="1">
                        <c:v>214.87089183290632</c:v>
                      </c:pt>
                      <c:pt idx="2">
                        <c:v>189.91493877908232</c:v>
                      </c:pt>
                      <c:pt idx="3">
                        <c:v>167.12933147487155</c:v>
                      </c:pt>
                      <c:pt idx="4">
                        <c:v>149.58484159569903</c:v>
                      </c:pt>
                      <c:pt idx="5">
                        <c:v>134.95992549444162</c:v>
                      </c:pt>
                      <c:pt idx="6">
                        <c:v>122.455113682975</c:v>
                      </c:pt>
                      <c:pt idx="7">
                        <c:v>110.91784405470794</c:v>
                      </c:pt>
                      <c:pt idx="8">
                        <c:v>99.59226266243904</c:v>
                      </c:pt>
                      <c:pt idx="9">
                        <c:v>88.788646074362347</c:v>
                      </c:pt>
                      <c:pt idx="10">
                        <c:v>78.433836353545971</c:v>
                      </c:pt>
                      <c:pt idx="11">
                        <c:v>68.877063138713339</c:v>
                      </c:pt>
                      <c:pt idx="12">
                        <c:v>61.408252351808301</c:v>
                      </c:pt>
                      <c:pt idx="13">
                        <c:v>54.481789490402754</c:v>
                      </c:pt>
                      <c:pt idx="14">
                        <c:v>47.860687029068885</c:v>
                      </c:pt>
                      <c:pt idx="15">
                        <c:v>41.805032252614723</c:v>
                      </c:pt>
                      <c:pt idx="16">
                        <c:v>36.347792538698272</c:v>
                      </c:pt>
                      <c:pt idx="17">
                        <c:v>31.374541634856033</c:v>
                      </c:pt>
                      <c:pt idx="18">
                        <c:v>27.25143179963462</c:v>
                      </c:pt>
                      <c:pt idx="19">
                        <c:v>23.306443675984152</c:v>
                      </c:pt>
                      <c:pt idx="20">
                        <c:v>19.782338416190207</c:v>
                      </c:pt>
                      <c:pt idx="21">
                        <c:v>16.505117099945309</c:v>
                      </c:pt>
                      <c:pt idx="22">
                        <c:v>13.816856251754302</c:v>
                      </c:pt>
                      <c:pt idx="23">
                        <c:v>11.367355488626487</c:v>
                      </c:pt>
                      <c:pt idx="24">
                        <c:v>9.2165479624017479</c:v>
                      </c:pt>
                      <c:pt idx="25">
                        <c:v>7.5567589640301076</c:v>
                      </c:pt>
                      <c:pt idx="26">
                        <c:v>6.4531412729522861</c:v>
                      </c:pt>
                      <c:pt idx="27">
                        <c:v>5.4181422114025768</c:v>
                      </c:pt>
                      <c:pt idx="28">
                        <c:v>4.4250545710007767</c:v>
                      </c:pt>
                      <c:pt idx="29">
                        <c:v>3.7613120619914295</c:v>
                      </c:pt>
                      <c:pt idx="30">
                        <c:v>3.2872579780565929</c:v>
                      </c:pt>
                      <c:pt idx="31">
                        <c:v>2.8350895769140205</c:v>
                      </c:pt>
                      <c:pt idx="32">
                        <c:v>2.5178742181690237</c:v>
                      </c:pt>
                      <c:pt idx="33">
                        <c:v>2.2083958193934219</c:v>
                      </c:pt>
                      <c:pt idx="34">
                        <c:v>1.906465674246492</c:v>
                      </c:pt>
                      <c:pt idx="35">
                        <c:v>1.6118996789811937</c:v>
                      </c:pt>
                      <c:pt idx="36">
                        <c:v>1.3245182201857826</c:v>
                      </c:pt>
                      <c:pt idx="37">
                        <c:v>1.0441460652634273</c:v>
                      </c:pt>
                      <c:pt idx="38">
                        <c:v>0.77061225558308344</c:v>
                      </c:pt>
                      <c:pt idx="39">
                        <c:v>0.50458578969131407</c:v>
                      </c:pt>
                      <c:pt idx="40">
                        <c:v>0.33176498643063818</c:v>
                      </c:pt>
                      <c:pt idx="41">
                        <c:v>0.16315932471290762</c:v>
                      </c:pt>
                      <c:pt idx="42">
                        <c:v>7.9144879997980564E-3</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numCache>
                  </c:numRef>
                </c:val>
                <c:smooth val="0"/>
                <c:extLst>
                  <c:ext xmlns:c16="http://schemas.microsoft.com/office/drawing/2014/chart" uri="{C3380CC4-5D6E-409C-BE32-E72D297353CC}">
                    <c16:uniqueId val="{00000001-499C-4BAD-B318-68C69DEA570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Return to SRS wthin 6 years </c:v>
                      </c:pt>
                    </c:strCache>
                  </c:strRef>
                </c:tx>
                <c:spPr>
                  <a:ln w="50800">
                    <a:solidFill>
                      <a:srgbClr val="F68B33"/>
                    </a:solidFill>
                  </a:ln>
                </c:spPr>
                <c:marker>
                  <c:symbol val="none"/>
                </c:marker>
                <c:cat>
                  <c:numRef>
                    <c:extLst xmlns:c15="http://schemas.microsoft.com/office/drawing/2012/chart">
                      <c:ext xmlns:c15="http://schemas.microsoft.com/office/drawing/2012/chart" uri="{02D57815-91ED-43cb-92C2-25804820EDAC}">
                        <c15:formulaRef>
                          <c15:sqref>Sheet1!$A$2:$A$86</c15:sqref>
                        </c15:formulaRef>
                      </c:ext>
                    </c:extLst>
                    <c:numCache>
                      <c:formatCode>General</c:formatCode>
                      <c:ptCount val="8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pt idx="15">
                        <c:v>2031</c:v>
                      </c:pt>
                      <c:pt idx="16">
                        <c:v>2032</c:v>
                      </c:pt>
                      <c:pt idx="17">
                        <c:v>2033</c:v>
                      </c:pt>
                      <c:pt idx="18">
                        <c:v>2034</c:v>
                      </c:pt>
                      <c:pt idx="19">
                        <c:v>2035</c:v>
                      </c:pt>
                      <c:pt idx="20">
                        <c:v>2036</c:v>
                      </c:pt>
                      <c:pt idx="21">
                        <c:v>2037</c:v>
                      </c:pt>
                      <c:pt idx="22">
                        <c:v>2038</c:v>
                      </c:pt>
                      <c:pt idx="23">
                        <c:v>2039</c:v>
                      </c:pt>
                      <c:pt idx="24">
                        <c:v>2040</c:v>
                      </c:pt>
                      <c:pt idx="25">
                        <c:v>2041</c:v>
                      </c:pt>
                      <c:pt idx="26">
                        <c:v>2042</c:v>
                      </c:pt>
                      <c:pt idx="27">
                        <c:v>2043</c:v>
                      </c:pt>
                      <c:pt idx="28">
                        <c:v>2044</c:v>
                      </c:pt>
                      <c:pt idx="29">
                        <c:v>2045</c:v>
                      </c:pt>
                      <c:pt idx="30">
                        <c:v>2046</c:v>
                      </c:pt>
                      <c:pt idx="31">
                        <c:v>2047</c:v>
                      </c:pt>
                      <c:pt idx="32">
                        <c:v>2048</c:v>
                      </c:pt>
                      <c:pt idx="33">
                        <c:v>2049</c:v>
                      </c:pt>
                      <c:pt idx="34">
                        <c:v>2050</c:v>
                      </c:pt>
                      <c:pt idx="35">
                        <c:v>2051</c:v>
                      </c:pt>
                      <c:pt idx="36">
                        <c:v>2052</c:v>
                      </c:pt>
                      <c:pt idx="37">
                        <c:v>2053</c:v>
                      </c:pt>
                      <c:pt idx="38">
                        <c:v>2054</c:v>
                      </c:pt>
                      <c:pt idx="39">
                        <c:v>2055</c:v>
                      </c:pt>
                      <c:pt idx="40">
                        <c:v>2056</c:v>
                      </c:pt>
                      <c:pt idx="41">
                        <c:v>2057</c:v>
                      </c:pt>
                      <c:pt idx="42">
                        <c:v>2058</c:v>
                      </c:pt>
                      <c:pt idx="43">
                        <c:v>2059</c:v>
                      </c:pt>
                      <c:pt idx="44">
                        <c:v>2060</c:v>
                      </c:pt>
                      <c:pt idx="45">
                        <c:v>2061</c:v>
                      </c:pt>
                      <c:pt idx="46">
                        <c:v>2062</c:v>
                      </c:pt>
                      <c:pt idx="47">
                        <c:v>2063</c:v>
                      </c:pt>
                      <c:pt idx="48">
                        <c:v>2064</c:v>
                      </c:pt>
                      <c:pt idx="49">
                        <c:v>2065</c:v>
                      </c:pt>
                      <c:pt idx="50">
                        <c:v>2066</c:v>
                      </c:pt>
                      <c:pt idx="51">
                        <c:v>2067</c:v>
                      </c:pt>
                      <c:pt idx="52">
                        <c:v>2068</c:v>
                      </c:pt>
                      <c:pt idx="53">
                        <c:v>2069</c:v>
                      </c:pt>
                      <c:pt idx="54">
                        <c:v>2070</c:v>
                      </c:pt>
                      <c:pt idx="55">
                        <c:v>2071</c:v>
                      </c:pt>
                      <c:pt idx="56">
                        <c:v>2072</c:v>
                      </c:pt>
                      <c:pt idx="57">
                        <c:v>2073</c:v>
                      </c:pt>
                      <c:pt idx="58">
                        <c:v>2074</c:v>
                      </c:pt>
                      <c:pt idx="59">
                        <c:v>2075</c:v>
                      </c:pt>
                      <c:pt idx="60">
                        <c:v>2076</c:v>
                      </c:pt>
                      <c:pt idx="61">
                        <c:v>2077</c:v>
                      </c:pt>
                      <c:pt idx="62">
                        <c:v>2078</c:v>
                      </c:pt>
                      <c:pt idx="63">
                        <c:v>2079</c:v>
                      </c:pt>
                      <c:pt idx="64">
                        <c:v>2080</c:v>
                      </c:pt>
                      <c:pt idx="65">
                        <c:v>2081</c:v>
                      </c:pt>
                      <c:pt idx="66">
                        <c:v>2082</c:v>
                      </c:pt>
                      <c:pt idx="67">
                        <c:v>2083</c:v>
                      </c:pt>
                      <c:pt idx="68">
                        <c:v>2084</c:v>
                      </c:pt>
                      <c:pt idx="69">
                        <c:v>2085</c:v>
                      </c:pt>
                      <c:pt idx="70">
                        <c:v>2086</c:v>
                      </c:pt>
                      <c:pt idx="71">
                        <c:v>2087</c:v>
                      </c:pt>
                      <c:pt idx="72">
                        <c:v>2088</c:v>
                      </c:pt>
                      <c:pt idx="73">
                        <c:v>2089</c:v>
                      </c:pt>
                      <c:pt idx="74">
                        <c:v>2090</c:v>
                      </c:pt>
                      <c:pt idx="75">
                        <c:v>2091</c:v>
                      </c:pt>
                      <c:pt idx="76">
                        <c:v>2092</c:v>
                      </c:pt>
                      <c:pt idx="77">
                        <c:v>2093</c:v>
                      </c:pt>
                      <c:pt idx="78">
                        <c:v>2094</c:v>
                      </c:pt>
                      <c:pt idx="79">
                        <c:v>2095</c:v>
                      </c:pt>
                      <c:pt idx="80">
                        <c:v>2096</c:v>
                      </c:pt>
                      <c:pt idx="81">
                        <c:v>2097</c:v>
                      </c:pt>
                      <c:pt idx="82">
                        <c:v>2098</c:v>
                      </c:pt>
                      <c:pt idx="83">
                        <c:v>2099</c:v>
                      </c:pt>
                      <c:pt idx="84">
                        <c:v>2100</c:v>
                      </c:pt>
                    </c:numCache>
                  </c:numRef>
                </c:cat>
                <c:val>
                  <c:numRef>
                    <c:extLst xmlns:c15="http://schemas.microsoft.com/office/drawing/2012/chart">
                      <c:ext xmlns:c15="http://schemas.microsoft.com/office/drawing/2012/chart" uri="{02D57815-91ED-43cb-92C2-25804820EDAC}">
                        <c15:formulaRef>
                          <c15:sqref>Sheet1!$D$2:$D$86</c15:sqref>
                        </c15:formulaRef>
                      </c:ext>
                    </c:extLst>
                    <c:numCache>
                      <c:formatCode>General</c:formatCode>
                      <c:ptCount val="85"/>
                      <c:pt idx="0">
                        <c:v>217.08171639999998</c:v>
                      </c:pt>
                      <c:pt idx="1">
                        <c:v>214.87089183290632</c:v>
                      </c:pt>
                      <c:pt idx="2">
                        <c:v>163.21041728430774</c:v>
                      </c:pt>
                      <c:pt idx="3">
                        <c:v>116.47963811375841</c:v>
                      </c:pt>
                      <c:pt idx="4">
                        <c:v>77.456297608505281</c:v>
                      </c:pt>
                      <c:pt idx="5">
                        <c:v>43.561113124074524</c:v>
                      </c:pt>
                      <c:pt idx="6">
                        <c:v>13.76743195919587</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numCache>
                  </c:numRef>
                </c:val>
                <c:smooth val="0"/>
                <c:extLst xmlns:c15="http://schemas.microsoft.com/office/drawing/2012/chart">
                  <c:ext xmlns:c16="http://schemas.microsoft.com/office/drawing/2014/chart" uri="{C3380CC4-5D6E-409C-BE32-E72D297353CC}">
                    <c16:uniqueId val="{00000002-499C-4BAD-B318-68C69DEA5705}"/>
                  </c:ext>
                </c:extLst>
              </c15:ser>
            </c15:filteredLineSeries>
          </c:ext>
        </c:extLst>
      </c:lineChart>
      <c:catAx>
        <c:axId val="198867800"/>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198868192"/>
        <c:crosses val="autoZero"/>
        <c:auto val="1"/>
        <c:lblAlgn val="ctr"/>
        <c:lblOffset val="100"/>
        <c:tickLblSkip val="12"/>
        <c:tickMarkSkip val="10"/>
        <c:noMultiLvlLbl val="0"/>
      </c:catAx>
      <c:valAx>
        <c:axId val="198868192"/>
        <c:scaling>
          <c:orientation val="minMax"/>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198867800"/>
        <c:crosses val="autoZero"/>
        <c:crossBetween val="midCat"/>
      </c:valAx>
    </c:plotArea>
    <c:plotVisOnly val="1"/>
    <c:dispBlanksAs val="gap"/>
    <c:showDLblsOverMax val="0"/>
  </c:chart>
  <c:txPr>
    <a:bodyPr/>
    <a:lstStyle/>
    <a:p>
      <a:pPr>
        <a:defRPr sz="1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3615251291629704E-2"/>
          <c:y val="3.2013852435112303E-2"/>
          <c:w val="0.90158762832114803"/>
          <c:h val="0.88585331000291601"/>
        </c:manualLayout>
      </c:layout>
      <c:lineChart>
        <c:grouping val="standard"/>
        <c:varyColors val="0"/>
        <c:ser>
          <c:idx val="0"/>
          <c:order val="0"/>
          <c:tx>
            <c:strRef>
              <c:f>Sheet1!$B$1</c:f>
              <c:strCache>
                <c:ptCount val="1"/>
                <c:pt idx="0">
                  <c:v>Education Act (3.6%)</c:v>
                </c:pt>
              </c:strCache>
            </c:strRef>
          </c:tx>
          <c:spPr>
            <a:ln w="50800">
              <a:solidFill>
                <a:srgbClr val="FFC35A"/>
              </a:solidFill>
              <a:prstDash val="solid"/>
            </a:ln>
          </c:spPr>
          <c:marker>
            <c:symbol val="none"/>
          </c:marker>
          <c:cat>
            <c:numRef>
              <c:f>Sheet1!$A$2:$A$16</c:f>
              <c:numCache>
                <c:formatCode>General</c:formatCode>
                <c:ptCount val="1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numCache>
            </c:numRef>
          </c:cat>
          <c:val>
            <c:numRef>
              <c:f>Sheet1!$B$2:$B$16</c:f>
              <c:numCache>
                <c:formatCode>0.0</c:formatCode>
                <c:ptCount val="15"/>
                <c:pt idx="0">
                  <c:v>10</c:v>
                </c:pt>
                <c:pt idx="1">
                  <c:v>10.36</c:v>
                </c:pt>
                <c:pt idx="2">
                  <c:v>10.73296</c:v>
                </c:pt>
                <c:pt idx="3">
                  <c:v>11.11934656</c:v>
                </c:pt>
                <c:pt idx="4">
                  <c:v>11.51964303616</c:v>
                </c:pt>
                <c:pt idx="5">
                  <c:v>11.93435018546176</c:v>
                </c:pt>
                <c:pt idx="6">
                  <c:v>12.3639867921384</c:v>
                </c:pt>
                <c:pt idx="7">
                  <c:v>12.80909031665537</c:v>
                </c:pt>
                <c:pt idx="8">
                  <c:v>13.27021756805496</c:v>
                </c:pt>
                <c:pt idx="9">
                  <c:v>13.747945400504941</c:v>
                </c:pt>
                <c:pt idx="10">
                  <c:v>14.242871434923121</c:v>
                </c:pt>
                <c:pt idx="11">
                  <c:v>14.755614806580351</c:v>
                </c:pt>
                <c:pt idx="12">
                  <c:v>15.28681693961725</c:v>
                </c:pt>
                <c:pt idx="13">
                  <c:v>15.83714234944347</c:v>
                </c:pt>
                <c:pt idx="14">
                  <c:v>16.407279474023429</c:v>
                </c:pt>
              </c:numCache>
            </c:numRef>
          </c:val>
          <c:smooth val="0"/>
          <c:extLst>
            <c:ext xmlns:c16="http://schemas.microsoft.com/office/drawing/2014/chart" uri="{C3380CC4-5D6E-409C-BE32-E72D297353CC}">
              <c16:uniqueId val="{00000000-ACA6-4A58-B8E5-592C00096A7B}"/>
            </c:ext>
          </c:extLst>
        </c:ser>
        <c:ser>
          <c:idx val="1"/>
          <c:order val="1"/>
          <c:tx>
            <c:strRef>
              <c:f>Sheet1!$C$1</c:f>
              <c:strCache>
                <c:ptCount val="1"/>
                <c:pt idx="0">
                  <c:v>Wage price indexation (2.5%)</c:v>
                </c:pt>
              </c:strCache>
            </c:strRef>
          </c:tx>
          <c:spPr>
            <a:ln w="50800">
              <a:solidFill>
                <a:srgbClr val="621214"/>
              </a:solidFill>
            </a:ln>
          </c:spPr>
          <c:marker>
            <c:symbol val="none"/>
          </c:marker>
          <c:cat>
            <c:numRef>
              <c:f>Sheet1!$A$2:$A$16</c:f>
              <c:numCache>
                <c:formatCode>General</c:formatCode>
                <c:ptCount val="1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numCache>
            </c:numRef>
          </c:cat>
          <c:val>
            <c:numRef>
              <c:f>Sheet1!$C$2:$C$16</c:f>
              <c:numCache>
                <c:formatCode>0.0</c:formatCode>
                <c:ptCount val="15"/>
                <c:pt idx="0">
                  <c:v>10</c:v>
                </c:pt>
                <c:pt idx="1">
                  <c:v>10.25</c:v>
                </c:pt>
                <c:pt idx="2">
                  <c:v>10.50625</c:v>
                </c:pt>
                <c:pt idx="3">
                  <c:v>10.768906250000001</c:v>
                </c:pt>
                <c:pt idx="4">
                  <c:v>11.038128906249989</c:v>
                </c:pt>
                <c:pt idx="5">
                  <c:v>11.31408212890625</c:v>
                </c:pt>
                <c:pt idx="6">
                  <c:v>11.5969341821289</c:v>
                </c:pt>
                <c:pt idx="7">
                  <c:v>11.88685753668212</c:v>
                </c:pt>
                <c:pt idx="8">
                  <c:v>12.184028975099171</c:v>
                </c:pt>
                <c:pt idx="9">
                  <c:v>12.48862969947665</c:v>
                </c:pt>
                <c:pt idx="10">
                  <c:v>12.80084544196357</c:v>
                </c:pt>
                <c:pt idx="11">
                  <c:v>13.120866578012651</c:v>
                </c:pt>
                <c:pt idx="12">
                  <c:v>13.448888242462971</c:v>
                </c:pt>
                <c:pt idx="13">
                  <c:v>13.78511044852454</c:v>
                </c:pt>
                <c:pt idx="14">
                  <c:v>14.129738209737649</c:v>
                </c:pt>
              </c:numCache>
            </c:numRef>
          </c:val>
          <c:smooth val="0"/>
          <c:extLst>
            <c:ext xmlns:c16="http://schemas.microsoft.com/office/drawing/2014/chart" uri="{C3380CC4-5D6E-409C-BE32-E72D297353CC}">
              <c16:uniqueId val="{00000001-ACA6-4A58-B8E5-592C00096A7B}"/>
            </c:ext>
          </c:extLst>
        </c:ser>
        <c:dLbls>
          <c:showLegendKey val="0"/>
          <c:showVal val="0"/>
          <c:showCatName val="0"/>
          <c:showSerName val="0"/>
          <c:showPercent val="0"/>
          <c:showBubbleSize val="0"/>
        </c:dLbls>
        <c:smooth val="0"/>
        <c:axId val="199867048"/>
        <c:axId val="199867440"/>
      </c:lineChart>
      <c:catAx>
        <c:axId val="199867048"/>
        <c:scaling>
          <c:orientation val="minMax"/>
        </c:scaling>
        <c:delete val="0"/>
        <c:axPos val="b"/>
        <c:numFmt formatCode="General" sourceLinked="1"/>
        <c:majorTickMark val="out"/>
        <c:minorTickMark val="none"/>
        <c:tickLblPos val="nextTo"/>
        <c:spPr>
          <a:ln>
            <a:solidFill>
              <a:schemeClr val="tx1"/>
            </a:solidFill>
          </a:ln>
        </c:spPr>
        <c:txPr>
          <a:bodyPr rot="0"/>
          <a:lstStyle/>
          <a:p>
            <a:pPr>
              <a:defRPr sz="2200"/>
            </a:pPr>
            <a:endParaRPr lang="en-US"/>
          </a:p>
        </c:txPr>
        <c:crossAx val="199867440"/>
        <c:crosses val="autoZero"/>
        <c:auto val="1"/>
        <c:lblAlgn val="ctr"/>
        <c:lblOffset val="100"/>
        <c:tickLblSkip val="2"/>
        <c:noMultiLvlLbl val="0"/>
      </c:catAx>
      <c:valAx>
        <c:axId val="199867440"/>
        <c:scaling>
          <c:orientation val="minMax"/>
          <c:max val="20"/>
          <c:min val="5"/>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199867048"/>
        <c:crosses val="autoZero"/>
        <c:crossBetween val="midCat"/>
        <c:majorUnit val="5"/>
      </c:valAx>
    </c:plotArea>
    <c:plotVisOnly val="1"/>
    <c:dispBlanksAs val="gap"/>
    <c:showDLblsOverMax val="0"/>
  </c:chart>
  <c:txPr>
    <a:bodyPr/>
    <a:lstStyle/>
    <a:p>
      <a:pPr>
        <a:defRPr sz="18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0.36338</cdr:x>
      <cdr:y>0.93006</cdr:y>
    </cdr:from>
    <cdr:to>
      <cdr:x>0.67618</cdr:x>
      <cdr:y>1</cdr:y>
    </cdr:to>
    <cdr:sp macro="" textlink="">
      <cdr:nvSpPr>
        <cdr:cNvPr id="2" name="TextBox 1"/>
        <cdr:cNvSpPr txBox="1"/>
      </cdr:nvSpPr>
      <cdr:spPr>
        <a:xfrm xmlns:a="http://schemas.openxmlformats.org/drawingml/2006/main">
          <a:off x="3534945" y="5729903"/>
          <a:ext cx="3042821" cy="430887"/>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AU" sz="2200" dirty="0"/>
            <a:t>Thousands of students</a:t>
          </a:r>
        </a:p>
      </cdr:txBody>
    </cdr:sp>
  </cdr:relSizeAnchor>
  <cdr:relSizeAnchor xmlns:cdr="http://schemas.openxmlformats.org/drawingml/2006/chartDrawing">
    <cdr:from>
      <cdr:x>0.83466</cdr:x>
      <cdr:y>0.4677</cdr:y>
    </cdr:from>
    <cdr:to>
      <cdr:x>1</cdr:x>
      <cdr:y>0.53445</cdr:y>
    </cdr:to>
    <cdr:sp macro="" textlink="">
      <cdr:nvSpPr>
        <cdr:cNvPr id="6" name="TextBox 5"/>
        <cdr:cNvSpPr txBox="1"/>
      </cdr:nvSpPr>
      <cdr:spPr>
        <a:xfrm xmlns:a="http://schemas.openxmlformats.org/drawingml/2006/main">
          <a:off x="8202242" y="2945610"/>
          <a:ext cx="1624804" cy="420393"/>
        </a:xfrm>
        <a:prstGeom xmlns:a="http://schemas.openxmlformats.org/drawingml/2006/main" prst="rect">
          <a:avLst/>
        </a:prstGeom>
      </cdr:spPr>
      <cdr:txBody>
        <a:bodyPr xmlns:a="http://schemas.openxmlformats.org/drawingml/2006/main" vertOverflow="clip" wrap="none" lIns="36000" tIns="36000" rIns="36000" bIns="36000" rtlCol="0">
          <a:spAutoFit/>
        </a:bodyPr>
        <a:lstStyle xmlns:a="http://schemas.openxmlformats.org/drawingml/2006/main"/>
        <a:p xmlns:a="http://schemas.openxmlformats.org/drawingml/2006/main">
          <a:r>
            <a:rPr lang="en-AU" sz="2200" dirty="0">
              <a:solidFill>
                <a:srgbClr val="6A737B"/>
              </a:solidFill>
            </a:rPr>
            <a:t>95% of SRS</a:t>
          </a:r>
        </a:p>
      </cdr:txBody>
    </cdr:sp>
  </cdr:relSizeAnchor>
  <cdr:relSizeAnchor xmlns:cdr="http://schemas.openxmlformats.org/drawingml/2006/chartDrawing">
    <cdr:from>
      <cdr:x>0.81851</cdr:x>
      <cdr:y>0.36222</cdr:y>
    </cdr:from>
    <cdr:to>
      <cdr:x>1</cdr:x>
      <cdr:y>0.42897</cdr:y>
    </cdr:to>
    <cdr:sp macro="" textlink="">
      <cdr:nvSpPr>
        <cdr:cNvPr id="7" name="TextBox 1"/>
        <cdr:cNvSpPr txBox="1"/>
      </cdr:nvSpPr>
      <cdr:spPr>
        <a:xfrm xmlns:a="http://schemas.openxmlformats.org/drawingml/2006/main">
          <a:off x="8260247" y="2231561"/>
          <a:ext cx="1765474" cy="411257"/>
        </a:xfrm>
        <a:prstGeom xmlns:a="http://schemas.openxmlformats.org/drawingml/2006/main" prst="rect">
          <a:avLst/>
        </a:prstGeom>
      </cdr:spPr>
      <cdr:txBody>
        <a:bodyPr xmlns:a="http://schemas.openxmlformats.org/drawingml/2006/main" wrap="none" lIns="36000" tIns="36000" rIns="36000" bIns="3600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2200" dirty="0">
              <a:solidFill>
                <a:schemeClr val="tx1"/>
              </a:solidFill>
            </a:rPr>
            <a:t>100% of SRS</a:t>
          </a:r>
        </a:p>
      </cdr:txBody>
    </cdr:sp>
  </cdr:relSizeAnchor>
  <cdr:relSizeAnchor xmlns:cdr="http://schemas.openxmlformats.org/drawingml/2006/chartDrawing">
    <cdr:from>
      <cdr:x>0.14497</cdr:x>
      <cdr:y>0.5854</cdr:y>
    </cdr:from>
    <cdr:to>
      <cdr:x>0.47204</cdr:x>
      <cdr:y>0.78085</cdr:y>
    </cdr:to>
    <cdr:sp macro="" textlink="">
      <cdr:nvSpPr>
        <cdr:cNvPr id="8" name="Rounded Rectangular Callout 7"/>
        <cdr:cNvSpPr/>
      </cdr:nvSpPr>
      <cdr:spPr bwMode="auto">
        <a:xfrm xmlns:a="http://schemas.openxmlformats.org/drawingml/2006/main">
          <a:off x="1424608" y="3606505"/>
          <a:ext cx="3214190" cy="1204126"/>
        </a:xfrm>
        <a:prstGeom xmlns:a="http://schemas.openxmlformats.org/drawingml/2006/main" prst="wedgeRoundRectCallout">
          <a:avLst>
            <a:gd name="adj1" fmla="val -42699"/>
            <a:gd name="adj2" fmla="val -102965"/>
            <a:gd name="adj3" fmla="val 16667"/>
          </a:avLst>
        </a:prstGeom>
        <a:solidFill xmlns:a="http://schemas.openxmlformats.org/drawingml/2006/main">
          <a:schemeClr val="bg1"/>
        </a:solidFill>
        <a:ln xmlns:a="http://schemas.openxmlformats.org/drawingml/2006/main" w="9525" cap="flat" cmpd="sng" algn="ctr">
          <a:solidFill>
            <a:schemeClr val="accent6"/>
          </a:solidFill>
          <a:prstDash val="solid"/>
          <a:round/>
          <a:headEnd type="none" w="med" len="med"/>
          <a:tailEnd type="none" w="med" len="med"/>
        </a:ln>
        <a:effectLst xmlns:a="http://schemas.openxmlformats.org/drawingml/2006/main"/>
      </cdr:spPr>
      <cdr:txBody>
        <a:bodyPr xmlns:a="http://schemas.openxmlformats.org/drawingml/2006/main" vert="horz" wrap="square" lIns="36000" tIns="36000" rIns="36000" bIns="36000" numCol="1"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200" dirty="0"/>
            <a:t>Costs $400m to lift all independent schools up to 95% of SRS</a:t>
          </a:r>
        </a:p>
      </cdr:txBody>
    </cdr:sp>
  </cdr:relSizeAnchor>
  <cdr:relSizeAnchor xmlns:cdr="http://schemas.openxmlformats.org/drawingml/2006/chartDrawing">
    <cdr:from>
      <cdr:x>0.08072</cdr:x>
      <cdr:y>0.46044</cdr:y>
    </cdr:from>
    <cdr:to>
      <cdr:x>0.95568</cdr:x>
      <cdr:y>0.46044</cdr:y>
    </cdr:to>
    <cdr:cxnSp macro="">
      <cdr:nvCxnSpPr>
        <cdr:cNvPr id="4" name="Straight Connector 3"/>
        <cdr:cNvCxnSpPr/>
      </cdr:nvCxnSpPr>
      <cdr:spPr bwMode="auto">
        <a:xfrm xmlns:a="http://schemas.openxmlformats.org/drawingml/2006/main">
          <a:off x="793218" y="2899891"/>
          <a:ext cx="8598272" cy="0"/>
        </a:xfrm>
        <a:prstGeom xmlns:a="http://schemas.openxmlformats.org/drawingml/2006/main" prst="line">
          <a:avLst/>
        </a:prstGeom>
        <a:solidFill xmlns:a="http://schemas.openxmlformats.org/drawingml/2006/main">
          <a:schemeClr val="accent1"/>
        </a:solidFill>
        <a:ln xmlns:a="http://schemas.openxmlformats.org/drawingml/2006/main" w="38100" cap="flat" cmpd="sng" algn="ctr">
          <a:solidFill>
            <a:schemeClr val="accent6"/>
          </a:solidFill>
          <a:prstDash val="dash"/>
          <a:round/>
          <a:headEnd type="none" w="med" len="med"/>
          <a:tailEnd type="none" w="med" len="med"/>
        </a:ln>
        <a:effectLst xmlns:a="http://schemas.openxmlformats.org/drawingml/2006/main"/>
      </cdr:spPr>
    </cdr:cxnSp>
  </cdr:relSizeAnchor>
  <cdr:relSizeAnchor xmlns:cdr="http://schemas.openxmlformats.org/drawingml/2006/chartDrawing">
    <cdr:from>
      <cdr:x>0.08072</cdr:x>
      <cdr:y>0.43846</cdr:y>
    </cdr:from>
    <cdr:to>
      <cdr:x>0.95568</cdr:x>
      <cdr:y>0.43846</cdr:y>
    </cdr:to>
    <cdr:cxnSp macro="">
      <cdr:nvCxnSpPr>
        <cdr:cNvPr id="9" name="Straight Connector 8"/>
        <cdr:cNvCxnSpPr/>
      </cdr:nvCxnSpPr>
      <cdr:spPr bwMode="auto">
        <a:xfrm xmlns:a="http://schemas.openxmlformats.org/drawingml/2006/main">
          <a:off x="793218" y="2761461"/>
          <a:ext cx="8598272" cy="0"/>
        </a:xfrm>
        <a:prstGeom xmlns:a="http://schemas.openxmlformats.org/drawingml/2006/main" prst="line">
          <a:avLst/>
        </a:prstGeom>
        <a:solidFill xmlns:a="http://schemas.openxmlformats.org/drawingml/2006/main">
          <a:schemeClr val="accent1"/>
        </a:solidFill>
        <a:ln xmlns:a="http://schemas.openxmlformats.org/drawingml/2006/main" w="38100" cap="flat" cmpd="sng" algn="ctr">
          <a:solidFill>
            <a:schemeClr val="tx1"/>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0.14497</cdr:x>
      <cdr:y>0.20629</cdr:y>
    </cdr:from>
    <cdr:to>
      <cdr:x>0.47204</cdr:x>
      <cdr:y>0.34094</cdr:y>
    </cdr:to>
    <cdr:sp macro="" textlink="">
      <cdr:nvSpPr>
        <cdr:cNvPr id="5" name="Rounded Rectangular Callout 4"/>
        <cdr:cNvSpPr/>
      </cdr:nvSpPr>
      <cdr:spPr bwMode="auto">
        <a:xfrm xmlns:a="http://schemas.openxmlformats.org/drawingml/2006/main">
          <a:off x="1424608" y="1299209"/>
          <a:ext cx="3214190" cy="848029"/>
        </a:xfrm>
        <a:prstGeom xmlns:a="http://schemas.openxmlformats.org/drawingml/2006/main" prst="wedgeRoundRectCallout">
          <a:avLst>
            <a:gd name="adj1" fmla="val 35740"/>
            <a:gd name="adj2" fmla="val 128255"/>
            <a:gd name="adj3" fmla="val 16667"/>
          </a:avLst>
        </a:prstGeom>
        <a:solidFill xmlns:a="http://schemas.openxmlformats.org/drawingml/2006/main">
          <a:schemeClr val="bg1"/>
        </a:solidFill>
        <a:ln xmlns:a="http://schemas.openxmlformats.org/drawingml/2006/main" w="9525" cap="flat" cmpd="sng" algn="ctr">
          <a:solidFill>
            <a:schemeClr val="accent6"/>
          </a:solidFill>
          <a:prstDash val="solid"/>
          <a:round/>
          <a:headEnd type="none" w="med" len="med"/>
          <a:tailEnd type="none" w="med" len="med"/>
        </a:ln>
        <a:effectLst xmlns:a="http://schemas.openxmlformats.org/drawingml/2006/main"/>
      </cdr:spPr>
      <cdr:txBody>
        <a:bodyPr xmlns:a="http://schemas.openxmlformats.org/drawingml/2006/main" vertOverflow="clip" vert="horz" wrap="square" lIns="36000" tIns="36000" rIns="36000" bIns="36000" numCol="1" anchor="t" anchorCtr="0" compatLnSpc="1">
          <a:prstTxWarp prst="textNoShape">
            <a:avLst/>
          </a:prstTxWarp>
          <a:spAutoFit/>
        </a:bodyPr>
        <a:lstStyle xmlns:a="http://schemas.openxmlformats.org/drawingml/2006/main"/>
        <a:p xmlns:a="http://schemas.openxmlformats.org/drawingml/2006/main">
          <a:pPr algn="ctr"/>
          <a:r>
            <a:rPr lang="en-US" sz="2200" dirty="0"/>
            <a:t>Costs $200m to move from 95-100% of SRS</a:t>
          </a:r>
        </a:p>
      </cdr:txBody>
    </cdr:sp>
  </cdr:relSizeAnchor>
</c:userShapes>
</file>

<file path=ppt/drawings/drawing2.xml><?xml version="1.0" encoding="utf-8"?>
<c:userShapes xmlns:c="http://schemas.openxmlformats.org/drawingml/2006/chart">
  <cdr:relSizeAnchor xmlns:cdr="http://schemas.openxmlformats.org/drawingml/2006/chartDrawing">
    <cdr:from>
      <cdr:x>0.32768</cdr:x>
      <cdr:y>0.50529</cdr:y>
    </cdr:from>
    <cdr:to>
      <cdr:x>0.34956</cdr:x>
      <cdr:y>0.50529</cdr:y>
    </cdr:to>
    <cdr:cxnSp macro="">
      <cdr:nvCxnSpPr>
        <cdr:cNvPr id="2" name="Straight Connector 1"/>
        <cdr:cNvCxnSpPr/>
      </cdr:nvCxnSpPr>
      <cdr:spPr bwMode="auto">
        <a:xfrm xmlns:a="http://schemas.openxmlformats.org/drawingml/2006/main">
          <a:off x="3245963" y="3465266"/>
          <a:ext cx="216816" cy="0"/>
        </a:xfrm>
        <a:prstGeom xmlns:a="http://schemas.openxmlformats.org/drawingml/2006/main" prst="line">
          <a:avLst/>
        </a:prstGeom>
        <a:solidFill xmlns:a="http://schemas.openxmlformats.org/drawingml/2006/main">
          <a:schemeClr val="accent1"/>
        </a:solidFill>
        <a:ln xmlns:a="http://schemas.openxmlformats.org/drawingml/2006/main" w="3175" cap="flat" cmpd="sng" algn="ctr">
          <a:solidFill>
            <a:schemeClr val="tx1"/>
          </a:solidFill>
          <a:prstDash val="dash"/>
          <a:round/>
          <a:headEnd type="none" w="med" len="med"/>
          <a:tailEnd type="none" w="med" len="med"/>
        </a:ln>
        <a:effectLst xmlns:a="http://schemas.openxmlformats.org/drawingml/2006/main"/>
      </cdr:spPr>
    </cdr:cxnSp>
  </cdr:relSizeAnchor>
  <cdr:relSizeAnchor xmlns:cdr="http://schemas.openxmlformats.org/drawingml/2006/chartDrawing">
    <cdr:from>
      <cdr:x>0.45783</cdr:x>
      <cdr:y>0.37615</cdr:y>
    </cdr:from>
    <cdr:to>
      <cdr:x>0.48036</cdr:x>
      <cdr:y>0.37615</cdr:y>
    </cdr:to>
    <cdr:cxnSp macro="">
      <cdr:nvCxnSpPr>
        <cdr:cNvPr id="3" name="Straight Connector 2"/>
        <cdr:cNvCxnSpPr/>
      </cdr:nvCxnSpPr>
      <cdr:spPr bwMode="auto">
        <a:xfrm xmlns:a="http://schemas.openxmlformats.org/drawingml/2006/main">
          <a:off x="4557525" y="2638162"/>
          <a:ext cx="224277" cy="0"/>
        </a:xfrm>
        <a:prstGeom xmlns:a="http://schemas.openxmlformats.org/drawingml/2006/main" prst="line">
          <a:avLst/>
        </a:prstGeom>
        <a:solidFill xmlns:a="http://schemas.openxmlformats.org/drawingml/2006/main">
          <a:schemeClr val="accent1"/>
        </a:solidFill>
        <a:ln xmlns:a="http://schemas.openxmlformats.org/drawingml/2006/main" w="3175" cap="flat" cmpd="sng" algn="ctr">
          <a:solidFill>
            <a:schemeClr val="tx1"/>
          </a:solidFill>
          <a:prstDash val="dash"/>
          <a:round/>
          <a:headEnd type="none" w="med" len="med"/>
          <a:tailEnd type="none" w="med" len="med"/>
        </a:ln>
        <a:effectLst xmlns:a="http://schemas.openxmlformats.org/drawingml/2006/main"/>
      </cdr:spPr>
    </cdr:cxnSp>
  </cdr:relSizeAnchor>
  <cdr:relSizeAnchor xmlns:cdr="http://schemas.openxmlformats.org/drawingml/2006/chartDrawing">
    <cdr:from>
      <cdr:x>0.58989</cdr:x>
      <cdr:y>0.2627</cdr:y>
    </cdr:from>
    <cdr:to>
      <cdr:x>0.61126</cdr:x>
      <cdr:y>0.2627</cdr:y>
    </cdr:to>
    <cdr:cxnSp macro="">
      <cdr:nvCxnSpPr>
        <cdr:cNvPr id="4" name="Straight Connector 3"/>
        <cdr:cNvCxnSpPr/>
      </cdr:nvCxnSpPr>
      <cdr:spPr bwMode="auto">
        <a:xfrm xmlns:a="http://schemas.openxmlformats.org/drawingml/2006/main">
          <a:off x="5872139" y="1842465"/>
          <a:ext cx="212731" cy="0"/>
        </a:xfrm>
        <a:prstGeom xmlns:a="http://schemas.openxmlformats.org/drawingml/2006/main" prst="line">
          <a:avLst/>
        </a:prstGeom>
        <a:solidFill xmlns:a="http://schemas.openxmlformats.org/drawingml/2006/main">
          <a:schemeClr val="accent1"/>
        </a:solidFill>
        <a:ln xmlns:a="http://schemas.openxmlformats.org/drawingml/2006/main" w="3175" cap="flat" cmpd="sng" algn="ctr">
          <a:solidFill>
            <a:schemeClr val="tx1"/>
          </a:solidFill>
          <a:prstDash val="dash"/>
          <a:round/>
          <a:headEnd type="none" w="med" len="med"/>
          <a:tailEnd type="none" w="med" len="med"/>
        </a:ln>
        <a:effectLst xmlns:a="http://schemas.openxmlformats.org/drawingml/2006/main"/>
      </cdr:spPr>
    </cdr:cxnSp>
  </cdr:relSizeAnchor>
  <cdr:relSizeAnchor xmlns:cdr="http://schemas.openxmlformats.org/drawingml/2006/chartDrawing">
    <cdr:from>
      <cdr:x>0.72152</cdr:x>
      <cdr:y>0.19241</cdr:y>
    </cdr:from>
    <cdr:to>
      <cdr:x>0.7429</cdr:x>
      <cdr:y>0.19241</cdr:y>
    </cdr:to>
    <cdr:cxnSp macro="">
      <cdr:nvCxnSpPr>
        <cdr:cNvPr id="5" name="Straight Connector 4"/>
        <cdr:cNvCxnSpPr/>
      </cdr:nvCxnSpPr>
      <cdr:spPr bwMode="auto">
        <a:xfrm xmlns:a="http://schemas.openxmlformats.org/drawingml/2006/main">
          <a:off x="7147377" y="1319535"/>
          <a:ext cx="211815" cy="0"/>
        </a:xfrm>
        <a:prstGeom xmlns:a="http://schemas.openxmlformats.org/drawingml/2006/main" prst="line">
          <a:avLst/>
        </a:prstGeom>
        <a:solidFill xmlns:a="http://schemas.openxmlformats.org/drawingml/2006/main">
          <a:schemeClr val="accent1"/>
        </a:solidFill>
        <a:ln xmlns:a="http://schemas.openxmlformats.org/drawingml/2006/main" w="3175" cap="flat" cmpd="sng" algn="ctr">
          <a:solidFill>
            <a:schemeClr val="tx1"/>
          </a:solidFill>
          <a:prstDash val="dash"/>
          <a:round/>
          <a:headEnd type="none" w="med" len="med"/>
          <a:tailEnd type="none" w="med" len="med"/>
        </a:ln>
        <a:effectLst xmlns:a="http://schemas.openxmlformats.org/drawingml/2006/main"/>
      </cdr:spPr>
    </cdr:cxnSp>
  </cdr:relSizeAnchor>
</c:userShapes>
</file>

<file path=ppt/drawings/drawing3.xml><?xml version="1.0" encoding="utf-8"?>
<c:userShapes xmlns:c="http://schemas.openxmlformats.org/drawingml/2006/chart">
  <cdr:relSizeAnchor xmlns:cdr="http://schemas.openxmlformats.org/drawingml/2006/chartDrawing">
    <cdr:from>
      <cdr:x>0.67473</cdr:x>
      <cdr:y>0.21351</cdr:y>
    </cdr:from>
    <cdr:to>
      <cdr:x>0.75486</cdr:x>
      <cdr:y>0.56333</cdr:y>
    </cdr:to>
    <cdr:sp macro="" textlink="">
      <cdr:nvSpPr>
        <cdr:cNvPr id="2" name="TextBox 1"/>
        <cdr:cNvSpPr txBox="1"/>
      </cdr:nvSpPr>
      <cdr:spPr>
        <a:xfrm xmlns:a="http://schemas.openxmlformats.org/drawingml/2006/main">
          <a:off x="6683875" y="1464236"/>
          <a:ext cx="793768" cy="239906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AU" sz="2200" b="1" dirty="0">
              <a:solidFill>
                <a:schemeClr val="tx2"/>
              </a:solidFill>
            </a:rPr>
            <a:t>WPI </a:t>
          </a:r>
        </a:p>
        <a:p xmlns:a="http://schemas.openxmlformats.org/drawingml/2006/main">
          <a:r>
            <a:rPr lang="en-AU" sz="2200" b="1" dirty="0">
              <a:solidFill>
                <a:schemeClr val="tx2"/>
              </a:solidFill>
            </a:rPr>
            <a:t>(Education)</a:t>
          </a:r>
        </a:p>
      </cdr:txBody>
    </cdr:sp>
  </cdr:relSizeAnchor>
  <cdr:relSizeAnchor xmlns:cdr="http://schemas.openxmlformats.org/drawingml/2006/chartDrawing">
    <cdr:from>
      <cdr:x>0.7282</cdr:x>
      <cdr:y>0.71405</cdr:y>
    </cdr:from>
    <cdr:to>
      <cdr:x>0.78472</cdr:x>
      <cdr:y>0.77607</cdr:y>
    </cdr:to>
    <cdr:sp macro="" textlink="">
      <cdr:nvSpPr>
        <cdr:cNvPr id="3" name="TextBox 2"/>
        <cdr:cNvSpPr txBox="1"/>
      </cdr:nvSpPr>
      <cdr:spPr>
        <a:xfrm xmlns:a="http://schemas.openxmlformats.org/drawingml/2006/main">
          <a:off x="8878242" y="5042796"/>
          <a:ext cx="689091" cy="43802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AU" sz="2200" b="1" dirty="0">
              <a:solidFill>
                <a:schemeClr val="accent2"/>
              </a:solidFill>
            </a:rPr>
            <a:t>CPI</a:t>
          </a:r>
        </a:p>
      </cdr:txBody>
    </cdr:sp>
  </cdr:relSizeAnchor>
</c:userShapes>
</file>

<file path=ppt/drawings/drawing4.xml><?xml version="1.0" encoding="utf-8"?>
<c:userShapes xmlns:c="http://schemas.openxmlformats.org/drawingml/2006/chart">
  <cdr:relSizeAnchor xmlns:cdr="http://schemas.openxmlformats.org/drawingml/2006/chartDrawing">
    <cdr:from>
      <cdr:x>0.09693</cdr:x>
      <cdr:y>0.05206</cdr:y>
    </cdr:from>
    <cdr:to>
      <cdr:x>0.29327</cdr:x>
      <cdr:y>0.10749</cdr:y>
    </cdr:to>
    <cdr:sp macro="" textlink="">
      <cdr:nvSpPr>
        <cdr:cNvPr id="2" name="TextBox 1"/>
        <cdr:cNvSpPr txBox="1"/>
      </cdr:nvSpPr>
      <cdr:spPr>
        <a:xfrm xmlns:a="http://schemas.openxmlformats.org/drawingml/2006/main">
          <a:off x="960189" y="357027"/>
          <a:ext cx="1944936" cy="38013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AU" sz="2200" b="1" dirty="0">
              <a:solidFill>
                <a:schemeClr val="bg2"/>
              </a:solidFill>
            </a:rPr>
            <a:t>New compact</a:t>
          </a:r>
        </a:p>
      </cdr:txBody>
    </cdr:sp>
  </cdr:relSizeAnchor>
</c:userShapes>
</file>

<file path=ppt/drawings/drawing5.xml><?xml version="1.0" encoding="utf-8"?>
<c:userShapes xmlns:c="http://schemas.openxmlformats.org/drawingml/2006/chart">
  <cdr:relSizeAnchor xmlns:cdr="http://schemas.openxmlformats.org/drawingml/2006/chartDrawing">
    <cdr:from>
      <cdr:x>0.377</cdr:x>
      <cdr:y>0.5497</cdr:y>
    </cdr:from>
    <cdr:to>
      <cdr:x>0.39404</cdr:x>
      <cdr:y>0.5691</cdr:y>
    </cdr:to>
    <cdr:sp macro="" textlink="">
      <cdr:nvSpPr>
        <cdr:cNvPr id="10" name="Rectangle 9"/>
        <cdr:cNvSpPr/>
      </cdr:nvSpPr>
      <cdr:spPr bwMode="auto">
        <a:xfrm xmlns:a="http://schemas.openxmlformats.org/drawingml/2006/main">
          <a:off x="3678382" y="3532909"/>
          <a:ext cx="166255" cy="124691"/>
        </a:xfrm>
        <a:prstGeom xmlns:a="http://schemas.openxmlformats.org/drawingml/2006/main" prst="rect">
          <a:avLst/>
        </a:prstGeom>
        <a:solidFill xmlns:a="http://schemas.openxmlformats.org/drawingml/2006/main">
          <a:schemeClr val="bg1"/>
        </a:solidFill>
        <a:ln xmlns:a="http://schemas.openxmlformats.org/drawingml/2006/main" w="9525" cap="flat" cmpd="sng" algn="ctr">
          <a:no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a:p>
      </cdr:txBody>
    </cdr:sp>
  </cdr:relSizeAnchor>
  <cdr:relSizeAnchor xmlns:cdr="http://schemas.openxmlformats.org/drawingml/2006/chartDrawing">
    <cdr:from>
      <cdr:x>0.345</cdr:x>
      <cdr:y>0.46738</cdr:y>
    </cdr:from>
    <cdr:to>
      <cdr:x>0.39963</cdr:x>
      <cdr:y>0.58717</cdr:y>
    </cdr:to>
    <cdr:cxnSp macro="">
      <cdr:nvCxnSpPr>
        <cdr:cNvPr id="5" name="Straight Arrow Connector 4"/>
        <cdr:cNvCxnSpPr/>
      </cdr:nvCxnSpPr>
      <cdr:spPr bwMode="auto">
        <a:xfrm xmlns:a="http://schemas.openxmlformats.org/drawingml/2006/main" flipH="1">
          <a:off x="3366202" y="3003839"/>
          <a:ext cx="533013" cy="769868"/>
        </a:xfrm>
        <a:prstGeom xmlns:a="http://schemas.openxmlformats.org/drawingml/2006/main" prst="straightConnector1">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triangle"/>
        </a:ln>
        <a:effectLst xmlns:a="http://schemas.openxmlformats.org/drawingml/2006/main"/>
      </cdr:spPr>
    </cdr:cxnSp>
  </cdr:relSizeAnchor>
  <cdr:relSizeAnchor xmlns:cdr="http://schemas.openxmlformats.org/drawingml/2006/chartDrawing">
    <cdr:from>
      <cdr:x>0.53392</cdr:x>
      <cdr:y>0.54629</cdr:y>
    </cdr:from>
    <cdr:to>
      <cdr:x>0.55096</cdr:x>
      <cdr:y>0.56569</cdr:y>
    </cdr:to>
    <cdr:sp macro="" textlink="">
      <cdr:nvSpPr>
        <cdr:cNvPr id="12" name="Rectangle 11"/>
        <cdr:cNvSpPr/>
      </cdr:nvSpPr>
      <cdr:spPr bwMode="auto">
        <a:xfrm xmlns:a="http://schemas.openxmlformats.org/drawingml/2006/main">
          <a:off x="5209461" y="3510973"/>
          <a:ext cx="166255" cy="124691"/>
        </a:xfrm>
        <a:prstGeom xmlns:a="http://schemas.openxmlformats.org/drawingml/2006/main" prst="rect">
          <a:avLst/>
        </a:prstGeom>
        <a:solidFill xmlns:a="http://schemas.openxmlformats.org/drawingml/2006/main">
          <a:schemeClr val="bg1"/>
        </a:solidFill>
        <a:ln xmlns:a="http://schemas.openxmlformats.org/drawingml/2006/main" w="9525" cap="flat" cmpd="sng" algn="ctr">
          <a:noFill/>
          <a:prstDash val="solid"/>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0.51873</cdr:x>
      <cdr:y>0.46442</cdr:y>
    </cdr:from>
    <cdr:to>
      <cdr:x>0.54975</cdr:x>
      <cdr:y>0.58407</cdr:y>
    </cdr:to>
    <cdr:cxnSp macro="">
      <cdr:nvCxnSpPr>
        <cdr:cNvPr id="11" name="Straight Arrow Connector 10"/>
        <cdr:cNvCxnSpPr/>
      </cdr:nvCxnSpPr>
      <cdr:spPr bwMode="auto">
        <a:xfrm xmlns:a="http://schemas.openxmlformats.org/drawingml/2006/main">
          <a:off x="5061282" y="2984815"/>
          <a:ext cx="302685" cy="769014"/>
        </a:xfrm>
        <a:prstGeom xmlns:a="http://schemas.openxmlformats.org/drawingml/2006/main" prst="straightConnector1">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triangle"/>
        </a:ln>
        <a:effectLst xmlns:a="http://schemas.openxmlformats.org/drawingml/2006/main"/>
      </cdr:spPr>
    </cdr:cxnSp>
  </cdr:relSizeAnchor>
  <cdr:relSizeAnchor xmlns:cdr="http://schemas.openxmlformats.org/drawingml/2006/chartDrawing">
    <cdr:from>
      <cdr:x>0.33527</cdr:x>
      <cdr:y>0.28648</cdr:y>
    </cdr:from>
    <cdr:to>
      <cdr:x>0.65549</cdr:x>
      <cdr:y>0.4473</cdr:y>
    </cdr:to>
    <cdr:sp macro="" textlink="">
      <cdr:nvSpPr>
        <cdr:cNvPr id="7" name="TextBox 1"/>
        <cdr:cNvSpPr txBox="1"/>
      </cdr:nvSpPr>
      <cdr:spPr>
        <a:xfrm xmlns:a="http://schemas.openxmlformats.org/drawingml/2006/main">
          <a:off x="3369244" y="1908198"/>
          <a:ext cx="3218002" cy="1071183"/>
        </a:xfrm>
        <a:prstGeom xmlns:a="http://schemas.openxmlformats.org/drawingml/2006/main" prst="rect">
          <a:avLst/>
        </a:prstGeom>
        <a:noFill xmlns:a="http://schemas.openxmlformats.org/drawingml/2006/main"/>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a:t>Annual funding growth </a:t>
          </a:r>
        </a:p>
        <a:p xmlns:a="http://schemas.openxmlformats.org/drawingml/2006/main">
          <a:pPr algn="ctr"/>
          <a:r>
            <a:rPr lang="en-AU" sz="2200" dirty="0"/>
            <a:t>required by </a:t>
          </a:r>
        </a:p>
        <a:p xmlns:a="http://schemas.openxmlformats.org/drawingml/2006/main">
          <a:pPr algn="ctr"/>
          <a:r>
            <a:rPr lang="en-AU" sz="2200" dirty="0"/>
            <a:t>2013 Education Act</a:t>
          </a:r>
        </a:p>
      </cdr:txBody>
    </cdr:sp>
  </cdr:relSizeAnchor>
</c:userShapes>
</file>

<file path=ppt/drawings/drawing6.xml><?xml version="1.0" encoding="utf-8"?>
<c:userShapes xmlns:c="http://schemas.openxmlformats.org/drawingml/2006/chart">
  <cdr:relSizeAnchor xmlns:cdr="http://schemas.openxmlformats.org/drawingml/2006/chartDrawing">
    <cdr:from>
      <cdr:x>0.19212</cdr:x>
      <cdr:y>0.17205</cdr:y>
    </cdr:from>
    <cdr:to>
      <cdr:x>0.38962</cdr:x>
      <cdr:y>0.33458</cdr:y>
    </cdr:to>
    <cdr:sp macro="" textlink="">
      <cdr:nvSpPr>
        <cdr:cNvPr id="2" name="Rectangle 1"/>
        <cdr:cNvSpPr/>
      </cdr:nvSpPr>
      <cdr:spPr bwMode="auto">
        <a:xfrm xmlns:a="http://schemas.openxmlformats.org/drawingml/2006/main">
          <a:off x="1939341" y="1146599"/>
          <a:ext cx="1993705" cy="1083233"/>
        </a:xfrm>
        <a:prstGeom xmlns:a="http://schemas.openxmlformats.org/drawingml/2006/main" prst="rect">
          <a:avLst/>
        </a:prstGeom>
        <a:noFill xmlns:a="http://schemas.openxmlformats.org/drawingml/2006/main"/>
        <a:ln xmlns:a="http://schemas.openxmlformats.org/drawingml/2006/main" w="9525" cap="flat" cmpd="sng" algn="ctr">
          <a:no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pPr algn="ctr"/>
          <a:r>
            <a:rPr lang="en-US" sz="2200" dirty="0"/>
            <a:t>SRS target grows at 3.6%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50317" cy="497285"/>
          </a:xfrm>
          <a:prstGeom prst="rect">
            <a:avLst/>
          </a:prstGeom>
        </p:spPr>
        <p:txBody>
          <a:bodyPr vert="horz" lIns="91541" tIns="45770" rIns="91541" bIns="45770" rtlCol="0"/>
          <a:lstStyle>
            <a:lvl1pPr algn="l">
              <a:defRPr sz="1200"/>
            </a:lvl1pPr>
          </a:lstStyle>
          <a:p>
            <a:endParaRPr lang="en-AU"/>
          </a:p>
        </p:txBody>
      </p:sp>
      <p:sp>
        <p:nvSpPr>
          <p:cNvPr id="3" name="Date Placeholder 2"/>
          <p:cNvSpPr>
            <a:spLocks noGrp="1"/>
          </p:cNvSpPr>
          <p:nvPr>
            <p:ph type="dt" sz="quarter" idx="1"/>
          </p:nvPr>
        </p:nvSpPr>
        <p:spPr>
          <a:xfrm>
            <a:off x="3855294" y="0"/>
            <a:ext cx="2950317" cy="497285"/>
          </a:xfrm>
          <a:prstGeom prst="rect">
            <a:avLst/>
          </a:prstGeom>
        </p:spPr>
        <p:txBody>
          <a:bodyPr vert="horz" lIns="91541" tIns="45770" rIns="91541" bIns="45770" rtlCol="0"/>
          <a:lstStyle>
            <a:lvl1pPr algn="r">
              <a:defRPr sz="1200"/>
            </a:lvl1pPr>
          </a:lstStyle>
          <a:p>
            <a:fld id="{1250A633-9882-4412-8496-681CAD1CC1EB}" type="datetimeFigureOut">
              <a:rPr lang="en-AU" smtClean="0"/>
              <a:t>9/12/2016</a:t>
            </a:fld>
            <a:endParaRPr lang="en-AU"/>
          </a:p>
        </p:txBody>
      </p:sp>
      <p:sp>
        <p:nvSpPr>
          <p:cNvPr id="4" name="Footer Placeholder 3"/>
          <p:cNvSpPr>
            <a:spLocks noGrp="1"/>
          </p:cNvSpPr>
          <p:nvPr>
            <p:ph type="ftr" sz="quarter" idx="2"/>
          </p:nvPr>
        </p:nvSpPr>
        <p:spPr>
          <a:xfrm>
            <a:off x="2" y="9440466"/>
            <a:ext cx="2950317" cy="497285"/>
          </a:xfrm>
          <a:prstGeom prst="rect">
            <a:avLst/>
          </a:prstGeom>
        </p:spPr>
        <p:txBody>
          <a:bodyPr vert="horz" lIns="91541" tIns="45770" rIns="91541" bIns="45770" rtlCol="0" anchor="b"/>
          <a:lstStyle>
            <a:lvl1pPr algn="l">
              <a:defRPr sz="1200"/>
            </a:lvl1pPr>
          </a:lstStyle>
          <a:p>
            <a:endParaRPr lang="en-AU"/>
          </a:p>
        </p:txBody>
      </p:sp>
      <p:sp>
        <p:nvSpPr>
          <p:cNvPr id="5" name="Slide Number Placeholder 4"/>
          <p:cNvSpPr>
            <a:spLocks noGrp="1"/>
          </p:cNvSpPr>
          <p:nvPr>
            <p:ph type="sldNum" sz="quarter" idx="3"/>
          </p:nvPr>
        </p:nvSpPr>
        <p:spPr>
          <a:xfrm>
            <a:off x="3855294" y="9440466"/>
            <a:ext cx="2950317" cy="497285"/>
          </a:xfrm>
          <a:prstGeom prst="rect">
            <a:avLst/>
          </a:prstGeom>
        </p:spPr>
        <p:txBody>
          <a:bodyPr vert="horz" lIns="91541" tIns="45770" rIns="91541" bIns="45770" rtlCol="0" anchor="b"/>
          <a:lstStyle>
            <a:lvl1pPr algn="r">
              <a:defRPr sz="1200"/>
            </a:lvl1pPr>
          </a:lstStyle>
          <a:p>
            <a:fld id="{7DE18440-47FF-424F-A2DA-27EA73E62728}" type="slidenum">
              <a:rPr lang="en-AU" smtClean="0"/>
              <a:t>‹#›</a:t>
            </a:fld>
            <a:endParaRPr lang="en-AU"/>
          </a:p>
        </p:txBody>
      </p:sp>
    </p:spTree>
    <p:extLst>
      <p:ext uri="{BB962C8B-B14F-4D97-AF65-F5344CB8AC3E}">
        <p14:creationId xmlns:p14="http://schemas.microsoft.com/office/powerpoint/2010/main" val="1363992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50529" cy="497444"/>
          </a:xfrm>
          <a:prstGeom prst="rect">
            <a:avLst/>
          </a:prstGeom>
        </p:spPr>
        <p:txBody>
          <a:bodyPr vert="horz" lIns="91541" tIns="45770" rIns="91541" bIns="45770" rtlCol="0"/>
          <a:lstStyle>
            <a:lvl1pPr algn="l">
              <a:defRPr sz="1200"/>
            </a:lvl1pPr>
          </a:lstStyle>
          <a:p>
            <a:endParaRPr lang="en-AU"/>
          </a:p>
        </p:txBody>
      </p:sp>
      <p:sp>
        <p:nvSpPr>
          <p:cNvPr id="3" name="Date Placeholder 2"/>
          <p:cNvSpPr>
            <a:spLocks noGrp="1"/>
          </p:cNvSpPr>
          <p:nvPr>
            <p:ph type="dt" idx="1"/>
          </p:nvPr>
        </p:nvSpPr>
        <p:spPr>
          <a:xfrm>
            <a:off x="3855082" y="2"/>
            <a:ext cx="2950529" cy="497444"/>
          </a:xfrm>
          <a:prstGeom prst="rect">
            <a:avLst/>
          </a:prstGeom>
        </p:spPr>
        <p:txBody>
          <a:bodyPr vert="horz" lIns="91541" tIns="45770" rIns="91541" bIns="45770" rtlCol="0"/>
          <a:lstStyle>
            <a:lvl1pPr algn="r">
              <a:defRPr sz="1200"/>
            </a:lvl1pPr>
          </a:lstStyle>
          <a:p>
            <a:fld id="{75B6969F-FC67-4D02-A49C-7289D6510C59}" type="datetimeFigureOut">
              <a:rPr lang="en-AU" smtClean="0"/>
              <a:t>9/12/2016</a:t>
            </a:fld>
            <a:endParaRPr lang="en-AU"/>
          </a:p>
        </p:txBody>
      </p:sp>
      <p:sp>
        <p:nvSpPr>
          <p:cNvPr id="4" name="Slide Image Placeholder 3"/>
          <p:cNvSpPr>
            <a:spLocks noGrp="1" noRot="1" noChangeAspect="1"/>
          </p:cNvSpPr>
          <p:nvPr>
            <p:ph type="sldImg" idx="2"/>
          </p:nvPr>
        </p:nvSpPr>
        <p:spPr>
          <a:xfrm>
            <a:off x="712788" y="744538"/>
            <a:ext cx="5381625" cy="3727450"/>
          </a:xfrm>
          <a:prstGeom prst="rect">
            <a:avLst/>
          </a:prstGeom>
          <a:noFill/>
          <a:ln w="12700">
            <a:solidFill>
              <a:prstClr val="black"/>
            </a:solidFill>
          </a:ln>
        </p:spPr>
        <p:txBody>
          <a:bodyPr vert="horz" lIns="91541" tIns="45770" rIns="91541" bIns="45770" rtlCol="0" anchor="ctr"/>
          <a:lstStyle/>
          <a:p>
            <a:endParaRPr lang="en-AU"/>
          </a:p>
        </p:txBody>
      </p:sp>
      <p:sp>
        <p:nvSpPr>
          <p:cNvPr id="5" name="Notes Placeholder 4"/>
          <p:cNvSpPr>
            <a:spLocks noGrp="1"/>
          </p:cNvSpPr>
          <p:nvPr>
            <p:ph type="body" sz="quarter" idx="3"/>
          </p:nvPr>
        </p:nvSpPr>
        <p:spPr>
          <a:xfrm>
            <a:off x="680403" y="4721743"/>
            <a:ext cx="5446396" cy="4472226"/>
          </a:xfrm>
          <a:prstGeom prst="rect">
            <a:avLst/>
          </a:prstGeom>
        </p:spPr>
        <p:txBody>
          <a:bodyPr vert="horz" lIns="91541" tIns="45770" rIns="91541" bIns="457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40306"/>
            <a:ext cx="2950529" cy="497444"/>
          </a:xfrm>
          <a:prstGeom prst="rect">
            <a:avLst/>
          </a:prstGeom>
        </p:spPr>
        <p:txBody>
          <a:bodyPr vert="horz" lIns="91541" tIns="45770" rIns="91541" bIns="45770" rtlCol="0" anchor="b"/>
          <a:lstStyle>
            <a:lvl1pPr algn="l">
              <a:defRPr sz="1200"/>
            </a:lvl1pPr>
          </a:lstStyle>
          <a:p>
            <a:endParaRPr lang="en-AU"/>
          </a:p>
        </p:txBody>
      </p:sp>
      <p:sp>
        <p:nvSpPr>
          <p:cNvPr id="7" name="Slide Number Placeholder 6"/>
          <p:cNvSpPr>
            <a:spLocks noGrp="1"/>
          </p:cNvSpPr>
          <p:nvPr>
            <p:ph type="sldNum" sz="quarter" idx="5"/>
          </p:nvPr>
        </p:nvSpPr>
        <p:spPr>
          <a:xfrm>
            <a:off x="3855082" y="9440306"/>
            <a:ext cx="2950529" cy="497444"/>
          </a:xfrm>
          <a:prstGeom prst="rect">
            <a:avLst/>
          </a:prstGeom>
        </p:spPr>
        <p:txBody>
          <a:bodyPr vert="horz" lIns="91541" tIns="45770" rIns="91541" bIns="45770" rtlCol="0" anchor="b"/>
          <a:lstStyle>
            <a:lvl1pPr algn="r">
              <a:defRPr sz="1200"/>
            </a:lvl1pPr>
          </a:lstStyle>
          <a:p>
            <a:fld id="{CB7B8C2C-014F-42D3-A6DE-E3F1F53CAF70}" type="slidenum">
              <a:rPr lang="en-AU" smtClean="0"/>
              <a:t>‹#›</a:t>
            </a:fld>
            <a:endParaRPr lang="en-AU"/>
          </a:p>
        </p:txBody>
      </p:sp>
    </p:spTree>
    <p:extLst>
      <p:ext uri="{BB962C8B-B14F-4D97-AF65-F5344CB8AC3E}">
        <p14:creationId xmlns:p14="http://schemas.microsoft.com/office/powerpoint/2010/main" val="2120962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sz="1200" dirty="0">
                <a:latin typeface="Arial"/>
                <a:cs typeface="Arial"/>
              </a:rPr>
              <a:t>Title: </a:t>
            </a:r>
            <a:r>
              <a:rPr lang="en-AU" sz="1200" dirty="0"/>
              <a:t>Compared to GDP, Australian spend on schools is average, not “amongst the top of the pack”</a:t>
            </a:r>
            <a:endParaRPr lang="en-AU" sz="1200" dirty="0">
              <a:latin typeface="Arial"/>
              <a:cs typeface="Arial"/>
            </a:endParaRPr>
          </a:p>
          <a:p>
            <a:r>
              <a:rPr lang="en-AU" sz="1200" dirty="0">
                <a:latin typeface="Arial"/>
                <a:cs typeface="Arial"/>
              </a:rPr>
              <a:t>Chart: School education spend (public and private) as a percentage of GDP, 2013</a:t>
            </a:r>
          </a:p>
          <a:p>
            <a:r>
              <a:rPr lang="en-AU" sz="1200" dirty="0">
                <a:latin typeface="Arial"/>
                <a:cs typeface="Arial"/>
              </a:rPr>
              <a:t>Note: </a:t>
            </a:r>
            <a:r>
              <a:rPr lang="en-US" sz="1200" dirty="0">
                <a:latin typeface="Arial"/>
                <a:cs typeface="Arial"/>
              </a:rPr>
              <a:t>OECD countries, ranked by public spend on education in 2013</a:t>
            </a:r>
            <a:endParaRPr lang="en-AU" sz="1200" dirty="0">
              <a:latin typeface="Arial"/>
              <a:cs typeface="Arial"/>
            </a:endParaRPr>
          </a:p>
          <a:p>
            <a:r>
              <a:rPr lang="en-AU" sz="1200" dirty="0">
                <a:latin typeface="Arial"/>
                <a:cs typeface="Arial"/>
              </a:rPr>
              <a:t>Source: OECD, </a:t>
            </a:r>
            <a:r>
              <a:rPr lang="en-AU" sz="1200" dirty="0">
                <a:solidFill>
                  <a:srgbClr val="000000"/>
                </a:solidFill>
                <a:latin typeface="Arial"/>
                <a:ea typeface="Lucida Grande"/>
                <a:cs typeface="Arial"/>
              </a:rPr>
              <a:t>Education at a Glance 2016: OECD Indicators (Table B2.3. Expenditure on educational institutions as a percentage of GDP) </a:t>
            </a:r>
            <a:endParaRPr lang="en-AU" sz="1200" dirty="0">
              <a:latin typeface="Arial"/>
              <a:cs typeface="Arial"/>
            </a:endParaRPr>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1</a:t>
            </a:fld>
            <a:endParaRPr lang="en-AU"/>
          </a:p>
        </p:txBody>
      </p:sp>
    </p:spTree>
    <p:extLst>
      <p:ext uri="{BB962C8B-B14F-4D97-AF65-F5344CB8AC3E}">
        <p14:creationId xmlns:p14="http://schemas.microsoft.com/office/powerpoint/2010/main" val="1257087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84800" cy="3727450"/>
          </a:xfrm>
        </p:spPr>
      </p:sp>
      <p:sp>
        <p:nvSpPr>
          <p:cNvPr id="3" name="Notes Placeholder 2"/>
          <p:cNvSpPr>
            <a:spLocks noGrp="1"/>
          </p:cNvSpPr>
          <p:nvPr>
            <p:ph type="body" idx="1"/>
          </p:nvPr>
        </p:nvSpPr>
        <p:spPr/>
        <p:txBody>
          <a:bodyPr/>
          <a:lstStyle/>
          <a:p>
            <a:r>
              <a:rPr lang="en-AU" dirty="0"/>
              <a:t>**June </a:t>
            </a:r>
            <a:r>
              <a:rPr lang="en-AU"/>
              <a:t>Quarter</a:t>
            </a:r>
            <a:r>
              <a:rPr lang="en-AU" baseline="0"/>
              <a:t> figure**</a:t>
            </a:r>
            <a:endParaRPr lang="en-AU" dirty="0"/>
          </a:p>
          <a:p>
            <a:endParaRPr lang="en-AU" dirty="0"/>
          </a:p>
          <a:p>
            <a:r>
              <a:rPr lang="en-AU" dirty="0"/>
              <a:t>Title: Education wages have slowed over the past ten years, as inflation has come down </a:t>
            </a:r>
          </a:p>
          <a:p>
            <a:endParaRPr lang="en-AU" dirty="0"/>
          </a:p>
          <a:p>
            <a:r>
              <a:rPr lang="en-AU" dirty="0"/>
              <a:t>Chart: Per</a:t>
            </a:r>
            <a:r>
              <a:rPr lang="en-AU" baseline="0" dirty="0"/>
              <a:t> cent change from previous year</a:t>
            </a:r>
          </a:p>
          <a:p>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Source: </a:t>
            </a:r>
            <a:r>
              <a:rPr lang="en-AU" dirty="0"/>
              <a:t>ABS 6401.0 (CPI Series A2325847F); ABS 6345.0 (WPI Series A2603451)</a:t>
            </a:r>
          </a:p>
          <a:p>
            <a:endParaRPr lang="en-AU" dirty="0"/>
          </a:p>
          <a:p>
            <a:r>
              <a:rPr lang="en-AU" dirty="0"/>
              <a:t>Notes: Wage price indices for Australian education and training, public and private, total hourly rates of pay excluding bonuses; Consumer price index is for all groups, series.</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https://www.dropbox.com/s/2ft1whod24s0q78/Wages%20analysis%20V4.xlsx?dl=0</a:t>
            </a:r>
          </a:p>
        </p:txBody>
      </p:sp>
      <p:sp>
        <p:nvSpPr>
          <p:cNvPr id="4" name="Slide Number Placeholder 3"/>
          <p:cNvSpPr>
            <a:spLocks noGrp="1"/>
          </p:cNvSpPr>
          <p:nvPr>
            <p:ph type="sldNum" sz="quarter" idx="10"/>
          </p:nvPr>
        </p:nvSpPr>
        <p:spPr/>
        <p:txBody>
          <a:bodyPr/>
          <a:lstStyle/>
          <a:p>
            <a:fld id="{CB7B8C2C-014F-42D3-A6DE-E3F1F53CAF70}" type="slidenum">
              <a:rPr lang="en-AU" smtClean="0">
                <a:solidFill>
                  <a:prstClr val="black"/>
                </a:solidFill>
              </a:rPr>
              <a:pPr/>
              <a:t>10</a:t>
            </a:fld>
            <a:endParaRPr lang="en-AU">
              <a:solidFill>
                <a:prstClr val="black"/>
              </a:solidFill>
            </a:endParaRPr>
          </a:p>
        </p:txBody>
      </p:sp>
    </p:spTree>
    <p:extLst>
      <p:ext uri="{BB962C8B-B14F-4D97-AF65-F5344CB8AC3E}">
        <p14:creationId xmlns:p14="http://schemas.microsoft.com/office/powerpoint/2010/main" val="38059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Title: We are either on a very expensive path (legislation) or one that creates problems and fails to align funding to need (Budget)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Chart: Projected Commonwealth</a:t>
            </a:r>
            <a:r>
              <a:rPr lang="en-AU" baseline="0" dirty="0"/>
              <a:t> school spend (nominal, $billions, Fiscal year ending)</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Source: Grattan school funding model, based on analysis of data from Commonwealth department of Education and Training</a:t>
            </a:r>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11</a:t>
            </a:fld>
            <a:endParaRPr lang="en-AU"/>
          </a:p>
        </p:txBody>
      </p:sp>
    </p:spTree>
    <p:extLst>
      <p:ext uri="{BB962C8B-B14F-4D97-AF65-F5344CB8AC3E}">
        <p14:creationId xmlns:p14="http://schemas.microsoft.com/office/powerpoint/2010/main" val="52401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 Commonwealth funding is highly variable by sector and state</a:t>
            </a:r>
          </a:p>
          <a:p>
            <a:r>
              <a:rPr lang="en-AU" dirty="0"/>
              <a:t>Chart: Commonwealth funding as % of SRS for government schools, projected for 2018 under legislation</a:t>
            </a:r>
          </a:p>
          <a:p>
            <a:r>
              <a:rPr lang="en-AU" dirty="0"/>
              <a:t>Notes: Line indicates Commonwealth funding of 16.8% of SRS for government schools which would be the new funding level for all states from 2018 under the Commonwealth government’s proposed equalisation approach</a:t>
            </a:r>
          </a:p>
          <a:p>
            <a:r>
              <a:rPr lang="en-AU" dirty="0"/>
              <a:t>Source: Grattan school funding model, and analysis of data from Commonwealth department of Education and Training, SQ15-000703</a:t>
            </a:r>
          </a:p>
          <a:p>
            <a:endParaRPr lang="en-AU" dirty="0"/>
          </a:p>
          <a:p>
            <a:r>
              <a:rPr lang="en-AU" dirty="0"/>
              <a:t>Grattan school funding model: worksheet "Funding vs SRS Entitlement" </a:t>
            </a:r>
          </a:p>
        </p:txBody>
      </p:sp>
      <p:sp>
        <p:nvSpPr>
          <p:cNvPr id="4" name="Slide Number Placeholder 3"/>
          <p:cNvSpPr>
            <a:spLocks noGrp="1"/>
          </p:cNvSpPr>
          <p:nvPr>
            <p:ph type="sldNum" sz="quarter" idx="10"/>
          </p:nvPr>
        </p:nvSpPr>
        <p:spPr/>
        <p:txBody>
          <a:bodyPr/>
          <a:lstStyle/>
          <a:p>
            <a:fld id="{CB7B8C2C-014F-42D3-A6DE-E3F1F53CAF70}" type="slidenum">
              <a:rPr lang="en-AU" smtClean="0"/>
              <a:t>12</a:t>
            </a:fld>
            <a:endParaRPr lang="en-AU"/>
          </a:p>
        </p:txBody>
      </p:sp>
    </p:spTree>
    <p:extLst>
      <p:ext uri="{BB962C8B-B14F-4D97-AF65-F5344CB8AC3E}">
        <p14:creationId xmlns:p14="http://schemas.microsoft.com/office/powerpoint/2010/main" val="287940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Figure title: The New Compact relies on three sources of savings to deliver </a:t>
            </a:r>
            <a:r>
              <a:rPr lang="en-AU" baseline="0" dirty="0"/>
              <a:t>two major </a:t>
            </a:r>
            <a:r>
              <a:rPr lang="en-AU" dirty="0"/>
              <a:t>reforms</a:t>
            </a:r>
          </a:p>
          <a:p>
            <a:r>
              <a:rPr lang="en-AU" dirty="0"/>
              <a:t>Y-axis: Projected Commonwealth savings compared to legislation and spend,</a:t>
            </a:r>
            <a:r>
              <a:rPr lang="en-AU" baseline="0" dirty="0"/>
              <a:t> 2018-2021, $ billions</a:t>
            </a:r>
          </a:p>
          <a:p>
            <a:r>
              <a:rPr lang="en-AU" baseline="0" dirty="0"/>
              <a:t>Source: Grattan school funding model</a:t>
            </a:r>
          </a:p>
        </p:txBody>
      </p:sp>
      <p:sp>
        <p:nvSpPr>
          <p:cNvPr id="4" name="Slide Number Placeholder 3"/>
          <p:cNvSpPr>
            <a:spLocks noGrp="1"/>
          </p:cNvSpPr>
          <p:nvPr>
            <p:ph type="sldNum" sz="quarter" idx="10"/>
          </p:nvPr>
        </p:nvSpPr>
        <p:spPr/>
        <p:txBody>
          <a:bodyPr/>
          <a:lstStyle/>
          <a:p>
            <a:fld id="{1C0390B3-CDCE-4494-ADA6-A4A4227819FE}" type="slidenum">
              <a:rPr lang="en-AU" smtClean="0">
                <a:solidFill>
                  <a:prstClr val="black"/>
                </a:solidFill>
              </a:rPr>
              <a:pPr/>
              <a:t>13</a:t>
            </a:fld>
            <a:endParaRPr lang="en-AU">
              <a:solidFill>
                <a:prstClr val="black"/>
              </a:solidFill>
            </a:endParaRPr>
          </a:p>
        </p:txBody>
      </p:sp>
    </p:spTree>
    <p:extLst>
      <p:ext uri="{BB962C8B-B14F-4D97-AF65-F5344CB8AC3E}">
        <p14:creationId xmlns:p14="http://schemas.microsoft.com/office/powerpoint/2010/main" val="215037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 Grattan</a:t>
            </a:r>
            <a:r>
              <a:rPr lang="en-AU" baseline="0" dirty="0"/>
              <a:t> proposal results in significantly less wasted funding</a:t>
            </a:r>
          </a:p>
          <a:p>
            <a:r>
              <a:rPr lang="en-AU" baseline="0" dirty="0"/>
              <a:t>Chart: Combined government funding as a % of SRS (excludes funding over 100% of SRS)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Notes: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	</a:t>
            </a:r>
            <a:r>
              <a:rPr lang="en-AU" baseline="0" dirty="0"/>
              <a:t>* after adjustments</a:t>
            </a:r>
            <a:endParaRPr lang="en-AU" dirty="0"/>
          </a:p>
          <a:p>
            <a:pPr marL="0" indent="0">
              <a:buFont typeface="Arial" panose="020B0604020202020204" pitchFamily="34" charset="0"/>
              <a:buNone/>
            </a:pPr>
            <a:r>
              <a:rPr lang="en-AU" dirty="0"/>
              <a:t>	** “2016 Budget (2)” is based on assumption that indexation is 3.56% from 2018 onwards.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	</a:t>
            </a:r>
            <a:r>
              <a:rPr lang="en-AU" dirty="0"/>
              <a:t>*** “2016 Budget (1)" is based on assumption that indexation is 3.56% from 2018-2021, then CPI onwards. Note the 2016 Budget does not specify what rate 	applies at each SRS level only a single indexation rate of 3.56% for total school funding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Source: </a:t>
            </a:r>
            <a:r>
              <a:rPr lang="en-AU" dirty="0"/>
              <a:t>Grattan school funding model, based on analysis of data from Commonwealth department of Education and Training</a:t>
            </a:r>
          </a:p>
          <a:p>
            <a:r>
              <a:rPr lang="en-AU" dirty="0"/>
              <a:t>File Source: </a:t>
            </a:r>
            <a:r>
              <a:rPr lang="en-AU" b="1" dirty="0"/>
              <a:t>TBA</a:t>
            </a:r>
            <a:r>
              <a:rPr lang="en-AU" b="0" dirty="0"/>
              <a:t> </a:t>
            </a:r>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solidFill>
                  <a:prstClr val="black"/>
                </a:solidFill>
              </a:rPr>
              <a:pPr/>
              <a:t>14</a:t>
            </a:fld>
            <a:endParaRPr lang="en-AU">
              <a:solidFill>
                <a:prstClr val="black"/>
              </a:solidFill>
            </a:endParaRPr>
          </a:p>
        </p:txBody>
      </p:sp>
    </p:spTree>
    <p:extLst>
      <p:ext uri="{BB962C8B-B14F-4D97-AF65-F5344CB8AC3E}">
        <p14:creationId xmlns:p14="http://schemas.microsoft.com/office/powerpoint/2010/main" val="196423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 The cost of funding all schools to their SRS entitlement is brought down under the Grattan proposal</a:t>
            </a:r>
          </a:p>
          <a:p>
            <a:endParaRPr lang="en-AU" dirty="0"/>
          </a:p>
          <a:p>
            <a:r>
              <a:rPr lang="en-AU" dirty="0"/>
              <a:t>Chart: Estimated cost of funding all schools to their target SRS entitlement ($billions)</a:t>
            </a:r>
          </a:p>
          <a:p>
            <a:endParaRPr lang="en-AU" dirty="0"/>
          </a:p>
          <a:p>
            <a:r>
              <a:rPr lang="en-AU" dirty="0"/>
              <a:t>Source:</a:t>
            </a:r>
            <a:r>
              <a:rPr lang="en-AU" baseline="0" dirty="0"/>
              <a:t> Grattan school funding model, based on analysis of data from Commonwealth department of Education and Training</a:t>
            </a:r>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15</a:t>
            </a:fld>
            <a:endParaRPr lang="en-AU"/>
          </a:p>
        </p:txBody>
      </p:sp>
    </p:spTree>
    <p:extLst>
      <p:ext uri="{BB962C8B-B14F-4D97-AF65-F5344CB8AC3E}">
        <p14:creationId xmlns:p14="http://schemas.microsoft.com/office/powerpoint/2010/main" val="2573578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endParaRPr lang="en-AU" dirty="0"/>
          </a:p>
          <a:p>
            <a:r>
              <a:rPr lang="en-AU" dirty="0"/>
              <a:t>Title: </a:t>
            </a:r>
            <a:r>
              <a:rPr lang="en-US" dirty="0"/>
              <a:t>Total school funding (States and Commonwealth): How Grattan’s proposal compares to the </a:t>
            </a:r>
            <a:r>
              <a:rPr lang="en-US" i="1" dirty="0"/>
              <a:t>status quo </a:t>
            </a:r>
          </a:p>
          <a:p>
            <a:endParaRPr lang="en-US" i="1" dirty="0"/>
          </a:p>
          <a:p>
            <a:r>
              <a:rPr lang="en-US" i="0" dirty="0"/>
              <a:t>Chart: </a:t>
            </a:r>
            <a:r>
              <a:rPr lang="en-AU" i="0" dirty="0"/>
              <a:t>Projected school funding vs 2015 Schooling Resource Standard (SRS) entitlement</a:t>
            </a:r>
          </a:p>
          <a:p>
            <a:endParaRPr lang="en-AU" i="0" dirty="0"/>
          </a:p>
          <a:p>
            <a:r>
              <a:rPr lang="en-AU" i="0" dirty="0"/>
              <a:t>Source:</a:t>
            </a:r>
            <a:r>
              <a:rPr lang="en-AU" i="0" baseline="0" dirty="0"/>
              <a:t> </a:t>
            </a:r>
            <a:r>
              <a:rPr lang="en-AU" b="1" i="0" baseline="0" dirty="0"/>
              <a:t>Grattan analysis?</a:t>
            </a:r>
            <a:endParaRPr lang="en-AU" b="1" i="0" dirty="0"/>
          </a:p>
          <a:p>
            <a:endParaRPr lang="en-AU" i="0" dirty="0"/>
          </a:p>
          <a:p>
            <a:endParaRPr lang="en-AU" i="0" dirty="0"/>
          </a:p>
        </p:txBody>
      </p:sp>
      <p:sp>
        <p:nvSpPr>
          <p:cNvPr id="4" name="Slide Number Placeholder 3"/>
          <p:cNvSpPr>
            <a:spLocks noGrp="1"/>
          </p:cNvSpPr>
          <p:nvPr>
            <p:ph type="sldNum" sz="quarter" idx="10"/>
          </p:nvPr>
        </p:nvSpPr>
        <p:spPr/>
        <p:txBody>
          <a:bodyPr/>
          <a:lstStyle/>
          <a:p>
            <a:fld id="{CB7B8C2C-014F-42D3-A6DE-E3F1F53CAF70}" type="slidenum">
              <a:rPr lang="en-AU" smtClean="0"/>
              <a:t>16</a:t>
            </a:fld>
            <a:endParaRPr lang="en-AU"/>
          </a:p>
        </p:txBody>
      </p:sp>
    </p:spTree>
    <p:extLst>
      <p:ext uri="{BB962C8B-B14F-4D97-AF65-F5344CB8AC3E}">
        <p14:creationId xmlns:p14="http://schemas.microsoft.com/office/powerpoint/2010/main" val="2564874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Source: Grattan framework, inspired by </a:t>
            </a:r>
            <a:r>
              <a:rPr lang="en-AU" sz="1200" i="1" dirty="0"/>
              <a:t>The biology of corporate survival</a:t>
            </a:r>
            <a:r>
              <a:rPr lang="en-AU" sz="1200" dirty="0"/>
              <a:t> (BCG, 2016)</a:t>
            </a:r>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17</a:t>
            </a:fld>
            <a:endParaRPr lang="en-AU"/>
          </a:p>
        </p:txBody>
      </p:sp>
    </p:spTree>
    <p:extLst>
      <p:ext uri="{BB962C8B-B14F-4D97-AF65-F5344CB8AC3E}">
        <p14:creationId xmlns:p14="http://schemas.microsoft.com/office/powerpoint/2010/main" val="1607424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 For the Commonwealth, the new Compact achieves reforms more cost-effectively than legislation </a:t>
            </a:r>
          </a:p>
          <a:p>
            <a:endParaRPr lang="en-AU" dirty="0"/>
          </a:p>
          <a:p>
            <a:r>
              <a:rPr lang="en-AU" dirty="0"/>
              <a:t>Chart: Projected Commonwealth funding under different policies ($billions)</a:t>
            </a:r>
          </a:p>
          <a:p>
            <a:endParaRPr lang="en-AU" dirty="0"/>
          </a:p>
          <a:p>
            <a:pPr marL="0" indent="0">
              <a:buFont typeface="Arial" panose="020B0604020202020204" pitchFamily="34" charset="0"/>
              <a:buNone/>
            </a:pPr>
            <a:r>
              <a:rPr lang="en-AU" dirty="0"/>
              <a:t>Notes: 	* “2016 Budget (1)" is based on assumption that indexation is 3.56% from 2018-2021, then CPI onwards. Note the 2016 Budget does not 	specify what rate applies at each SRS level only a single indexation rate of 3.56% for total school funding</a:t>
            </a:r>
          </a:p>
          <a:p>
            <a:pPr marL="0" indent="0">
              <a:buFont typeface="Arial" panose="020B0604020202020204" pitchFamily="34" charset="0"/>
              <a:buNone/>
            </a:pPr>
            <a:r>
              <a:rPr lang="en-AU" dirty="0"/>
              <a:t>	** “2016 Budget (2)” is based on assumption that indexation is 3.56% from 2018 onwards.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Source: </a:t>
            </a:r>
            <a:r>
              <a:rPr lang="en-AU" baseline="0" dirty="0"/>
              <a:t>Grattan school funding model, based on analysis of data from Commonwealth department of Education and Training</a:t>
            </a:r>
            <a:endParaRPr lang="en-AU" dirty="0"/>
          </a:p>
          <a:p>
            <a:endParaRPr lang="en-AU" dirty="0"/>
          </a:p>
          <a:p>
            <a:r>
              <a:rPr lang="en-AU" dirty="0"/>
              <a:t>https://www.dropbox.com/s/15b1lro35hy5x4y/Pete%27s%20homework%2020%20Oct%20V6.xlsx?dl=0</a:t>
            </a:r>
          </a:p>
        </p:txBody>
      </p:sp>
      <p:sp>
        <p:nvSpPr>
          <p:cNvPr id="4" name="Slide Number Placeholder 3"/>
          <p:cNvSpPr>
            <a:spLocks noGrp="1"/>
          </p:cNvSpPr>
          <p:nvPr>
            <p:ph type="sldNum" sz="quarter" idx="10"/>
          </p:nvPr>
        </p:nvSpPr>
        <p:spPr/>
        <p:txBody>
          <a:bodyPr/>
          <a:lstStyle/>
          <a:p>
            <a:fld id="{CB7B8C2C-014F-42D3-A6DE-E3F1F53CAF70}" type="slidenum">
              <a:rPr lang="en-AU" smtClean="0"/>
              <a:t>18</a:t>
            </a:fld>
            <a:endParaRPr lang="en-AU"/>
          </a:p>
        </p:txBody>
      </p:sp>
    </p:spTree>
    <p:extLst>
      <p:ext uri="{BB962C8B-B14F-4D97-AF65-F5344CB8AC3E}">
        <p14:creationId xmlns:p14="http://schemas.microsoft.com/office/powerpoint/2010/main" val="1010841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Chart</a:t>
            </a:r>
            <a:r>
              <a:rPr lang="en-AU" baseline="0" dirty="0"/>
              <a:t>: Projected Spend, New Compact and Budget</a:t>
            </a:r>
          </a:p>
          <a:p>
            <a:r>
              <a:rPr lang="en-AU" dirty="0"/>
              <a:t>$billions; financial year ending</a:t>
            </a:r>
          </a:p>
        </p:txBody>
      </p:sp>
      <p:sp>
        <p:nvSpPr>
          <p:cNvPr id="4" name="Slide Number Placeholder 3"/>
          <p:cNvSpPr>
            <a:spLocks noGrp="1"/>
          </p:cNvSpPr>
          <p:nvPr>
            <p:ph type="sldNum" sz="quarter" idx="10"/>
          </p:nvPr>
        </p:nvSpPr>
        <p:spPr/>
        <p:txBody>
          <a:bodyPr/>
          <a:lstStyle/>
          <a:p>
            <a:fld id="{CB7B8C2C-014F-42D3-A6DE-E3F1F53CAF70}" type="slidenum">
              <a:rPr lang="en-AU" smtClean="0"/>
              <a:t>19</a:t>
            </a:fld>
            <a:endParaRPr lang="en-AU"/>
          </a:p>
        </p:txBody>
      </p:sp>
    </p:spTree>
    <p:extLst>
      <p:ext uri="{BB962C8B-B14F-4D97-AF65-F5344CB8AC3E}">
        <p14:creationId xmlns:p14="http://schemas.microsoft.com/office/powerpoint/2010/main" val="321986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 Funding</a:t>
            </a:r>
            <a:r>
              <a:rPr lang="en-AU" baseline="0" dirty="0"/>
              <a:t> levels differ by state and sector</a:t>
            </a:r>
            <a:endParaRPr lang="en-AU" dirty="0"/>
          </a:p>
          <a:p>
            <a:endParaRPr lang="en-AU" dirty="0"/>
          </a:p>
          <a:p>
            <a:r>
              <a:rPr lang="en-AU" dirty="0"/>
              <a:t>Chart: Combined government funding as a % of SRS,</a:t>
            </a:r>
            <a:r>
              <a:rPr lang="en-AU" baseline="0" dirty="0"/>
              <a:t> by state, 2016</a:t>
            </a:r>
            <a:endParaRPr lang="en-AU" dirty="0"/>
          </a:p>
          <a:p>
            <a:endParaRPr lang="en-AU" dirty="0"/>
          </a:p>
          <a:p>
            <a:r>
              <a:rPr lang="en-AU" dirty="0"/>
              <a:t>Notes:</a:t>
            </a:r>
            <a:r>
              <a:rPr lang="en-AU" baseline="0" dirty="0"/>
              <a:t> * ACT Independent schools are funded by the government at over 150 per cent of SRS</a:t>
            </a:r>
            <a:endParaRPr lang="en-AU" dirty="0"/>
          </a:p>
          <a:p>
            <a:endParaRPr lang="en-AU" dirty="0"/>
          </a:p>
          <a:p>
            <a:r>
              <a:rPr lang="en-AU" dirty="0"/>
              <a:t>Source: Grattan school funding model, based on analysis of data from Commonwealth department of Education and Training</a:t>
            </a:r>
          </a:p>
        </p:txBody>
      </p:sp>
      <p:sp>
        <p:nvSpPr>
          <p:cNvPr id="4" name="Slide Number Placeholder 3"/>
          <p:cNvSpPr>
            <a:spLocks noGrp="1"/>
          </p:cNvSpPr>
          <p:nvPr>
            <p:ph type="sldNum" sz="quarter" idx="10"/>
          </p:nvPr>
        </p:nvSpPr>
        <p:spPr/>
        <p:txBody>
          <a:bodyPr/>
          <a:lstStyle/>
          <a:p>
            <a:fld id="{CB7B8C2C-014F-42D3-A6DE-E3F1F53CAF70}" type="slidenum">
              <a:rPr lang="en-AU" smtClean="0"/>
              <a:t>2</a:t>
            </a:fld>
            <a:endParaRPr lang="en-AU"/>
          </a:p>
        </p:txBody>
      </p:sp>
    </p:spTree>
    <p:extLst>
      <p:ext uri="{BB962C8B-B14F-4D97-AF65-F5344CB8AC3E}">
        <p14:creationId xmlns:p14="http://schemas.microsoft.com/office/powerpoint/2010/main" val="2553250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 Grattan proposal will close the gap to 95% of the SRS by 2023 – much faster than legislation and 2016 Budget</a:t>
            </a:r>
          </a:p>
          <a:p>
            <a:endParaRPr lang="en-AU" dirty="0"/>
          </a:p>
          <a:p>
            <a:r>
              <a:rPr lang="en-AU" dirty="0"/>
              <a:t>Chart: Gap to 95% of SRS, Combined Commonwealth and State ($ billions)</a:t>
            </a:r>
          </a:p>
          <a:p>
            <a:endParaRPr lang="en-AU" dirty="0"/>
          </a:p>
          <a:p>
            <a:r>
              <a:rPr lang="en-AU" dirty="0"/>
              <a:t>Notes: </a:t>
            </a:r>
          </a:p>
          <a:p>
            <a:pPr marL="171450" indent="-171450">
              <a:buFont typeface="Arial" panose="020B0604020202020204" pitchFamily="34" charset="0"/>
              <a:buChar char="•"/>
            </a:pPr>
            <a:r>
              <a:rPr lang="en-AU" dirty="0"/>
              <a:t>Chart is based on the objective to achieve all schools at 95% of SRS (not 100% of SRS)</a:t>
            </a:r>
          </a:p>
          <a:p>
            <a:pPr marL="171450" indent="-171450">
              <a:buFont typeface="Arial" panose="020B0604020202020204" pitchFamily="34" charset="0"/>
              <a:buChar char="•"/>
            </a:pPr>
            <a:r>
              <a:rPr lang="en-AU" dirty="0"/>
              <a:t>* “2016 Budget (1)" is based on assumption that indexation is 3.56% from 2018-2021, then CPI onwards. Note the 2016 Budget does not specify what rate applies at each SRS level only a single indexation rate of 3.56% for total school funding</a:t>
            </a:r>
          </a:p>
          <a:p>
            <a:pPr marL="171450" indent="-171450">
              <a:buFont typeface="Arial" panose="020B0604020202020204" pitchFamily="34" charset="0"/>
              <a:buChar char="•"/>
            </a:pPr>
            <a:r>
              <a:rPr lang="en-AU" dirty="0"/>
              <a:t>** “2016 Budget (2)” is based on assumption that indexation is 3.56% from 2018 onwards.</a:t>
            </a:r>
          </a:p>
          <a:p>
            <a:pPr marL="171450" indent="-171450">
              <a:buFont typeface="Arial" panose="020B0604020202020204" pitchFamily="34" charset="0"/>
              <a:buChar char="•"/>
            </a:pPr>
            <a:r>
              <a:rPr lang="en-AU" dirty="0"/>
              <a:t>“Legislation” assumes indexation is varied: schools ‘below SRS ‘at 4.7%, ‘at SRS’ at 3.6%, and ‘above SRS’ at 3%. </a:t>
            </a:r>
          </a:p>
          <a:p>
            <a:pPr marL="171450" indent="-171450">
              <a:buFont typeface="Arial" panose="020B0604020202020204" pitchFamily="34" charset="0"/>
              <a:buChar char="•"/>
            </a:pPr>
            <a:r>
              <a:rPr lang="en-AU" dirty="0"/>
              <a:t>“Grattan proposal” is based on indexation rates of</a:t>
            </a:r>
            <a:r>
              <a:rPr lang="en-AU" b="1" dirty="0">
                <a:solidFill>
                  <a:srgbClr val="FF0000"/>
                </a:solidFill>
              </a:rPr>
              <a:t>….. [fill in]</a:t>
            </a:r>
          </a:p>
          <a:p>
            <a:pPr marL="171450" indent="-171450">
              <a:buFont typeface="Arial" panose="020B0604020202020204" pitchFamily="34" charset="0"/>
              <a:buChar cha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Source: Grattan school funding model, based on analysis of data from Commonwealth department of Education and Training</a:t>
            </a:r>
          </a:p>
          <a:p>
            <a:endParaRPr lang="en-AU" sz="1200" b="0" i="0" u="none" strike="noStrike" kern="1200" dirty="0">
              <a:solidFill>
                <a:schemeClr val="tx1"/>
              </a:solidFill>
              <a:effectLst/>
              <a:latin typeface="+mn-lt"/>
              <a:ea typeface="+mn-ea"/>
              <a:cs typeface="+mn-cs"/>
            </a:endParaRPr>
          </a:p>
          <a:p>
            <a:pPr marL="0" indent="0">
              <a:buFont typeface="Arial" panose="020B0604020202020204" pitchFamily="34" charset="0"/>
              <a:buNone/>
            </a:pPr>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20</a:t>
            </a:fld>
            <a:endParaRPr lang="en-AU"/>
          </a:p>
        </p:txBody>
      </p:sp>
    </p:spTree>
    <p:extLst>
      <p:ext uri="{BB962C8B-B14F-4D97-AF65-F5344CB8AC3E}">
        <p14:creationId xmlns:p14="http://schemas.microsoft.com/office/powerpoint/2010/main" val="4202515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CYL</a:t>
            </a:r>
            <a:r>
              <a:rPr lang="en-AU" baseline="0" dirty="0"/>
              <a:t> estimate by ICSEA, numeracy</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2938530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baseline="0" dirty="0"/>
              <a:t>Title: </a:t>
            </a:r>
            <a:r>
              <a:rPr lang="en-AU" dirty="0"/>
              <a:t>Commonwealth funding growth rates are well above annual funding growth rates from 2014 – 17</a:t>
            </a:r>
          </a:p>
          <a:p>
            <a:r>
              <a:rPr lang="en-AU" dirty="0"/>
              <a:t>Chart: Estimated per-student Commonwealth funding growth, by sector, 2014-2017</a:t>
            </a:r>
          </a:p>
          <a:p>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Notes: Each bar represents our estimate of the Compound Annual Growth Rate (CAGR) in the Commonwealth’s average per student funding level.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For independent schools target growth rate is set on a per-school basis.</a:t>
            </a:r>
          </a:p>
          <a:p>
            <a:endParaRPr lang="en-AU" baseline="0" dirty="0"/>
          </a:p>
          <a:p>
            <a:r>
              <a:rPr lang="en-AU" baseline="0" dirty="0"/>
              <a:t>Source: </a:t>
            </a:r>
            <a:r>
              <a:rPr lang="en-AU" dirty="0"/>
              <a:t>Grattan school funding model, based on analysis of data from Commonwealth department of Education and Training</a:t>
            </a:r>
            <a:endParaRPr lang="en-AU" baseline="0" dirty="0"/>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https://www.dropbox.com/s/9nd7o8num2fol42/Detailed%20SRS%20estimates%20V8.xlsx?dl=0</a:t>
            </a:r>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solidFill>
                  <a:prstClr val="black"/>
                </a:solidFill>
              </a:rPr>
              <a:pPr/>
              <a:t>22</a:t>
            </a:fld>
            <a:endParaRPr lang="en-AU">
              <a:solidFill>
                <a:prstClr val="black"/>
              </a:solidFill>
            </a:endParaRPr>
          </a:p>
        </p:txBody>
      </p:sp>
    </p:spTree>
    <p:extLst>
      <p:ext uri="{BB962C8B-B14F-4D97-AF65-F5344CB8AC3E}">
        <p14:creationId xmlns:p14="http://schemas.microsoft.com/office/powerpoint/2010/main" val="313366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Title: </a:t>
            </a:r>
            <a:r>
              <a:rPr lang="en-AU" dirty="0"/>
              <a:t>State government funding growth rates are well below annual funding growth rates from 2014 – 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Chart: State funding growth 2014-2017 by sector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Notes: * Funding growth to NT catholic schools is equal to 9.3%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Source: </a:t>
            </a:r>
            <a:r>
              <a:rPr lang="en-AU" dirty="0"/>
              <a:t>Grattan school funding model, based on analysis of data from Commonwealth department of Education and Training</a:t>
            </a:r>
            <a:endParaRPr lang="en-AU" baseline="0" dirty="0"/>
          </a:p>
          <a:p>
            <a:endParaRPr lang="en-AU" baseline="0" dirty="0"/>
          </a:p>
          <a:p>
            <a:r>
              <a:rPr lang="en-AU" baseline="0" dirty="0"/>
              <a:t>https://www.dropbox.com/s/9nd7o8num2fol42/Detailed%20SRS%20estimates%20V8.xlsx?dl=0</a:t>
            </a:r>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solidFill>
                  <a:prstClr val="black"/>
                </a:solidFill>
              </a:rPr>
              <a:pPr/>
              <a:t>23</a:t>
            </a:fld>
            <a:endParaRPr lang="en-AU">
              <a:solidFill>
                <a:prstClr val="black"/>
              </a:solidFill>
            </a:endParaRPr>
          </a:p>
        </p:txBody>
      </p:sp>
    </p:spTree>
    <p:extLst>
      <p:ext uri="{BB962C8B-B14F-4D97-AF65-F5344CB8AC3E}">
        <p14:creationId xmlns:p14="http://schemas.microsoft.com/office/powerpoint/2010/main" val="423553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a:t>
            </a:r>
            <a:r>
              <a:rPr lang="en-AU" baseline="0" dirty="0"/>
              <a:t> Some schools are funded well below target, others well above</a:t>
            </a:r>
          </a:p>
          <a:p>
            <a:endParaRPr lang="en-AU" baseline="0" dirty="0"/>
          </a:p>
          <a:p>
            <a:r>
              <a:rPr lang="en-AU" baseline="0" dirty="0"/>
              <a:t>Chart: Distribution of government funding as a % of SRS, by approved authority, 2016</a:t>
            </a:r>
          </a:p>
          <a:p>
            <a:endParaRPr lang="en-AU" baseline="0" dirty="0"/>
          </a:p>
          <a:p>
            <a:r>
              <a:rPr lang="en-AU" baseline="0" dirty="0"/>
              <a:t>Y-axis: Number of schools</a:t>
            </a:r>
          </a:p>
          <a:p>
            <a:endParaRPr lang="en-AU" baseline="0" dirty="0"/>
          </a:p>
          <a:p>
            <a:r>
              <a:rPr lang="en-AU" baseline="0" dirty="0"/>
              <a:t>Notes: Government and Catholic systemic schools have a single approved authority in each state, so most of the data is for independent schools</a:t>
            </a:r>
            <a:endParaRPr lang="en-AU" dirty="0"/>
          </a:p>
          <a:p>
            <a:endParaRPr lang="en-AU" dirty="0"/>
          </a:p>
          <a:p>
            <a:r>
              <a:rPr lang="en-AU" dirty="0"/>
              <a:t>Source: Grattan analysis of SQ15-000888</a:t>
            </a:r>
          </a:p>
          <a:p>
            <a:endParaRPr lang="en-AU" dirty="0"/>
          </a:p>
          <a:p>
            <a:r>
              <a:rPr lang="en-AU" dirty="0"/>
              <a:t>https://www.dropbox.com/s/wmjh21pb300az1k/Independent%20schools%20funding.xlsx?dl=0</a:t>
            </a:r>
          </a:p>
        </p:txBody>
      </p:sp>
      <p:sp>
        <p:nvSpPr>
          <p:cNvPr id="4" name="Slide Number Placeholder 3"/>
          <p:cNvSpPr>
            <a:spLocks noGrp="1"/>
          </p:cNvSpPr>
          <p:nvPr>
            <p:ph type="sldNum" sz="quarter" idx="10"/>
          </p:nvPr>
        </p:nvSpPr>
        <p:spPr/>
        <p:txBody>
          <a:bodyPr/>
          <a:lstStyle/>
          <a:p>
            <a:fld id="{CB7B8C2C-014F-42D3-A6DE-E3F1F53CAF70}" type="slidenum">
              <a:rPr lang="en-AU" smtClean="0"/>
              <a:t>3</a:t>
            </a:fld>
            <a:endParaRPr lang="en-AU"/>
          </a:p>
        </p:txBody>
      </p:sp>
    </p:spTree>
    <p:extLst>
      <p:ext uri="{BB962C8B-B14F-4D97-AF65-F5344CB8AC3E}">
        <p14:creationId xmlns:p14="http://schemas.microsoft.com/office/powerpoint/2010/main" val="146549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81625" cy="3725863"/>
          </a:xfrm>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Title: Cost is ~$3.5 billion per year to funding all schools to 95%</a:t>
            </a:r>
            <a:r>
              <a:rPr lang="en-AU" b="0" dirty="0"/>
              <a:t> </a:t>
            </a:r>
          </a:p>
          <a:p>
            <a:r>
              <a:rPr lang="en-AU" sz="1200" b="0" i="0" u="none" strike="noStrike" kern="1200" dirty="0">
                <a:solidFill>
                  <a:schemeClr val="tx1"/>
                </a:solidFill>
                <a:effectLst/>
                <a:latin typeface="+mn-lt"/>
                <a:ea typeface="+mn-ea"/>
                <a:cs typeface="+mn-cs"/>
              </a:rPr>
              <a:t>Chart: Estimated gap to 95% of SRS, by sector, by state</a:t>
            </a:r>
            <a:r>
              <a:rPr lang="en-AU" b="0" dirty="0"/>
              <a:t> ($billions)</a:t>
            </a:r>
          </a:p>
          <a:p>
            <a:r>
              <a:rPr lang="en-AU" sz="1200" b="0" i="0" u="none" strike="noStrike" kern="1200" dirty="0">
                <a:solidFill>
                  <a:schemeClr val="tx1"/>
                </a:solidFill>
                <a:effectLst/>
                <a:latin typeface="+mn-lt"/>
                <a:ea typeface="+mn-ea"/>
                <a:cs typeface="+mn-cs"/>
              </a:rPr>
              <a:t>Notes: Full details of how we estimated the needs-based funding gap are provided in the Technical Supplement</a:t>
            </a:r>
            <a:r>
              <a:rPr lang="en-AU" dirty="0"/>
              <a:t> </a:t>
            </a:r>
          </a:p>
          <a:p>
            <a:r>
              <a:rPr lang="en-AU" sz="1200" b="0" i="0" u="none" strike="noStrike" kern="1200" dirty="0">
                <a:solidFill>
                  <a:schemeClr val="tx1"/>
                </a:solidFill>
                <a:effectLst/>
                <a:latin typeface="+mn-lt"/>
                <a:ea typeface="+mn-ea"/>
                <a:cs typeface="+mn-cs"/>
              </a:rPr>
              <a:t>Source: Grattan school funding model</a:t>
            </a:r>
            <a:r>
              <a:rPr lang="en-AU" dirty="0"/>
              <a:t> </a:t>
            </a:r>
          </a:p>
          <a:p>
            <a:endParaRPr lang="en-AU" dirty="0"/>
          </a:p>
        </p:txBody>
      </p:sp>
      <p:sp>
        <p:nvSpPr>
          <p:cNvPr id="4" name="Slide Number Placeholder 3"/>
          <p:cNvSpPr>
            <a:spLocks noGrp="1"/>
          </p:cNvSpPr>
          <p:nvPr>
            <p:ph type="sldNum" sz="quarter" idx="10"/>
          </p:nvPr>
        </p:nvSpPr>
        <p:spPr/>
        <p:txBody>
          <a:bodyPr/>
          <a:lstStyle/>
          <a:p>
            <a:fld id="{1C0390B3-CDCE-4494-ADA6-A4A4227819FE}" type="slidenum">
              <a:rPr lang="en-AU" smtClean="0">
                <a:solidFill>
                  <a:prstClr val="black"/>
                </a:solidFill>
              </a:rPr>
              <a:pPr/>
              <a:t>4</a:t>
            </a:fld>
            <a:endParaRPr lang="en-AU">
              <a:solidFill>
                <a:prstClr val="black"/>
              </a:solidFill>
            </a:endParaRPr>
          </a:p>
        </p:txBody>
      </p:sp>
    </p:spTree>
    <p:extLst>
      <p:ext uri="{BB962C8B-B14F-4D97-AF65-F5344CB8AC3E}">
        <p14:creationId xmlns:p14="http://schemas.microsoft.com/office/powerpoint/2010/main" val="402609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fr-FR" dirty="0" err="1"/>
              <a:t>Title</a:t>
            </a:r>
            <a:r>
              <a:rPr lang="fr-FR" dirty="0"/>
              <a:t>: </a:t>
            </a:r>
            <a:r>
              <a:rPr lang="en-AU" dirty="0"/>
              <a:t>The cost of lifting independent schools to 95% of SRS is two-thirds the cost of reaching 100%</a:t>
            </a:r>
          </a:p>
          <a:p>
            <a:endParaRPr lang="en-AU" dirty="0"/>
          </a:p>
          <a:p>
            <a:r>
              <a:rPr lang="fr-FR" dirty="0"/>
              <a:t>Chart: </a:t>
            </a:r>
            <a:r>
              <a:rPr lang="en-AU" dirty="0"/>
              <a:t>Estimated combined</a:t>
            </a:r>
            <a:r>
              <a:rPr lang="en-AU" baseline="0" dirty="0"/>
              <a:t> government funding as a % of SRS target, ranked by number of students, independent schools</a:t>
            </a:r>
            <a:endParaRPr lang="fr-FR" dirty="0"/>
          </a:p>
          <a:p>
            <a:endParaRPr lang="fr-FR" dirty="0"/>
          </a:p>
          <a:p>
            <a:r>
              <a:rPr lang="fr-FR" dirty="0"/>
              <a:t>Y-axis: % of SRS; X-axis: cumulative</a:t>
            </a:r>
            <a:r>
              <a:rPr lang="fr-FR" baseline="0" dirty="0"/>
              <a:t> </a:t>
            </a:r>
            <a:r>
              <a:rPr lang="fr-FR" baseline="0" dirty="0" err="1"/>
              <a:t>n</a:t>
            </a:r>
            <a:r>
              <a:rPr lang="fr-FR" dirty="0" err="1"/>
              <a:t>umber</a:t>
            </a:r>
            <a:r>
              <a:rPr lang="fr-FR" dirty="0"/>
              <a:t> of </a:t>
            </a:r>
            <a:r>
              <a:rPr lang="fr-FR" dirty="0" err="1"/>
              <a:t>students</a:t>
            </a:r>
            <a:r>
              <a:rPr lang="fr-FR" dirty="0"/>
              <a:t> (‘000s)</a:t>
            </a:r>
          </a:p>
          <a:p>
            <a:endParaRPr lang="fr-FR" dirty="0"/>
          </a:p>
          <a:p>
            <a:r>
              <a:rPr lang="fr-FR" dirty="0" err="1"/>
              <a:t>Internal</a:t>
            </a:r>
            <a:r>
              <a:rPr lang="fr-FR" dirty="0"/>
              <a:t> Note: There are </a:t>
            </a:r>
            <a:r>
              <a:rPr lang="fr-FR" dirty="0" err="1"/>
              <a:t>approximately</a:t>
            </a:r>
            <a:r>
              <a:rPr lang="fr-FR" dirty="0"/>
              <a:t> 61k </a:t>
            </a:r>
            <a:r>
              <a:rPr lang="fr-FR" dirty="0" err="1"/>
              <a:t>students</a:t>
            </a:r>
            <a:r>
              <a:rPr lang="fr-FR" dirty="0"/>
              <a:t> </a:t>
            </a:r>
            <a:r>
              <a:rPr lang="fr-FR" dirty="0" err="1"/>
              <a:t>between</a:t>
            </a:r>
            <a:r>
              <a:rPr lang="fr-FR" dirty="0"/>
              <a:t> 95% of SRS and 100%. The </a:t>
            </a:r>
            <a:r>
              <a:rPr lang="fr-FR" dirty="0" err="1"/>
              <a:t>cost</a:t>
            </a:r>
            <a:r>
              <a:rPr lang="fr-FR" dirty="0"/>
              <a:t> of lifting </a:t>
            </a:r>
            <a:r>
              <a:rPr lang="fr-FR" dirty="0" err="1"/>
              <a:t>these</a:t>
            </a:r>
            <a:r>
              <a:rPr lang="fr-FR" dirty="0"/>
              <a:t> </a:t>
            </a:r>
            <a:r>
              <a:rPr lang="fr-FR" dirty="0" err="1"/>
              <a:t>students</a:t>
            </a:r>
            <a:r>
              <a:rPr lang="fr-FR" dirty="0"/>
              <a:t> up to 100% of SR</a:t>
            </a:r>
            <a:r>
              <a:rPr lang="fr-FR" baseline="0" dirty="0"/>
              <a:t>S </a:t>
            </a:r>
            <a:r>
              <a:rPr lang="fr-FR" baseline="0" dirty="0" err="1"/>
              <a:t>is</a:t>
            </a:r>
            <a:r>
              <a:rPr lang="fr-FR" baseline="0" dirty="0"/>
              <a:t> $15. </a:t>
            </a:r>
            <a:br>
              <a:rPr lang="fr-FR" baseline="0" dirty="0"/>
            </a:br>
            <a:endParaRPr lang="fr-FR" baseline="0" dirty="0"/>
          </a:p>
          <a:p>
            <a:r>
              <a:rPr lang="fr-FR" baseline="0" dirty="0"/>
              <a:t>Note: About 6000 </a:t>
            </a:r>
            <a:r>
              <a:rPr lang="fr-FR" baseline="0" dirty="0" err="1"/>
              <a:t>students</a:t>
            </a:r>
            <a:r>
              <a:rPr lang="fr-FR" baseline="0" dirty="0"/>
              <a:t> attend </a:t>
            </a:r>
            <a:r>
              <a:rPr lang="fr-FR" baseline="0" dirty="0" err="1"/>
              <a:t>schools</a:t>
            </a:r>
            <a:r>
              <a:rPr lang="fr-FR" baseline="0" dirty="0"/>
              <a:t> </a:t>
            </a:r>
            <a:r>
              <a:rPr lang="fr-FR" baseline="0" dirty="0" err="1"/>
              <a:t>that</a:t>
            </a:r>
            <a:r>
              <a:rPr lang="fr-FR" baseline="0" dirty="0"/>
              <a:t> are </a:t>
            </a:r>
            <a:r>
              <a:rPr lang="fr-FR" baseline="0" dirty="0" err="1"/>
              <a:t>funded</a:t>
            </a:r>
            <a:r>
              <a:rPr lang="fr-FR" baseline="0" dirty="0"/>
              <a:t> at </a:t>
            </a:r>
            <a:r>
              <a:rPr lang="fr-FR" baseline="0" dirty="0" err="1"/>
              <a:t>above</a:t>
            </a:r>
            <a:r>
              <a:rPr lang="fr-FR" baseline="0" dirty="0"/>
              <a:t> 200% of </a:t>
            </a:r>
            <a:r>
              <a:rPr lang="fr-FR" baseline="0" dirty="0" err="1"/>
              <a:t>their</a:t>
            </a:r>
            <a:r>
              <a:rPr lang="fr-FR" baseline="0" dirty="0"/>
              <a:t> SRS </a:t>
            </a:r>
            <a:r>
              <a:rPr lang="fr-FR" baseline="0" dirty="0" err="1"/>
              <a:t>target</a:t>
            </a:r>
            <a:endParaRPr lang="fr-FR" baseline="0" dirty="0"/>
          </a:p>
          <a:p>
            <a:r>
              <a:rPr lang="fr-FR" baseline="0" dirty="0"/>
              <a:t>Source: </a:t>
            </a:r>
            <a:r>
              <a:rPr lang="fr-FR" sz="1200" kern="1200" dirty="0" err="1">
                <a:solidFill>
                  <a:schemeClr val="tx1"/>
                </a:solidFill>
                <a:effectLst/>
                <a:latin typeface="+mn-lt"/>
                <a:ea typeface="+mn-ea"/>
                <a:cs typeface="+mn-cs"/>
              </a:rPr>
              <a:t>Grattan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analysis</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Senate</a:t>
            </a:r>
            <a:r>
              <a:rPr lang="fr-FR" sz="1200" kern="1200" dirty="0">
                <a:solidFill>
                  <a:schemeClr val="tx1"/>
                </a:solidFill>
                <a:effectLst/>
                <a:latin typeface="+mn-lt"/>
                <a:ea typeface="+mn-ea"/>
                <a:cs typeface="+mn-cs"/>
              </a:rPr>
              <a:t> Standing </a:t>
            </a:r>
            <a:r>
              <a:rPr lang="fr-FR" sz="1200" kern="1200" dirty="0" err="1">
                <a:solidFill>
                  <a:schemeClr val="tx1"/>
                </a:solidFill>
                <a:effectLst/>
                <a:latin typeface="+mn-lt"/>
                <a:ea typeface="+mn-ea"/>
                <a:cs typeface="+mn-cs"/>
              </a:rPr>
              <a:t>Committee</a:t>
            </a:r>
            <a:r>
              <a:rPr lang="fr-FR" sz="1200" kern="1200" dirty="0">
                <a:solidFill>
                  <a:schemeClr val="tx1"/>
                </a:solidFill>
                <a:effectLst/>
                <a:latin typeface="+mn-lt"/>
                <a:ea typeface="+mn-ea"/>
                <a:cs typeface="+mn-cs"/>
              </a:rPr>
              <a:t> on Education and </a:t>
            </a:r>
            <a:r>
              <a:rPr lang="fr-FR" sz="1200" kern="1200" dirty="0" err="1">
                <a:solidFill>
                  <a:schemeClr val="tx1"/>
                </a:solidFill>
                <a:effectLst/>
                <a:latin typeface="+mn-lt"/>
                <a:ea typeface="+mn-ea"/>
                <a:cs typeface="+mn-cs"/>
              </a:rPr>
              <a:t>Employment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Supplementary</a:t>
            </a:r>
            <a:r>
              <a:rPr lang="fr-FR" sz="1200" kern="1200" dirty="0">
                <a:solidFill>
                  <a:schemeClr val="tx1"/>
                </a:solidFill>
                <a:effectLst/>
                <a:latin typeface="+mn-lt"/>
                <a:ea typeface="+mn-ea"/>
                <a:cs typeface="+mn-cs"/>
              </a:rPr>
              <a:t> Budget </a:t>
            </a:r>
            <a:r>
              <a:rPr lang="fr-FR" sz="1200" kern="1200" dirty="0" err="1">
                <a:solidFill>
                  <a:schemeClr val="tx1"/>
                </a:solidFill>
                <a:effectLst/>
                <a:latin typeface="+mn-lt"/>
                <a:ea typeface="+mn-ea"/>
                <a:cs typeface="+mn-cs"/>
              </a:rPr>
              <a:t>Estimates</a:t>
            </a:r>
            <a:r>
              <a:rPr lang="fr-FR" sz="1200" kern="1200" dirty="0">
                <a:solidFill>
                  <a:schemeClr val="tx1"/>
                </a:solidFill>
                <a:effectLst/>
                <a:latin typeface="+mn-lt"/>
                <a:ea typeface="+mn-ea"/>
                <a:cs typeface="+mn-cs"/>
              </a:rPr>
              <a:t> 2014-2015 Question No. ED0572_15</a:t>
            </a:r>
            <a:endParaRPr lang="fr-FR" baseline="0" dirty="0"/>
          </a:p>
          <a:p>
            <a:endParaRPr lang="en-AU" dirty="0"/>
          </a:p>
          <a:p>
            <a:r>
              <a:rPr lang="en-AU" dirty="0"/>
              <a:t>File</a:t>
            </a:r>
            <a:r>
              <a:rPr lang="en-AU" baseline="0" dirty="0"/>
              <a:t> source: [Dropbox] New Compact&gt; Analysis&gt; Detailed school funding_ED0572Clean_V4</a:t>
            </a:r>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5</a:t>
            </a:fld>
            <a:endParaRPr lang="en-AU"/>
          </a:p>
        </p:txBody>
      </p:sp>
    </p:spTree>
    <p:extLst>
      <p:ext uri="{BB962C8B-B14F-4D97-AF65-F5344CB8AC3E}">
        <p14:creationId xmlns:p14="http://schemas.microsoft.com/office/powerpoint/2010/main" val="232496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 Under the legislation, the most underfunded schools will make little headway towards their SRS over the next decade</a:t>
            </a:r>
          </a:p>
          <a:p>
            <a:endParaRPr lang="en-AU" dirty="0"/>
          </a:p>
          <a:p>
            <a:r>
              <a:rPr lang="en-AU" dirty="0"/>
              <a:t>Chart: Funding as a percentage of SRS by sector and year</a:t>
            </a:r>
          </a:p>
          <a:p>
            <a:endParaRPr lang="en-AU" dirty="0"/>
          </a:p>
          <a:p>
            <a:r>
              <a:rPr lang="en-AU" dirty="0"/>
              <a:t>Notes: The most underfunded government school system is in Victoria, and the most underfunded catholic system is in the Northern Territory. The sample for independent schools was taken from the 100 most underfunded schools in 2017.</a:t>
            </a:r>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6</a:t>
            </a:fld>
            <a:endParaRPr lang="en-AU"/>
          </a:p>
        </p:txBody>
      </p:sp>
    </p:spTree>
    <p:extLst>
      <p:ext uri="{BB962C8B-B14F-4D97-AF65-F5344CB8AC3E}">
        <p14:creationId xmlns:p14="http://schemas.microsoft.com/office/powerpoint/2010/main" val="2541051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i="1" dirty="0"/>
              <a:t>Internal note: * From 150% all are schools. Below</a:t>
            </a:r>
            <a:r>
              <a:rPr lang="en-AU" i="1" baseline="0" dirty="0"/>
              <a:t> 150% there are some that are grouped under one approved authority. </a:t>
            </a:r>
          </a:p>
          <a:p>
            <a:endParaRPr lang="en-AU" baseline="0" dirty="0"/>
          </a:p>
          <a:p>
            <a:r>
              <a:rPr lang="en-AU" sz="1200" b="0" i="0" u="none" strike="noStrike" kern="1200" dirty="0">
                <a:solidFill>
                  <a:schemeClr val="tx1"/>
                </a:solidFill>
                <a:effectLst/>
                <a:latin typeface="+mn-lt"/>
                <a:ea typeface="+mn-ea"/>
                <a:cs typeface="+mn-cs"/>
              </a:rPr>
              <a:t>Title: </a:t>
            </a:r>
            <a:r>
              <a:rPr lang="en-AU" dirty="0"/>
              <a:t>Half of the dollars spent</a:t>
            </a:r>
            <a:r>
              <a:rPr lang="en-AU" baseline="0" dirty="0"/>
              <a:t> on over-funding go to schools above 150% of SRS </a:t>
            </a:r>
            <a:endParaRPr lang="en-AU" dirty="0"/>
          </a:p>
          <a:p>
            <a:endParaRPr lang="en-AU" sz="1200" b="0" i="0" u="none" strike="noStrike" kern="1200" dirty="0">
              <a:solidFill>
                <a:schemeClr val="tx1"/>
              </a:solidFill>
              <a:effectLst/>
              <a:latin typeface="+mn-lt"/>
              <a:ea typeface="+mn-ea"/>
              <a:cs typeface="+mn-cs"/>
            </a:endParaRPr>
          </a:p>
          <a:p>
            <a:r>
              <a:rPr lang="en-AU" sz="1200" b="0" i="0" u="none" strike="noStrike" kern="1200" dirty="0">
                <a:solidFill>
                  <a:schemeClr val="tx1"/>
                </a:solidFill>
                <a:effectLst/>
                <a:latin typeface="+mn-lt"/>
                <a:ea typeface="+mn-ea"/>
                <a:cs typeface="+mn-cs"/>
              </a:rPr>
              <a:t>Chart: Distribution of over-funding as a percentage of SRS ($millions)</a:t>
            </a:r>
          </a:p>
          <a:p>
            <a:endParaRPr lang="en-AU" sz="1200" b="0" i="0" u="none" strike="noStrike" kern="1200" dirty="0">
              <a:solidFill>
                <a:schemeClr val="tx1"/>
              </a:solidFill>
              <a:effectLst/>
              <a:latin typeface="+mn-lt"/>
              <a:ea typeface="+mn-ea"/>
              <a:cs typeface="+mn-cs"/>
            </a:endParaRPr>
          </a:p>
          <a:p>
            <a:r>
              <a:rPr lang="en-AU" sz="1200" b="0" i="0" u="none" strike="noStrike" kern="1200" dirty="0">
                <a:solidFill>
                  <a:schemeClr val="tx1"/>
                </a:solidFill>
                <a:effectLst/>
                <a:latin typeface="+mn-lt"/>
                <a:ea typeface="+mn-ea"/>
                <a:cs typeface="+mn-cs"/>
              </a:rPr>
              <a:t>Source: SQ15-000888; Sydney Morning Analysis of SQ15-000888 and </a:t>
            </a:r>
            <a:r>
              <a:rPr lang="en-AU" sz="1200" b="0" i="0" u="none" strike="noStrike" kern="1200" dirty="0" err="1">
                <a:solidFill>
                  <a:schemeClr val="tx1"/>
                </a:solidFill>
                <a:effectLst/>
                <a:latin typeface="+mn-lt"/>
                <a:ea typeface="+mn-ea"/>
                <a:cs typeface="+mn-cs"/>
              </a:rPr>
              <a:t>MySchool</a:t>
            </a:r>
            <a:r>
              <a:rPr lang="en-AU" sz="1200" b="0" i="0" u="none" strike="noStrike" kern="1200" dirty="0">
                <a:solidFill>
                  <a:schemeClr val="tx1"/>
                </a:solidFill>
                <a:effectLst/>
                <a:latin typeface="+mn-lt"/>
                <a:ea typeface="+mn-ea"/>
                <a:cs typeface="+mn-cs"/>
              </a:rPr>
              <a:t> data; Grattan analysis</a:t>
            </a:r>
            <a:r>
              <a:rPr lang="en-AU" dirty="0"/>
              <a:t> </a:t>
            </a:r>
          </a:p>
          <a:p>
            <a:endParaRPr lang="en-AU" dirty="0"/>
          </a:p>
          <a:p>
            <a:r>
              <a:rPr lang="en-AU" dirty="0"/>
              <a:t>See https://www.dropbox.com/s/15b1lro35hy5x4y/Pete%27s%20homework%2020%20Oct%20V6.xlsx?dl=0</a:t>
            </a:r>
          </a:p>
        </p:txBody>
      </p:sp>
      <p:sp>
        <p:nvSpPr>
          <p:cNvPr id="4" name="Slide Number Placeholder 3"/>
          <p:cNvSpPr>
            <a:spLocks noGrp="1"/>
          </p:cNvSpPr>
          <p:nvPr>
            <p:ph type="sldNum" sz="quarter" idx="10"/>
          </p:nvPr>
        </p:nvSpPr>
        <p:spPr/>
        <p:txBody>
          <a:bodyPr/>
          <a:lstStyle/>
          <a:p>
            <a:fld id="{CB7B8C2C-014F-42D3-A6DE-E3F1F53CAF70}" type="slidenum">
              <a:rPr lang="en-AU" smtClean="0"/>
              <a:t>7</a:t>
            </a:fld>
            <a:endParaRPr lang="en-AU"/>
          </a:p>
        </p:txBody>
      </p:sp>
    </p:spTree>
    <p:extLst>
      <p:ext uri="{BB962C8B-B14F-4D97-AF65-F5344CB8AC3E}">
        <p14:creationId xmlns:p14="http://schemas.microsoft.com/office/powerpoint/2010/main" val="335325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a:t>
            </a:r>
            <a:r>
              <a:rPr lang="en-AU" baseline="0" dirty="0"/>
              <a:t> …Overfunding to independent schools will take decades to erode unless something is actively done about it</a:t>
            </a:r>
          </a:p>
          <a:p>
            <a:endParaRPr lang="en-AU" baseline="0" dirty="0"/>
          </a:p>
          <a:p>
            <a:r>
              <a:rPr lang="en-AU" baseline="0" dirty="0"/>
              <a:t>Chart: Value of over-funding by </a:t>
            </a:r>
            <a:r>
              <a:rPr lang="en-AU" b="1" baseline="0" dirty="0"/>
              <a:t>calendar year, </a:t>
            </a:r>
            <a:r>
              <a:rPr lang="en-AU" baseline="0" dirty="0"/>
              <a:t>Commonwealth and State government funding ($2016, $millions)</a:t>
            </a:r>
            <a:endParaRPr lang="en-AU" dirty="0"/>
          </a:p>
          <a:p>
            <a:endParaRPr lang="en-AU" dirty="0"/>
          </a:p>
          <a:p>
            <a:r>
              <a:rPr lang="en-AU" dirty="0"/>
              <a:t>Source: Sydney Morning Herald based on SQ15-000888 (2014 funding as a % of SRS for all Approved Authorities) and </a:t>
            </a:r>
            <a:r>
              <a:rPr lang="en-AU" dirty="0" err="1"/>
              <a:t>MySchool</a:t>
            </a:r>
            <a:r>
              <a:rPr lang="en-AU" dirty="0"/>
              <a:t> data</a:t>
            </a:r>
          </a:p>
          <a:p>
            <a:endParaRPr lang="en-AU" dirty="0"/>
          </a:p>
          <a:p>
            <a:r>
              <a:rPr lang="en-AU" dirty="0"/>
              <a:t>https://www.dropbox.com/s/wmjh21pb300az1k/Independent%20schools%20funding.xlsx?dl=0</a:t>
            </a:r>
          </a:p>
        </p:txBody>
      </p:sp>
      <p:sp>
        <p:nvSpPr>
          <p:cNvPr id="4" name="Slide Number Placeholder 3"/>
          <p:cNvSpPr>
            <a:spLocks noGrp="1"/>
          </p:cNvSpPr>
          <p:nvPr>
            <p:ph type="sldNum" sz="quarter" idx="10"/>
          </p:nvPr>
        </p:nvSpPr>
        <p:spPr/>
        <p:txBody>
          <a:bodyPr/>
          <a:lstStyle/>
          <a:p>
            <a:fld id="{CB7B8C2C-014F-42D3-A6DE-E3F1F53CAF70}" type="slidenum">
              <a:rPr lang="en-AU" smtClean="0">
                <a:solidFill>
                  <a:prstClr val="black"/>
                </a:solidFill>
              </a:rPr>
              <a:pPr/>
              <a:t>8</a:t>
            </a:fld>
            <a:endParaRPr lang="en-AU">
              <a:solidFill>
                <a:prstClr val="black"/>
              </a:solidFill>
            </a:endParaRPr>
          </a:p>
        </p:txBody>
      </p:sp>
    </p:spTree>
    <p:extLst>
      <p:ext uri="{BB962C8B-B14F-4D97-AF65-F5344CB8AC3E}">
        <p14:creationId xmlns:p14="http://schemas.microsoft.com/office/powerpoint/2010/main" val="1405267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4538"/>
            <a:ext cx="5381625" cy="3727450"/>
          </a:xfrm>
        </p:spPr>
      </p:sp>
      <p:sp>
        <p:nvSpPr>
          <p:cNvPr id="3" name="Notes Placeholder 2"/>
          <p:cNvSpPr>
            <a:spLocks noGrp="1"/>
          </p:cNvSpPr>
          <p:nvPr>
            <p:ph type="body" idx="1"/>
          </p:nvPr>
        </p:nvSpPr>
        <p:spPr/>
        <p:txBody>
          <a:bodyPr/>
          <a:lstStyle/>
          <a:p>
            <a:r>
              <a:rPr lang="en-AU" dirty="0"/>
              <a:t>Title:</a:t>
            </a:r>
            <a:r>
              <a:rPr lang="en-AU" baseline="0" dirty="0"/>
              <a:t> Legislation locks in indexation rates that are too high</a:t>
            </a:r>
          </a:p>
          <a:p>
            <a:endParaRPr lang="en-AU" baseline="0" dirty="0"/>
          </a:p>
          <a:p>
            <a:r>
              <a:rPr lang="en-AU" baseline="0" dirty="0"/>
              <a:t>Chart: Funding per student for a school at 100% of SRS ($thousands)</a:t>
            </a:r>
          </a:p>
          <a:p>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Source: </a:t>
            </a:r>
            <a:r>
              <a:rPr lang="en-AU" dirty="0"/>
              <a:t>Grattan school funding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tx1"/>
              </a:solidFill>
            </a:endParaRPr>
          </a:p>
          <a:p>
            <a:r>
              <a:rPr lang="en-AU" dirty="0"/>
              <a:t>Notes: </a:t>
            </a:r>
          </a:p>
          <a:p>
            <a:r>
              <a:rPr lang="en-AU" dirty="0"/>
              <a:t>*Projected Education Wage Price Index of 2.5% is based on Grattan assumptions based on current CPI and WPI. </a:t>
            </a:r>
          </a:p>
          <a:p>
            <a:r>
              <a:rPr lang="en-AU" dirty="0"/>
              <a:t>**Chart is based on a school at 100% of SRS (where funding per student is $10,000 per student using 2016 data)</a:t>
            </a:r>
          </a:p>
          <a:p>
            <a:r>
              <a:rPr lang="en-AU" dirty="0"/>
              <a:t>1. Under the Education Reform Act (2013) , funding for schools below SRS is indexed at 4.7%, at SRS at 3.6%, and above SRS at 3%. </a:t>
            </a:r>
          </a:p>
          <a:p>
            <a:endParaRPr lang="en-AU" dirty="0"/>
          </a:p>
        </p:txBody>
      </p:sp>
      <p:sp>
        <p:nvSpPr>
          <p:cNvPr id="4" name="Slide Number Placeholder 3"/>
          <p:cNvSpPr>
            <a:spLocks noGrp="1"/>
          </p:cNvSpPr>
          <p:nvPr>
            <p:ph type="sldNum" sz="quarter" idx="10"/>
          </p:nvPr>
        </p:nvSpPr>
        <p:spPr/>
        <p:txBody>
          <a:bodyPr/>
          <a:lstStyle/>
          <a:p>
            <a:fld id="{CB7B8C2C-014F-42D3-A6DE-E3F1F53CAF70}" type="slidenum">
              <a:rPr lang="en-AU" smtClean="0"/>
              <a:t>9</a:t>
            </a:fld>
            <a:endParaRPr lang="en-AU"/>
          </a:p>
        </p:txBody>
      </p:sp>
    </p:spTree>
    <p:extLst>
      <p:ext uri="{BB962C8B-B14F-4D97-AF65-F5344CB8AC3E}">
        <p14:creationId xmlns:p14="http://schemas.microsoft.com/office/powerpoint/2010/main" val="996149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3" y="3207150"/>
            <a:ext cx="7345362" cy="615553"/>
          </a:xfrm>
        </p:spPr>
        <p:txBody>
          <a:bodyPr/>
          <a:lstStyle>
            <a:lvl1pPr algn="r">
              <a:defRPr sz="4000"/>
            </a:lvl1pPr>
          </a:lstStyle>
          <a:p>
            <a:r>
              <a:rPr lang="en-AU"/>
              <a:t>Click to edit Master title style</a:t>
            </a:r>
          </a:p>
        </p:txBody>
      </p:sp>
      <p:sp>
        <p:nvSpPr>
          <p:cNvPr id="133123" name="Rectangle 3"/>
          <p:cNvSpPr>
            <a:spLocks noGrp="1" noChangeArrowheads="1"/>
          </p:cNvSpPr>
          <p:nvPr>
            <p:ph type="subTitle" idx="1"/>
          </p:nvPr>
        </p:nvSpPr>
        <p:spPr>
          <a:xfrm>
            <a:off x="1928813" y="4105275"/>
            <a:ext cx="7345362" cy="369332"/>
          </a:xfrm>
        </p:spPr>
        <p:txBody>
          <a:bodyPr/>
          <a:lstStyle>
            <a:lvl1pPr algn="r">
              <a:defRPr sz="2400"/>
            </a:lvl1pPr>
          </a:lstStyle>
          <a:p>
            <a:r>
              <a:rPr lang="en-AU"/>
              <a:t>Click to edit Master subtitle style</a:t>
            </a:r>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pPr/>
              <a:t>‹#›</a:t>
            </a:fld>
            <a:endParaRPr lang="en-US"/>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7"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04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273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699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5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75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408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23"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23" y="4105285"/>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latin typeface="Arial"/>
              <a:ea typeface="ＭＳ Ｐゴシック"/>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latin typeface="Arial"/>
              <a:ea typeface="ＭＳ Ｐゴシック"/>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latin typeface="Arial"/>
                <a:ea typeface="ＭＳ Ｐゴシック"/>
              </a:rPr>
              <a:pPr/>
              <a:t>‹#›</a:t>
            </a:fld>
            <a:endParaRPr lang="en-US">
              <a:solidFill>
                <a:srgbClr val="000000"/>
              </a:solidFill>
              <a:latin typeface="Arial"/>
              <a:ea typeface="ＭＳ Ｐゴシック"/>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43" y="981075"/>
            <a:ext cx="4249738" cy="1081088"/>
          </a:xfrm>
          <a:prstGeom prst="rect">
            <a:avLst/>
          </a:prstGeom>
          <a:noFill/>
        </p:spPr>
      </p:pic>
    </p:spTree>
    <p:extLst>
      <p:ext uri="{BB962C8B-B14F-4D97-AF65-F5344CB8AC3E}">
        <p14:creationId xmlns:p14="http://schemas.microsoft.com/office/powerpoint/2010/main" val="726734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019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300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55"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56"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7" y="6261100"/>
            <a:ext cx="8188324" cy="476250"/>
          </a:xfrm>
          <a:prstGeom prst="rect">
            <a:avLst/>
          </a:prstGeom>
          <a:ln/>
        </p:spPr>
        <p:txBody>
          <a:bodyPr/>
          <a:lstStyle>
            <a:lvl1pPr>
              <a:defRPr/>
            </a:lvl1pPr>
          </a:lstStyle>
          <a:p>
            <a:pPr>
              <a:defRPr/>
            </a:pPr>
            <a:endParaRPr lang="en-US">
              <a:solidFill>
                <a:srgbClr val="000000"/>
              </a:solidFill>
              <a:latin typeface="Arial"/>
              <a:ea typeface="ＭＳ Ｐゴシック"/>
            </a:endParaRPr>
          </a:p>
        </p:txBody>
      </p:sp>
    </p:spTree>
    <p:extLst>
      <p:ext uri="{BB962C8B-B14F-4D97-AF65-F5344CB8AC3E}">
        <p14:creationId xmlns:p14="http://schemas.microsoft.com/office/powerpoint/2010/main" val="80859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162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42"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21880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628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13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108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344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807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677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55"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56"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7" y="6261100"/>
            <a:ext cx="8188324" cy="476250"/>
          </a:xfrm>
          <a:prstGeom prst="rect">
            <a:avLst/>
          </a:prstGeom>
          <a:ln/>
        </p:spPr>
        <p:txBody>
          <a:bodyPr/>
          <a:lstStyle>
            <a:lvl1pPr>
              <a:defRPr/>
            </a:lvl1pPr>
          </a:lstStyle>
          <a:p>
            <a:pPr>
              <a:defRPr/>
            </a:pPr>
            <a:endParaRPr lang="en-US">
              <a:solidFill>
                <a:srgbClr val="000000"/>
              </a:solidFill>
              <a:latin typeface="Arial"/>
              <a:ea typeface="ＭＳ Ｐゴシック"/>
            </a:endParaRPr>
          </a:p>
        </p:txBody>
      </p:sp>
    </p:spTree>
    <p:extLst>
      <p:ext uri="{BB962C8B-B14F-4D97-AF65-F5344CB8AC3E}">
        <p14:creationId xmlns:p14="http://schemas.microsoft.com/office/powerpoint/2010/main" val="1184076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1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0896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42"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227818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944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3854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9649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4754" y="642950"/>
            <a:ext cx="6913563" cy="274637"/>
          </a:xfrm>
          <a:prstGeom prst="rect">
            <a:avLst/>
          </a:prstGeom>
        </p:spPr>
        <p:txBody>
          <a:bodyPr/>
          <a:lstStyle>
            <a:lvl1pPr>
              <a:defRPr/>
            </a:lvl1pPr>
          </a:lstStyle>
          <a:p>
            <a:r>
              <a:rPr lang="en-US" dirty="0"/>
              <a:t>Stack</a:t>
            </a:r>
            <a:endParaRPr lang="en-AU" dirty="0"/>
          </a:p>
        </p:txBody>
      </p:sp>
    </p:spTree>
    <p:extLst>
      <p:ext uri="{BB962C8B-B14F-4D97-AF65-F5344CB8AC3E}">
        <p14:creationId xmlns:p14="http://schemas.microsoft.com/office/powerpoint/2010/main" val="2344728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23" y="3213101"/>
            <a:ext cx="7345363" cy="609600"/>
          </a:xfrm>
          <a:prstGeom prst="rect">
            <a:avLst/>
          </a:prstGeom>
        </p:spPr>
        <p:txBody>
          <a:bodyPr/>
          <a:lstStyle>
            <a:lvl1pPr algn="r">
              <a:defRPr sz="4000"/>
            </a:lvl1pPr>
          </a:lstStyle>
          <a:p>
            <a:r>
              <a:rPr lang="en-US" dirty="0"/>
              <a:t>Click to edit Master title style</a:t>
            </a:r>
            <a:endParaRPr lang="en-AU" dirty="0"/>
          </a:p>
        </p:txBody>
      </p:sp>
      <p:sp>
        <p:nvSpPr>
          <p:cNvPr id="133123" name="Rectangle 3"/>
          <p:cNvSpPr>
            <a:spLocks noGrp="1" noChangeArrowheads="1"/>
          </p:cNvSpPr>
          <p:nvPr>
            <p:ph type="subTitle" idx="1"/>
          </p:nvPr>
        </p:nvSpPr>
        <p:spPr>
          <a:xfrm>
            <a:off x="1928823" y="4105284"/>
            <a:ext cx="7345363" cy="365125"/>
          </a:xfrm>
          <a:prstGeom prst="rect">
            <a:avLst/>
          </a:prstGeom>
        </p:spPr>
        <p:txBody>
          <a:bodyPr/>
          <a:lstStyle>
            <a:lvl1pPr algn="r">
              <a:defRPr sz="2400"/>
            </a:lvl1pPr>
          </a:lstStyle>
          <a:p>
            <a:r>
              <a:rPr lang="en-US" dirty="0"/>
              <a:t>Click to edit Master subtitle style</a:t>
            </a:r>
            <a:endParaRPr lang="en-AU" dirty="0"/>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dirty="0">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atin typeface="+mn-lt"/>
              </a:defRPr>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42" y="981075"/>
            <a:ext cx="4249738" cy="1081088"/>
          </a:xfrm>
          <a:prstGeom prst="rect">
            <a:avLst/>
          </a:prstGeom>
          <a:noFill/>
        </p:spPr>
      </p:pic>
    </p:spTree>
    <p:extLst>
      <p:ext uri="{BB962C8B-B14F-4D97-AF65-F5344CB8AC3E}">
        <p14:creationId xmlns:p14="http://schemas.microsoft.com/office/powerpoint/2010/main" val="2678685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81799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51"/>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7"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4105904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AU"/>
          </a:p>
        </p:txBody>
      </p:sp>
      <p:sp>
        <p:nvSpPr>
          <p:cNvPr id="3" name="Subtitle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7730378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2310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0896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AU"/>
          </a:p>
        </p:txBody>
      </p:sp>
      <p:sp>
        <p:nvSpPr>
          <p:cNvPr id="3" name="Text Placeholder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4398714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1402656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0579383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6768686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5589082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AU"/>
          </a:p>
        </p:txBody>
      </p:sp>
      <p:sp>
        <p:nvSpPr>
          <p:cNvPr id="3" name="Content Placeholder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687742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AU"/>
          </a:p>
        </p:txBody>
      </p:sp>
      <p:sp>
        <p:nvSpPr>
          <p:cNvPr id="3" name="Picture Placeholder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AU"/>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241727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9143509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BCE7E33-D9C1-4CC7-BB6F-4CBE40DE17E0}" type="datetimeFigureOut">
              <a:rPr lang="en-AU" smtClean="0">
                <a:solidFill>
                  <a:prstClr val="black">
                    <a:tint val="75000"/>
                  </a:prstClr>
                </a:solidFill>
              </a:rPr>
              <a:pPr/>
              <a:t>9/12/2016</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ADB4823-3568-4CD5-A1D8-3FDA0049E1C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6913611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08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60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02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p:spPr>
        <p:txBody>
          <a:bodyPr/>
          <a:lstStyle>
            <a:lvl1pPr>
              <a:defRPr/>
            </a:lvl1pPr>
          </a:lstStyle>
          <a:p>
            <a:pPr lvl="0"/>
            <a:r>
              <a:rPr lang="en-AU"/>
              <a:t>stuff</a:t>
            </a:r>
          </a:p>
        </p:txBody>
      </p:sp>
    </p:spTree>
    <p:extLst>
      <p:ext uri="{BB962C8B-B14F-4D97-AF65-F5344CB8AC3E}">
        <p14:creationId xmlns:p14="http://schemas.microsoft.com/office/powerpoint/2010/main" val="235561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3" y="3207150"/>
            <a:ext cx="7345362" cy="615553"/>
          </a:xfrm>
        </p:spPr>
        <p:txBody>
          <a:bodyPr/>
          <a:lstStyle>
            <a:lvl1pPr algn="r">
              <a:defRPr sz="4000"/>
            </a:lvl1pPr>
          </a:lstStyle>
          <a:p>
            <a:r>
              <a:rPr lang="en-AU"/>
              <a:t>Click to edit Master title style</a:t>
            </a:r>
          </a:p>
        </p:txBody>
      </p:sp>
      <p:sp>
        <p:nvSpPr>
          <p:cNvPr id="133123" name="Rectangle 3"/>
          <p:cNvSpPr>
            <a:spLocks noGrp="1" noChangeArrowheads="1"/>
          </p:cNvSpPr>
          <p:nvPr>
            <p:ph type="subTitle" idx="1"/>
          </p:nvPr>
        </p:nvSpPr>
        <p:spPr>
          <a:xfrm>
            <a:off x="1928813" y="4105275"/>
            <a:ext cx="7345362" cy="369332"/>
          </a:xfrm>
        </p:spPr>
        <p:txBody>
          <a:bodyPr/>
          <a:lstStyle>
            <a:lvl1pPr algn="r">
              <a:defRPr sz="2400"/>
            </a:lvl1pPr>
          </a:lstStyle>
          <a:p>
            <a:r>
              <a:rPr lang="en-AU"/>
              <a:t>Click to edit Master subtitle style</a:t>
            </a:r>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7" cy="1081088"/>
          </a:xfrm>
          <a:prstGeom prst="rect">
            <a:avLst/>
          </a:prstGeom>
          <a:noFill/>
        </p:spPr>
      </p:pic>
    </p:spTree>
    <p:extLst>
      <p:ext uri="{BB962C8B-B14F-4D97-AF65-F5344CB8AC3E}">
        <p14:creationId xmlns:p14="http://schemas.microsoft.com/office/powerpoint/2010/main" val="288011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heme" Target="../theme/theme3.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1829" y="642946"/>
            <a:ext cx="6913563" cy="27463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AU" dirty="0"/>
              <a:t>Click to edit Master title style</a:t>
            </a:r>
            <a:endParaRPr lang="en-US" dirty="0"/>
          </a:p>
        </p:txBody>
      </p:sp>
      <p:sp>
        <p:nvSpPr>
          <p:cNvPr id="1027" name="Rectangle 3"/>
          <p:cNvSpPr>
            <a:spLocks noGrp="1" noChangeArrowheads="1"/>
          </p:cNvSpPr>
          <p:nvPr>
            <p:ph type="body" idx="1"/>
          </p:nvPr>
        </p:nvSpPr>
        <p:spPr bwMode="auto">
          <a:xfrm>
            <a:off x="631825" y="1076326"/>
            <a:ext cx="8642350" cy="92333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AU"/>
              <a:t>Heading </a:t>
            </a:r>
            <a:endParaRPr lang="en-US"/>
          </a:p>
          <a:p>
            <a:pPr lvl="1"/>
            <a:r>
              <a:rPr lang="en-US"/>
              <a:t>First bullet</a:t>
            </a:r>
          </a:p>
          <a:p>
            <a:pPr lvl="2"/>
            <a:r>
              <a:rPr lang="en-US"/>
              <a:t>Second level</a:t>
            </a:r>
          </a:p>
          <a:p>
            <a:pPr lvl="3"/>
            <a:r>
              <a:rPr lang="en-US"/>
              <a:t>Third level</a:t>
            </a:r>
          </a:p>
          <a:p>
            <a:pPr lvl="4"/>
            <a:r>
              <a:rPr lang="en-US"/>
              <a:t>Fourth level</a:t>
            </a:r>
          </a:p>
        </p:txBody>
      </p:sp>
      <p:sp>
        <p:nvSpPr>
          <p:cNvPr id="1031" name="Line 7"/>
          <p:cNvSpPr>
            <a:spLocks noChangeShapeType="1"/>
          </p:cNvSpPr>
          <p:nvPr/>
        </p:nvSpPr>
        <p:spPr bwMode="auto">
          <a:xfrm>
            <a:off x="631825" y="984250"/>
            <a:ext cx="8642350" cy="0"/>
          </a:xfrm>
          <a:prstGeom prst="line">
            <a:avLst/>
          </a:prstGeom>
          <a:noFill/>
          <a:ln w="19050">
            <a:solidFill>
              <a:schemeClr val="accent5"/>
            </a:solidFill>
            <a:round/>
            <a:headEnd/>
            <a:tailEnd/>
          </a:ln>
          <a:effectLst/>
        </p:spPr>
        <p:txBody>
          <a:bodyPr/>
          <a:lstStyle/>
          <a:p>
            <a:endParaRPr lang="en-AU"/>
          </a:p>
        </p:txBody>
      </p:sp>
      <p:pic>
        <p:nvPicPr>
          <p:cNvPr id="1032" name="Picture 8" descr="GrattanLogo"/>
          <p:cNvPicPr>
            <a:picLocks noChangeAspect="1" noChangeArrowheads="1"/>
          </p:cNvPicPr>
          <p:nvPr/>
        </p:nvPicPr>
        <p:blipFill>
          <a:blip r:embed="rId10" cstate="print"/>
          <a:srcRect/>
          <a:stretch>
            <a:fillRect/>
          </a:stretch>
        </p:blipFill>
        <p:spPr bwMode="auto">
          <a:xfrm>
            <a:off x="7715251" y="333376"/>
            <a:ext cx="1558925" cy="396875"/>
          </a:xfrm>
          <a:prstGeom prst="rect">
            <a:avLst/>
          </a:prstGeom>
          <a:noFill/>
        </p:spPr>
      </p:pic>
      <p:sp>
        <p:nvSpPr>
          <p:cNvPr id="8" name="TextBox 7"/>
          <p:cNvSpPr txBox="1"/>
          <p:nvPr/>
        </p:nvSpPr>
        <p:spPr>
          <a:xfrm>
            <a:off x="8489659" y="6476301"/>
            <a:ext cx="872454" cy="261610"/>
          </a:xfrm>
          <a:prstGeom prst="rect">
            <a:avLst/>
          </a:prstGeom>
          <a:noFill/>
        </p:spPr>
        <p:txBody>
          <a:bodyPr wrap="square" rtlCol="0">
            <a:spAutoFit/>
          </a:bodyPr>
          <a:lstStyle/>
          <a:p>
            <a:pPr algn="r"/>
            <a:fld id="{E232749A-1F16-48E7-8C9C-B29AF4C40EC4}" type="slidenum">
              <a:rPr lang="en-US" sz="1100" i="0" smtClean="0"/>
              <a:pPr algn="r"/>
              <a:t>‹#›</a:t>
            </a:fld>
            <a:endParaRPr lang="en-US" sz="1100" i="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96" r:id="rId6"/>
    <p:sldLayoutId id="2147483717" r:id="rId7"/>
    <p:sldLayoutId id="2147483718" r:id="rId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1829" y="642946"/>
            <a:ext cx="6913563" cy="27463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AU" dirty="0"/>
              <a:t>Click to edit Master title style</a:t>
            </a:r>
            <a:endParaRPr lang="en-US" dirty="0"/>
          </a:p>
        </p:txBody>
      </p:sp>
      <p:sp>
        <p:nvSpPr>
          <p:cNvPr id="1027" name="Rectangle 3"/>
          <p:cNvSpPr>
            <a:spLocks noGrp="1" noChangeArrowheads="1"/>
          </p:cNvSpPr>
          <p:nvPr>
            <p:ph type="body" idx="1"/>
          </p:nvPr>
        </p:nvSpPr>
        <p:spPr bwMode="auto">
          <a:xfrm>
            <a:off x="631825" y="1076326"/>
            <a:ext cx="8642350" cy="92333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AU"/>
              <a:t>Heading </a:t>
            </a:r>
            <a:endParaRPr lang="en-US"/>
          </a:p>
          <a:p>
            <a:pPr lvl="1"/>
            <a:r>
              <a:rPr lang="en-US"/>
              <a:t>First bullet</a:t>
            </a:r>
          </a:p>
          <a:p>
            <a:pPr lvl="2"/>
            <a:r>
              <a:rPr lang="en-US"/>
              <a:t>Second level</a:t>
            </a:r>
          </a:p>
          <a:p>
            <a:pPr lvl="3"/>
            <a:r>
              <a:rPr lang="en-US"/>
              <a:t>Third level</a:t>
            </a:r>
          </a:p>
          <a:p>
            <a:pPr lvl="4"/>
            <a:r>
              <a:rPr lang="en-US"/>
              <a:t>Fourth level</a:t>
            </a:r>
          </a:p>
        </p:txBody>
      </p:sp>
      <p:sp>
        <p:nvSpPr>
          <p:cNvPr id="1031" name="Line 7"/>
          <p:cNvSpPr>
            <a:spLocks noChangeShapeType="1"/>
          </p:cNvSpPr>
          <p:nvPr/>
        </p:nvSpPr>
        <p:spPr bwMode="auto">
          <a:xfrm>
            <a:off x="631825" y="984250"/>
            <a:ext cx="8642350" cy="0"/>
          </a:xfrm>
          <a:prstGeom prst="line">
            <a:avLst/>
          </a:prstGeom>
          <a:noFill/>
          <a:ln w="19050">
            <a:solidFill>
              <a:schemeClr val="accent5"/>
            </a:solidFill>
            <a:round/>
            <a:headEnd/>
            <a:tailEnd/>
          </a:ln>
          <a:effectLst/>
        </p:spPr>
        <p:txBody>
          <a:bodyPr/>
          <a:lstStyle/>
          <a:p>
            <a:endParaRPr lang="en-AU">
              <a:solidFill>
                <a:srgbClr val="000000"/>
              </a:solidFill>
            </a:endParaRPr>
          </a:p>
        </p:txBody>
      </p:sp>
      <p:pic>
        <p:nvPicPr>
          <p:cNvPr id="1032" name="Picture 8" descr="GrattanLogo"/>
          <p:cNvPicPr>
            <a:picLocks noChangeAspect="1" noChangeArrowheads="1"/>
          </p:cNvPicPr>
          <p:nvPr/>
        </p:nvPicPr>
        <p:blipFill>
          <a:blip r:embed="rId9" cstate="print"/>
          <a:srcRect/>
          <a:stretch>
            <a:fillRect/>
          </a:stretch>
        </p:blipFill>
        <p:spPr bwMode="auto">
          <a:xfrm>
            <a:off x="7715251" y="333376"/>
            <a:ext cx="1558925" cy="396875"/>
          </a:xfrm>
          <a:prstGeom prst="rect">
            <a:avLst/>
          </a:prstGeom>
          <a:noFill/>
        </p:spPr>
      </p:pic>
      <p:sp>
        <p:nvSpPr>
          <p:cNvPr id="8" name="TextBox 7"/>
          <p:cNvSpPr txBox="1"/>
          <p:nvPr/>
        </p:nvSpPr>
        <p:spPr>
          <a:xfrm>
            <a:off x="8489659" y="6476301"/>
            <a:ext cx="872454" cy="261610"/>
          </a:xfrm>
          <a:prstGeom prst="rect">
            <a:avLst/>
          </a:prstGeom>
          <a:noFill/>
        </p:spPr>
        <p:txBody>
          <a:bodyPr wrap="square" rtlCol="0">
            <a:spAutoFit/>
          </a:bodyPr>
          <a:lstStyle/>
          <a:p>
            <a:pPr algn="r"/>
            <a:fld id="{E232749A-1F16-48E7-8C9C-B29AF4C40EC4}" type="slidenum">
              <a:rPr lang="en-US" sz="1100" smtClean="0">
                <a:solidFill>
                  <a:srgbClr val="000000"/>
                </a:solidFill>
              </a:rPr>
              <a:pPr algn="r"/>
              <a:t>‹#›</a:t>
            </a:fld>
            <a:endParaRPr lang="en-US" sz="1100" dirty="0">
              <a:solidFill>
                <a:srgbClr val="000000"/>
              </a:solidFill>
            </a:endParaRPr>
          </a:p>
        </p:txBody>
      </p:sp>
    </p:spTree>
    <p:extLst>
      <p:ext uri="{BB962C8B-B14F-4D97-AF65-F5344CB8AC3E}">
        <p14:creationId xmlns:p14="http://schemas.microsoft.com/office/powerpoint/2010/main" val="284489021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77680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7686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pPr eaLnBrk="1" fontAlgn="auto" hangingPunct="1">
              <a:spcBef>
                <a:spcPts val="0"/>
              </a:spcBef>
              <a:spcAft>
                <a:spcPts val="0"/>
              </a:spcAft>
            </a:pPr>
            <a:fld id="{8BCE7E33-D9C1-4CC7-BB6F-4CBE40DE17E0}" type="datetimeFigureOut">
              <a:rPr lang="en-AU" smtClean="0">
                <a:solidFill>
                  <a:prstClr val="black">
                    <a:tint val="75000"/>
                  </a:prstClr>
                </a:solidFill>
                <a:latin typeface="Calibri" panose="020F0502020204030204"/>
                <a:ea typeface="+mn-ea"/>
              </a:rPr>
              <a:pPr eaLnBrk="1" fontAlgn="auto" hangingPunct="1">
                <a:spcBef>
                  <a:spcPts val="0"/>
                </a:spcBef>
                <a:spcAft>
                  <a:spcPts val="0"/>
                </a:spcAft>
              </a:pPr>
              <a:t>9/12/2016</a:t>
            </a:fld>
            <a:endParaRPr lang="en-AU">
              <a:solidFill>
                <a:prstClr val="black">
                  <a:tint val="75000"/>
                </a:prstClr>
              </a:solidFill>
              <a:latin typeface="Calibri" panose="020F0502020204030204"/>
              <a:ea typeface="+mn-ea"/>
            </a:endParaRPr>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pPr eaLnBrk="1" fontAlgn="auto" hangingPunct="1">
              <a:spcBef>
                <a:spcPts val="0"/>
              </a:spcBef>
              <a:spcAft>
                <a:spcPts val="0"/>
              </a:spcAft>
            </a:pPr>
            <a:endParaRPr lang="en-AU">
              <a:solidFill>
                <a:prstClr val="black">
                  <a:tint val="75000"/>
                </a:prstClr>
              </a:solidFill>
              <a:latin typeface="Calibri" panose="020F0502020204030204"/>
              <a:ea typeface="+mn-ea"/>
            </a:endParaRPr>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pPr eaLnBrk="1" fontAlgn="auto" hangingPunct="1">
              <a:spcBef>
                <a:spcPts val="0"/>
              </a:spcBef>
              <a:spcAft>
                <a:spcPts val="0"/>
              </a:spcAft>
            </a:pPr>
            <a:fld id="{2ADB4823-3568-4CD5-A1D8-3FDA0049E1C2}" type="slidenum">
              <a:rPr lang="en-AU" smtClean="0">
                <a:solidFill>
                  <a:prstClr val="black">
                    <a:tint val="75000"/>
                  </a:prstClr>
                </a:solidFill>
                <a:latin typeface="Calibri" panose="020F0502020204030204"/>
                <a:ea typeface="+mn-ea"/>
              </a:rPr>
              <a:pPr eaLnBrk="1" fontAlgn="auto" hangingPunct="1">
                <a:spcBef>
                  <a:spcPts val="0"/>
                </a:spcBef>
                <a:spcAft>
                  <a:spcPts val="0"/>
                </a:spcAft>
              </a:pPr>
              <a:t>‹#›</a:t>
            </a:fld>
            <a:endParaRPr lang="en-AU">
              <a:solidFill>
                <a:prstClr val="black">
                  <a:tint val="75000"/>
                </a:prstClr>
              </a:solidFill>
              <a:latin typeface="Calibri" panose="020F0502020204030204"/>
              <a:ea typeface="+mn-ea"/>
            </a:endParaRPr>
          </a:p>
        </p:txBody>
      </p:sp>
    </p:spTree>
    <p:extLst>
      <p:ext uri="{BB962C8B-B14F-4D97-AF65-F5344CB8AC3E}">
        <p14:creationId xmlns:p14="http://schemas.microsoft.com/office/powerpoint/2010/main" val="28635674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chart" Target="../charts/char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1.xml"/><Relationship Id="rId1" Type="http://schemas.openxmlformats.org/officeDocument/2006/relationships/slideLayout" Target="../slideLayouts/slideLayout36.xml"/><Relationship Id="rId5" Type="http://schemas.openxmlformats.org/officeDocument/2006/relationships/chart" Target="../charts/chart23.xml"/><Relationship Id="rId4" Type="http://schemas.openxmlformats.org/officeDocument/2006/relationships/chart" Target="../charts/chart22.xml"/></Relationships>
</file>

<file path=ppt/slides/_rels/slide2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1689810480"/>
              </p:ext>
            </p:extLst>
          </p:nvPr>
        </p:nvGraphicFramePr>
        <p:xfrm>
          <a:off x="-228596" y="-76200"/>
          <a:ext cx="9707463"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7292389" y="5973215"/>
            <a:ext cx="2529539" cy="430887"/>
          </a:xfrm>
          <a:prstGeom prst="rect">
            <a:avLst/>
          </a:prstGeom>
          <a:noFill/>
        </p:spPr>
        <p:txBody>
          <a:bodyPr wrap="none" lIns="0" rIns="0" rtlCol="0">
            <a:spAutoFit/>
          </a:bodyPr>
          <a:lstStyle/>
          <a:p>
            <a:r>
              <a:rPr lang="en-AU" sz="2200" b="1" dirty="0">
                <a:solidFill>
                  <a:schemeClr val="accent2"/>
                </a:solidFill>
              </a:rPr>
              <a:t>Public expenditure</a:t>
            </a:r>
          </a:p>
        </p:txBody>
      </p:sp>
      <p:sp>
        <p:nvSpPr>
          <p:cNvPr id="10" name="TextBox 9"/>
          <p:cNvSpPr txBox="1"/>
          <p:nvPr/>
        </p:nvSpPr>
        <p:spPr>
          <a:xfrm>
            <a:off x="7292393" y="3137356"/>
            <a:ext cx="2622513" cy="430887"/>
          </a:xfrm>
          <a:prstGeom prst="rect">
            <a:avLst/>
          </a:prstGeom>
          <a:noFill/>
        </p:spPr>
        <p:txBody>
          <a:bodyPr wrap="none" lIns="0" rIns="0" rtlCol="0">
            <a:spAutoFit/>
          </a:bodyPr>
          <a:lstStyle/>
          <a:p>
            <a:r>
              <a:rPr lang="en-AU" sz="2200" b="1" dirty="0">
                <a:solidFill>
                  <a:schemeClr val="accent3"/>
                </a:solidFill>
              </a:rPr>
              <a:t>Private expenditure</a:t>
            </a:r>
          </a:p>
        </p:txBody>
      </p:sp>
      <p:cxnSp>
        <p:nvCxnSpPr>
          <p:cNvPr id="12" name="Straight Connector 11"/>
          <p:cNvCxnSpPr/>
          <p:nvPr/>
        </p:nvCxnSpPr>
        <p:spPr bwMode="auto">
          <a:xfrm>
            <a:off x="399142" y="2116170"/>
            <a:ext cx="6840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407611" y="1750225"/>
            <a:ext cx="6840000" cy="1"/>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15" name="TextBox 14"/>
          <p:cNvSpPr txBox="1"/>
          <p:nvPr/>
        </p:nvSpPr>
        <p:spPr>
          <a:xfrm>
            <a:off x="5843275" y="1360149"/>
            <a:ext cx="3978653" cy="430887"/>
          </a:xfrm>
          <a:prstGeom prst="rect">
            <a:avLst/>
          </a:prstGeom>
          <a:noFill/>
        </p:spPr>
        <p:txBody>
          <a:bodyPr wrap="none" lIns="0" rIns="0" rtlCol="0">
            <a:spAutoFit/>
          </a:bodyPr>
          <a:lstStyle/>
          <a:p>
            <a:r>
              <a:rPr lang="en-AU" sz="2200" dirty="0"/>
              <a:t>OECD average: public + private</a:t>
            </a:r>
          </a:p>
        </p:txBody>
      </p:sp>
      <p:sp>
        <p:nvSpPr>
          <p:cNvPr id="11" name="TextBox 10"/>
          <p:cNvSpPr txBox="1"/>
          <p:nvPr/>
        </p:nvSpPr>
        <p:spPr>
          <a:xfrm>
            <a:off x="3444653" y="528364"/>
            <a:ext cx="1208664" cy="338554"/>
          </a:xfrm>
          <a:prstGeom prst="rect">
            <a:avLst/>
          </a:prstGeom>
          <a:noFill/>
        </p:spPr>
        <p:txBody>
          <a:bodyPr wrap="none" lIns="0" tIns="0" rIns="0" bIns="0" rtlCol="0">
            <a:spAutoFit/>
          </a:bodyPr>
          <a:lstStyle/>
          <a:p>
            <a:pPr algn="ctr"/>
            <a:r>
              <a:rPr lang="en-AU" sz="2200" b="1" dirty="0">
                <a:solidFill>
                  <a:schemeClr val="bg2"/>
                </a:solidFill>
              </a:rPr>
              <a:t>Australia</a:t>
            </a:r>
          </a:p>
        </p:txBody>
      </p:sp>
      <p:cxnSp>
        <p:nvCxnSpPr>
          <p:cNvPr id="5" name="Straight Connector 4"/>
          <p:cNvCxnSpPr/>
          <p:nvPr/>
        </p:nvCxnSpPr>
        <p:spPr bwMode="auto">
          <a:xfrm flipH="1">
            <a:off x="4049440" y="863284"/>
            <a:ext cx="1" cy="54253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extBox 1"/>
          <p:cNvSpPr txBox="1"/>
          <p:nvPr/>
        </p:nvSpPr>
        <p:spPr>
          <a:xfrm>
            <a:off x="2801163" y="6419655"/>
            <a:ext cx="2101537" cy="430887"/>
          </a:xfrm>
          <a:prstGeom prst="rect">
            <a:avLst/>
          </a:prstGeom>
          <a:noFill/>
        </p:spPr>
        <p:txBody>
          <a:bodyPr wrap="none" lIns="0" rIns="0" rtlCol="0">
            <a:spAutoFit/>
          </a:bodyPr>
          <a:lstStyle/>
          <a:p>
            <a:r>
              <a:rPr lang="en-AU" sz="2200" dirty="0"/>
              <a:t>OECD Countries</a:t>
            </a:r>
          </a:p>
        </p:txBody>
      </p:sp>
      <p:sp>
        <p:nvSpPr>
          <p:cNvPr id="13" name="TextBox 12"/>
          <p:cNvSpPr txBox="1"/>
          <p:nvPr/>
        </p:nvSpPr>
        <p:spPr>
          <a:xfrm>
            <a:off x="5846130" y="1746824"/>
            <a:ext cx="2808461" cy="430887"/>
          </a:xfrm>
          <a:prstGeom prst="rect">
            <a:avLst/>
          </a:prstGeom>
          <a:noFill/>
        </p:spPr>
        <p:txBody>
          <a:bodyPr wrap="none" lIns="0" tIns="36000" rIns="0" rtlCol="0">
            <a:spAutoFit/>
          </a:bodyPr>
          <a:lstStyle/>
          <a:p>
            <a:r>
              <a:rPr lang="en-AU" sz="2200" dirty="0"/>
              <a:t>OECD average: public</a:t>
            </a:r>
          </a:p>
        </p:txBody>
      </p:sp>
    </p:spTree>
    <p:extLst>
      <p:ext uri="{BB962C8B-B14F-4D97-AF65-F5344CB8AC3E}">
        <p14:creationId xmlns:p14="http://schemas.microsoft.com/office/powerpoint/2010/main" val="341971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612267359"/>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305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6187" y="-63831"/>
            <a:ext cx="10116766" cy="6569134"/>
            <a:chOff x="-136187" y="-63831"/>
            <a:chExt cx="10116766" cy="7023369"/>
          </a:xfrm>
        </p:grpSpPr>
        <p:graphicFrame>
          <p:nvGraphicFramePr>
            <p:cNvPr id="16" name="Chart 15"/>
            <p:cNvGraphicFramePr/>
            <p:nvPr>
              <p:extLst>
                <p:ext uri="{D42A27DB-BD31-4B8C-83A1-F6EECF244321}">
                  <p14:modId xmlns:p14="http://schemas.microsoft.com/office/powerpoint/2010/main" val="304413063"/>
                </p:ext>
              </p:extLst>
            </p:nvPr>
          </p:nvGraphicFramePr>
          <p:xfrm>
            <a:off x="-136187" y="-63831"/>
            <a:ext cx="10116766" cy="7023369"/>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7213932" y="2750355"/>
              <a:ext cx="2766647" cy="460681"/>
            </a:xfrm>
            <a:prstGeom prst="rect">
              <a:avLst/>
            </a:prstGeom>
            <a:ln>
              <a:noFill/>
            </a:ln>
          </p:spPr>
          <p:txBody>
            <a:bodyPr wrap="square">
              <a:spAutoFit/>
            </a:bodyPr>
            <a:lstStyle/>
            <a:p>
              <a:r>
                <a:rPr lang="en-AU" sz="2200" b="1" dirty="0">
                  <a:solidFill>
                    <a:schemeClr val="accent1"/>
                  </a:solidFill>
                  <a:ea typeface="ＭＳ Ｐゴシック" charset="-128"/>
                  <a:cs typeface="ＭＳ Ｐゴシック" charset="-128"/>
                </a:rPr>
                <a:t>2016 Budget</a:t>
              </a:r>
            </a:p>
          </p:txBody>
        </p:sp>
        <p:sp>
          <p:nvSpPr>
            <p:cNvPr id="13" name="Rectangle 12"/>
            <p:cNvSpPr/>
            <p:nvPr/>
          </p:nvSpPr>
          <p:spPr>
            <a:xfrm>
              <a:off x="6684135" y="455196"/>
              <a:ext cx="2949975" cy="460681"/>
            </a:xfrm>
            <a:prstGeom prst="rect">
              <a:avLst/>
            </a:prstGeom>
            <a:ln>
              <a:noFill/>
            </a:ln>
          </p:spPr>
          <p:txBody>
            <a:bodyPr wrap="square">
              <a:spAutoFit/>
            </a:bodyPr>
            <a:lstStyle/>
            <a:p>
              <a:r>
                <a:rPr lang="en-AU" sz="2200" b="1" dirty="0">
                  <a:solidFill>
                    <a:schemeClr val="accent3"/>
                  </a:solidFill>
                  <a:ea typeface="ＭＳ Ｐゴシック" charset="-128"/>
                  <a:cs typeface="ＭＳ Ｐゴシック" charset="-128"/>
                </a:rPr>
                <a:t>2013 Education Act</a:t>
              </a:r>
            </a:p>
          </p:txBody>
        </p:sp>
      </p:grpSp>
      <p:sp>
        <p:nvSpPr>
          <p:cNvPr id="3" name="TextBox 2"/>
          <p:cNvSpPr txBox="1"/>
          <p:nvPr/>
        </p:nvSpPr>
        <p:spPr>
          <a:xfrm>
            <a:off x="3464361" y="6427113"/>
            <a:ext cx="2915670" cy="430887"/>
          </a:xfrm>
          <a:prstGeom prst="rect">
            <a:avLst/>
          </a:prstGeom>
          <a:noFill/>
        </p:spPr>
        <p:txBody>
          <a:bodyPr wrap="none" rtlCol="0">
            <a:spAutoFit/>
          </a:bodyPr>
          <a:lstStyle/>
          <a:p>
            <a:r>
              <a:rPr lang="en-AU" sz="2200" dirty="0"/>
              <a:t>Financial Year Ending</a:t>
            </a:r>
          </a:p>
        </p:txBody>
      </p:sp>
    </p:spTree>
    <p:extLst>
      <p:ext uri="{BB962C8B-B14F-4D97-AF65-F5344CB8AC3E}">
        <p14:creationId xmlns:p14="http://schemas.microsoft.com/office/powerpoint/2010/main" val="270409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7004" y="-9728"/>
            <a:ext cx="10013004" cy="6858000"/>
            <a:chOff x="-107004" y="0"/>
            <a:chExt cx="10013004" cy="6858000"/>
          </a:xfrm>
        </p:grpSpPr>
        <p:graphicFrame>
          <p:nvGraphicFramePr>
            <p:cNvPr id="2" name="Chart 1"/>
            <p:cNvGraphicFramePr/>
            <p:nvPr>
              <p:extLst>
                <p:ext uri="{D42A27DB-BD31-4B8C-83A1-F6EECF244321}">
                  <p14:modId xmlns:p14="http://schemas.microsoft.com/office/powerpoint/2010/main" val="2558802618"/>
                </p:ext>
              </p:extLst>
            </p:nvPr>
          </p:nvGraphicFramePr>
          <p:xfrm>
            <a:off x="-107004" y="0"/>
            <a:ext cx="10013004"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3016588" y="1414709"/>
              <a:ext cx="4172488" cy="56629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a:t>Under Commonwealth equalisation approach: 16.8%</a:t>
              </a:r>
              <a:endParaRPr lang="en-US" sz="2200" dirty="0"/>
            </a:p>
          </p:txBody>
        </p:sp>
        <p:cxnSp>
          <p:nvCxnSpPr>
            <p:cNvPr id="4" name="Straight Arrow Connector 3"/>
            <p:cNvCxnSpPr/>
            <p:nvPr/>
          </p:nvCxnSpPr>
          <p:spPr bwMode="auto">
            <a:xfrm>
              <a:off x="4946073" y="2130138"/>
              <a:ext cx="0" cy="6650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5" name="Straight Connector 4"/>
            <p:cNvCxnSpPr/>
            <p:nvPr/>
          </p:nvCxnSpPr>
          <p:spPr bwMode="auto">
            <a:xfrm>
              <a:off x="575951" y="2888673"/>
              <a:ext cx="550720" cy="0"/>
            </a:xfrm>
            <a:prstGeom prst="line">
              <a:avLst/>
            </a:prstGeom>
            <a:solidFill>
              <a:schemeClr val="accent1"/>
            </a:solidFill>
            <a:ln w="38100" cap="flat" cmpd="sng" algn="ctr">
              <a:solidFill>
                <a:schemeClr val="tx1"/>
              </a:solidFill>
              <a:prstDash val="dash"/>
              <a:round/>
              <a:headEnd type="none" w="med" len="med"/>
              <a:tailEnd type="none" w="med" len="med"/>
            </a:ln>
            <a:effectLst/>
          </p:spPr>
        </p:cxnSp>
        <p:cxnSp>
          <p:nvCxnSpPr>
            <p:cNvPr id="6" name="Straight Connector 5"/>
            <p:cNvCxnSpPr/>
            <p:nvPr/>
          </p:nvCxnSpPr>
          <p:spPr bwMode="auto">
            <a:xfrm>
              <a:off x="9096599" y="2882538"/>
              <a:ext cx="782782" cy="0"/>
            </a:xfrm>
            <a:prstGeom prst="line">
              <a:avLst/>
            </a:prstGeom>
            <a:solidFill>
              <a:schemeClr val="accent1"/>
            </a:solidFill>
            <a:ln w="38100" cap="flat" cmpd="sng" algn="ctr">
              <a:solidFill>
                <a:schemeClr val="tx1"/>
              </a:solidFill>
              <a:prstDash val="dash"/>
              <a:round/>
              <a:headEnd type="none" w="med" len="med"/>
              <a:tailEnd type="none" w="med" len="med"/>
            </a:ln>
            <a:effectLst/>
          </p:spPr>
        </p:cxnSp>
      </p:grpSp>
    </p:spTree>
    <p:extLst>
      <p:ext uri="{BB962C8B-B14F-4D97-AF65-F5344CB8AC3E}">
        <p14:creationId xmlns:p14="http://schemas.microsoft.com/office/powerpoint/2010/main" val="342264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45915" y="-87549"/>
            <a:ext cx="10127868" cy="7159558"/>
            <a:chOff x="381000" y="0"/>
            <a:chExt cx="8893047" cy="6858000"/>
          </a:xfrm>
        </p:grpSpPr>
        <p:graphicFrame>
          <p:nvGraphicFramePr>
            <p:cNvPr id="2" name="Chart 1"/>
            <p:cNvGraphicFramePr/>
            <p:nvPr>
              <p:extLst>
                <p:ext uri="{D42A27DB-BD31-4B8C-83A1-F6EECF244321}">
                  <p14:modId xmlns:p14="http://schemas.microsoft.com/office/powerpoint/2010/main" val="471500550"/>
                </p:ext>
              </p:extLst>
            </p:nvPr>
          </p:nvGraphicFramePr>
          <p:xfrm>
            <a:off x="381000" y="0"/>
            <a:ext cx="3131840" cy="685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ext uri="{D42A27DB-BD31-4B8C-83A1-F6EECF244321}">
                  <p14:modId xmlns:p14="http://schemas.microsoft.com/office/powerpoint/2010/main" val="2080423605"/>
                </p:ext>
              </p:extLst>
            </p:nvPr>
          </p:nvGraphicFramePr>
          <p:xfrm>
            <a:off x="5529064" y="0"/>
            <a:ext cx="2520280" cy="6837724"/>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p:cNvSpPr/>
            <p:nvPr/>
          </p:nvSpPr>
          <p:spPr>
            <a:xfrm>
              <a:off x="7519675" y="3774527"/>
              <a:ext cx="1754372" cy="2152136"/>
            </a:xfrm>
            <a:prstGeom prst="rect">
              <a:avLst/>
            </a:prstGeom>
            <a:solidFill>
              <a:schemeClr val="bg1"/>
            </a:solidFill>
          </p:spPr>
          <p:txBody>
            <a:bodyPr wrap="square" lIns="144000" r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000" b="1" dirty="0">
                  <a:solidFill>
                    <a:schemeClr val="accent1"/>
                  </a:solidFill>
                </a:rPr>
                <a:t>Teaching reform</a:t>
              </a:r>
              <a:r>
                <a:rPr lang="en-AU" sz="2000" b="1" dirty="0">
                  <a:solidFill>
                    <a:srgbClr val="6A737B">
                      <a:lumMod val="60000"/>
                      <a:lumOff val="40000"/>
                    </a:srgbClr>
                  </a:solidFill>
                </a:rPr>
                <a:t>	</a:t>
              </a:r>
            </a:p>
            <a:p>
              <a:pPr algn="r"/>
              <a:endParaRPr lang="en-AU" sz="2000" b="1" dirty="0">
                <a:solidFill>
                  <a:srgbClr val="F68B33"/>
                </a:solidFill>
              </a:endParaRPr>
            </a:p>
            <a:p>
              <a:r>
                <a:rPr lang="en-AU" sz="2000" b="1" dirty="0">
                  <a:solidFill>
                    <a:schemeClr val="bg2"/>
                  </a:solidFill>
                </a:rPr>
                <a:t>Needs-based top-up payments</a:t>
              </a:r>
            </a:p>
            <a:p>
              <a:pPr algn="r"/>
              <a:endParaRPr lang="en-AU" sz="2000" b="1" dirty="0">
                <a:solidFill>
                  <a:srgbClr val="A02226"/>
                </a:solidFill>
              </a:endParaRPr>
            </a:p>
          </p:txBody>
        </p:sp>
        <p:sp>
          <p:nvSpPr>
            <p:cNvPr id="5" name="Rectangle 4"/>
            <p:cNvSpPr/>
            <p:nvPr/>
          </p:nvSpPr>
          <p:spPr>
            <a:xfrm>
              <a:off x="2942094" y="404665"/>
              <a:ext cx="1800200" cy="784830"/>
            </a:xfrm>
            <a:prstGeom prst="rect">
              <a:avLst/>
            </a:prstGeom>
            <a:noFill/>
          </p:spPr>
          <p:txBody>
            <a:bodyPr wrap="square" lIns="180000" r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AU" sz="500" b="1" dirty="0">
                <a:solidFill>
                  <a:srgbClr val="6A737B"/>
                </a:solidFill>
              </a:endParaRPr>
            </a:p>
            <a:p>
              <a:r>
                <a:rPr lang="en-AU" sz="2000" b="1" dirty="0">
                  <a:solidFill>
                    <a:srgbClr val="FFC35A"/>
                  </a:solidFill>
                </a:rPr>
                <a:t>Reduce </a:t>
              </a:r>
            </a:p>
            <a:p>
              <a:r>
                <a:rPr lang="en-AU" sz="2000" b="1" dirty="0">
                  <a:solidFill>
                    <a:srgbClr val="FFC35A"/>
                  </a:solidFill>
                </a:rPr>
                <a:t>over-funding</a:t>
              </a:r>
              <a:endParaRPr lang="en-US" sz="2000" b="1" dirty="0">
                <a:solidFill>
                  <a:srgbClr val="FFC35A"/>
                </a:solidFill>
              </a:endParaRPr>
            </a:p>
          </p:txBody>
        </p:sp>
        <p:sp>
          <p:nvSpPr>
            <p:cNvPr id="6" name="Rectangle 5"/>
            <p:cNvSpPr/>
            <p:nvPr/>
          </p:nvSpPr>
          <p:spPr>
            <a:xfrm>
              <a:off x="3014102" y="1192104"/>
              <a:ext cx="2522261" cy="2092881"/>
            </a:xfrm>
            <a:prstGeom prst="rect">
              <a:avLst/>
            </a:prstGeom>
          </p:spPr>
          <p:txBody>
            <a:bodyPr wrap="square">
              <a:spAutoFit/>
            </a:bodyPr>
            <a:lstStyle/>
            <a:p>
              <a:r>
                <a:rPr lang="en-AU" sz="2000" b="1" dirty="0">
                  <a:solidFill>
                    <a:srgbClr val="F68B33"/>
                  </a:solidFill>
                  <a:latin typeface="Arial"/>
                  <a:ea typeface="ＭＳ Ｐゴシック"/>
                </a:rPr>
                <a:t>Align SRS target indexation </a:t>
              </a:r>
            </a:p>
            <a:p>
              <a:r>
                <a:rPr lang="en-AU" sz="2000" b="1" dirty="0">
                  <a:solidFill>
                    <a:srgbClr val="F68B33"/>
                  </a:solidFill>
                  <a:latin typeface="Arial"/>
                  <a:ea typeface="ＭＳ Ｐゴシック"/>
                </a:rPr>
                <a:t>to wage growth</a:t>
              </a:r>
            </a:p>
            <a:p>
              <a:endParaRPr lang="en-AU" sz="1000" b="1" dirty="0">
                <a:solidFill>
                  <a:srgbClr val="F68B33"/>
                </a:solidFill>
                <a:latin typeface="Arial"/>
                <a:ea typeface="ＭＳ Ｐゴシック"/>
              </a:endParaRPr>
            </a:p>
            <a:p>
              <a:r>
                <a:rPr lang="en-AU" sz="2000" b="1" dirty="0">
                  <a:solidFill>
                    <a:schemeClr val="tx2"/>
                  </a:solidFill>
                  <a:latin typeface="Arial"/>
                  <a:ea typeface="ＭＳ Ｐゴシック"/>
                </a:rPr>
                <a:t>Align annual funding indexation to wage growth</a:t>
              </a:r>
            </a:p>
          </p:txBody>
        </p:sp>
        <p:sp>
          <p:nvSpPr>
            <p:cNvPr id="7" name="TextBox 1"/>
            <p:cNvSpPr txBox="1"/>
            <p:nvPr/>
          </p:nvSpPr>
          <p:spPr>
            <a:xfrm>
              <a:off x="7515521" y="404664"/>
              <a:ext cx="1748379" cy="836352"/>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fontAlgn="auto" hangingPunct="1">
                <a:spcBef>
                  <a:spcPts val="0"/>
                </a:spcBef>
                <a:spcAft>
                  <a:spcPts val="0"/>
                </a:spcAft>
              </a:pPr>
              <a:r>
                <a:rPr lang="en-AU" sz="2000" dirty="0">
                  <a:solidFill>
                    <a:srgbClr val="000000"/>
                  </a:solidFill>
                </a:rPr>
                <a:t>Savings relative</a:t>
              </a:r>
            </a:p>
            <a:p>
              <a:pPr eaLnBrk="1" fontAlgn="auto" hangingPunct="1">
                <a:spcBef>
                  <a:spcPts val="0"/>
                </a:spcBef>
                <a:spcAft>
                  <a:spcPts val="0"/>
                </a:spcAft>
              </a:pPr>
              <a:r>
                <a:rPr lang="en-AU" sz="2000" dirty="0">
                  <a:solidFill>
                    <a:srgbClr val="000000"/>
                  </a:solidFill>
                </a:rPr>
                <a:t>to 2013 </a:t>
              </a:r>
            </a:p>
            <a:p>
              <a:pPr eaLnBrk="1" fontAlgn="auto" hangingPunct="1">
                <a:spcBef>
                  <a:spcPts val="0"/>
                </a:spcBef>
                <a:spcAft>
                  <a:spcPts val="0"/>
                </a:spcAft>
              </a:pPr>
              <a:r>
                <a:rPr lang="en-AU" sz="2000" dirty="0">
                  <a:solidFill>
                    <a:srgbClr val="000000"/>
                  </a:solidFill>
                </a:rPr>
                <a:t>Education Act </a:t>
              </a:r>
            </a:p>
            <a:p>
              <a:pPr eaLnBrk="1" fontAlgn="auto" hangingPunct="1">
                <a:spcBef>
                  <a:spcPts val="0"/>
                </a:spcBef>
                <a:spcAft>
                  <a:spcPts val="0"/>
                </a:spcAft>
              </a:pPr>
              <a:r>
                <a:rPr lang="en-AU" sz="2000" dirty="0">
                  <a:solidFill>
                    <a:srgbClr val="000000"/>
                  </a:solidFill>
                </a:rPr>
                <a:t>(matches 2016</a:t>
              </a:r>
            </a:p>
            <a:p>
              <a:pPr eaLnBrk="1" fontAlgn="auto" hangingPunct="1">
                <a:spcBef>
                  <a:spcPts val="0"/>
                </a:spcBef>
                <a:spcAft>
                  <a:spcPts val="0"/>
                </a:spcAft>
              </a:pPr>
              <a:r>
                <a:rPr lang="en-AU" sz="2000" dirty="0">
                  <a:solidFill>
                    <a:srgbClr val="000000"/>
                  </a:solidFill>
                </a:rPr>
                <a:t>Budget savings)</a:t>
              </a:r>
            </a:p>
          </p:txBody>
        </p:sp>
      </p:grpSp>
    </p:spTree>
    <p:extLst>
      <p:ext uri="{BB962C8B-B14F-4D97-AF65-F5344CB8AC3E}">
        <p14:creationId xmlns:p14="http://schemas.microsoft.com/office/powerpoint/2010/main" val="74749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911134677"/>
              </p:ext>
            </p:extLst>
          </p:nvPr>
        </p:nvGraphicFramePr>
        <p:xfrm>
          <a:off x="-9728" y="-97277"/>
          <a:ext cx="10029216" cy="707200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337036" y="3907339"/>
            <a:ext cx="1864293" cy="338554"/>
          </a:xfrm>
          <a:prstGeom prst="rect">
            <a:avLst/>
          </a:prstGeom>
          <a:noFill/>
        </p:spPr>
        <p:txBody>
          <a:bodyPr wrap="none" lIns="0" tIns="0" rIns="0" bIns="0" rtlCol="0">
            <a:spAutoFit/>
          </a:bodyPr>
          <a:lstStyle/>
          <a:p>
            <a:r>
              <a:rPr lang="en-AU" sz="2200" b="1" dirty="0">
                <a:solidFill>
                  <a:schemeClr val="accent1"/>
                </a:solidFill>
              </a:rPr>
              <a:t>2016 Budget </a:t>
            </a:r>
            <a:r>
              <a:rPr lang="en-AU" sz="2200" b="1" baseline="30000" dirty="0">
                <a:solidFill>
                  <a:schemeClr val="accent1"/>
                </a:solidFill>
              </a:rPr>
              <a:t>2</a:t>
            </a:r>
          </a:p>
        </p:txBody>
      </p:sp>
      <p:sp>
        <p:nvSpPr>
          <p:cNvPr id="11" name="TextBox 10"/>
          <p:cNvSpPr txBox="1"/>
          <p:nvPr/>
        </p:nvSpPr>
        <p:spPr>
          <a:xfrm>
            <a:off x="6931092" y="2001562"/>
            <a:ext cx="2676182" cy="338554"/>
          </a:xfrm>
          <a:prstGeom prst="rect">
            <a:avLst/>
          </a:prstGeom>
          <a:noFill/>
        </p:spPr>
        <p:txBody>
          <a:bodyPr wrap="none" lIns="0" tIns="0" rIns="0" bIns="0" rtlCol="0">
            <a:spAutoFit/>
          </a:bodyPr>
          <a:lstStyle/>
          <a:p>
            <a:r>
              <a:rPr lang="en-AU" sz="2200" b="1" dirty="0">
                <a:solidFill>
                  <a:schemeClr val="accent3"/>
                </a:solidFill>
              </a:rPr>
              <a:t>2013 Education Act </a:t>
            </a:r>
          </a:p>
        </p:txBody>
      </p:sp>
      <p:sp>
        <p:nvSpPr>
          <p:cNvPr id="12" name="TextBox 11"/>
          <p:cNvSpPr txBox="1"/>
          <p:nvPr/>
        </p:nvSpPr>
        <p:spPr>
          <a:xfrm>
            <a:off x="7533789" y="717834"/>
            <a:ext cx="2003754" cy="338554"/>
          </a:xfrm>
          <a:prstGeom prst="rect">
            <a:avLst/>
          </a:prstGeom>
          <a:noFill/>
        </p:spPr>
        <p:txBody>
          <a:bodyPr wrap="none" lIns="0" tIns="0" rIns="0" bIns="0" rtlCol="0">
            <a:spAutoFit/>
          </a:bodyPr>
          <a:lstStyle/>
          <a:p>
            <a:r>
              <a:rPr lang="en-AU" sz="2200" b="1" dirty="0">
                <a:solidFill>
                  <a:schemeClr val="tx2"/>
                </a:solidFill>
              </a:rPr>
              <a:t>New compact </a:t>
            </a:r>
            <a:r>
              <a:rPr lang="en-AU" sz="2200" b="1" baseline="30000" dirty="0">
                <a:solidFill>
                  <a:schemeClr val="tx2"/>
                </a:solidFill>
              </a:rPr>
              <a:t>1</a:t>
            </a:r>
          </a:p>
        </p:txBody>
      </p:sp>
    </p:spTree>
    <p:extLst>
      <p:ext uri="{BB962C8B-B14F-4D97-AF65-F5344CB8AC3E}">
        <p14:creationId xmlns:p14="http://schemas.microsoft.com/office/powerpoint/2010/main" val="33555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8094" y="-87549"/>
            <a:ext cx="10068125" cy="6684292"/>
            <a:chOff x="72736" y="72736"/>
            <a:chExt cx="9725891" cy="6712528"/>
          </a:xfrm>
        </p:grpSpPr>
        <p:graphicFrame>
          <p:nvGraphicFramePr>
            <p:cNvPr id="7" name="Chart 6"/>
            <p:cNvGraphicFramePr/>
            <p:nvPr>
              <p:extLst>
                <p:ext uri="{D42A27DB-BD31-4B8C-83A1-F6EECF244321}">
                  <p14:modId xmlns:p14="http://schemas.microsoft.com/office/powerpoint/2010/main" val="1249463878"/>
                </p:ext>
              </p:extLst>
            </p:nvPr>
          </p:nvGraphicFramePr>
          <p:xfrm>
            <a:off x="72736" y="72736"/>
            <a:ext cx="9725891" cy="671252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4411965" y="1382984"/>
              <a:ext cx="2946327" cy="772691"/>
            </a:xfrm>
            <a:prstGeom prst="rect">
              <a:avLst/>
            </a:prstGeom>
            <a:noFill/>
          </p:spPr>
          <p:txBody>
            <a:bodyPr wrap="none" rtlCol="0">
              <a:spAutoFit/>
            </a:bodyPr>
            <a:lstStyle/>
            <a:p>
              <a:r>
                <a:rPr lang="en-AU" sz="2200" b="1" dirty="0">
                  <a:solidFill>
                    <a:schemeClr val="accent3"/>
                  </a:solidFill>
                </a:rPr>
                <a:t>SRS target</a:t>
              </a:r>
            </a:p>
            <a:p>
              <a:r>
                <a:rPr lang="en-AU" sz="2200" b="1" dirty="0">
                  <a:solidFill>
                    <a:schemeClr val="accent3"/>
                  </a:solidFill>
                </a:rPr>
                <a:t>(2013 Education Act)</a:t>
              </a:r>
            </a:p>
          </p:txBody>
        </p:sp>
        <p:sp>
          <p:nvSpPr>
            <p:cNvPr id="4" name="TextBox 3"/>
            <p:cNvSpPr txBox="1"/>
            <p:nvPr/>
          </p:nvSpPr>
          <p:spPr>
            <a:xfrm>
              <a:off x="5320165" y="3873711"/>
              <a:ext cx="2164375" cy="769441"/>
            </a:xfrm>
            <a:prstGeom prst="rect">
              <a:avLst/>
            </a:prstGeom>
            <a:noFill/>
          </p:spPr>
          <p:txBody>
            <a:bodyPr wrap="none" rtlCol="0">
              <a:spAutoFit/>
            </a:bodyPr>
            <a:lstStyle/>
            <a:p>
              <a:r>
                <a:rPr lang="en-AU" sz="2200" b="1" dirty="0">
                  <a:solidFill>
                    <a:schemeClr val="tx2"/>
                  </a:solidFill>
                </a:rPr>
                <a:t>SRS target </a:t>
              </a:r>
            </a:p>
            <a:p>
              <a:r>
                <a:rPr lang="en-AU" sz="2200" b="1" dirty="0">
                  <a:solidFill>
                    <a:schemeClr val="tx2"/>
                  </a:solidFill>
                </a:rPr>
                <a:t>(new compact)</a:t>
              </a:r>
              <a:endParaRPr lang="en-AU" sz="1400" dirty="0">
                <a:solidFill>
                  <a:schemeClr val="tx2"/>
                </a:solidFill>
              </a:endParaRPr>
            </a:p>
          </p:txBody>
        </p:sp>
      </p:grpSp>
      <p:sp>
        <p:nvSpPr>
          <p:cNvPr id="6" name="TextBox 5"/>
          <p:cNvSpPr txBox="1"/>
          <p:nvPr/>
        </p:nvSpPr>
        <p:spPr>
          <a:xfrm>
            <a:off x="3508133" y="6453426"/>
            <a:ext cx="2915670" cy="430887"/>
          </a:xfrm>
          <a:prstGeom prst="rect">
            <a:avLst/>
          </a:prstGeom>
          <a:noFill/>
        </p:spPr>
        <p:txBody>
          <a:bodyPr wrap="none" rtlCol="0">
            <a:spAutoFit/>
          </a:bodyPr>
          <a:lstStyle/>
          <a:p>
            <a:r>
              <a:rPr lang="en-AU" sz="2200" dirty="0"/>
              <a:t>Financial Year Ending</a:t>
            </a:r>
          </a:p>
        </p:txBody>
      </p:sp>
    </p:spTree>
    <p:extLst>
      <p:ext uri="{BB962C8B-B14F-4D97-AF65-F5344CB8AC3E}">
        <p14:creationId xmlns:p14="http://schemas.microsoft.com/office/powerpoint/2010/main" val="1677811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2405" y="-222069"/>
            <a:ext cx="10575483" cy="7812842"/>
            <a:chOff x="-52405" y="-222069"/>
            <a:chExt cx="10575483" cy="7395226"/>
          </a:xfrm>
        </p:grpSpPr>
        <p:graphicFrame>
          <p:nvGraphicFramePr>
            <p:cNvPr id="8" name="Chart 7"/>
            <p:cNvGraphicFramePr/>
            <p:nvPr>
              <p:extLst>
                <p:ext uri="{D42A27DB-BD31-4B8C-83A1-F6EECF244321}">
                  <p14:modId xmlns:p14="http://schemas.microsoft.com/office/powerpoint/2010/main" val="1186610529"/>
                </p:ext>
              </p:extLst>
            </p:nvPr>
          </p:nvGraphicFramePr>
          <p:xfrm>
            <a:off x="-9728" y="-222069"/>
            <a:ext cx="10000034" cy="7395226"/>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p:cNvGrpSpPr/>
            <p:nvPr/>
          </p:nvGrpSpPr>
          <p:grpSpPr>
            <a:xfrm>
              <a:off x="7496987" y="1032651"/>
              <a:ext cx="3026091" cy="424416"/>
              <a:chOff x="6518684" y="5586456"/>
              <a:chExt cx="2997636" cy="400110"/>
            </a:xfrm>
          </p:grpSpPr>
          <p:sp>
            <p:nvSpPr>
              <p:cNvPr id="31" name="Rectangle 30"/>
              <p:cNvSpPr/>
              <p:nvPr/>
            </p:nvSpPr>
            <p:spPr>
              <a:xfrm>
                <a:off x="6842857" y="5586456"/>
                <a:ext cx="2673463" cy="400110"/>
              </a:xfrm>
              <a:prstGeom prst="rect">
                <a:avLst/>
              </a:prstGeom>
              <a:noFill/>
              <a:ln>
                <a:noFill/>
              </a:ln>
            </p:spPr>
            <p:txBody>
              <a:bodyPr wrap="square">
                <a:spAutoFit/>
              </a:bodyPr>
              <a:lstStyle/>
              <a:p>
                <a:r>
                  <a:rPr lang="en-AU" sz="2000" b="1" dirty="0">
                    <a:solidFill>
                      <a:srgbClr val="5A636A"/>
                    </a:solidFill>
                    <a:ea typeface="ＭＳ Ｐゴシック" charset="-128"/>
                    <a:cs typeface="ＭＳ Ｐゴシック" charset="-128"/>
                  </a:rPr>
                  <a:t>Education WPI</a:t>
                </a:r>
              </a:p>
            </p:txBody>
          </p:sp>
          <p:cxnSp>
            <p:nvCxnSpPr>
              <p:cNvPr id="32" name="Straight Connector 31"/>
              <p:cNvCxnSpPr/>
              <p:nvPr/>
            </p:nvCxnSpPr>
            <p:spPr bwMode="auto">
              <a:xfrm>
                <a:off x="6518684" y="5797297"/>
                <a:ext cx="348374" cy="0"/>
              </a:xfrm>
              <a:prstGeom prst="line">
                <a:avLst/>
              </a:prstGeom>
              <a:solidFill>
                <a:schemeClr val="accent1"/>
              </a:solidFill>
              <a:ln w="28575" cap="flat" cmpd="sng" algn="ctr">
                <a:solidFill>
                  <a:srgbClr val="5A636A"/>
                </a:solidFill>
                <a:prstDash val="dash"/>
                <a:round/>
                <a:headEnd type="none" w="med" len="med"/>
                <a:tailEnd type="none" w="med" len="med"/>
              </a:ln>
              <a:effectLst/>
            </p:spPr>
          </p:cxnSp>
        </p:grpSp>
        <p:grpSp>
          <p:nvGrpSpPr>
            <p:cNvPr id="2" name="Group 1"/>
            <p:cNvGrpSpPr/>
            <p:nvPr/>
          </p:nvGrpSpPr>
          <p:grpSpPr>
            <a:xfrm>
              <a:off x="-52405" y="19644"/>
              <a:ext cx="9927544" cy="6367129"/>
              <a:chOff x="-52405" y="19644"/>
              <a:chExt cx="9927544" cy="6367129"/>
            </a:xfrm>
          </p:grpSpPr>
          <p:sp>
            <p:nvSpPr>
              <p:cNvPr id="15" name="Rectangle 14"/>
              <p:cNvSpPr/>
              <p:nvPr/>
            </p:nvSpPr>
            <p:spPr bwMode="auto">
              <a:xfrm>
                <a:off x="766189" y="4260095"/>
                <a:ext cx="191215" cy="3119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2" name="TextBox 11"/>
              <p:cNvSpPr txBox="1"/>
              <p:nvPr/>
            </p:nvSpPr>
            <p:spPr>
              <a:xfrm>
                <a:off x="933017" y="19644"/>
                <a:ext cx="2510752" cy="338554"/>
              </a:xfrm>
              <a:prstGeom prst="rect">
                <a:avLst/>
              </a:prstGeom>
              <a:noFill/>
            </p:spPr>
            <p:txBody>
              <a:bodyPr wrap="none" lIns="0" tIns="0" rIns="0" bIns="0" rtlCol="0">
                <a:spAutoFit/>
              </a:bodyPr>
              <a:lstStyle/>
              <a:p>
                <a:r>
                  <a:rPr lang="en-AU" sz="2200" dirty="0"/>
                  <a:t>2013 Education Act </a:t>
                </a:r>
              </a:p>
            </p:txBody>
          </p:sp>
          <p:sp>
            <p:nvSpPr>
              <p:cNvPr id="38" name="TextBox 37"/>
              <p:cNvSpPr txBox="1"/>
              <p:nvPr/>
            </p:nvSpPr>
            <p:spPr>
              <a:xfrm>
                <a:off x="4440476" y="19644"/>
                <a:ext cx="1601400" cy="346878"/>
              </a:xfrm>
              <a:prstGeom prst="rect">
                <a:avLst/>
              </a:prstGeom>
              <a:noFill/>
            </p:spPr>
            <p:txBody>
              <a:bodyPr wrap="none" lIns="0" tIns="0" rIns="0" bIns="0" rtlCol="0">
                <a:spAutoFit/>
              </a:bodyPr>
              <a:lstStyle/>
              <a:p>
                <a:r>
                  <a:rPr lang="en-AU" sz="2200" dirty="0"/>
                  <a:t>2016 Budget</a:t>
                </a:r>
              </a:p>
            </p:txBody>
          </p:sp>
          <p:sp>
            <p:nvSpPr>
              <p:cNvPr id="39" name="TextBox 38"/>
              <p:cNvSpPr txBox="1"/>
              <p:nvPr/>
            </p:nvSpPr>
            <p:spPr>
              <a:xfrm>
                <a:off x="7496987" y="19644"/>
                <a:ext cx="1710405" cy="346878"/>
              </a:xfrm>
              <a:prstGeom prst="rect">
                <a:avLst/>
              </a:prstGeom>
              <a:noFill/>
            </p:spPr>
            <p:txBody>
              <a:bodyPr wrap="none" lIns="0" tIns="0" rIns="0" bIns="0" rtlCol="0">
                <a:spAutoFit/>
              </a:bodyPr>
              <a:lstStyle/>
              <a:p>
                <a:r>
                  <a:rPr lang="en-AU" sz="2200" dirty="0"/>
                  <a:t>New compact</a:t>
                </a:r>
              </a:p>
            </p:txBody>
          </p:sp>
          <p:sp>
            <p:nvSpPr>
              <p:cNvPr id="9" name="Rectangle 8"/>
              <p:cNvSpPr/>
              <p:nvPr/>
            </p:nvSpPr>
            <p:spPr bwMode="auto">
              <a:xfrm>
                <a:off x="3608735" y="5707686"/>
                <a:ext cx="165947" cy="980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7" name="Rectangle 26"/>
              <p:cNvSpPr/>
              <p:nvPr/>
            </p:nvSpPr>
            <p:spPr>
              <a:xfrm>
                <a:off x="-52404" y="4745488"/>
                <a:ext cx="967131" cy="430887"/>
              </a:xfrm>
              <a:prstGeom prst="rect">
                <a:avLst/>
              </a:prstGeom>
            </p:spPr>
            <p:txBody>
              <a:bodyPr wrap="square" lIns="0" rIns="0">
                <a:spAutoFit/>
              </a:bodyPr>
              <a:lstStyle/>
              <a:p>
                <a:pPr algn="r"/>
                <a:r>
                  <a:rPr lang="en-AU" sz="2200" b="1" dirty="0">
                    <a:solidFill>
                      <a:schemeClr val="bg2"/>
                    </a:solidFill>
                    <a:ea typeface="ＭＳ Ｐゴシック" charset="-128"/>
                    <a:cs typeface="ＭＳ Ｐゴシック" charset="-128"/>
                  </a:rPr>
                  <a:t>80</a:t>
                </a:r>
              </a:p>
            </p:txBody>
          </p:sp>
          <p:sp>
            <p:nvSpPr>
              <p:cNvPr id="28" name="Rectangle 27"/>
              <p:cNvSpPr/>
              <p:nvPr/>
            </p:nvSpPr>
            <p:spPr>
              <a:xfrm>
                <a:off x="64024" y="4008061"/>
                <a:ext cx="850703" cy="430887"/>
              </a:xfrm>
              <a:prstGeom prst="rect">
                <a:avLst/>
              </a:prstGeom>
              <a:solidFill>
                <a:schemeClr val="bg1"/>
              </a:solidFill>
            </p:spPr>
            <p:txBody>
              <a:bodyPr wrap="square" lIns="0" rIns="0">
                <a:spAutoFit/>
              </a:bodyPr>
              <a:lstStyle/>
              <a:p>
                <a:pPr algn="r"/>
                <a:r>
                  <a:rPr lang="en-AU" sz="2200" b="1" dirty="0">
                    <a:solidFill>
                      <a:schemeClr val="accent1"/>
                    </a:solidFill>
                    <a:ea typeface="ＭＳ Ｐゴシック" charset="-128"/>
                    <a:cs typeface="ＭＳ Ｐゴシック" charset="-128"/>
                  </a:rPr>
                  <a:t>100</a:t>
                </a:r>
              </a:p>
            </p:txBody>
          </p:sp>
          <p:sp>
            <p:nvSpPr>
              <p:cNvPr id="30" name="Rectangle 29"/>
              <p:cNvSpPr/>
              <p:nvPr/>
            </p:nvSpPr>
            <p:spPr>
              <a:xfrm>
                <a:off x="-42677" y="3217969"/>
                <a:ext cx="957404" cy="430887"/>
              </a:xfrm>
              <a:prstGeom prst="rect">
                <a:avLst/>
              </a:prstGeom>
              <a:noFill/>
              <a:ln>
                <a:noFill/>
              </a:ln>
            </p:spPr>
            <p:txBody>
              <a:bodyPr wrap="square" lIns="0" rIns="0">
                <a:spAutoFit/>
              </a:bodyPr>
              <a:lstStyle/>
              <a:p>
                <a:pPr algn="r"/>
                <a:r>
                  <a:rPr lang="en-AU" sz="2200" b="1" dirty="0">
                    <a:solidFill>
                      <a:schemeClr val="accent2"/>
                    </a:solidFill>
                    <a:ea typeface="ＭＳ Ｐゴシック" charset="-128"/>
                    <a:cs typeface="ＭＳ Ｐゴシック" charset="-128"/>
                  </a:rPr>
                  <a:t>120</a:t>
                </a:r>
              </a:p>
            </p:txBody>
          </p:sp>
          <p:sp>
            <p:nvSpPr>
              <p:cNvPr id="33" name="Rectangle 32"/>
              <p:cNvSpPr/>
              <p:nvPr/>
            </p:nvSpPr>
            <p:spPr>
              <a:xfrm>
                <a:off x="42677" y="5516001"/>
                <a:ext cx="872050" cy="430887"/>
              </a:xfrm>
              <a:prstGeom prst="rect">
                <a:avLst/>
              </a:prstGeom>
            </p:spPr>
            <p:txBody>
              <a:bodyPr wrap="square" lIns="0" rIns="0">
                <a:spAutoFit/>
              </a:bodyPr>
              <a:lstStyle/>
              <a:p>
                <a:pPr algn="r"/>
                <a:r>
                  <a:rPr lang="en-AU" sz="2200" b="1" dirty="0">
                    <a:solidFill>
                      <a:schemeClr val="tx2"/>
                    </a:solidFill>
                    <a:ea typeface="ＭＳ Ｐゴシック" charset="-128"/>
                    <a:cs typeface="ＭＳ Ｐゴシック" charset="-128"/>
                  </a:rPr>
                  <a:t>60</a:t>
                </a:r>
              </a:p>
            </p:txBody>
          </p:sp>
          <p:sp>
            <p:nvSpPr>
              <p:cNvPr id="11" name="Rectangle 10"/>
              <p:cNvSpPr/>
              <p:nvPr/>
            </p:nvSpPr>
            <p:spPr bwMode="auto">
              <a:xfrm>
                <a:off x="6711786" y="5707686"/>
                <a:ext cx="99739" cy="980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9" name="Rectangle 18"/>
              <p:cNvSpPr/>
              <p:nvPr/>
            </p:nvSpPr>
            <p:spPr bwMode="auto">
              <a:xfrm>
                <a:off x="3643691" y="5958316"/>
                <a:ext cx="181043" cy="10818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0" name="Rectangle 19"/>
              <p:cNvSpPr/>
              <p:nvPr/>
            </p:nvSpPr>
            <p:spPr bwMode="auto">
              <a:xfrm>
                <a:off x="6745275" y="5956684"/>
                <a:ext cx="181043" cy="10818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grpSp>
            <p:nvGrpSpPr>
              <p:cNvPr id="7" name="Group 6"/>
              <p:cNvGrpSpPr/>
              <p:nvPr/>
            </p:nvGrpSpPr>
            <p:grpSpPr>
              <a:xfrm>
                <a:off x="678297" y="5986574"/>
                <a:ext cx="570669" cy="400199"/>
                <a:chOff x="678297" y="6468805"/>
                <a:chExt cx="570669" cy="390595"/>
              </a:xfrm>
            </p:grpSpPr>
            <p:sp>
              <p:nvSpPr>
                <p:cNvPr id="3" name="TextBox 2"/>
                <p:cNvSpPr txBox="1"/>
                <p:nvPr/>
              </p:nvSpPr>
              <p:spPr>
                <a:xfrm>
                  <a:off x="678297" y="6551623"/>
                  <a:ext cx="570669" cy="307777"/>
                </a:xfrm>
                <a:prstGeom prst="rect">
                  <a:avLst/>
                </a:prstGeom>
                <a:noFill/>
              </p:spPr>
              <p:txBody>
                <a:bodyPr wrap="none" lIns="0" tIns="0" rIns="0" bIns="0" rtlCol="0">
                  <a:spAutoFit/>
                </a:bodyPr>
                <a:lstStyle/>
                <a:p>
                  <a:r>
                    <a:rPr lang="en-AU" sz="2000" dirty="0"/>
                    <a:t>2015</a:t>
                  </a:r>
                </a:p>
              </p:txBody>
            </p:sp>
            <p:cxnSp>
              <p:nvCxnSpPr>
                <p:cNvPr id="6" name="Straight Connector 5"/>
                <p:cNvCxnSpPr/>
                <p:nvPr/>
              </p:nvCxnSpPr>
              <p:spPr bwMode="auto">
                <a:xfrm flipV="1">
                  <a:off x="963631" y="6468805"/>
                  <a:ext cx="0" cy="828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3" name="Group 12"/>
              <p:cNvGrpSpPr/>
              <p:nvPr/>
            </p:nvGrpSpPr>
            <p:grpSpPr>
              <a:xfrm>
                <a:off x="3056449" y="5986574"/>
                <a:ext cx="570669" cy="400199"/>
                <a:chOff x="3089401" y="6468805"/>
                <a:chExt cx="570669" cy="390595"/>
              </a:xfrm>
            </p:grpSpPr>
            <p:sp>
              <p:nvSpPr>
                <p:cNvPr id="23" name="TextBox 22"/>
                <p:cNvSpPr txBox="1"/>
                <p:nvPr/>
              </p:nvSpPr>
              <p:spPr>
                <a:xfrm>
                  <a:off x="3089401" y="6551623"/>
                  <a:ext cx="570669" cy="307777"/>
                </a:xfrm>
                <a:prstGeom prst="rect">
                  <a:avLst/>
                </a:prstGeom>
                <a:noFill/>
              </p:spPr>
              <p:txBody>
                <a:bodyPr wrap="none" lIns="0" tIns="0" rIns="0" bIns="0" rtlCol="0">
                  <a:spAutoFit/>
                </a:bodyPr>
                <a:lstStyle/>
                <a:p>
                  <a:r>
                    <a:rPr lang="en-AU" sz="2000" dirty="0"/>
                    <a:t>2027</a:t>
                  </a:r>
                </a:p>
              </p:txBody>
            </p:sp>
            <p:cxnSp>
              <p:nvCxnSpPr>
                <p:cNvPr id="26" name="Straight Connector 25"/>
                <p:cNvCxnSpPr/>
                <p:nvPr/>
              </p:nvCxnSpPr>
              <p:spPr bwMode="auto">
                <a:xfrm flipV="1">
                  <a:off x="3374735" y="6468805"/>
                  <a:ext cx="0" cy="828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4" name="Group 33"/>
              <p:cNvGrpSpPr/>
              <p:nvPr/>
            </p:nvGrpSpPr>
            <p:grpSpPr>
              <a:xfrm>
                <a:off x="3797406" y="5986574"/>
                <a:ext cx="570669" cy="400199"/>
                <a:chOff x="678297" y="6468805"/>
                <a:chExt cx="570669" cy="390595"/>
              </a:xfrm>
            </p:grpSpPr>
            <p:sp>
              <p:nvSpPr>
                <p:cNvPr id="35" name="TextBox 34"/>
                <p:cNvSpPr txBox="1"/>
                <p:nvPr/>
              </p:nvSpPr>
              <p:spPr>
                <a:xfrm>
                  <a:off x="678297" y="6551623"/>
                  <a:ext cx="570669" cy="307777"/>
                </a:xfrm>
                <a:prstGeom prst="rect">
                  <a:avLst/>
                </a:prstGeom>
                <a:noFill/>
              </p:spPr>
              <p:txBody>
                <a:bodyPr wrap="none" lIns="0" tIns="0" rIns="0" bIns="0" rtlCol="0">
                  <a:spAutoFit/>
                </a:bodyPr>
                <a:lstStyle/>
                <a:p>
                  <a:r>
                    <a:rPr lang="en-AU" sz="2000" dirty="0"/>
                    <a:t>2015</a:t>
                  </a:r>
                </a:p>
              </p:txBody>
            </p:sp>
            <p:cxnSp>
              <p:nvCxnSpPr>
                <p:cNvPr id="36" name="Straight Connector 35"/>
                <p:cNvCxnSpPr/>
                <p:nvPr/>
              </p:nvCxnSpPr>
              <p:spPr bwMode="auto">
                <a:xfrm flipV="1">
                  <a:off x="963631" y="6468805"/>
                  <a:ext cx="0" cy="828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7" name="Group 36"/>
              <p:cNvGrpSpPr/>
              <p:nvPr/>
            </p:nvGrpSpPr>
            <p:grpSpPr>
              <a:xfrm>
                <a:off x="6175558" y="5986574"/>
                <a:ext cx="570669" cy="400199"/>
                <a:chOff x="3089401" y="6468805"/>
                <a:chExt cx="570669" cy="390595"/>
              </a:xfrm>
            </p:grpSpPr>
            <p:sp>
              <p:nvSpPr>
                <p:cNvPr id="40" name="TextBox 39"/>
                <p:cNvSpPr txBox="1"/>
                <p:nvPr/>
              </p:nvSpPr>
              <p:spPr>
                <a:xfrm>
                  <a:off x="3089401" y="6551623"/>
                  <a:ext cx="570669" cy="307777"/>
                </a:xfrm>
                <a:prstGeom prst="rect">
                  <a:avLst/>
                </a:prstGeom>
                <a:noFill/>
              </p:spPr>
              <p:txBody>
                <a:bodyPr wrap="none" lIns="0" tIns="0" rIns="0" bIns="0" rtlCol="0">
                  <a:spAutoFit/>
                </a:bodyPr>
                <a:lstStyle/>
                <a:p>
                  <a:r>
                    <a:rPr lang="en-AU" sz="2000" dirty="0"/>
                    <a:t>2027</a:t>
                  </a:r>
                </a:p>
              </p:txBody>
            </p:sp>
            <p:cxnSp>
              <p:nvCxnSpPr>
                <p:cNvPr id="41" name="Straight Connector 40"/>
                <p:cNvCxnSpPr/>
                <p:nvPr/>
              </p:nvCxnSpPr>
              <p:spPr bwMode="auto">
                <a:xfrm flipV="1">
                  <a:off x="3374735" y="6468805"/>
                  <a:ext cx="0" cy="828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2" name="Group 41"/>
              <p:cNvGrpSpPr/>
              <p:nvPr/>
            </p:nvGrpSpPr>
            <p:grpSpPr>
              <a:xfrm>
                <a:off x="6926318" y="5986574"/>
                <a:ext cx="570669" cy="400199"/>
                <a:chOff x="678297" y="6468805"/>
                <a:chExt cx="570669" cy="390595"/>
              </a:xfrm>
            </p:grpSpPr>
            <p:sp>
              <p:nvSpPr>
                <p:cNvPr id="43" name="TextBox 42"/>
                <p:cNvSpPr txBox="1"/>
                <p:nvPr/>
              </p:nvSpPr>
              <p:spPr>
                <a:xfrm>
                  <a:off x="678297" y="6551623"/>
                  <a:ext cx="570669" cy="307777"/>
                </a:xfrm>
                <a:prstGeom prst="rect">
                  <a:avLst/>
                </a:prstGeom>
                <a:noFill/>
              </p:spPr>
              <p:txBody>
                <a:bodyPr wrap="none" lIns="0" tIns="0" rIns="0" bIns="0" rtlCol="0">
                  <a:spAutoFit/>
                </a:bodyPr>
                <a:lstStyle/>
                <a:p>
                  <a:r>
                    <a:rPr lang="en-AU" sz="2000" dirty="0"/>
                    <a:t>2015</a:t>
                  </a:r>
                </a:p>
              </p:txBody>
            </p:sp>
            <p:cxnSp>
              <p:nvCxnSpPr>
                <p:cNvPr id="44" name="Straight Connector 43"/>
                <p:cNvCxnSpPr/>
                <p:nvPr/>
              </p:nvCxnSpPr>
              <p:spPr bwMode="auto">
                <a:xfrm flipV="1">
                  <a:off x="963631" y="6468805"/>
                  <a:ext cx="0" cy="828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5" name="Group 44"/>
              <p:cNvGrpSpPr/>
              <p:nvPr/>
            </p:nvGrpSpPr>
            <p:grpSpPr>
              <a:xfrm>
                <a:off x="9304470" y="5986574"/>
                <a:ext cx="570669" cy="400199"/>
                <a:chOff x="3089401" y="6468805"/>
                <a:chExt cx="570669" cy="390595"/>
              </a:xfrm>
            </p:grpSpPr>
            <p:sp>
              <p:nvSpPr>
                <p:cNvPr id="46" name="TextBox 45"/>
                <p:cNvSpPr txBox="1"/>
                <p:nvPr/>
              </p:nvSpPr>
              <p:spPr>
                <a:xfrm>
                  <a:off x="3089401" y="6551623"/>
                  <a:ext cx="570669" cy="307777"/>
                </a:xfrm>
                <a:prstGeom prst="rect">
                  <a:avLst/>
                </a:prstGeom>
                <a:noFill/>
              </p:spPr>
              <p:txBody>
                <a:bodyPr wrap="none" lIns="0" tIns="0" rIns="0" bIns="0" rtlCol="0">
                  <a:spAutoFit/>
                </a:bodyPr>
                <a:lstStyle/>
                <a:p>
                  <a:r>
                    <a:rPr lang="en-AU" sz="2000" dirty="0"/>
                    <a:t>2027</a:t>
                  </a:r>
                </a:p>
              </p:txBody>
            </p:sp>
            <p:cxnSp>
              <p:nvCxnSpPr>
                <p:cNvPr id="47" name="Straight Connector 46"/>
                <p:cNvCxnSpPr/>
                <p:nvPr/>
              </p:nvCxnSpPr>
              <p:spPr bwMode="auto">
                <a:xfrm flipV="1">
                  <a:off x="3374735" y="6468805"/>
                  <a:ext cx="0" cy="828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 name="Rectangle 3"/>
              <p:cNvSpPr/>
              <p:nvPr/>
            </p:nvSpPr>
            <p:spPr bwMode="auto">
              <a:xfrm>
                <a:off x="0" y="1985554"/>
                <a:ext cx="957404" cy="68195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5" name="Rectangle 4"/>
              <p:cNvSpPr/>
              <p:nvPr/>
            </p:nvSpPr>
            <p:spPr>
              <a:xfrm>
                <a:off x="0" y="302907"/>
                <a:ext cx="906853" cy="769441"/>
              </a:xfrm>
              <a:prstGeom prst="rect">
                <a:avLst/>
              </a:prstGeom>
              <a:solidFill>
                <a:schemeClr val="bg1"/>
              </a:solidFill>
            </p:spPr>
            <p:txBody>
              <a:bodyPr wrap="square">
                <a:spAutoFit/>
              </a:bodyPr>
              <a:lstStyle/>
              <a:p>
                <a:r>
                  <a:rPr lang="en-AU" sz="2200" dirty="0"/>
                  <a:t>% of </a:t>
                </a:r>
              </a:p>
              <a:p>
                <a:r>
                  <a:rPr lang="en-AU" sz="2200" dirty="0"/>
                  <a:t>SRS</a:t>
                </a:r>
              </a:p>
            </p:txBody>
          </p:sp>
          <p:sp>
            <p:nvSpPr>
              <p:cNvPr id="29" name="Rectangle 28"/>
              <p:cNvSpPr/>
              <p:nvPr/>
            </p:nvSpPr>
            <p:spPr>
              <a:xfrm>
                <a:off x="-52405" y="2503396"/>
                <a:ext cx="967132" cy="430887"/>
              </a:xfrm>
              <a:prstGeom prst="rect">
                <a:avLst/>
              </a:prstGeom>
              <a:noFill/>
              <a:ln>
                <a:noFill/>
              </a:ln>
            </p:spPr>
            <p:txBody>
              <a:bodyPr wrap="square" lIns="0" rIns="0">
                <a:spAutoFit/>
              </a:bodyPr>
              <a:lstStyle/>
              <a:p>
                <a:pPr algn="r"/>
                <a:r>
                  <a:rPr lang="en-AU" sz="2200" b="1" dirty="0">
                    <a:solidFill>
                      <a:schemeClr val="accent3"/>
                    </a:solidFill>
                    <a:ea typeface="ＭＳ Ｐゴシック" charset="-128"/>
                    <a:cs typeface="ＭＳ Ｐゴシック" charset="-128"/>
                  </a:rPr>
                  <a:t>140</a:t>
                </a:r>
              </a:p>
            </p:txBody>
          </p:sp>
        </p:grpSp>
      </p:grpSp>
    </p:spTree>
    <p:extLst>
      <p:ext uri="{BB962C8B-B14F-4D97-AF65-F5344CB8AC3E}">
        <p14:creationId xmlns:p14="http://schemas.microsoft.com/office/powerpoint/2010/main" val="136313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3824" y="876318"/>
            <a:ext cx="9792982" cy="5790393"/>
            <a:chOff x="123824" y="876318"/>
            <a:chExt cx="9792982" cy="5790393"/>
          </a:xfrm>
        </p:grpSpPr>
        <p:grpSp>
          <p:nvGrpSpPr>
            <p:cNvPr id="13" name="Group 12"/>
            <p:cNvGrpSpPr/>
            <p:nvPr/>
          </p:nvGrpSpPr>
          <p:grpSpPr>
            <a:xfrm>
              <a:off x="123824" y="1312385"/>
              <a:ext cx="9724502" cy="5354326"/>
              <a:chOff x="638156" y="1711675"/>
              <a:chExt cx="8388676" cy="4510346"/>
            </a:xfrm>
          </p:grpSpPr>
          <p:sp>
            <p:nvSpPr>
              <p:cNvPr id="7" name="Oval 6"/>
              <p:cNvSpPr/>
              <p:nvPr/>
            </p:nvSpPr>
            <p:spPr bwMode="auto">
              <a:xfrm>
                <a:off x="638156" y="1711675"/>
                <a:ext cx="4992437" cy="4510346"/>
              </a:xfrm>
              <a:prstGeom prst="ellipse">
                <a:avLst/>
              </a:prstGeom>
              <a:solidFill>
                <a:schemeClr val="bg1">
                  <a:lumMod val="95000"/>
                </a:schemeClr>
              </a:solid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70" name="Oval 69"/>
              <p:cNvSpPr/>
              <p:nvPr/>
            </p:nvSpPr>
            <p:spPr bwMode="auto">
              <a:xfrm>
                <a:off x="1560512" y="1924142"/>
                <a:ext cx="3922146" cy="3531108"/>
              </a:xfrm>
              <a:prstGeom prst="ellipse">
                <a:avLst/>
              </a:prstGeom>
              <a:solidFill>
                <a:schemeClr val="accent6">
                  <a:lumMod val="20000"/>
                  <a:lumOff val="80000"/>
                </a:schemeClr>
              </a:solid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6" name="Oval 5"/>
              <p:cNvSpPr/>
              <p:nvPr/>
            </p:nvSpPr>
            <p:spPr bwMode="auto">
              <a:xfrm>
                <a:off x="2604956" y="2219992"/>
                <a:ext cx="2748039" cy="2516799"/>
              </a:xfrm>
              <a:prstGeom prst="ellipse">
                <a:avLst/>
              </a:prstGeom>
              <a:solidFill>
                <a:schemeClr val="accent6">
                  <a:lumMod val="40000"/>
                  <a:lumOff val="60000"/>
                </a:schemeClr>
              </a:solid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a:ln>
                    <a:noFill/>
                  </a:ln>
                  <a:solidFill>
                    <a:schemeClr val="tx1"/>
                  </a:solidFill>
                  <a:effectLst/>
                  <a:latin typeface="Arial" charset="0"/>
                  <a:ea typeface="ＭＳ Ｐゴシック" pitchFamily="34" charset="-128"/>
                </a:endParaRPr>
              </a:p>
            </p:txBody>
          </p:sp>
          <p:sp>
            <p:nvSpPr>
              <p:cNvPr id="5" name="Oval 4"/>
              <p:cNvSpPr/>
              <p:nvPr/>
            </p:nvSpPr>
            <p:spPr bwMode="auto">
              <a:xfrm>
                <a:off x="3773325" y="2648440"/>
                <a:ext cx="1471974" cy="1471974"/>
              </a:xfrm>
              <a:prstGeom prst="ellipse">
                <a:avLst/>
              </a:prstGeom>
              <a:solidFill>
                <a:schemeClr val="accent6">
                  <a:lumMod val="60000"/>
                  <a:lumOff val="40000"/>
                </a:schemeClr>
              </a:solid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grpSp>
            <p:nvGrpSpPr>
              <p:cNvPr id="33" name="Group 32"/>
              <p:cNvGrpSpPr/>
              <p:nvPr/>
            </p:nvGrpSpPr>
            <p:grpSpPr>
              <a:xfrm>
                <a:off x="4395532" y="3092056"/>
                <a:ext cx="677947" cy="679296"/>
                <a:chOff x="3142736" y="2157280"/>
                <a:chExt cx="3190875" cy="3197225"/>
              </a:xfrm>
            </p:grpSpPr>
            <p:sp>
              <p:nvSpPr>
                <p:cNvPr id="36" name="Shape 226"/>
                <p:cNvSpPr/>
                <p:nvPr/>
              </p:nvSpPr>
              <p:spPr>
                <a:xfrm rot="10800000">
                  <a:off x="4734999" y="2157280"/>
                  <a:ext cx="1598612" cy="1601786"/>
                </a:xfrm>
                <a:custGeom>
                  <a:avLst/>
                  <a:gdLst/>
                  <a:ahLst/>
                  <a:cxnLst/>
                  <a:rect l="0" t="0" r="0" b="0"/>
                  <a:pathLst>
                    <a:path w="21600" h="21622" fill="none" extrusionOk="0">
                      <a:moveTo>
                        <a:pt x="21471" y="21621"/>
                      </a:moveTo>
                      <a:cubicBezTo>
                        <a:pt x="9592" y="21550"/>
                        <a:pt x="0" y="11901"/>
                        <a:pt x="0" y="22"/>
                      </a:cubicBezTo>
                      <a:cubicBezTo>
                        <a:pt x="0" y="14"/>
                        <a:pt x="0" y="7"/>
                        <a:pt x="0" y="0"/>
                      </a:cubicBezTo>
                    </a:path>
                    <a:path w="21600" h="21622" extrusionOk="0">
                      <a:moveTo>
                        <a:pt x="21471" y="21621"/>
                      </a:moveTo>
                      <a:cubicBezTo>
                        <a:pt x="9592" y="21550"/>
                        <a:pt x="0" y="11901"/>
                        <a:pt x="0" y="22"/>
                      </a:cubicBezTo>
                      <a:cubicBezTo>
                        <a:pt x="0" y="14"/>
                        <a:pt x="0" y="7"/>
                        <a:pt x="0" y="0"/>
                      </a:cubicBezTo>
                      <a:lnTo>
                        <a:pt x="21600" y="22"/>
                      </a:lnTo>
                      <a:lnTo>
                        <a:pt x="21471" y="21621"/>
                      </a:lnTo>
                      <a:close/>
                    </a:path>
                  </a:pathLst>
                </a:custGeom>
                <a:solidFill>
                  <a:schemeClr val="accent4"/>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37" name="Shape 227"/>
                <p:cNvSpPr/>
                <p:nvPr/>
              </p:nvSpPr>
              <p:spPr>
                <a:xfrm rot="16200000">
                  <a:off x="3144325" y="2155692"/>
                  <a:ext cx="1600200" cy="1603375"/>
                </a:xfrm>
                <a:custGeom>
                  <a:avLst/>
                  <a:gdLst/>
                  <a:ahLst/>
                  <a:cxnLst/>
                  <a:rect l="0" t="0" r="0" b="0"/>
                  <a:pathLst>
                    <a:path w="21600" h="21664" fill="none" extrusionOk="0">
                      <a:moveTo>
                        <a:pt x="74" y="0"/>
                      </a:moveTo>
                      <a:cubicBezTo>
                        <a:pt x="11974" y="41"/>
                        <a:pt x="21600" y="9699"/>
                        <a:pt x="21600" y="21600"/>
                      </a:cubicBezTo>
                      <a:cubicBezTo>
                        <a:pt x="21600" y="21621"/>
                        <a:pt x="21599" y="21642"/>
                        <a:pt x="21599" y="21663"/>
                      </a:cubicBezTo>
                    </a:path>
                    <a:path w="21600" h="21664" extrusionOk="0">
                      <a:moveTo>
                        <a:pt x="74" y="0"/>
                      </a:moveTo>
                      <a:cubicBezTo>
                        <a:pt x="11974" y="41"/>
                        <a:pt x="21600" y="9699"/>
                        <a:pt x="21600" y="21600"/>
                      </a:cubicBezTo>
                      <a:cubicBezTo>
                        <a:pt x="21600" y="21621"/>
                        <a:pt x="21599" y="21642"/>
                        <a:pt x="21599" y="21663"/>
                      </a:cubicBezTo>
                      <a:lnTo>
                        <a:pt x="0" y="21600"/>
                      </a:lnTo>
                      <a:lnTo>
                        <a:pt x="74" y="0"/>
                      </a:lnTo>
                      <a:close/>
                    </a:path>
                  </a:pathLst>
                </a:custGeom>
                <a:solidFill>
                  <a:schemeClr val="accent1"/>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38" name="Shape 228"/>
                <p:cNvSpPr/>
                <p:nvPr/>
              </p:nvSpPr>
              <p:spPr>
                <a:xfrm flipH="1">
                  <a:off x="4734999" y="3752717"/>
                  <a:ext cx="1598612" cy="1601787"/>
                </a:xfrm>
                <a:custGeom>
                  <a:avLst/>
                  <a:gdLst/>
                  <a:ahLst/>
                  <a:cxnLst/>
                  <a:rect l="0" t="0" r="0" b="0"/>
                  <a:pathLst>
                    <a:path w="21600" h="21622" fill="none" extrusionOk="0">
                      <a:moveTo>
                        <a:pt x="21471" y="21621"/>
                      </a:moveTo>
                      <a:cubicBezTo>
                        <a:pt x="9592" y="21550"/>
                        <a:pt x="0" y="11901"/>
                        <a:pt x="0" y="22"/>
                      </a:cubicBezTo>
                      <a:cubicBezTo>
                        <a:pt x="0" y="14"/>
                        <a:pt x="0" y="7"/>
                        <a:pt x="0" y="0"/>
                      </a:cubicBezTo>
                    </a:path>
                    <a:path w="21600" h="21622" extrusionOk="0">
                      <a:moveTo>
                        <a:pt x="21471" y="21621"/>
                      </a:moveTo>
                      <a:cubicBezTo>
                        <a:pt x="9592" y="21550"/>
                        <a:pt x="0" y="11901"/>
                        <a:pt x="0" y="22"/>
                      </a:cubicBezTo>
                      <a:cubicBezTo>
                        <a:pt x="0" y="14"/>
                        <a:pt x="0" y="7"/>
                        <a:pt x="0" y="0"/>
                      </a:cubicBezTo>
                      <a:lnTo>
                        <a:pt x="21600" y="22"/>
                      </a:lnTo>
                      <a:lnTo>
                        <a:pt x="21471" y="21621"/>
                      </a:lnTo>
                      <a:close/>
                    </a:path>
                  </a:pathLst>
                </a:custGeom>
                <a:solidFill>
                  <a:schemeClr val="accent3"/>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39" name="Shape 229"/>
                <p:cNvSpPr/>
                <p:nvPr/>
              </p:nvSpPr>
              <p:spPr>
                <a:xfrm rot="16200000" flipH="1">
                  <a:off x="3145117" y="3751924"/>
                  <a:ext cx="1600200" cy="1604962"/>
                </a:xfrm>
                <a:custGeom>
                  <a:avLst/>
                  <a:gdLst/>
                  <a:ahLst/>
                  <a:cxnLst/>
                  <a:rect l="0" t="0" r="0" b="0"/>
                  <a:pathLst>
                    <a:path w="21600" h="21664" fill="none" extrusionOk="0">
                      <a:moveTo>
                        <a:pt x="9" y="0"/>
                      </a:moveTo>
                      <a:cubicBezTo>
                        <a:pt x="11935" y="5"/>
                        <a:pt x="21600" y="9674"/>
                        <a:pt x="21600" y="21600"/>
                      </a:cubicBezTo>
                      <a:cubicBezTo>
                        <a:pt x="21600" y="21621"/>
                        <a:pt x="21599" y="21642"/>
                        <a:pt x="21599" y="21663"/>
                      </a:cubicBezTo>
                    </a:path>
                    <a:path w="21600" h="21664" extrusionOk="0">
                      <a:moveTo>
                        <a:pt x="9" y="0"/>
                      </a:moveTo>
                      <a:cubicBezTo>
                        <a:pt x="11935" y="5"/>
                        <a:pt x="21600" y="9674"/>
                        <a:pt x="21600" y="21600"/>
                      </a:cubicBezTo>
                      <a:cubicBezTo>
                        <a:pt x="21600" y="21621"/>
                        <a:pt x="21599" y="21642"/>
                        <a:pt x="21599" y="21663"/>
                      </a:cubicBezTo>
                      <a:lnTo>
                        <a:pt x="0" y="21600"/>
                      </a:lnTo>
                      <a:lnTo>
                        <a:pt x="9" y="0"/>
                      </a:lnTo>
                      <a:close/>
                    </a:path>
                  </a:pathLst>
                </a:custGeom>
                <a:solidFill>
                  <a:schemeClr val="accent2"/>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40" name="Shape 230"/>
                <p:cNvSpPr/>
                <p:nvPr/>
              </p:nvSpPr>
              <p:spPr>
                <a:xfrm>
                  <a:off x="3841237" y="2882766"/>
                  <a:ext cx="1803400" cy="1803400"/>
                </a:xfrm>
                <a:prstGeom prst="ellipse">
                  <a:avLst/>
                </a:prstGeom>
                <a:solidFill>
                  <a:srgbClr val="7F7F7F"/>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grpSp>
          <p:cxnSp>
            <p:nvCxnSpPr>
              <p:cNvPr id="47" name="Straight Connector 46"/>
              <p:cNvCxnSpPr/>
              <p:nvPr/>
            </p:nvCxnSpPr>
            <p:spPr bwMode="auto">
              <a:xfrm flipV="1">
                <a:off x="4697826" y="2388940"/>
                <a:ext cx="2775454" cy="703118"/>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49" name="Straight Connector 48"/>
              <p:cNvCxnSpPr/>
              <p:nvPr/>
            </p:nvCxnSpPr>
            <p:spPr bwMode="auto">
              <a:xfrm>
                <a:off x="4620313" y="3758580"/>
                <a:ext cx="2868941" cy="822548"/>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56" name="TextBox 55"/>
              <p:cNvSpPr txBox="1"/>
              <p:nvPr/>
            </p:nvSpPr>
            <p:spPr>
              <a:xfrm>
                <a:off x="3910812" y="2739636"/>
                <a:ext cx="1124146" cy="285189"/>
              </a:xfrm>
              <a:prstGeom prst="rect">
                <a:avLst/>
              </a:prstGeom>
              <a:noFill/>
            </p:spPr>
            <p:txBody>
              <a:bodyPr wrap="square" rtlCol="0">
                <a:spAutoFit/>
              </a:bodyPr>
              <a:lstStyle/>
              <a:p>
                <a:pPr algn="ctr"/>
                <a:r>
                  <a:rPr lang="en-AU" sz="1600" b="1" dirty="0"/>
                  <a:t>School</a:t>
                </a:r>
              </a:p>
            </p:txBody>
          </p:sp>
          <p:sp>
            <p:nvSpPr>
              <p:cNvPr id="60" name="TextBox 59"/>
              <p:cNvSpPr txBox="1"/>
              <p:nvPr/>
            </p:nvSpPr>
            <p:spPr>
              <a:xfrm>
                <a:off x="1659023" y="2739636"/>
                <a:ext cx="1092788" cy="285189"/>
              </a:xfrm>
              <a:prstGeom prst="rect">
                <a:avLst/>
              </a:prstGeom>
              <a:noFill/>
            </p:spPr>
            <p:txBody>
              <a:bodyPr wrap="square" rtlCol="0">
                <a:spAutoFit/>
              </a:bodyPr>
              <a:lstStyle/>
              <a:p>
                <a:pPr algn="ctr"/>
                <a:r>
                  <a:rPr lang="en-AU" sz="1600" b="1" dirty="0"/>
                  <a:t>State</a:t>
                </a:r>
              </a:p>
            </p:txBody>
          </p:sp>
          <p:sp>
            <p:nvSpPr>
              <p:cNvPr id="61" name="TextBox 60"/>
              <p:cNvSpPr txBox="1"/>
              <p:nvPr/>
            </p:nvSpPr>
            <p:spPr>
              <a:xfrm>
                <a:off x="2822506" y="2739636"/>
                <a:ext cx="1003341" cy="285189"/>
              </a:xfrm>
              <a:prstGeom prst="rect">
                <a:avLst/>
              </a:prstGeom>
              <a:noFill/>
            </p:spPr>
            <p:txBody>
              <a:bodyPr wrap="square" rtlCol="0">
                <a:spAutoFit/>
              </a:bodyPr>
              <a:lstStyle/>
              <a:p>
                <a:pPr algn="ctr"/>
                <a:r>
                  <a:rPr lang="en-AU" sz="1600" b="1" dirty="0"/>
                  <a:t>Region</a:t>
                </a:r>
              </a:p>
            </p:txBody>
          </p:sp>
          <p:grpSp>
            <p:nvGrpSpPr>
              <p:cNvPr id="19" name="Group 18"/>
              <p:cNvGrpSpPr/>
              <p:nvPr/>
            </p:nvGrpSpPr>
            <p:grpSpPr>
              <a:xfrm>
                <a:off x="6597792" y="2244443"/>
                <a:ext cx="2429040" cy="2418685"/>
                <a:chOff x="3055940" y="1991516"/>
                <a:chExt cx="3422457" cy="3407868"/>
              </a:xfrm>
            </p:grpSpPr>
            <p:sp>
              <p:nvSpPr>
                <p:cNvPr id="20" name="Shape 226"/>
                <p:cNvSpPr/>
                <p:nvPr/>
              </p:nvSpPr>
              <p:spPr>
                <a:xfrm rot="10800000">
                  <a:off x="4734999" y="2157280"/>
                  <a:ext cx="1598612" cy="1601786"/>
                </a:xfrm>
                <a:custGeom>
                  <a:avLst/>
                  <a:gdLst/>
                  <a:ahLst/>
                  <a:cxnLst/>
                  <a:rect l="0" t="0" r="0" b="0"/>
                  <a:pathLst>
                    <a:path w="21600" h="21622" fill="none" extrusionOk="0">
                      <a:moveTo>
                        <a:pt x="21471" y="21621"/>
                      </a:moveTo>
                      <a:cubicBezTo>
                        <a:pt x="9592" y="21550"/>
                        <a:pt x="0" y="11901"/>
                        <a:pt x="0" y="22"/>
                      </a:cubicBezTo>
                      <a:cubicBezTo>
                        <a:pt x="0" y="14"/>
                        <a:pt x="0" y="7"/>
                        <a:pt x="0" y="0"/>
                      </a:cubicBezTo>
                    </a:path>
                    <a:path w="21600" h="21622" extrusionOk="0">
                      <a:moveTo>
                        <a:pt x="21471" y="21621"/>
                      </a:moveTo>
                      <a:cubicBezTo>
                        <a:pt x="9592" y="21550"/>
                        <a:pt x="0" y="11901"/>
                        <a:pt x="0" y="22"/>
                      </a:cubicBezTo>
                      <a:cubicBezTo>
                        <a:pt x="0" y="14"/>
                        <a:pt x="0" y="7"/>
                        <a:pt x="0" y="0"/>
                      </a:cubicBezTo>
                      <a:lnTo>
                        <a:pt x="21600" y="22"/>
                      </a:lnTo>
                      <a:lnTo>
                        <a:pt x="21471" y="21621"/>
                      </a:lnTo>
                      <a:close/>
                    </a:path>
                  </a:pathLst>
                </a:custGeom>
                <a:solidFill>
                  <a:schemeClr val="accent4"/>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21" name="Shape 227"/>
                <p:cNvSpPr/>
                <p:nvPr/>
              </p:nvSpPr>
              <p:spPr>
                <a:xfrm rot="16200000">
                  <a:off x="3143870" y="2155328"/>
                  <a:ext cx="1600200" cy="1603375"/>
                </a:xfrm>
                <a:custGeom>
                  <a:avLst/>
                  <a:gdLst/>
                  <a:ahLst/>
                  <a:cxnLst/>
                  <a:rect l="0" t="0" r="0" b="0"/>
                  <a:pathLst>
                    <a:path w="21600" h="21664" fill="none" extrusionOk="0">
                      <a:moveTo>
                        <a:pt x="74" y="0"/>
                      </a:moveTo>
                      <a:cubicBezTo>
                        <a:pt x="11974" y="41"/>
                        <a:pt x="21600" y="9699"/>
                        <a:pt x="21600" y="21600"/>
                      </a:cubicBezTo>
                      <a:cubicBezTo>
                        <a:pt x="21600" y="21621"/>
                        <a:pt x="21599" y="21642"/>
                        <a:pt x="21599" y="21663"/>
                      </a:cubicBezTo>
                    </a:path>
                    <a:path w="21600" h="21664" extrusionOk="0">
                      <a:moveTo>
                        <a:pt x="74" y="0"/>
                      </a:moveTo>
                      <a:cubicBezTo>
                        <a:pt x="11974" y="41"/>
                        <a:pt x="21600" y="9699"/>
                        <a:pt x="21600" y="21600"/>
                      </a:cubicBezTo>
                      <a:cubicBezTo>
                        <a:pt x="21600" y="21621"/>
                        <a:pt x="21599" y="21642"/>
                        <a:pt x="21599" y="21663"/>
                      </a:cubicBezTo>
                      <a:lnTo>
                        <a:pt x="0" y="21600"/>
                      </a:lnTo>
                      <a:lnTo>
                        <a:pt x="74" y="0"/>
                      </a:lnTo>
                      <a:close/>
                    </a:path>
                  </a:pathLst>
                </a:custGeom>
                <a:solidFill>
                  <a:schemeClr val="accent1"/>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22" name="Shape 228"/>
                <p:cNvSpPr/>
                <p:nvPr/>
              </p:nvSpPr>
              <p:spPr>
                <a:xfrm flipH="1">
                  <a:off x="4734999" y="3752717"/>
                  <a:ext cx="1598612" cy="1601787"/>
                </a:xfrm>
                <a:custGeom>
                  <a:avLst/>
                  <a:gdLst/>
                  <a:ahLst/>
                  <a:cxnLst/>
                  <a:rect l="0" t="0" r="0" b="0"/>
                  <a:pathLst>
                    <a:path w="21600" h="21622" fill="none" extrusionOk="0">
                      <a:moveTo>
                        <a:pt x="21471" y="21621"/>
                      </a:moveTo>
                      <a:cubicBezTo>
                        <a:pt x="9592" y="21550"/>
                        <a:pt x="0" y="11901"/>
                        <a:pt x="0" y="22"/>
                      </a:cubicBezTo>
                      <a:cubicBezTo>
                        <a:pt x="0" y="14"/>
                        <a:pt x="0" y="7"/>
                        <a:pt x="0" y="0"/>
                      </a:cubicBezTo>
                    </a:path>
                    <a:path w="21600" h="21622" extrusionOk="0">
                      <a:moveTo>
                        <a:pt x="21471" y="21621"/>
                      </a:moveTo>
                      <a:cubicBezTo>
                        <a:pt x="9592" y="21550"/>
                        <a:pt x="0" y="11901"/>
                        <a:pt x="0" y="22"/>
                      </a:cubicBezTo>
                      <a:cubicBezTo>
                        <a:pt x="0" y="14"/>
                        <a:pt x="0" y="7"/>
                        <a:pt x="0" y="0"/>
                      </a:cubicBezTo>
                      <a:lnTo>
                        <a:pt x="21600" y="22"/>
                      </a:lnTo>
                      <a:lnTo>
                        <a:pt x="21471" y="21621"/>
                      </a:lnTo>
                      <a:close/>
                    </a:path>
                  </a:pathLst>
                </a:custGeom>
                <a:solidFill>
                  <a:schemeClr val="accent3"/>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23" name="Shape 229"/>
                <p:cNvSpPr/>
                <p:nvPr/>
              </p:nvSpPr>
              <p:spPr>
                <a:xfrm rot="16200000" flipH="1">
                  <a:off x="3145117" y="3751924"/>
                  <a:ext cx="1600200" cy="1604962"/>
                </a:xfrm>
                <a:custGeom>
                  <a:avLst/>
                  <a:gdLst/>
                  <a:ahLst/>
                  <a:cxnLst/>
                  <a:rect l="0" t="0" r="0" b="0"/>
                  <a:pathLst>
                    <a:path w="21600" h="21664" fill="none" extrusionOk="0">
                      <a:moveTo>
                        <a:pt x="9" y="0"/>
                      </a:moveTo>
                      <a:cubicBezTo>
                        <a:pt x="11935" y="5"/>
                        <a:pt x="21600" y="9674"/>
                        <a:pt x="21600" y="21600"/>
                      </a:cubicBezTo>
                      <a:cubicBezTo>
                        <a:pt x="21600" y="21621"/>
                        <a:pt x="21599" y="21642"/>
                        <a:pt x="21599" y="21663"/>
                      </a:cubicBezTo>
                    </a:path>
                    <a:path w="21600" h="21664" extrusionOk="0">
                      <a:moveTo>
                        <a:pt x="9" y="0"/>
                      </a:moveTo>
                      <a:cubicBezTo>
                        <a:pt x="11935" y="5"/>
                        <a:pt x="21600" y="9674"/>
                        <a:pt x="21600" y="21600"/>
                      </a:cubicBezTo>
                      <a:cubicBezTo>
                        <a:pt x="21600" y="21621"/>
                        <a:pt x="21599" y="21642"/>
                        <a:pt x="21599" y="21663"/>
                      </a:cubicBezTo>
                      <a:lnTo>
                        <a:pt x="0" y="21600"/>
                      </a:lnTo>
                      <a:lnTo>
                        <a:pt x="9" y="0"/>
                      </a:lnTo>
                      <a:close/>
                    </a:path>
                  </a:pathLst>
                </a:custGeom>
                <a:solidFill>
                  <a:schemeClr val="accent2"/>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24" name="Shape 230"/>
                <p:cNvSpPr/>
                <p:nvPr/>
              </p:nvSpPr>
              <p:spPr>
                <a:xfrm>
                  <a:off x="3837040" y="2886055"/>
                  <a:ext cx="1803401" cy="1803398"/>
                </a:xfrm>
                <a:prstGeom prst="ellipse">
                  <a:avLst/>
                </a:prstGeom>
                <a:solidFill>
                  <a:srgbClr val="7F7F7F"/>
                </a:solidFill>
                <a:ln w="9525" cap="flat">
                  <a:solidFill>
                    <a:schemeClr val="dk1"/>
                  </a:solidFill>
                  <a:prstDash val="solid"/>
                  <a:round/>
                  <a:headEnd type="none" w="med" len="med"/>
                  <a:tailEnd type="none" w="med" len="med"/>
                </a:ln>
              </p:spPr>
              <p:txBody>
                <a:bodyPr lIns="45700" tIns="45700" rIns="45700" bIns="45700" anchor="ctr" anchorCtr="0">
                  <a:noAutofit/>
                </a:bodyPr>
                <a:lstStyle/>
                <a:p>
                  <a:pPr>
                    <a:spcBef>
                      <a:spcPts val="0"/>
                    </a:spcBef>
                  </a:pPr>
                  <a:endParaRPr sz="1800">
                    <a:solidFill>
                      <a:schemeClr val="dk1"/>
                    </a:solidFill>
                    <a:latin typeface="Arial"/>
                    <a:ea typeface="Arial"/>
                    <a:cs typeface="Arial"/>
                    <a:sym typeface="Arial"/>
                  </a:endParaRPr>
                </a:p>
              </p:txBody>
            </p:sp>
            <p:sp>
              <p:nvSpPr>
                <p:cNvPr id="25" name="Shape 236"/>
                <p:cNvSpPr txBox="1"/>
                <p:nvPr/>
              </p:nvSpPr>
              <p:spPr>
                <a:xfrm rot="18732940">
                  <a:off x="2973804" y="2698766"/>
                  <a:ext cx="1876163" cy="461663"/>
                </a:xfrm>
                <a:prstGeom prst="rect">
                  <a:avLst/>
                </a:prstGeom>
                <a:noFill/>
                <a:ln>
                  <a:noFill/>
                </a:ln>
              </p:spPr>
              <p:txBody>
                <a:bodyPr lIns="45700" tIns="45700" rIns="45700" bIns="45700" anchor="ctr" anchorCtr="0">
                  <a:noAutofit/>
                </a:bodyPr>
                <a:lstStyle/>
                <a:p>
                  <a:pPr algn="ctr">
                    <a:spcBef>
                      <a:spcPts val="0"/>
                    </a:spcBef>
                    <a:buSzPct val="25000"/>
                  </a:pPr>
                  <a:r>
                    <a:rPr lang="en-US" sz="1600" b="1" dirty="0">
                      <a:solidFill>
                        <a:srgbClr val="000000"/>
                      </a:solidFill>
                      <a:latin typeface="Arial"/>
                      <a:ea typeface="Arial"/>
                      <a:cs typeface="Arial"/>
                      <a:sym typeface="Arial"/>
                    </a:rPr>
                    <a:t>4. Adapt</a:t>
                  </a:r>
                </a:p>
              </p:txBody>
            </p:sp>
            <p:sp>
              <p:nvSpPr>
                <p:cNvPr id="26" name="Shape 237"/>
                <p:cNvSpPr txBox="1"/>
                <p:nvPr/>
              </p:nvSpPr>
              <p:spPr>
                <a:xfrm rot="18732940">
                  <a:off x="4758384" y="4349766"/>
                  <a:ext cx="1637572" cy="461664"/>
                </a:xfrm>
                <a:prstGeom prst="rect">
                  <a:avLst/>
                </a:prstGeom>
                <a:noFill/>
                <a:ln>
                  <a:noFill/>
                </a:ln>
              </p:spPr>
              <p:txBody>
                <a:bodyPr lIns="45700" tIns="45700" rIns="45700" bIns="45700" anchor="ctr" anchorCtr="0">
                  <a:noAutofit/>
                </a:bodyPr>
                <a:lstStyle/>
                <a:p>
                  <a:pPr algn="ctr">
                    <a:spcBef>
                      <a:spcPts val="0"/>
                    </a:spcBef>
                    <a:buSzPct val="25000"/>
                  </a:pPr>
                  <a:r>
                    <a:rPr lang="en-US" sz="1600" b="1" dirty="0">
                      <a:solidFill>
                        <a:schemeClr val="dk1"/>
                      </a:solidFill>
                      <a:latin typeface="Arial"/>
                      <a:ea typeface="Arial"/>
                      <a:cs typeface="Arial"/>
                      <a:sym typeface="Arial"/>
                    </a:rPr>
                    <a:t>2. Teach</a:t>
                  </a:r>
                </a:p>
              </p:txBody>
            </p:sp>
            <p:sp>
              <p:nvSpPr>
                <p:cNvPr id="27" name="Shape 238"/>
                <p:cNvSpPr txBox="1"/>
                <p:nvPr/>
              </p:nvSpPr>
              <p:spPr>
                <a:xfrm rot="2532939">
                  <a:off x="4723579" y="2727340"/>
                  <a:ext cx="1754818" cy="461665"/>
                </a:xfrm>
                <a:prstGeom prst="rect">
                  <a:avLst/>
                </a:prstGeom>
                <a:noFill/>
                <a:ln>
                  <a:noFill/>
                </a:ln>
              </p:spPr>
              <p:txBody>
                <a:bodyPr lIns="45700" tIns="45700" rIns="45700" bIns="45700" anchor="ctr" anchorCtr="0">
                  <a:noAutofit/>
                </a:bodyPr>
                <a:lstStyle/>
                <a:p>
                  <a:pPr marL="228574" indent="-228574" algn="ctr">
                    <a:spcBef>
                      <a:spcPts val="0"/>
                    </a:spcBef>
                    <a:buClr>
                      <a:schemeClr val="dk1"/>
                    </a:buClr>
                    <a:buSzPct val="100000"/>
                    <a:buFont typeface="Arial"/>
                    <a:buAutoNum type="arabicPeriod"/>
                  </a:pPr>
                  <a:r>
                    <a:rPr lang="en-US" sz="1600" b="1" dirty="0">
                      <a:solidFill>
                        <a:schemeClr val="dk1"/>
                      </a:solidFill>
                      <a:latin typeface="Arial"/>
                      <a:ea typeface="Arial"/>
                      <a:cs typeface="Arial"/>
                      <a:sym typeface="Arial"/>
                    </a:rPr>
                    <a:t>Assess</a:t>
                  </a:r>
                </a:p>
              </p:txBody>
            </p:sp>
            <p:sp>
              <p:nvSpPr>
                <p:cNvPr id="28" name="Shape 239"/>
                <p:cNvSpPr txBox="1"/>
                <p:nvPr/>
              </p:nvSpPr>
              <p:spPr>
                <a:xfrm rot="2532939">
                  <a:off x="3055940" y="4429141"/>
                  <a:ext cx="1689663" cy="461664"/>
                </a:xfrm>
                <a:prstGeom prst="rect">
                  <a:avLst/>
                </a:prstGeom>
                <a:noFill/>
                <a:ln>
                  <a:noFill/>
                </a:ln>
              </p:spPr>
              <p:txBody>
                <a:bodyPr lIns="45700" tIns="45700" rIns="45700" bIns="45700" anchor="ctr" anchorCtr="0">
                  <a:noAutofit/>
                </a:bodyPr>
                <a:lstStyle/>
                <a:p>
                  <a:pPr algn="ctr">
                    <a:spcBef>
                      <a:spcPts val="0"/>
                    </a:spcBef>
                    <a:buSzPct val="25000"/>
                  </a:pPr>
                  <a:r>
                    <a:rPr lang="en-US" sz="1600" b="1" dirty="0">
                      <a:solidFill>
                        <a:schemeClr val="dk1"/>
                      </a:solidFill>
                      <a:latin typeface="Arial"/>
                      <a:ea typeface="Arial"/>
                      <a:cs typeface="Arial"/>
                      <a:sym typeface="Arial"/>
                    </a:rPr>
                    <a:t>3. Track</a:t>
                  </a:r>
                </a:p>
              </p:txBody>
            </p:sp>
          </p:grpSp>
          <p:sp>
            <p:nvSpPr>
              <p:cNvPr id="82" name="TextBox 81"/>
              <p:cNvSpPr txBox="1"/>
              <p:nvPr/>
            </p:nvSpPr>
            <p:spPr>
              <a:xfrm>
                <a:off x="810091" y="2739636"/>
                <a:ext cx="1032633" cy="285189"/>
              </a:xfrm>
              <a:prstGeom prst="rect">
                <a:avLst/>
              </a:prstGeom>
              <a:noFill/>
            </p:spPr>
            <p:txBody>
              <a:bodyPr wrap="square" rtlCol="0">
                <a:spAutoFit/>
              </a:bodyPr>
              <a:lstStyle/>
              <a:p>
                <a:pPr algn="ctr"/>
                <a:r>
                  <a:rPr lang="en-AU" sz="1600" b="1" dirty="0"/>
                  <a:t>Nation</a:t>
                </a:r>
              </a:p>
            </p:txBody>
          </p:sp>
        </p:grpSp>
        <p:grpSp>
          <p:nvGrpSpPr>
            <p:cNvPr id="10" name="Group 9"/>
            <p:cNvGrpSpPr>
              <a:grpSpLocks noChangeAspect="1"/>
            </p:cNvGrpSpPr>
            <p:nvPr/>
          </p:nvGrpSpPr>
          <p:grpSpPr>
            <a:xfrm>
              <a:off x="7726826" y="2729975"/>
              <a:ext cx="1410685" cy="1436400"/>
              <a:chOff x="7321882" y="2758752"/>
              <a:chExt cx="1182817" cy="1204374"/>
            </a:xfrm>
          </p:grpSpPr>
          <p:sp>
            <p:nvSpPr>
              <p:cNvPr id="127" name="Freeform 16"/>
              <p:cNvSpPr>
                <a:spLocks noChangeAspect="1"/>
              </p:cNvSpPr>
              <p:nvPr/>
            </p:nvSpPr>
            <p:spPr bwMode="auto">
              <a:xfrm>
                <a:off x="7981089" y="2839414"/>
                <a:ext cx="523610" cy="650863"/>
              </a:xfrm>
              <a:custGeom>
                <a:avLst/>
                <a:gdLst>
                  <a:gd name="T0" fmla="*/ 226 w 526"/>
                  <a:gd name="T1" fmla="*/ 726 h 641"/>
                  <a:gd name="T2" fmla="*/ 228 w 526"/>
                  <a:gd name="T3" fmla="*/ 745 h 641"/>
                  <a:gd name="T4" fmla="*/ 228 w 526"/>
                  <a:gd name="T5" fmla="*/ 749 h 641"/>
                  <a:gd name="T6" fmla="*/ 218 w 526"/>
                  <a:gd name="T7" fmla="*/ 749 h 641"/>
                  <a:gd name="T8" fmla="*/ 193 w 526"/>
                  <a:gd name="T9" fmla="*/ 749 h 641"/>
                  <a:gd name="T10" fmla="*/ 159 w 526"/>
                  <a:gd name="T11" fmla="*/ 749 h 641"/>
                  <a:gd name="T12" fmla="*/ 135 w 526"/>
                  <a:gd name="T13" fmla="*/ 749 h 641"/>
                  <a:gd name="T14" fmla="*/ 125 w 526"/>
                  <a:gd name="T15" fmla="*/ 749 h 641"/>
                  <a:gd name="T16" fmla="*/ 140 w 526"/>
                  <a:gd name="T17" fmla="*/ 759 h 641"/>
                  <a:gd name="T18" fmla="*/ 199 w 526"/>
                  <a:gd name="T19" fmla="*/ 793 h 641"/>
                  <a:gd name="T20" fmla="*/ 299 w 526"/>
                  <a:gd name="T21" fmla="*/ 854 h 641"/>
                  <a:gd name="T22" fmla="*/ 387 w 526"/>
                  <a:gd name="T23" fmla="*/ 905 h 641"/>
                  <a:gd name="T24" fmla="*/ 431 w 526"/>
                  <a:gd name="T25" fmla="*/ 932 h 641"/>
                  <a:gd name="T26" fmla="*/ 441 w 526"/>
                  <a:gd name="T27" fmla="*/ 932 h 641"/>
                  <a:gd name="T28" fmla="*/ 485 w 526"/>
                  <a:gd name="T29" fmla="*/ 905 h 641"/>
                  <a:gd name="T30" fmla="*/ 574 w 526"/>
                  <a:gd name="T31" fmla="*/ 854 h 641"/>
                  <a:gd name="T32" fmla="*/ 677 w 526"/>
                  <a:gd name="T33" fmla="*/ 793 h 641"/>
                  <a:gd name="T34" fmla="*/ 736 w 526"/>
                  <a:gd name="T35" fmla="*/ 759 h 641"/>
                  <a:gd name="T36" fmla="*/ 752 w 526"/>
                  <a:gd name="T37" fmla="*/ 749 h 641"/>
                  <a:gd name="T38" fmla="*/ 742 w 526"/>
                  <a:gd name="T39" fmla="*/ 749 h 641"/>
                  <a:gd name="T40" fmla="*/ 717 w 526"/>
                  <a:gd name="T41" fmla="*/ 749 h 641"/>
                  <a:gd name="T42" fmla="*/ 681 w 526"/>
                  <a:gd name="T43" fmla="*/ 749 h 641"/>
                  <a:gd name="T44" fmla="*/ 657 w 526"/>
                  <a:gd name="T45" fmla="*/ 749 h 641"/>
                  <a:gd name="T46" fmla="*/ 647 w 526"/>
                  <a:gd name="T47" fmla="*/ 749 h 641"/>
                  <a:gd name="T48" fmla="*/ 647 w 526"/>
                  <a:gd name="T49" fmla="*/ 743 h 641"/>
                  <a:gd name="T50" fmla="*/ 646 w 526"/>
                  <a:gd name="T51" fmla="*/ 720 h 641"/>
                  <a:gd name="T52" fmla="*/ 644 w 526"/>
                  <a:gd name="T53" fmla="*/ 678 h 641"/>
                  <a:gd name="T54" fmla="*/ 636 w 526"/>
                  <a:gd name="T55" fmla="*/ 621 h 641"/>
                  <a:gd name="T56" fmla="*/ 618 w 526"/>
                  <a:gd name="T57" fmla="*/ 548 h 641"/>
                  <a:gd name="T58" fmla="*/ 591 w 526"/>
                  <a:gd name="T59" fmla="*/ 463 h 641"/>
                  <a:gd name="T60" fmla="*/ 550 w 526"/>
                  <a:gd name="T61" fmla="*/ 375 h 641"/>
                  <a:gd name="T62" fmla="*/ 494 w 526"/>
                  <a:gd name="T63" fmla="*/ 289 h 641"/>
                  <a:gd name="T64" fmla="*/ 424 w 526"/>
                  <a:gd name="T65" fmla="*/ 209 h 641"/>
                  <a:gd name="T66" fmla="*/ 348 w 526"/>
                  <a:gd name="T67" fmla="*/ 142 h 641"/>
                  <a:gd name="T68" fmla="*/ 263 w 526"/>
                  <a:gd name="T69" fmla="*/ 88 h 641"/>
                  <a:gd name="T70" fmla="*/ 185 w 526"/>
                  <a:gd name="T71" fmla="*/ 47 h 641"/>
                  <a:gd name="T72" fmla="*/ 117 w 526"/>
                  <a:gd name="T73" fmla="*/ 22 h 641"/>
                  <a:gd name="T74" fmla="*/ 63 w 526"/>
                  <a:gd name="T75" fmla="*/ 9 h 641"/>
                  <a:gd name="T76" fmla="*/ 29 w 526"/>
                  <a:gd name="T77" fmla="*/ 1 h 641"/>
                  <a:gd name="T78" fmla="*/ 14 w 526"/>
                  <a:gd name="T79" fmla="*/ 0 h 641"/>
                  <a:gd name="T80" fmla="*/ 20 w 526"/>
                  <a:gd name="T81" fmla="*/ 9 h 641"/>
                  <a:gd name="T82" fmla="*/ 42 w 526"/>
                  <a:gd name="T83" fmla="*/ 48 h 641"/>
                  <a:gd name="T84" fmla="*/ 80 w 526"/>
                  <a:gd name="T85" fmla="*/ 114 h 641"/>
                  <a:gd name="T86" fmla="*/ 112 w 526"/>
                  <a:gd name="T87" fmla="*/ 172 h 641"/>
                  <a:gd name="T88" fmla="*/ 129 w 526"/>
                  <a:gd name="T89" fmla="*/ 200 h 641"/>
                  <a:gd name="T90" fmla="*/ 129 w 526"/>
                  <a:gd name="T91" fmla="*/ 207 h 641"/>
                  <a:gd name="T92" fmla="*/ 110 w 526"/>
                  <a:gd name="T93" fmla="*/ 241 h 641"/>
                  <a:gd name="T94" fmla="*/ 73 w 526"/>
                  <a:gd name="T95" fmla="*/ 305 h 641"/>
                  <a:gd name="T96" fmla="*/ 30 w 526"/>
                  <a:gd name="T97" fmla="*/ 380 h 641"/>
                  <a:gd name="T98" fmla="*/ 6 w 526"/>
                  <a:gd name="T99" fmla="*/ 422 h 641"/>
                  <a:gd name="T100" fmla="*/ 0 w 526"/>
                  <a:gd name="T101" fmla="*/ 434 h 641"/>
                  <a:gd name="T102" fmla="*/ 6 w 526"/>
                  <a:gd name="T103" fmla="*/ 435 h 641"/>
                  <a:gd name="T104" fmla="*/ 19 w 526"/>
                  <a:gd name="T105" fmla="*/ 440 h 641"/>
                  <a:gd name="T106" fmla="*/ 39 w 526"/>
                  <a:gd name="T107" fmla="*/ 448 h 641"/>
                  <a:gd name="T108" fmla="*/ 64 w 526"/>
                  <a:gd name="T109" fmla="*/ 463 h 641"/>
                  <a:gd name="T110" fmla="*/ 96 w 526"/>
                  <a:gd name="T111" fmla="*/ 483 h 641"/>
                  <a:gd name="T112" fmla="*/ 130 w 526"/>
                  <a:gd name="T113" fmla="*/ 513 h 641"/>
                  <a:gd name="T114" fmla="*/ 162 w 526"/>
                  <a:gd name="T115" fmla="*/ 549 h 641"/>
                  <a:gd name="T116" fmla="*/ 189 w 526"/>
                  <a:gd name="T117" fmla="*/ 591 h 641"/>
                  <a:gd name="T118" fmla="*/ 209 w 526"/>
                  <a:gd name="T119" fmla="*/ 637 h 641"/>
                  <a:gd name="T120" fmla="*/ 220 w 526"/>
                  <a:gd name="T121" fmla="*/ 678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26" h="641">
                    <a:moveTo>
                      <a:pt x="156" y="478"/>
                    </a:moveTo>
                    <a:lnTo>
                      <a:pt x="157" y="482"/>
                    </a:lnTo>
                    <a:lnTo>
                      <a:pt x="157" y="486"/>
                    </a:lnTo>
                    <a:lnTo>
                      <a:pt x="157" y="490"/>
                    </a:lnTo>
                    <a:lnTo>
                      <a:pt x="158" y="493"/>
                    </a:lnTo>
                    <a:lnTo>
                      <a:pt x="158" y="497"/>
                    </a:lnTo>
                    <a:lnTo>
                      <a:pt x="158" y="500"/>
                    </a:lnTo>
                    <a:lnTo>
                      <a:pt x="158" y="502"/>
                    </a:lnTo>
                    <a:lnTo>
                      <a:pt x="159" y="505"/>
                    </a:lnTo>
                    <a:lnTo>
                      <a:pt x="159" y="507"/>
                    </a:lnTo>
                    <a:lnTo>
                      <a:pt x="159" y="508"/>
                    </a:lnTo>
                    <a:lnTo>
                      <a:pt x="159" y="510"/>
                    </a:lnTo>
                    <a:lnTo>
                      <a:pt x="159" y="511"/>
                    </a:lnTo>
                    <a:lnTo>
                      <a:pt x="159" y="512"/>
                    </a:lnTo>
                    <a:lnTo>
                      <a:pt x="159" y="513"/>
                    </a:lnTo>
                    <a:lnTo>
                      <a:pt x="158" y="513"/>
                    </a:lnTo>
                    <a:lnTo>
                      <a:pt x="157" y="513"/>
                    </a:lnTo>
                    <a:lnTo>
                      <a:pt x="156" y="513"/>
                    </a:lnTo>
                    <a:lnTo>
                      <a:pt x="154" y="513"/>
                    </a:lnTo>
                    <a:lnTo>
                      <a:pt x="152" y="513"/>
                    </a:lnTo>
                    <a:lnTo>
                      <a:pt x="150" y="513"/>
                    </a:lnTo>
                    <a:lnTo>
                      <a:pt x="148" y="513"/>
                    </a:lnTo>
                    <a:lnTo>
                      <a:pt x="145" y="513"/>
                    </a:lnTo>
                    <a:lnTo>
                      <a:pt x="142" y="513"/>
                    </a:lnTo>
                    <a:lnTo>
                      <a:pt x="139" y="513"/>
                    </a:lnTo>
                    <a:lnTo>
                      <a:pt x="135" y="513"/>
                    </a:lnTo>
                    <a:lnTo>
                      <a:pt x="132" y="513"/>
                    </a:lnTo>
                    <a:lnTo>
                      <a:pt x="128" y="513"/>
                    </a:lnTo>
                    <a:lnTo>
                      <a:pt x="123" y="513"/>
                    </a:lnTo>
                    <a:lnTo>
                      <a:pt x="119" y="513"/>
                    </a:lnTo>
                    <a:lnTo>
                      <a:pt x="115" y="513"/>
                    </a:lnTo>
                    <a:lnTo>
                      <a:pt x="111" y="513"/>
                    </a:lnTo>
                    <a:lnTo>
                      <a:pt x="107" y="513"/>
                    </a:lnTo>
                    <a:lnTo>
                      <a:pt x="104" y="513"/>
                    </a:lnTo>
                    <a:lnTo>
                      <a:pt x="101" y="513"/>
                    </a:lnTo>
                    <a:lnTo>
                      <a:pt x="99" y="513"/>
                    </a:lnTo>
                    <a:lnTo>
                      <a:pt x="96" y="513"/>
                    </a:lnTo>
                    <a:lnTo>
                      <a:pt x="94" y="513"/>
                    </a:lnTo>
                    <a:lnTo>
                      <a:pt x="92" y="513"/>
                    </a:lnTo>
                    <a:lnTo>
                      <a:pt x="91" y="513"/>
                    </a:lnTo>
                    <a:lnTo>
                      <a:pt x="89" y="513"/>
                    </a:lnTo>
                    <a:lnTo>
                      <a:pt x="88" y="513"/>
                    </a:lnTo>
                    <a:lnTo>
                      <a:pt x="87" y="513"/>
                    </a:lnTo>
                    <a:lnTo>
                      <a:pt x="88" y="514"/>
                    </a:lnTo>
                    <a:lnTo>
                      <a:pt x="89" y="514"/>
                    </a:lnTo>
                    <a:lnTo>
                      <a:pt x="91" y="516"/>
                    </a:lnTo>
                    <a:lnTo>
                      <a:pt x="94" y="517"/>
                    </a:lnTo>
                    <a:lnTo>
                      <a:pt x="98" y="520"/>
                    </a:lnTo>
                    <a:lnTo>
                      <a:pt x="102" y="522"/>
                    </a:lnTo>
                    <a:lnTo>
                      <a:pt x="108" y="526"/>
                    </a:lnTo>
                    <a:lnTo>
                      <a:pt x="114" y="529"/>
                    </a:lnTo>
                    <a:lnTo>
                      <a:pt x="122" y="533"/>
                    </a:lnTo>
                    <a:lnTo>
                      <a:pt x="130" y="538"/>
                    </a:lnTo>
                    <a:lnTo>
                      <a:pt x="139" y="543"/>
                    </a:lnTo>
                    <a:lnTo>
                      <a:pt x="148" y="549"/>
                    </a:lnTo>
                    <a:lnTo>
                      <a:pt x="159" y="555"/>
                    </a:lnTo>
                    <a:lnTo>
                      <a:pt x="170" y="562"/>
                    </a:lnTo>
                    <a:lnTo>
                      <a:pt x="183" y="569"/>
                    </a:lnTo>
                    <a:lnTo>
                      <a:pt x="196" y="577"/>
                    </a:lnTo>
                    <a:lnTo>
                      <a:pt x="209" y="585"/>
                    </a:lnTo>
                    <a:lnTo>
                      <a:pt x="221" y="592"/>
                    </a:lnTo>
                    <a:lnTo>
                      <a:pt x="233" y="598"/>
                    </a:lnTo>
                    <a:lnTo>
                      <a:pt x="243" y="605"/>
                    </a:lnTo>
                    <a:lnTo>
                      <a:pt x="253" y="610"/>
                    </a:lnTo>
                    <a:lnTo>
                      <a:pt x="262" y="616"/>
                    </a:lnTo>
                    <a:lnTo>
                      <a:pt x="270" y="620"/>
                    </a:lnTo>
                    <a:lnTo>
                      <a:pt x="277" y="624"/>
                    </a:lnTo>
                    <a:lnTo>
                      <a:pt x="284" y="628"/>
                    </a:lnTo>
                    <a:lnTo>
                      <a:pt x="289" y="631"/>
                    </a:lnTo>
                    <a:lnTo>
                      <a:pt x="294" y="634"/>
                    </a:lnTo>
                    <a:lnTo>
                      <a:pt x="298" y="636"/>
                    </a:lnTo>
                    <a:lnTo>
                      <a:pt x="301" y="638"/>
                    </a:lnTo>
                    <a:lnTo>
                      <a:pt x="303" y="639"/>
                    </a:lnTo>
                    <a:lnTo>
                      <a:pt x="304" y="640"/>
                    </a:lnTo>
                    <a:lnTo>
                      <a:pt x="305" y="640"/>
                    </a:lnTo>
                    <a:lnTo>
                      <a:pt x="306" y="639"/>
                    </a:lnTo>
                    <a:lnTo>
                      <a:pt x="308" y="638"/>
                    </a:lnTo>
                    <a:lnTo>
                      <a:pt x="311" y="636"/>
                    </a:lnTo>
                    <a:lnTo>
                      <a:pt x="315" y="634"/>
                    </a:lnTo>
                    <a:lnTo>
                      <a:pt x="320" y="631"/>
                    </a:lnTo>
                    <a:lnTo>
                      <a:pt x="326" y="628"/>
                    </a:lnTo>
                    <a:lnTo>
                      <a:pt x="332" y="624"/>
                    </a:lnTo>
                    <a:lnTo>
                      <a:pt x="339" y="620"/>
                    </a:lnTo>
                    <a:lnTo>
                      <a:pt x="348" y="616"/>
                    </a:lnTo>
                    <a:lnTo>
                      <a:pt x="357" y="610"/>
                    </a:lnTo>
                    <a:lnTo>
                      <a:pt x="366" y="605"/>
                    </a:lnTo>
                    <a:lnTo>
                      <a:pt x="377" y="598"/>
                    </a:lnTo>
                    <a:lnTo>
                      <a:pt x="389" y="592"/>
                    </a:lnTo>
                    <a:lnTo>
                      <a:pt x="401" y="585"/>
                    </a:lnTo>
                    <a:lnTo>
                      <a:pt x="415" y="577"/>
                    </a:lnTo>
                    <a:lnTo>
                      <a:pt x="428" y="569"/>
                    </a:lnTo>
                    <a:lnTo>
                      <a:pt x="441" y="562"/>
                    </a:lnTo>
                    <a:lnTo>
                      <a:pt x="452" y="555"/>
                    </a:lnTo>
                    <a:lnTo>
                      <a:pt x="463" y="549"/>
                    </a:lnTo>
                    <a:lnTo>
                      <a:pt x="473" y="543"/>
                    </a:lnTo>
                    <a:lnTo>
                      <a:pt x="482" y="538"/>
                    </a:lnTo>
                    <a:lnTo>
                      <a:pt x="490" y="533"/>
                    </a:lnTo>
                    <a:lnTo>
                      <a:pt x="497" y="529"/>
                    </a:lnTo>
                    <a:lnTo>
                      <a:pt x="504" y="526"/>
                    </a:lnTo>
                    <a:lnTo>
                      <a:pt x="509" y="522"/>
                    </a:lnTo>
                    <a:lnTo>
                      <a:pt x="514" y="520"/>
                    </a:lnTo>
                    <a:lnTo>
                      <a:pt x="518" y="517"/>
                    </a:lnTo>
                    <a:lnTo>
                      <a:pt x="521" y="516"/>
                    </a:lnTo>
                    <a:lnTo>
                      <a:pt x="523" y="514"/>
                    </a:lnTo>
                    <a:lnTo>
                      <a:pt x="524" y="514"/>
                    </a:lnTo>
                    <a:lnTo>
                      <a:pt x="525" y="513"/>
                    </a:lnTo>
                    <a:lnTo>
                      <a:pt x="524" y="513"/>
                    </a:lnTo>
                    <a:lnTo>
                      <a:pt x="523" y="513"/>
                    </a:lnTo>
                    <a:lnTo>
                      <a:pt x="521" y="513"/>
                    </a:lnTo>
                    <a:lnTo>
                      <a:pt x="520" y="513"/>
                    </a:lnTo>
                    <a:lnTo>
                      <a:pt x="518" y="513"/>
                    </a:lnTo>
                    <a:lnTo>
                      <a:pt x="516" y="513"/>
                    </a:lnTo>
                    <a:lnTo>
                      <a:pt x="513" y="513"/>
                    </a:lnTo>
                    <a:lnTo>
                      <a:pt x="511" y="513"/>
                    </a:lnTo>
                    <a:lnTo>
                      <a:pt x="508" y="513"/>
                    </a:lnTo>
                    <a:lnTo>
                      <a:pt x="504" y="513"/>
                    </a:lnTo>
                    <a:lnTo>
                      <a:pt x="501" y="513"/>
                    </a:lnTo>
                    <a:lnTo>
                      <a:pt x="497" y="513"/>
                    </a:lnTo>
                    <a:lnTo>
                      <a:pt x="493" y="513"/>
                    </a:lnTo>
                    <a:lnTo>
                      <a:pt x="488" y="513"/>
                    </a:lnTo>
                    <a:lnTo>
                      <a:pt x="484" y="513"/>
                    </a:lnTo>
                    <a:lnTo>
                      <a:pt x="480" y="513"/>
                    </a:lnTo>
                    <a:lnTo>
                      <a:pt x="476" y="513"/>
                    </a:lnTo>
                    <a:lnTo>
                      <a:pt x="472" y="513"/>
                    </a:lnTo>
                    <a:lnTo>
                      <a:pt x="469" y="513"/>
                    </a:lnTo>
                    <a:lnTo>
                      <a:pt x="466" y="513"/>
                    </a:lnTo>
                    <a:lnTo>
                      <a:pt x="463" y="513"/>
                    </a:lnTo>
                    <a:lnTo>
                      <a:pt x="461" y="513"/>
                    </a:lnTo>
                    <a:lnTo>
                      <a:pt x="459" y="513"/>
                    </a:lnTo>
                    <a:lnTo>
                      <a:pt x="457" y="513"/>
                    </a:lnTo>
                    <a:lnTo>
                      <a:pt x="455" y="513"/>
                    </a:lnTo>
                    <a:lnTo>
                      <a:pt x="454" y="513"/>
                    </a:lnTo>
                    <a:lnTo>
                      <a:pt x="453" y="513"/>
                    </a:lnTo>
                    <a:lnTo>
                      <a:pt x="452" y="513"/>
                    </a:lnTo>
                    <a:lnTo>
                      <a:pt x="452" y="512"/>
                    </a:lnTo>
                    <a:lnTo>
                      <a:pt x="452" y="511"/>
                    </a:lnTo>
                    <a:lnTo>
                      <a:pt x="452" y="509"/>
                    </a:lnTo>
                    <a:lnTo>
                      <a:pt x="452" y="507"/>
                    </a:lnTo>
                    <a:lnTo>
                      <a:pt x="451" y="505"/>
                    </a:lnTo>
                    <a:lnTo>
                      <a:pt x="451" y="502"/>
                    </a:lnTo>
                    <a:lnTo>
                      <a:pt x="451" y="500"/>
                    </a:lnTo>
                    <a:lnTo>
                      <a:pt x="451" y="496"/>
                    </a:lnTo>
                    <a:lnTo>
                      <a:pt x="451" y="493"/>
                    </a:lnTo>
                    <a:lnTo>
                      <a:pt x="451" y="489"/>
                    </a:lnTo>
                    <a:lnTo>
                      <a:pt x="451" y="485"/>
                    </a:lnTo>
                    <a:lnTo>
                      <a:pt x="451" y="480"/>
                    </a:lnTo>
                    <a:lnTo>
                      <a:pt x="450" y="475"/>
                    </a:lnTo>
                    <a:lnTo>
                      <a:pt x="450" y="470"/>
                    </a:lnTo>
                    <a:lnTo>
                      <a:pt x="450" y="464"/>
                    </a:lnTo>
                    <a:lnTo>
                      <a:pt x="449" y="458"/>
                    </a:lnTo>
                    <a:lnTo>
                      <a:pt x="449" y="452"/>
                    </a:lnTo>
                    <a:lnTo>
                      <a:pt x="448" y="446"/>
                    </a:lnTo>
                    <a:lnTo>
                      <a:pt x="447" y="439"/>
                    </a:lnTo>
                    <a:lnTo>
                      <a:pt x="446" y="432"/>
                    </a:lnTo>
                    <a:lnTo>
                      <a:pt x="444" y="425"/>
                    </a:lnTo>
                    <a:lnTo>
                      <a:pt x="443" y="417"/>
                    </a:lnTo>
                    <a:lnTo>
                      <a:pt x="441" y="409"/>
                    </a:lnTo>
                    <a:lnTo>
                      <a:pt x="439" y="401"/>
                    </a:lnTo>
                    <a:lnTo>
                      <a:pt x="437" y="393"/>
                    </a:lnTo>
                    <a:lnTo>
                      <a:pt x="435" y="384"/>
                    </a:lnTo>
                    <a:lnTo>
                      <a:pt x="432" y="375"/>
                    </a:lnTo>
                    <a:lnTo>
                      <a:pt x="430" y="366"/>
                    </a:lnTo>
                    <a:lnTo>
                      <a:pt x="427" y="356"/>
                    </a:lnTo>
                    <a:lnTo>
                      <a:pt x="424" y="346"/>
                    </a:lnTo>
                    <a:lnTo>
                      <a:pt x="421" y="336"/>
                    </a:lnTo>
                    <a:lnTo>
                      <a:pt x="417" y="326"/>
                    </a:lnTo>
                    <a:lnTo>
                      <a:pt x="413" y="317"/>
                    </a:lnTo>
                    <a:lnTo>
                      <a:pt x="409" y="307"/>
                    </a:lnTo>
                    <a:lnTo>
                      <a:pt x="405" y="297"/>
                    </a:lnTo>
                    <a:lnTo>
                      <a:pt x="400" y="287"/>
                    </a:lnTo>
                    <a:lnTo>
                      <a:pt x="395" y="277"/>
                    </a:lnTo>
                    <a:lnTo>
                      <a:pt x="390" y="267"/>
                    </a:lnTo>
                    <a:lnTo>
                      <a:pt x="384" y="257"/>
                    </a:lnTo>
                    <a:lnTo>
                      <a:pt x="378" y="247"/>
                    </a:lnTo>
                    <a:lnTo>
                      <a:pt x="372" y="237"/>
                    </a:lnTo>
                    <a:lnTo>
                      <a:pt x="366" y="228"/>
                    </a:lnTo>
                    <a:lnTo>
                      <a:pt x="359" y="218"/>
                    </a:lnTo>
                    <a:lnTo>
                      <a:pt x="352" y="208"/>
                    </a:lnTo>
                    <a:lnTo>
                      <a:pt x="345" y="198"/>
                    </a:lnTo>
                    <a:lnTo>
                      <a:pt x="337" y="188"/>
                    </a:lnTo>
                    <a:lnTo>
                      <a:pt x="329" y="179"/>
                    </a:lnTo>
                    <a:lnTo>
                      <a:pt x="321" y="169"/>
                    </a:lnTo>
                    <a:lnTo>
                      <a:pt x="313" y="160"/>
                    </a:lnTo>
                    <a:lnTo>
                      <a:pt x="305" y="151"/>
                    </a:lnTo>
                    <a:lnTo>
                      <a:pt x="296" y="143"/>
                    </a:lnTo>
                    <a:lnTo>
                      <a:pt x="288" y="134"/>
                    </a:lnTo>
                    <a:lnTo>
                      <a:pt x="279" y="126"/>
                    </a:lnTo>
                    <a:lnTo>
                      <a:pt x="270" y="118"/>
                    </a:lnTo>
                    <a:lnTo>
                      <a:pt x="261" y="111"/>
                    </a:lnTo>
                    <a:lnTo>
                      <a:pt x="252" y="104"/>
                    </a:lnTo>
                    <a:lnTo>
                      <a:pt x="243" y="97"/>
                    </a:lnTo>
                    <a:lnTo>
                      <a:pt x="234" y="90"/>
                    </a:lnTo>
                    <a:lnTo>
                      <a:pt x="224" y="83"/>
                    </a:lnTo>
                    <a:lnTo>
                      <a:pt x="214" y="77"/>
                    </a:lnTo>
                    <a:lnTo>
                      <a:pt x="204" y="71"/>
                    </a:lnTo>
                    <a:lnTo>
                      <a:pt x="194" y="65"/>
                    </a:lnTo>
                    <a:lnTo>
                      <a:pt x="184" y="60"/>
                    </a:lnTo>
                    <a:lnTo>
                      <a:pt x="175" y="54"/>
                    </a:lnTo>
                    <a:lnTo>
                      <a:pt x="165" y="49"/>
                    </a:lnTo>
                    <a:lnTo>
                      <a:pt x="156" y="45"/>
                    </a:lnTo>
                    <a:lnTo>
                      <a:pt x="147" y="40"/>
                    </a:lnTo>
                    <a:lnTo>
                      <a:pt x="138" y="36"/>
                    </a:lnTo>
                    <a:lnTo>
                      <a:pt x="129" y="32"/>
                    </a:lnTo>
                    <a:lnTo>
                      <a:pt x="121" y="29"/>
                    </a:lnTo>
                    <a:lnTo>
                      <a:pt x="113" y="25"/>
                    </a:lnTo>
                    <a:lnTo>
                      <a:pt x="105" y="22"/>
                    </a:lnTo>
                    <a:lnTo>
                      <a:pt x="97" y="19"/>
                    </a:lnTo>
                    <a:lnTo>
                      <a:pt x="89" y="17"/>
                    </a:lnTo>
                    <a:lnTo>
                      <a:pt x="82" y="15"/>
                    </a:lnTo>
                    <a:lnTo>
                      <a:pt x="75" y="13"/>
                    </a:lnTo>
                    <a:lnTo>
                      <a:pt x="68" y="11"/>
                    </a:lnTo>
                    <a:lnTo>
                      <a:pt x="62" y="10"/>
                    </a:lnTo>
                    <a:lnTo>
                      <a:pt x="56" y="8"/>
                    </a:lnTo>
                    <a:lnTo>
                      <a:pt x="50" y="7"/>
                    </a:lnTo>
                    <a:lnTo>
                      <a:pt x="44" y="6"/>
                    </a:lnTo>
                    <a:lnTo>
                      <a:pt x="39" y="5"/>
                    </a:lnTo>
                    <a:lnTo>
                      <a:pt x="34" y="4"/>
                    </a:lnTo>
                    <a:lnTo>
                      <a:pt x="30" y="4"/>
                    </a:lnTo>
                    <a:lnTo>
                      <a:pt x="26" y="3"/>
                    </a:lnTo>
                    <a:lnTo>
                      <a:pt x="23" y="2"/>
                    </a:lnTo>
                    <a:lnTo>
                      <a:pt x="20" y="1"/>
                    </a:lnTo>
                    <a:lnTo>
                      <a:pt x="17" y="1"/>
                    </a:lnTo>
                    <a:lnTo>
                      <a:pt x="15" y="1"/>
                    </a:lnTo>
                    <a:lnTo>
                      <a:pt x="13" y="0"/>
                    </a:lnTo>
                    <a:lnTo>
                      <a:pt x="12" y="0"/>
                    </a:lnTo>
                    <a:lnTo>
                      <a:pt x="11" y="0"/>
                    </a:lnTo>
                    <a:lnTo>
                      <a:pt x="10" y="0"/>
                    </a:lnTo>
                    <a:lnTo>
                      <a:pt x="11" y="1"/>
                    </a:lnTo>
                    <a:lnTo>
                      <a:pt x="11" y="2"/>
                    </a:lnTo>
                    <a:lnTo>
                      <a:pt x="13" y="4"/>
                    </a:lnTo>
                    <a:lnTo>
                      <a:pt x="14" y="6"/>
                    </a:lnTo>
                    <a:lnTo>
                      <a:pt x="16" y="9"/>
                    </a:lnTo>
                    <a:lnTo>
                      <a:pt x="18" y="13"/>
                    </a:lnTo>
                    <a:lnTo>
                      <a:pt x="20" y="17"/>
                    </a:lnTo>
                    <a:lnTo>
                      <a:pt x="23" y="22"/>
                    </a:lnTo>
                    <a:lnTo>
                      <a:pt x="26" y="27"/>
                    </a:lnTo>
                    <a:lnTo>
                      <a:pt x="29" y="33"/>
                    </a:lnTo>
                    <a:lnTo>
                      <a:pt x="33" y="39"/>
                    </a:lnTo>
                    <a:lnTo>
                      <a:pt x="37" y="46"/>
                    </a:lnTo>
                    <a:lnTo>
                      <a:pt x="41" y="53"/>
                    </a:lnTo>
                    <a:lnTo>
                      <a:pt x="46" y="61"/>
                    </a:lnTo>
                    <a:lnTo>
                      <a:pt x="51" y="70"/>
                    </a:lnTo>
                    <a:lnTo>
                      <a:pt x="56" y="78"/>
                    </a:lnTo>
                    <a:lnTo>
                      <a:pt x="60" y="86"/>
                    </a:lnTo>
                    <a:lnTo>
                      <a:pt x="64" y="93"/>
                    </a:lnTo>
                    <a:lnTo>
                      <a:pt x="68" y="100"/>
                    </a:lnTo>
                    <a:lnTo>
                      <a:pt x="72" y="107"/>
                    </a:lnTo>
                    <a:lnTo>
                      <a:pt x="75" y="112"/>
                    </a:lnTo>
                    <a:lnTo>
                      <a:pt x="78" y="118"/>
                    </a:lnTo>
                    <a:lnTo>
                      <a:pt x="81" y="122"/>
                    </a:lnTo>
                    <a:lnTo>
                      <a:pt x="83" y="126"/>
                    </a:lnTo>
                    <a:lnTo>
                      <a:pt x="86" y="130"/>
                    </a:lnTo>
                    <a:lnTo>
                      <a:pt x="87" y="133"/>
                    </a:lnTo>
                    <a:lnTo>
                      <a:pt x="89" y="135"/>
                    </a:lnTo>
                    <a:lnTo>
                      <a:pt x="90" y="137"/>
                    </a:lnTo>
                    <a:lnTo>
                      <a:pt x="91" y="139"/>
                    </a:lnTo>
                    <a:lnTo>
                      <a:pt x="91" y="140"/>
                    </a:lnTo>
                    <a:lnTo>
                      <a:pt x="91" y="141"/>
                    </a:lnTo>
                    <a:lnTo>
                      <a:pt x="90" y="142"/>
                    </a:lnTo>
                    <a:lnTo>
                      <a:pt x="88" y="145"/>
                    </a:lnTo>
                    <a:lnTo>
                      <a:pt x="87" y="147"/>
                    </a:lnTo>
                    <a:lnTo>
                      <a:pt x="85" y="151"/>
                    </a:lnTo>
                    <a:lnTo>
                      <a:pt x="82" y="155"/>
                    </a:lnTo>
                    <a:lnTo>
                      <a:pt x="80" y="159"/>
                    </a:lnTo>
                    <a:lnTo>
                      <a:pt x="77" y="165"/>
                    </a:lnTo>
                    <a:lnTo>
                      <a:pt x="73" y="170"/>
                    </a:lnTo>
                    <a:lnTo>
                      <a:pt x="70" y="177"/>
                    </a:lnTo>
                    <a:lnTo>
                      <a:pt x="66" y="184"/>
                    </a:lnTo>
                    <a:lnTo>
                      <a:pt x="61" y="192"/>
                    </a:lnTo>
                    <a:lnTo>
                      <a:pt x="56" y="200"/>
                    </a:lnTo>
                    <a:lnTo>
                      <a:pt x="51" y="209"/>
                    </a:lnTo>
                    <a:lnTo>
                      <a:pt x="46" y="218"/>
                    </a:lnTo>
                    <a:lnTo>
                      <a:pt x="40" y="228"/>
                    </a:lnTo>
                    <a:lnTo>
                      <a:pt x="35" y="237"/>
                    </a:lnTo>
                    <a:lnTo>
                      <a:pt x="30" y="245"/>
                    </a:lnTo>
                    <a:lnTo>
                      <a:pt x="26" y="253"/>
                    </a:lnTo>
                    <a:lnTo>
                      <a:pt x="21" y="260"/>
                    </a:lnTo>
                    <a:lnTo>
                      <a:pt x="18" y="266"/>
                    </a:lnTo>
                    <a:lnTo>
                      <a:pt x="14" y="272"/>
                    </a:lnTo>
                    <a:lnTo>
                      <a:pt x="11" y="277"/>
                    </a:lnTo>
                    <a:lnTo>
                      <a:pt x="9" y="282"/>
                    </a:lnTo>
                    <a:lnTo>
                      <a:pt x="6" y="286"/>
                    </a:lnTo>
                    <a:lnTo>
                      <a:pt x="4" y="289"/>
                    </a:lnTo>
                    <a:lnTo>
                      <a:pt x="3" y="292"/>
                    </a:lnTo>
                    <a:lnTo>
                      <a:pt x="1" y="294"/>
                    </a:lnTo>
                    <a:lnTo>
                      <a:pt x="1" y="296"/>
                    </a:lnTo>
                    <a:lnTo>
                      <a:pt x="0" y="297"/>
                    </a:lnTo>
                    <a:lnTo>
                      <a:pt x="1" y="297"/>
                    </a:lnTo>
                    <a:lnTo>
                      <a:pt x="1" y="298"/>
                    </a:lnTo>
                    <a:lnTo>
                      <a:pt x="2" y="298"/>
                    </a:lnTo>
                    <a:lnTo>
                      <a:pt x="3" y="298"/>
                    </a:lnTo>
                    <a:lnTo>
                      <a:pt x="4" y="298"/>
                    </a:lnTo>
                    <a:lnTo>
                      <a:pt x="5" y="299"/>
                    </a:lnTo>
                    <a:lnTo>
                      <a:pt x="6" y="299"/>
                    </a:lnTo>
                    <a:lnTo>
                      <a:pt x="7" y="300"/>
                    </a:lnTo>
                    <a:lnTo>
                      <a:pt x="9" y="300"/>
                    </a:lnTo>
                    <a:lnTo>
                      <a:pt x="11" y="301"/>
                    </a:lnTo>
                    <a:lnTo>
                      <a:pt x="13" y="301"/>
                    </a:lnTo>
                    <a:lnTo>
                      <a:pt x="15" y="302"/>
                    </a:lnTo>
                    <a:lnTo>
                      <a:pt x="17" y="303"/>
                    </a:lnTo>
                    <a:lnTo>
                      <a:pt x="19" y="304"/>
                    </a:lnTo>
                    <a:lnTo>
                      <a:pt x="22" y="305"/>
                    </a:lnTo>
                    <a:lnTo>
                      <a:pt x="24" y="306"/>
                    </a:lnTo>
                    <a:lnTo>
                      <a:pt x="27" y="307"/>
                    </a:lnTo>
                    <a:lnTo>
                      <a:pt x="30" y="308"/>
                    </a:lnTo>
                    <a:lnTo>
                      <a:pt x="33" y="310"/>
                    </a:lnTo>
                    <a:lnTo>
                      <a:pt x="36" y="311"/>
                    </a:lnTo>
                    <a:lnTo>
                      <a:pt x="39" y="313"/>
                    </a:lnTo>
                    <a:lnTo>
                      <a:pt x="42" y="315"/>
                    </a:lnTo>
                    <a:lnTo>
                      <a:pt x="45" y="317"/>
                    </a:lnTo>
                    <a:lnTo>
                      <a:pt x="49" y="319"/>
                    </a:lnTo>
                    <a:lnTo>
                      <a:pt x="52" y="321"/>
                    </a:lnTo>
                    <a:lnTo>
                      <a:pt x="56" y="323"/>
                    </a:lnTo>
                    <a:lnTo>
                      <a:pt x="60" y="326"/>
                    </a:lnTo>
                    <a:lnTo>
                      <a:pt x="63" y="328"/>
                    </a:lnTo>
                    <a:lnTo>
                      <a:pt x="67" y="331"/>
                    </a:lnTo>
                    <a:lnTo>
                      <a:pt x="71" y="334"/>
                    </a:lnTo>
                    <a:lnTo>
                      <a:pt x="76" y="337"/>
                    </a:lnTo>
                    <a:lnTo>
                      <a:pt x="80" y="340"/>
                    </a:lnTo>
                    <a:lnTo>
                      <a:pt x="84" y="344"/>
                    </a:lnTo>
                    <a:lnTo>
                      <a:pt x="87" y="347"/>
                    </a:lnTo>
                    <a:lnTo>
                      <a:pt x="91" y="351"/>
                    </a:lnTo>
                    <a:lnTo>
                      <a:pt x="95" y="355"/>
                    </a:lnTo>
                    <a:lnTo>
                      <a:pt x="99" y="359"/>
                    </a:lnTo>
                    <a:lnTo>
                      <a:pt x="102" y="363"/>
                    </a:lnTo>
                    <a:lnTo>
                      <a:pt x="106" y="367"/>
                    </a:lnTo>
                    <a:lnTo>
                      <a:pt x="109" y="371"/>
                    </a:lnTo>
                    <a:lnTo>
                      <a:pt x="113" y="376"/>
                    </a:lnTo>
                    <a:lnTo>
                      <a:pt x="116" y="380"/>
                    </a:lnTo>
                    <a:lnTo>
                      <a:pt x="119" y="385"/>
                    </a:lnTo>
                    <a:lnTo>
                      <a:pt x="123" y="390"/>
                    </a:lnTo>
                    <a:lnTo>
                      <a:pt x="126" y="395"/>
                    </a:lnTo>
                    <a:lnTo>
                      <a:pt x="129" y="400"/>
                    </a:lnTo>
                    <a:lnTo>
                      <a:pt x="132" y="405"/>
                    </a:lnTo>
                    <a:lnTo>
                      <a:pt x="135" y="411"/>
                    </a:lnTo>
                    <a:lnTo>
                      <a:pt x="137" y="416"/>
                    </a:lnTo>
                    <a:lnTo>
                      <a:pt x="140" y="421"/>
                    </a:lnTo>
                    <a:lnTo>
                      <a:pt x="142" y="426"/>
                    </a:lnTo>
                    <a:lnTo>
                      <a:pt x="144" y="431"/>
                    </a:lnTo>
                    <a:lnTo>
                      <a:pt x="146" y="436"/>
                    </a:lnTo>
                    <a:lnTo>
                      <a:pt x="148" y="441"/>
                    </a:lnTo>
                    <a:lnTo>
                      <a:pt x="149" y="445"/>
                    </a:lnTo>
                    <a:lnTo>
                      <a:pt x="151" y="450"/>
                    </a:lnTo>
                    <a:lnTo>
                      <a:pt x="152" y="455"/>
                    </a:lnTo>
                    <a:lnTo>
                      <a:pt x="153" y="460"/>
                    </a:lnTo>
                    <a:lnTo>
                      <a:pt x="154" y="464"/>
                    </a:lnTo>
                    <a:lnTo>
                      <a:pt x="155" y="469"/>
                    </a:lnTo>
                    <a:lnTo>
                      <a:pt x="156" y="473"/>
                    </a:lnTo>
                    <a:lnTo>
                      <a:pt x="156" y="478"/>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p>
            </p:txBody>
          </p:sp>
          <p:sp>
            <p:nvSpPr>
              <p:cNvPr id="128" name="Freeform 17"/>
              <p:cNvSpPr>
                <a:spLocks noChangeAspect="1"/>
              </p:cNvSpPr>
              <p:nvPr/>
            </p:nvSpPr>
            <p:spPr bwMode="auto">
              <a:xfrm>
                <a:off x="7786386" y="3427694"/>
                <a:ext cx="639041" cy="535432"/>
              </a:xfrm>
              <a:custGeom>
                <a:avLst/>
                <a:gdLst>
                  <a:gd name="T0" fmla="*/ 199 w 642"/>
                  <a:gd name="T1" fmla="*/ 232 h 527"/>
                  <a:gd name="T2" fmla="*/ 183 w 642"/>
                  <a:gd name="T3" fmla="*/ 234 h 527"/>
                  <a:gd name="T4" fmla="*/ 182 w 642"/>
                  <a:gd name="T5" fmla="*/ 231 h 527"/>
                  <a:gd name="T6" fmla="*/ 182 w 642"/>
                  <a:gd name="T7" fmla="*/ 209 h 527"/>
                  <a:gd name="T8" fmla="*/ 182 w 642"/>
                  <a:gd name="T9" fmla="*/ 168 h 527"/>
                  <a:gd name="T10" fmla="*/ 182 w 642"/>
                  <a:gd name="T11" fmla="*/ 139 h 527"/>
                  <a:gd name="T12" fmla="*/ 182 w 642"/>
                  <a:gd name="T13" fmla="*/ 129 h 527"/>
                  <a:gd name="T14" fmla="*/ 165 w 642"/>
                  <a:gd name="T15" fmla="*/ 159 h 527"/>
                  <a:gd name="T16" fmla="*/ 112 w 642"/>
                  <a:gd name="T17" fmla="*/ 251 h 527"/>
                  <a:gd name="T18" fmla="*/ 43 w 642"/>
                  <a:gd name="T19" fmla="*/ 373 h 527"/>
                  <a:gd name="T20" fmla="*/ 6 w 642"/>
                  <a:gd name="T21" fmla="*/ 438 h 527"/>
                  <a:gd name="T22" fmla="*/ 3 w 642"/>
                  <a:gd name="T23" fmla="*/ 454 h 527"/>
                  <a:gd name="T24" fmla="*/ 36 w 642"/>
                  <a:gd name="T25" fmla="*/ 511 h 527"/>
                  <a:gd name="T26" fmla="*/ 102 w 642"/>
                  <a:gd name="T27" fmla="*/ 628 h 527"/>
                  <a:gd name="T28" fmla="*/ 159 w 642"/>
                  <a:gd name="T29" fmla="*/ 729 h 527"/>
                  <a:gd name="T30" fmla="*/ 182 w 642"/>
                  <a:gd name="T31" fmla="*/ 769 h 527"/>
                  <a:gd name="T32" fmla="*/ 182 w 642"/>
                  <a:gd name="T33" fmla="*/ 761 h 527"/>
                  <a:gd name="T34" fmla="*/ 182 w 642"/>
                  <a:gd name="T35" fmla="*/ 733 h 527"/>
                  <a:gd name="T36" fmla="*/ 182 w 642"/>
                  <a:gd name="T37" fmla="*/ 691 h 527"/>
                  <a:gd name="T38" fmla="*/ 182 w 642"/>
                  <a:gd name="T39" fmla="*/ 666 h 527"/>
                  <a:gd name="T40" fmla="*/ 183 w 642"/>
                  <a:gd name="T41" fmla="*/ 660 h 527"/>
                  <a:gd name="T42" fmla="*/ 205 w 642"/>
                  <a:gd name="T43" fmla="*/ 660 h 527"/>
                  <a:gd name="T44" fmla="*/ 255 w 642"/>
                  <a:gd name="T45" fmla="*/ 657 h 527"/>
                  <a:gd name="T46" fmla="*/ 326 w 642"/>
                  <a:gd name="T47" fmla="*/ 647 h 527"/>
                  <a:gd name="T48" fmla="*/ 412 w 642"/>
                  <a:gd name="T49" fmla="*/ 622 h 527"/>
                  <a:gd name="T50" fmla="*/ 505 w 642"/>
                  <a:gd name="T51" fmla="*/ 584 h 527"/>
                  <a:gd name="T52" fmla="*/ 587 w 642"/>
                  <a:gd name="T53" fmla="*/ 539 h 527"/>
                  <a:gd name="T54" fmla="*/ 657 w 642"/>
                  <a:gd name="T55" fmla="*/ 485 h 527"/>
                  <a:gd name="T56" fmla="*/ 720 w 642"/>
                  <a:gd name="T57" fmla="*/ 427 h 527"/>
                  <a:gd name="T58" fmla="*/ 773 w 642"/>
                  <a:gd name="T59" fmla="*/ 364 h 527"/>
                  <a:gd name="T60" fmla="*/ 819 w 642"/>
                  <a:gd name="T61" fmla="*/ 295 h 527"/>
                  <a:gd name="T62" fmla="*/ 856 w 642"/>
                  <a:gd name="T63" fmla="*/ 222 h 527"/>
                  <a:gd name="T64" fmla="*/ 885 w 642"/>
                  <a:gd name="T65" fmla="*/ 149 h 527"/>
                  <a:gd name="T66" fmla="*/ 903 w 642"/>
                  <a:gd name="T67" fmla="*/ 91 h 527"/>
                  <a:gd name="T68" fmla="*/ 912 w 642"/>
                  <a:gd name="T69" fmla="*/ 45 h 527"/>
                  <a:gd name="T70" fmla="*/ 916 w 642"/>
                  <a:gd name="T71" fmla="*/ 20 h 527"/>
                  <a:gd name="T72" fmla="*/ 916 w 642"/>
                  <a:gd name="T73" fmla="*/ 16 h 527"/>
                  <a:gd name="T74" fmla="*/ 885 w 642"/>
                  <a:gd name="T75" fmla="*/ 34 h 527"/>
                  <a:gd name="T76" fmla="*/ 817 w 642"/>
                  <a:gd name="T77" fmla="*/ 75 h 527"/>
                  <a:gd name="T78" fmla="*/ 749 w 642"/>
                  <a:gd name="T79" fmla="*/ 115 h 527"/>
                  <a:gd name="T80" fmla="*/ 719 w 642"/>
                  <a:gd name="T81" fmla="*/ 133 h 527"/>
                  <a:gd name="T82" fmla="*/ 706 w 642"/>
                  <a:gd name="T83" fmla="*/ 127 h 527"/>
                  <a:gd name="T84" fmla="*/ 653 w 642"/>
                  <a:gd name="T85" fmla="*/ 96 h 527"/>
                  <a:gd name="T86" fmla="*/ 565 w 642"/>
                  <a:gd name="T87" fmla="*/ 45 h 527"/>
                  <a:gd name="T88" fmla="*/ 507 w 642"/>
                  <a:gd name="T89" fmla="*/ 10 h 527"/>
                  <a:gd name="T90" fmla="*/ 491 w 642"/>
                  <a:gd name="T91" fmla="*/ 1 h 527"/>
                  <a:gd name="T92" fmla="*/ 488 w 642"/>
                  <a:gd name="T93" fmla="*/ 10 h 527"/>
                  <a:gd name="T94" fmla="*/ 478 w 642"/>
                  <a:gd name="T95" fmla="*/ 37 h 527"/>
                  <a:gd name="T96" fmla="*/ 462 w 642"/>
                  <a:gd name="T97" fmla="*/ 73 h 527"/>
                  <a:gd name="T98" fmla="*/ 437 w 642"/>
                  <a:gd name="T99" fmla="*/ 110 h 527"/>
                  <a:gd name="T100" fmla="*/ 402 w 642"/>
                  <a:gd name="T101" fmla="*/ 146 h 527"/>
                  <a:gd name="T102" fmla="*/ 361 w 642"/>
                  <a:gd name="T103" fmla="*/ 178 h 527"/>
                  <a:gd name="T104" fmla="*/ 313 w 642"/>
                  <a:gd name="T105" fmla="*/ 205 h 527"/>
                  <a:gd name="T106" fmla="*/ 268 w 642"/>
                  <a:gd name="T107" fmla="*/ 222 h 527"/>
                  <a:gd name="T108" fmla="*/ 226 w 642"/>
                  <a:gd name="T109" fmla="*/ 229 h 5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42" h="527">
                    <a:moveTo>
                      <a:pt x="158" y="157"/>
                    </a:moveTo>
                    <a:lnTo>
                      <a:pt x="154" y="158"/>
                    </a:lnTo>
                    <a:lnTo>
                      <a:pt x="151" y="158"/>
                    </a:lnTo>
                    <a:lnTo>
                      <a:pt x="147" y="158"/>
                    </a:lnTo>
                    <a:lnTo>
                      <a:pt x="144" y="158"/>
                    </a:lnTo>
                    <a:lnTo>
                      <a:pt x="141" y="159"/>
                    </a:lnTo>
                    <a:lnTo>
                      <a:pt x="139" y="159"/>
                    </a:lnTo>
                    <a:lnTo>
                      <a:pt x="137" y="159"/>
                    </a:lnTo>
                    <a:lnTo>
                      <a:pt x="135" y="159"/>
                    </a:lnTo>
                    <a:lnTo>
                      <a:pt x="133" y="159"/>
                    </a:lnTo>
                    <a:lnTo>
                      <a:pt x="131" y="160"/>
                    </a:lnTo>
                    <a:lnTo>
                      <a:pt x="130" y="160"/>
                    </a:lnTo>
                    <a:lnTo>
                      <a:pt x="129" y="160"/>
                    </a:lnTo>
                    <a:lnTo>
                      <a:pt x="128" y="160"/>
                    </a:lnTo>
                    <a:lnTo>
                      <a:pt x="127" y="160"/>
                    </a:lnTo>
                    <a:lnTo>
                      <a:pt x="127" y="159"/>
                    </a:lnTo>
                    <a:lnTo>
                      <a:pt x="127" y="158"/>
                    </a:lnTo>
                    <a:lnTo>
                      <a:pt x="127" y="156"/>
                    </a:lnTo>
                    <a:lnTo>
                      <a:pt x="127" y="155"/>
                    </a:lnTo>
                    <a:lnTo>
                      <a:pt x="127" y="153"/>
                    </a:lnTo>
                    <a:lnTo>
                      <a:pt x="127" y="151"/>
                    </a:lnTo>
                    <a:lnTo>
                      <a:pt x="127" y="148"/>
                    </a:lnTo>
                    <a:lnTo>
                      <a:pt x="127" y="146"/>
                    </a:lnTo>
                    <a:lnTo>
                      <a:pt x="127" y="143"/>
                    </a:lnTo>
                    <a:lnTo>
                      <a:pt x="127" y="140"/>
                    </a:lnTo>
                    <a:lnTo>
                      <a:pt x="127" y="136"/>
                    </a:lnTo>
                    <a:lnTo>
                      <a:pt x="127" y="132"/>
                    </a:lnTo>
                    <a:lnTo>
                      <a:pt x="127" y="128"/>
                    </a:lnTo>
                    <a:lnTo>
                      <a:pt x="127" y="124"/>
                    </a:lnTo>
                    <a:lnTo>
                      <a:pt x="127" y="119"/>
                    </a:lnTo>
                    <a:lnTo>
                      <a:pt x="127" y="115"/>
                    </a:lnTo>
                    <a:lnTo>
                      <a:pt x="127" y="112"/>
                    </a:lnTo>
                    <a:lnTo>
                      <a:pt x="127" y="108"/>
                    </a:lnTo>
                    <a:lnTo>
                      <a:pt x="127" y="105"/>
                    </a:lnTo>
                    <a:lnTo>
                      <a:pt x="127" y="102"/>
                    </a:lnTo>
                    <a:lnTo>
                      <a:pt x="127" y="99"/>
                    </a:lnTo>
                    <a:lnTo>
                      <a:pt x="127" y="97"/>
                    </a:lnTo>
                    <a:lnTo>
                      <a:pt x="127" y="95"/>
                    </a:lnTo>
                    <a:lnTo>
                      <a:pt x="127" y="93"/>
                    </a:lnTo>
                    <a:lnTo>
                      <a:pt x="127" y="91"/>
                    </a:lnTo>
                    <a:lnTo>
                      <a:pt x="127" y="90"/>
                    </a:lnTo>
                    <a:lnTo>
                      <a:pt x="127" y="89"/>
                    </a:lnTo>
                    <a:lnTo>
                      <a:pt x="127" y="88"/>
                    </a:lnTo>
                    <a:lnTo>
                      <a:pt x="126" y="89"/>
                    </a:lnTo>
                    <a:lnTo>
                      <a:pt x="125" y="92"/>
                    </a:lnTo>
                    <a:lnTo>
                      <a:pt x="123" y="95"/>
                    </a:lnTo>
                    <a:lnTo>
                      <a:pt x="121" y="98"/>
                    </a:lnTo>
                    <a:lnTo>
                      <a:pt x="118" y="103"/>
                    </a:lnTo>
                    <a:lnTo>
                      <a:pt x="115" y="109"/>
                    </a:lnTo>
                    <a:lnTo>
                      <a:pt x="111" y="115"/>
                    </a:lnTo>
                    <a:lnTo>
                      <a:pt x="107" y="122"/>
                    </a:lnTo>
                    <a:lnTo>
                      <a:pt x="102" y="131"/>
                    </a:lnTo>
                    <a:lnTo>
                      <a:pt x="97" y="140"/>
                    </a:lnTo>
                    <a:lnTo>
                      <a:pt x="91" y="149"/>
                    </a:lnTo>
                    <a:lnTo>
                      <a:pt x="85" y="160"/>
                    </a:lnTo>
                    <a:lnTo>
                      <a:pt x="78" y="172"/>
                    </a:lnTo>
                    <a:lnTo>
                      <a:pt x="71" y="184"/>
                    </a:lnTo>
                    <a:lnTo>
                      <a:pt x="63" y="197"/>
                    </a:lnTo>
                    <a:lnTo>
                      <a:pt x="56" y="211"/>
                    </a:lnTo>
                    <a:lnTo>
                      <a:pt x="48" y="223"/>
                    </a:lnTo>
                    <a:lnTo>
                      <a:pt x="42" y="235"/>
                    </a:lnTo>
                    <a:lnTo>
                      <a:pt x="36" y="245"/>
                    </a:lnTo>
                    <a:lnTo>
                      <a:pt x="30" y="255"/>
                    </a:lnTo>
                    <a:lnTo>
                      <a:pt x="25" y="264"/>
                    </a:lnTo>
                    <a:lnTo>
                      <a:pt x="20" y="272"/>
                    </a:lnTo>
                    <a:lnTo>
                      <a:pt x="16" y="280"/>
                    </a:lnTo>
                    <a:lnTo>
                      <a:pt x="12" y="286"/>
                    </a:lnTo>
                    <a:lnTo>
                      <a:pt x="9" y="292"/>
                    </a:lnTo>
                    <a:lnTo>
                      <a:pt x="6" y="296"/>
                    </a:lnTo>
                    <a:lnTo>
                      <a:pt x="4" y="300"/>
                    </a:lnTo>
                    <a:lnTo>
                      <a:pt x="2" y="303"/>
                    </a:lnTo>
                    <a:lnTo>
                      <a:pt x="1" y="305"/>
                    </a:lnTo>
                    <a:lnTo>
                      <a:pt x="0" y="307"/>
                    </a:lnTo>
                    <a:lnTo>
                      <a:pt x="0" y="308"/>
                    </a:lnTo>
                    <a:lnTo>
                      <a:pt x="1" y="309"/>
                    </a:lnTo>
                    <a:lnTo>
                      <a:pt x="2" y="311"/>
                    </a:lnTo>
                    <a:lnTo>
                      <a:pt x="4" y="314"/>
                    </a:lnTo>
                    <a:lnTo>
                      <a:pt x="6" y="318"/>
                    </a:lnTo>
                    <a:lnTo>
                      <a:pt x="9" y="323"/>
                    </a:lnTo>
                    <a:lnTo>
                      <a:pt x="12" y="328"/>
                    </a:lnTo>
                    <a:lnTo>
                      <a:pt x="16" y="335"/>
                    </a:lnTo>
                    <a:lnTo>
                      <a:pt x="20" y="342"/>
                    </a:lnTo>
                    <a:lnTo>
                      <a:pt x="25" y="350"/>
                    </a:lnTo>
                    <a:lnTo>
                      <a:pt x="30" y="359"/>
                    </a:lnTo>
                    <a:lnTo>
                      <a:pt x="36" y="369"/>
                    </a:lnTo>
                    <a:lnTo>
                      <a:pt x="42" y="380"/>
                    </a:lnTo>
                    <a:lnTo>
                      <a:pt x="48" y="391"/>
                    </a:lnTo>
                    <a:lnTo>
                      <a:pt x="56" y="404"/>
                    </a:lnTo>
                    <a:lnTo>
                      <a:pt x="63" y="417"/>
                    </a:lnTo>
                    <a:lnTo>
                      <a:pt x="71" y="430"/>
                    </a:lnTo>
                    <a:lnTo>
                      <a:pt x="78" y="443"/>
                    </a:lnTo>
                    <a:lnTo>
                      <a:pt x="85" y="454"/>
                    </a:lnTo>
                    <a:lnTo>
                      <a:pt x="91" y="465"/>
                    </a:lnTo>
                    <a:lnTo>
                      <a:pt x="97" y="475"/>
                    </a:lnTo>
                    <a:lnTo>
                      <a:pt x="102" y="484"/>
                    </a:lnTo>
                    <a:lnTo>
                      <a:pt x="107" y="492"/>
                    </a:lnTo>
                    <a:lnTo>
                      <a:pt x="111" y="499"/>
                    </a:lnTo>
                    <a:lnTo>
                      <a:pt x="115" y="505"/>
                    </a:lnTo>
                    <a:lnTo>
                      <a:pt x="118" y="511"/>
                    </a:lnTo>
                    <a:lnTo>
                      <a:pt x="121" y="516"/>
                    </a:lnTo>
                    <a:lnTo>
                      <a:pt x="123" y="520"/>
                    </a:lnTo>
                    <a:lnTo>
                      <a:pt x="125" y="523"/>
                    </a:lnTo>
                    <a:lnTo>
                      <a:pt x="126" y="525"/>
                    </a:lnTo>
                    <a:lnTo>
                      <a:pt x="127" y="526"/>
                    </a:lnTo>
                    <a:lnTo>
                      <a:pt x="127" y="525"/>
                    </a:lnTo>
                    <a:lnTo>
                      <a:pt x="127" y="524"/>
                    </a:lnTo>
                    <a:lnTo>
                      <a:pt x="127" y="523"/>
                    </a:lnTo>
                    <a:lnTo>
                      <a:pt x="127" y="521"/>
                    </a:lnTo>
                    <a:lnTo>
                      <a:pt x="127" y="519"/>
                    </a:lnTo>
                    <a:lnTo>
                      <a:pt x="127" y="517"/>
                    </a:lnTo>
                    <a:lnTo>
                      <a:pt x="127" y="515"/>
                    </a:lnTo>
                    <a:lnTo>
                      <a:pt x="127" y="512"/>
                    </a:lnTo>
                    <a:lnTo>
                      <a:pt x="127" y="509"/>
                    </a:lnTo>
                    <a:lnTo>
                      <a:pt x="127" y="506"/>
                    </a:lnTo>
                    <a:lnTo>
                      <a:pt x="127" y="502"/>
                    </a:lnTo>
                    <a:lnTo>
                      <a:pt x="127" y="498"/>
                    </a:lnTo>
                    <a:lnTo>
                      <a:pt x="127" y="494"/>
                    </a:lnTo>
                    <a:lnTo>
                      <a:pt x="127" y="489"/>
                    </a:lnTo>
                    <a:lnTo>
                      <a:pt x="127" y="485"/>
                    </a:lnTo>
                    <a:lnTo>
                      <a:pt x="127" y="481"/>
                    </a:lnTo>
                    <a:lnTo>
                      <a:pt x="127" y="477"/>
                    </a:lnTo>
                    <a:lnTo>
                      <a:pt x="127" y="473"/>
                    </a:lnTo>
                    <a:lnTo>
                      <a:pt x="127" y="470"/>
                    </a:lnTo>
                    <a:lnTo>
                      <a:pt x="127" y="467"/>
                    </a:lnTo>
                    <a:lnTo>
                      <a:pt x="127" y="464"/>
                    </a:lnTo>
                    <a:lnTo>
                      <a:pt x="127" y="462"/>
                    </a:lnTo>
                    <a:lnTo>
                      <a:pt x="127" y="459"/>
                    </a:lnTo>
                    <a:lnTo>
                      <a:pt x="127" y="458"/>
                    </a:lnTo>
                    <a:lnTo>
                      <a:pt x="127" y="456"/>
                    </a:lnTo>
                    <a:lnTo>
                      <a:pt x="127" y="455"/>
                    </a:lnTo>
                    <a:lnTo>
                      <a:pt x="127" y="454"/>
                    </a:lnTo>
                    <a:lnTo>
                      <a:pt x="127" y="453"/>
                    </a:lnTo>
                    <a:lnTo>
                      <a:pt x="127" y="452"/>
                    </a:lnTo>
                    <a:lnTo>
                      <a:pt x="128" y="452"/>
                    </a:lnTo>
                    <a:lnTo>
                      <a:pt x="129" y="452"/>
                    </a:lnTo>
                    <a:lnTo>
                      <a:pt x="130" y="452"/>
                    </a:lnTo>
                    <a:lnTo>
                      <a:pt x="132" y="452"/>
                    </a:lnTo>
                    <a:lnTo>
                      <a:pt x="134" y="452"/>
                    </a:lnTo>
                    <a:lnTo>
                      <a:pt x="137" y="452"/>
                    </a:lnTo>
                    <a:lnTo>
                      <a:pt x="140" y="452"/>
                    </a:lnTo>
                    <a:lnTo>
                      <a:pt x="143" y="452"/>
                    </a:lnTo>
                    <a:lnTo>
                      <a:pt x="147" y="451"/>
                    </a:lnTo>
                    <a:lnTo>
                      <a:pt x="151" y="451"/>
                    </a:lnTo>
                    <a:lnTo>
                      <a:pt x="156" y="451"/>
                    </a:lnTo>
                    <a:lnTo>
                      <a:pt x="161" y="451"/>
                    </a:lnTo>
                    <a:lnTo>
                      <a:pt x="166" y="450"/>
                    </a:lnTo>
                    <a:lnTo>
                      <a:pt x="172" y="450"/>
                    </a:lnTo>
                    <a:lnTo>
                      <a:pt x="178" y="450"/>
                    </a:lnTo>
                    <a:lnTo>
                      <a:pt x="185" y="449"/>
                    </a:lnTo>
                    <a:lnTo>
                      <a:pt x="191" y="449"/>
                    </a:lnTo>
                    <a:lnTo>
                      <a:pt x="198" y="448"/>
                    </a:lnTo>
                    <a:lnTo>
                      <a:pt x="205" y="447"/>
                    </a:lnTo>
                    <a:lnTo>
                      <a:pt x="213" y="446"/>
                    </a:lnTo>
                    <a:lnTo>
                      <a:pt x="220" y="444"/>
                    </a:lnTo>
                    <a:lnTo>
                      <a:pt x="228" y="443"/>
                    </a:lnTo>
                    <a:lnTo>
                      <a:pt x="236" y="441"/>
                    </a:lnTo>
                    <a:lnTo>
                      <a:pt x="244" y="439"/>
                    </a:lnTo>
                    <a:lnTo>
                      <a:pt x="252" y="437"/>
                    </a:lnTo>
                    <a:lnTo>
                      <a:pt x="261" y="434"/>
                    </a:lnTo>
                    <a:lnTo>
                      <a:pt x="270" y="432"/>
                    </a:lnTo>
                    <a:lnTo>
                      <a:pt x="279" y="429"/>
                    </a:lnTo>
                    <a:lnTo>
                      <a:pt x="288" y="426"/>
                    </a:lnTo>
                    <a:lnTo>
                      <a:pt x="297" y="423"/>
                    </a:lnTo>
                    <a:lnTo>
                      <a:pt x="307" y="419"/>
                    </a:lnTo>
                    <a:lnTo>
                      <a:pt x="316" y="416"/>
                    </a:lnTo>
                    <a:lnTo>
                      <a:pt x="325" y="412"/>
                    </a:lnTo>
                    <a:lnTo>
                      <a:pt x="335" y="408"/>
                    </a:lnTo>
                    <a:lnTo>
                      <a:pt x="344" y="404"/>
                    </a:lnTo>
                    <a:lnTo>
                      <a:pt x="353" y="400"/>
                    </a:lnTo>
                    <a:lnTo>
                      <a:pt x="361" y="396"/>
                    </a:lnTo>
                    <a:lnTo>
                      <a:pt x="370" y="392"/>
                    </a:lnTo>
                    <a:lnTo>
                      <a:pt x="378" y="388"/>
                    </a:lnTo>
                    <a:lnTo>
                      <a:pt x="386" y="383"/>
                    </a:lnTo>
                    <a:lnTo>
                      <a:pt x="394" y="379"/>
                    </a:lnTo>
                    <a:lnTo>
                      <a:pt x="402" y="374"/>
                    </a:lnTo>
                    <a:lnTo>
                      <a:pt x="410" y="369"/>
                    </a:lnTo>
                    <a:lnTo>
                      <a:pt x="418" y="364"/>
                    </a:lnTo>
                    <a:lnTo>
                      <a:pt x="425" y="359"/>
                    </a:lnTo>
                    <a:lnTo>
                      <a:pt x="432" y="354"/>
                    </a:lnTo>
                    <a:lnTo>
                      <a:pt x="439" y="349"/>
                    </a:lnTo>
                    <a:lnTo>
                      <a:pt x="446" y="343"/>
                    </a:lnTo>
                    <a:lnTo>
                      <a:pt x="453" y="338"/>
                    </a:lnTo>
                    <a:lnTo>
                      <a:pt x="459" y="332"/>
                    </a:lnTo>
                    <a:lnTo>
                      <a:pt x="466" y="327"/>
                    </a:lnTo>
                    <a:lnTo>
                      <a:pt x="472" y="321"/>
                    </a:lnTo>
                    <a:lnTo>
                      <a:pt x="479" y="316"/>
                    </a:lnTo>
                    <a:lnTo>
                      <a:pt x="485" y="310"/>
                    </a:lnTo>
                    <a:lnTo>
                      <a:pt x="491" y="304"/>
                    </a:lnTo>
                    <a:lnTo>
                      <a:pt x="497" y="298"/>
                    </a:lnTo>
                    <a:lnTo>
                      <a:pt x="503" y="292"/>
                    </a:lnTo>
                    <a:lnTo>
                      <a:pt x="508" y="286"/>
                    </a:lnTo>
                    <a:lnTo>
                      <a:pt x="514" y="280"/>
                    </a:lnTo>
                    <a:lnTo>
                      <a:pt x="519" y="274"/>
                    </a:lnTo>
                    <a:lnTo>
                      <a:pt x="525" y="268"/>
                    </a:lnTo>
                    <a:lnTo>
                      <a:pt x="530" y="262"/>
                    </a:lnTo>
                    <a:lnTo>
                      <a:pt x="535" y="255"/>
                    </a:lnTo>
                    <a:lnTo>
                      <a:pt x="540" y="249"/>
                    </a:lnTo>
                    <a:lnTo>
                      <a:pt x="545" y="242"/>
                    </a:lnTo>
                    <a:lnTo>
                      <a:pt x="550" y="236"/>
                    </a:lnTo>
                    <a:lnTo>
                      <a:pt x="554" y="229"/>
                    </a:lnTo>
                    <a:lnTo>
                      <a:pt x="559" y="223"/>
                    </a:lnTo>
                    <a:lnTo>
                      <a:pt x="563" y="216"/>
                    </a:lnTo>
                    <a:lnTo>
                      <a:pt x="568" y="209"/>
                    </a:lnTo>
                    <a:lnTo>
                      <a:pt x="572" y="202"/>
                    </a:lnTo>
                    <a:lnTo>
                      <a:pt x="576" y="195"/>
                    </a:lnTo>
                    <a:lnTo>
                      <a:pt x="580" y="188"/>
                    </a:lnTo>
                    <a:lnTo>
                      <a:pt x="584" y="181"/>
                    </a:lnTo>
                    <a:lnTo>
                      <a:pt x="588" y="174"/>
                    </a:lnTo>
                    <a:lnTo>
                      <a:pt x="591" y="166"/>
                    </a:lnTo>
                    <a:lnTo>
                      <a:pt x="595" y="159"/>
                    </a:lnTo>
                    <a:lnTo>
                      <a:pt x="598" y="152"/>
                    </a:lnTo>
                    <a:lnTo>
                      <a:pt x="602" y="144"/>
                    </a:lnTo>
                    <a:lnTo>
                      <a:pt x="605" y="137"/>
                    </a:lnTo>
                    <a:lnTo>
                      <a:pt x="608" y="129"/>
                    </a:lnTo>
                    <a:lnTo>
                      <a:pt x="611" y="122"/>
                    </a:lnTo>
                    <a:lnTo>
                      <a:pt x="613" y="115"/>
                    </a:lnTo>
                    <a:lnTo>
                      <a:pt x="616" y="109"/>
                    </a:lnTo>
                    <a:lnTo>
                      <a:pt x="618" y="102"/>
                    </a:lnTo>
                    <a:lnTo>
                      <a:pt x="621" y="96"/>
                    </a:lnTo>
                    <a:lnTo>
                      <a:pt x="623" y="90"/>
                    </a:lnTo>
                    <a:lnTo>
                      <a:pt x="625" y="84"/>
                    </a:lnTo>
                    <a:lnTo>
                      <a:pt x="626" y="78"/>
                    </a:lnTo>
                    <a:lnTo>
                      <a:pt x="628" y="72"/>
                    </a:lnTo>
                    <a:lnTo>
                      <a:pt x="630" y="67"/>
                    </a:lnTo>
                    <a:lnTo>
                      <a:pt x="631" y="62"/>
                    </a:lnTo>
                    <a:lnTo>
                      <a:pt x="632" y="57"/>
                    </a:lnTo>
                    <a:lnTo>
                      <a:pt x="633" y="52"/>
                    </a:lnTo>
                    <a:lnTo>
                      <a:pt x="634" y="47"/>
                    </a:lnTo>
                    <a:lnTo>
                      <a:pt x="635" y="43"/>
                    </a:lnTo>
                    <a:lnTo>
                      <a:pt x="636" y="39"/>
                    </a:lnTo>
                    <a:lnTo>
                      <a:pt x="636" y="35"/>
                    </a:lnTo>
                    <a:lnTo>
                      <a:pt x="637" y="31"/>
                    </a:lnTo>
                    <a:lnTo>
                      <a:pt x="638" y="28"/>
                    </a:lnTo>
                    <a:lnTo>
                      <a:pt x="638" y="25"/>
                    </a:lnTo>
                    <a:lnTo>
                      <a:pt x="639" y="22"/>
                    </a:lnTo>
                    <a:lnTo>
                      <a:pt x="639" y="20"/>
                    </a:lnTo>
                    <a:lnTo>
                      <a:pt x="639" y="18"/>
                    </a:lnTo>
                    <a:lnTo>
                      <a:pt x="640" y="16"/>
                    </a:lnTo>
                    <a:lnTo>
                      <a:pt x="640" y="14"/>
                    </a:lnTo>
                    <a:lnTo>
                      <a:pt x="640" y="13"/>
                    </a:lnTo>
                    <a:lnTo>
                      <a:pt x="640" y="12"/>
                    </a:lnTo>
                    <a:lnTo>
                      <a:pt x="641" y="11"/>
                    </a:lnTo>
                    <a:lnTo>
                      <a:pt x="640" y="11"/>
                    </a:lnTo>
                    <a:lnTo>
                      <a:pt x="638" y="12"/>
                    </a:lnTo>
                    <a:lnTo>
                      <a:pt x="636" y="13"/>
                    </a:lnTo>
                    <a:lnTo>
                      <a:pt x="634" y="15"/>
                    </a:lnTo>
                    <a:lnTo>
                      <a:pt x="631" y="16"/>
                    </a:lnTo>
                    <a:lnTo>
                      <a:pt x="627" y="18"/>
                    </a:lnTo>
                    <a:lnTo>
                      <a:pt x="623" y="21"/>
                    </a:lnTo>
                    <a:lnTo>
                      <a:pt x="618" y="23"/>
                    </a:lnTo>
                    <a:lnTo>
                      <a:pt x="613" y="26"/>
                    </a:lnTo>
                    <a:lnTo>
                      <a:pt x="608" y="30"/>
                    </a:lnTo>
                    <a:lnTo>
                      <a:pt x="601" y="33"/>
                    </a:lnTo>
                    <a:lnTo>
                      <a:pt x="594" y="37"/>
                    </a:lnTo>
                    <a:lnTo>
                      <a:pt x="587" y="42"/>
                    </a:lnTo>
                    <a:lnTo>
                      <a:pt x="579" y="46"/>
                    </a:lnTo>
                    <a:lnTo>
                      <a:pt x="571" y="51"/>
                    </a:lnTo>
                    <a:lnTo>
                      <a:pt x="562" y="56"/>
                    </a:lnTo>
                    <a:lnTo>
                      <a:pt x="554" y="61"/>
                    </a:lnTo>
                    <a:lnTo>
                      <a:pt x="547" y="65"/>
                    </a:lnTo>
                    <a:lnTo>
                      <a:pt x="540" y="69"/>
                    </a:lnTo>
                    <a:lnTo>
                      <a:pt x="534" y="73"/>
                    </a:lnTo>
                    <a:lnTo>
                      <a:pt x="528" y="76"/>
                    </a:lnTo>
                    <a:lnTo>
                      <a:pt x="523" y="79"/>
                    </a:lnTo>
                    <a:lnTo>
                      <a:pt x="518" y="82"/>
                    </a:lnTo>
                    <a:lnTo>
                      <a:pt x="514" y="84"/>
                    </a:lnTo>
                    <a:lnTo>
                      <a:pt x="510" y="86"/>
                    </a:lnTo>
                    <a:lnTo>
                      <a:pt x="507" y="88"/>
                    </a:lnTo>
                    <a:lnTo>
                      <a:pt x="505" y="89"/>
                    </a:lnTo>
                    <a:lnTo>
                      <a:pt x="503" y="90"/>
                    </a:lnTo>
                    <a:lnTo>
                      <a:pt x="502" y="91"/>
                    </a:lnTo>
                    <a:lnTo>
                      <a:pt x="501" y="92"/>
                    </a:lnTo>
                    <a:lnTo>
                      <a:pt x="500" y="92"/>
                    </a:lnTo>
                    <a:lnTo>
                      <a:pt x="499" y="91"/>
                    </a:lnTo>
                    <a:lnTo>
                      <a:pt x="498" y="90"/>
                    </a:lnTo>
                    <a:lnTo>
                      <a:pt x="496" y="89"/>
                    </a:lnTo>
                    <a:lnTo>
                      <a:pt x="493" y="87"/>
                    </a:lnTo>
                    <a:lnTo>
                      <a:pt x="489" y="85"/>
                    </a:lnTo>
                    <a:lnTo>
                      <a:pt x="485" y="83"/>
                    </a:lnTo>
                    <a:lnTo>
                      <a:pt x="481" y="80"/>
                    </a:lnTo>
                    <a:lnTo>
                      <a:pt x="476" y="77"/>
                    </a:lnTo>
                    <a:lnTo>
                      <a:pt x="470" y="74"/>
                    </a:lnTo>
                    <a:lnTo>
                      <a:pt x="463" y="70"/>
                    </a:lnTo>
                    <a:lnTo>
                      <a:pt x="456" y="66"/>
                    </a:lnTo>
                    <a:lnTo>
                      <a:pt x="449" y="62"/>
                    </a:lnTo>
                    <a:lnTo>
                      <a:pt x="440" y="57"/>
                    </a:lnTo>
                    <a:lnTo>
                      <a:pt x="431" y="52"/>
                    </a:lnTo>
                    <a:lnTo>
                      <a:pt x="422" y="46"/>
                    </a:lnTo>
                    <a:lnTo>
                      <a:pt x="412" y="41"/>
                    </a:lnTo>
                    <a:lnTo>
                      <a:pt x="403" y="35"/>
                    </a:lnTo>
                    <a:lnTo>
                      <a:pt x="395" y="31"/>
                    </a:lnTo>
                    <a:lnTo>
                      <a:pt x="387" y="26"/>
                    </a:lnTo>
                    <a:lnTo>
                      <a:pt x="380" y="22"/>
                    </a:lnTo>
                    <a:lnTo>
                      <a:pt x="374" y="18"/>
                    </a:lnTo>
                    <a:lnTo>
                      <a:pt x="368" y="15"/>
                    </a:lnTo>
                    <a:lnTo>
                      <a:pt x="363" y="12"/>
                    </a:lnTo>
                    <a:lnTo>
                      <a:pt x="358" y="9"/>
                    </a:lnTo>
                    <a:lnTo>
                      <a:pt x="354" y="7"/>
                    </a:lnTo>
                    <a:lnTo>
                      <a:pt x="351" y="5"/>
                    </a:lnTo>
                    <a:lnTo>
                      <a:pt x="348" y="3"/>
                    </a:lnTo>
                    <a:lnTo>
                      <a:pt x="346" y="2"/>
                    </a:lnTo>
                    <a:lnTo>
                      <a:pt x="344" y="1"/>
                    </a:lnTo>
                    <a:lnTo>
                      <a:pt x="343" y="1"/>
                    </a:lnTo>
                    <a:lnTo>
                      <a:pt x="343" y="0"/>
                    </a:lnTo>
                    <a:lnTo>
                      <a:pt x="343" y="1"/>
                    </a:lnTo>
                    <a:lnTo>
                      <a:pt x="342" y="2"/>
                    </a:lnTo>
                    <a:lnTo>
                      <a:pt x="342" y="3"/>
                    </a:lnTo>
                    <a:lnTo>
                      <a:pt x="342" y="4"/>
                    </a:lnTo>
                    <a:lnTo>
                      <a:pt x="341" y="6"/>
                    </a:lnTo>
                    <a:lnTo>
                      <a:pt x="341" y="7"/>
                    </a:lnTo>
                    <a:lnTo>
                      <a:pt x="340" y="9"/>
                    </a:lnTo>
                    <a:lnTo>
                      <a:pt x="339" y="11"/>
                    </a:lnTo>
                    <a:lnTo>
                      <a:pt x="338" y="14"/>
                    </a:lnTo>
                    <a:lnTo>
                      <a:pt x="337" y="16"/>
                    </a:lnTo>
                    <a:lnTo>
                      <a:pt x="336" y="19"/>
                    </a:lnTo>
                    <a:lnTo>
                      <a:pt x="335" y="22"/>
                    </a:lnTo>
                    <a:lnTo>
                      <a:pt x="334" y="25"/>
                    </a:lnTo>
                    <a:lnTo>
                      <a:pt x="333" y="28"/>
                    </a:lnTo>
                    <a:lnTo>
                      <a:pt x="332" y="32"/>
                    </a:lnTo>
                    <a:lnTo>
                      <a:pt x="330" y="35"/>
                    </a:lnTo>
                    <a:lnTo>
                      <a:pt x="329" y="39"/>
                    </a:lnTo>
                    <a:lnTo>
                      <a:pt x="327" y="42"/>
                    </a:lnTo>
                    <a:lnTo>
                      <a:pt x="325" y="46"/>
                    </a:lnTo>
                    <a:lnTo>
                      <a:pt x="323" y="50"/>
                    </a:lnTo>
                    <a:lnTo>
                      <a:pt x="321" y="53"/>
                    </a:lnTo>
                    <a:lnTo>
                      <a:pt x="318" y="57"/>
                    </a:lnTo>
                    <a:lnTo>
                      <a:pt x="316" y="60"/>
                    </a:lnTo>
                    <a:lnTo>
                      <a:pt x="314" y="64"/>
                    </a:lnTo>
                    <a:lnTo>
                      <a:pt x="311" y="67"/>
                    </a:lnTo>
                    <a:lnTo>
                      <a:pt x="308" y="71"/>
                    </a:lnTo>
                    <a:lnTo>
                      <a:pt x="305" y="75"/>
                    </a:lnTo>
                    <a:lnTo>
                      <a:pt x="302" y="78"/>
                    </a:lnTo>
                    <a:lnTo>
                      <a:pt x="299" y="82"/>
                    </a:lnTo>
                    <a:lnTo>
                      <a:pt x="295" y="86"/>
                    </a:lnTo>
                    <a:lnTo>
                      <a:pt x="292" y="89"/>
                    </a:lnTo>
                    <a:lnTo>
                      <a:pt x="288" y="93"/>
                    </a:lnTo>
                    <a:lnTo>
                      <a:pt x="285" y="96"/>
                    </a:lnTo>
                    <a:lnTo>
                      <a:pt x="281" y="100"/>
                    </a:lnTo>
                    <a:lnTo>
                      <a:pt x="277" y="103"/>
                    </a:lnTo>
                    <a:lnTo>
                      <a:pt x="273" y="106"/>
                    </a:lnTo>
                    <a:lnTo>
                      <a:pt x="269" y="110"/>
                    </a:lnTo>
                    <a:lnTo>
                      <a:pt x="265" y="113"/>
                    </a:lnTo>
                    <a:lnTo>
                      <a:pt x="261" y="116"/>
                    </a:lnTo>
                    <a:lnTo>
                      <a:pt x="256" y="119"/>
                    </a:lnTo>
                    <a:lnTo>
                      <a:pt x="252" y="122"/>
                    </a:lnTo>
                    <a:lnTo>
                      <a:pt x="247" y="125"/>
                    </a:lnTo>
                    <a:lnTo>
                      <a:pt x="243" y="127"/>
                    </a:lnTo>
                    <a:lnTo>
                      <a:pt x="238" y="130"/>
                    </a:lnTo>
                    <a:lnTo>
                      <a:pt x="233" y="132"/>
                    </a:lnTo>
                    <a:lnTo>
                      <a:pt x="228" y="135"/>
                    </a:lnTo>
                    <a:lnTo>
                      <a:pt x="223" y="137"/>
                    </a:lnTo>
                    <a:lnTo>
                      <a:pt x="219" y="140"/>
                    </a:lnTo>
                    <a:lnTo>
                      <a:pt x="214" y="142"/>
                    </a:lnTo>
                    <a:lnTo>
                      <a:pt x="209" y="144"/>
                    </a:lnTo>
                    <a:lnTo>
                      <a:pt x="204" y="146"/>
                    </a:lnTo>
                    <a:lnTo>
                      <a:pt x="200" y="147"/>
                    </a:lnTo>
                    <a:lnTo>
                      <a:pt x="195" y="149"/>
                    </a:lnTo>
                    <a:lnTo>
                      <a:pt x="191" y="150"/>
                    </a:lnTo>
                    <a:lnTo>
                      <a:pt x="187" y="152"/>
                    </a:lnTo>
                    <a:lnTo>
                      <a:pt x="182" y="153"/>
                    </a:lnTo>
                    <a:lnTo>
                      <a:pt x="178" y="154"/>
                    </a:lnTo>
                    <a:lnTo>
                      <a:pt x="174" y="155"/>
                    </a:lnTo>
                    <a:lnTo>
                      <a:pt x="170" y="156"/>
                    </a:lnTo>
                    <a:lnTo>
                      <a:pt x="166" y="156"/>
                    </a:lnTo>
                    <a:lnTo>
                      <a:pt x="162" y="157"/>
                    </a:lnTo>
                    <a:lnTo>
                      <a:pt x="158" y="157"/>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p>
            </p:txBody>
          </p:sp>
          <p:sp>
            <p:nvSpPr>
              <p:cNvPr id="129" name="Freeform 18"/>
              <p:cNvSpPr>
                <a:spLocks noChangeAspect="1"/>
              </p:cNvSpPr>
              <p:nvPr/>
            </p:nvSpPr>
            <p:spPr bwMode="auto">
              <a:xfrm>
                <a:off x="7321882" y="3231601"/>
                <a:ext cx="523610" cy="650863"/>
              </a:xfrm>
              <a:custGeom>
                <a:avLst/>
                <a:gdLst/>
                <a:ahLst/>
                <a:cxnLst>
                  <a:cxn ang="0">
                    <a:pos x="367" y="146"/>
                  </a:cxn>
                  <a:cxn ang="0">
                    <a:pos x="366" y="131"/>
                  </a:cxn>
                  <a:cxn ang="0">
                    <a:pos x="365" y="127"/>
                  </a:cxn>
                  <a:cxn ang="0">
                    <a:pos x="372" y="127"/>
                  </a:cxn>
                  <a:cxn ang="0">
                    <a:pos x="389" y="127"/>
                  </a:cxn>
                  <a:cxn ang="0">
                    <a:pos x="413" y="127"/>
                  </a:cxn>
                  <a:cxn ang="0">
                    <a:pos x="430" y="127"/>
                  </a:cxn>
                  <a:cxn ang="0">
                    <a:pos x="436" y="127"/>
                  </a:cxn>
                  <a:cxn ang="0">
                    <a:pos x="426" y="121"/>
                  </a:cxn>
                  <a:cxn ang="0">
                    <a:pos x="385" y="97"/>
                  </a:cxn>
                  <a:cxn ang="0">
                    <a:pos x="315" y="56"/>
                  </a:cxn>
                  <a:cxn ang="0">
                    <a:pos x="253" y="21"/>
                  </a:cxn>
                  <a:cxn ang="0">
                    <a:pos x="223" y="3"/>
                  </a:cxn>
                  <a:cxn ang="0">
                    <a:pos x="215" y="3"/>
                  </a:cxn>
                  <a:cxn ang="0">
                    <a:pos x="184" y="21"/>
                  </a:cxn>
                  <a:cxn ang="0">
                    <a:pos x="123" y="56"/>
                  </a:cxn>
                  <a:cxn ang="0">
                    <a:pos x="52" y="97"/>
                  </a:cxn>
                  <a:cxn ang="0">
                    <a:pos x="10" y="121"/>
                  </a:cxn>
                  <a:cxn ang="0">
                    <a:pos x="0" y="127"/>
                  </a:cxn>
                  <a:cxn ang="0">
                    <a:pos x="7" y="127"/>
                  </a:cxn>
                  <a:cxn ang="0">
                    <a:pos x="24" y="127"/>
                  </a:cxn>
                  <a:cxn ang="0">
                    <a:pos x="49" y="127"/>
                  </a:cxn>
                  <a:cxn ang="0">
                    <a:pos x="66" y="127"/>
                  </a:cxn>
                  <a:cxn ang="0">
                    <a:pos x="73" y="127"/>
                  </a:cxn>
                  <a:cxn ang="0">
                    <a:pos x="73" y="132"/>
                  </a:cxn>
                  <a:cxn ang="0">
                    <a:pos x="74" y="149"/>
                  </a:cxn>
                  <a:cxn ang="0">
                    <a:pos x="76" y="180"/>
                  </a:cxn>
                  <a:cxn ang="0">
                    <a:pos x="82" y="221"/>
                  </a:cxn>
                  <a:cxn ang="0">
                    <a:pos x="94" y="270"/>
                  </a:cxn>
                  <a:cxn ang="0">
                    <a:pos x="113" y="328"/>
                  </a:cxn>
                  <a:cxn ang="0">
                    <a:pos x="142" y="386"/>
                  </a:cxn>
                  <a:cxn ang="0">
                    <a:pos x="181" y="444"/>
                  </a:cxn>
                  <a:cxn ang="0">
                    <a:pos x="229" y="499"/>
                  </a:cxn>
                  <a:cxn ang="0">
                    <a:pos x="282" y="545"/>
                  </a:cxn>
                  <a:cxn ang="0">
                    <a:pos x="339" y="581"/>
                  </a:cxn>
                  <a:cxn ang="0">
                    <a:pos x="393" y="607"/>
                  </a:cxn>
                  <a:cxn ang="0">
                    <a:pos x="440" y="625"/>
                  </a:cxn>
                  <a:cxn ang="0">
                    <a:pos x="479" y="635"/>
                  </a:cxn>
                  <a:cxn ang="0">
                    <a:pos x="504" y="640"/>
                  </a:cxn>
                  <a:cxn ang="0">
                    <a:pos x="514" y="642"/>
                  </a:cxn>
                  <a:cxn ang="0">
                    <a:pos x="511" y="635"/>
                  </a:cxn>
                  <a:cxn ang="0">
                    <a:pos x="495" y="609"/>
                  </a:cxn>
                  <a:cxn ang="0">
                    <a:pos x="469" y="564"/>
                  </a:cxn>
                  <a:cxn ang="0">
                    <a:pos x="446" y="524"/>
                  </a:cxn>
                  <a:cxn ang="0">
                    <a:pos x="435" y="505"/>
                  </a:cxn>
                  <a:cxn ang="0">
                    <a:pos x="435" y="499"/>
                  </a:cxn>
                  <a:cxn ang="0">
                    <a:pos x="448" y="477"/>
                  </a:cxn>
                  <a:cxn ang="0">
                    <a:pos x="474" y="433"/>
                  </a:cxn>
                  <a:cxn ang="0">
                    <a:pos x="503" y="382"/>
                  </a:cxn>
                  <a:cxn ang="0">
                    <a:pos x="520" y="352"/>
                  </a:cxn>
                  <a:cxn ang="0">
                    <a:pos x="525" y="345"/>
                  </a:cxn>
                  <a:cxn ang="0">
                    <a:pos x="518" y="342"/>
                  </a:cxn>
                  <a:cxn ang="0">
                    <a:pos x="503" y="335"/>
                  </a:cxn>
                  <a:cxn ang="0">
                    <a:pos x="480" y="325"/>
                  </a:cxn>
                  <a:cxn ang="0">
                    <a:pos x="457" y="311"/>
                  </a:cxn>
                  <a:cxn ang="0">
                    <a:pos x="437" y="293"/>
                  </a:cxn>
                  <a:cxn ang="0">
                    <a:pos x="418" y="272"/>
                  </a:cxn>
                  <a:cxn ang="0">
                    <a:pos x="403" y="251"/>
                  </a:cxn>
                  <a:cxn ang="0">
                    <a:pos x="389" y="230"/>
                  </a:cxn>
                  <a:cxn ang="0">
                    <a:pos x="379" y="206"/>
                  </a:cxn>
                  <a:cxn ang="0">
                    <a:pos x="372" y="180"/>
                  </a:cxn>
                </a:cxnLst>
                <a:rect l="0" t="0" r="r" b="b"/>
                <a:pathLst>
                  <a:path w="526" h="643">
                    <a:moveTo>
                      <a:pt x="370" y="166"/>
                    </a:moveTo>
                    <a:lnTo>
                      <a:pt x="369" y="161"/>
                    </a:lnTo>
                    <a:lnTo>
                      <a:pt x="369" y="157"/>
                    </a:lnTo>
                    <a:lnTo>
                      <a:pt x="368" y="153"/>
                    </a:lnTo>
                    <a:lnTo>
                      <a:pt x="368" y="149"/>
                    </a:lnTo>
                    <a:lnTo>
                      <a:pt x="367" y="146"/>
                    </a:lnTo>
                    <a:lnTo>
                      <a:pt x="367" y="142"/>
                    </a:lnTo>
                    <a:lnTo>
                      <a:pt x="367" y="140"/>
                    </a:lnTo>
                    <a:lnTo>
                      <a:pt x="366" y="137"/>
                    </a:lnTo>
                    <a:lnTo>
                      <a:pt x="366" y="135"/>
                    </a:lnTo>
                    <a:lnTo>
                      <a:pt x="366" y="133"/>
                    </a:lnTo>
                    <a:lnTo>
                      <a:pt x="366" y="131"/>
                    </a:lnTo>
                    <a:lnTo>
                      <a:pt x="366" y="130"/>
                    </a:lnTo>
                    <a:lnTo>
                      <a:pt x="365" y="129"/>
                    </a:lnTo>
                    <a:lnTo>
                      <a:pt x="365" y="128"/>
                    </a:lnTo>
                    <a:lnTo>
                      <a:pt x="365" y="127"/>
                    </a:lnTo>
                    <a:lnTo>
                      <a:pt x="366" y="127"/>
                    </a:lnTo>
                    <a:lnTo>
                      <a:pt x="367" y="127"/>
                    </a:lnTo>
                    <a:lnTo>
                      <a:pt x="368" y="127"/>
                    </a:lnTo>
                    <a:lnTo>
                      <a:pt x="369" y="127"/>
                    </a:lnTo>
                    <a:lnTo>
                      <a:pt x="370" y="127"/>
                    </a:lnTo>
                    <a:lnTo>
                      <a:pt x="372" y="127"/>
                    </a:lnTo>
                    <a:lnTo>
                      <a:pt x="374" y="127"/>
                    </a:lnTo>
                    <a:lnTo>
                      <a:pt x="377" y="127"/>
                    </a:lnTo>
                    <a:lnTo>
                      <a:pt x="379" y="127"/>
                    </a:lnTo>
                    <a:lnTo>
                      <a:pt x="382" y="127"/>
                    </a:lnTo>
                    <a:lnTo>
                      <a:pt x="385" y="127"/>
                    </a:lnTo>
                    <a:lnTo>
                      <a:pt x="389" y="127"/>
                    </a:lnTo>
                    <a:lnTo>
                      <a:pt x="393" y="127"/>
                    </a:lnTo>
                    <a:lnTo>
                      <a:pt x="397" y="127"/>
                    </a:lnTo>
                    <a:lnTo>
                      <a:pt x="401" y="127"/>
                    </a:lnTo>
                    <a:lnTo>
                      <a:pt x="405" y="127"/>
                    </a:lnTo>
                    <a:lnTo>
                      <a:pt x="409" y="127"/>
                    </a:lnTo>
                    <a:lnTo>
                      <a:pt x="413" y="127"/>
                    </a:lnTo>
                    <a:lnTo>
                      <a:pt x="416" y="127"/>
                    </a:lnTo>
                    <a:lnTo>
                      <a:pt x="420" y="127"/>
                    </a:lnTo>
                    <a:lnTo>
                      <a:pt x="423" y="127"/>
                    </a:lnTo>
                    <a:lnTo>
                      <a:pt x="425" y="127"/>
                    </a:lnTo>
                    <a:lnTo>
                      <a:pt x="428" y="127"/>
                    </a:lnTo>
                    <a:lnTo>
                      <a:pt x="430" y="127"/>
                    </a:lnTo>
                    <a:lnTo>
                      <a:pt x="431" y="127"/>
                    </a:lnTo>
                    <a:lnTo>
                      <a:pt x="433" y="127"/>
                    </a:lnTo>
                    <a:lnTo>
                      <a:pt x="434" y="127"/>
                    </a:lnTo>
                    <a:lnTo>
                      <a:pt x="435" y="127"/>
                    </a:lnTo>
                    <a:lnTo>
                      <a:pt x="436" y="127"/>
                    </a:lnTo>
                    <a:lnTo>
                      <a:pt x="435" y="126"/>
                    </a:lnTo>
                    <a:lnTo>
                      <a:pt x="433" y="125"/>
                    </a:lnTo>
                    <a:lnTo>
                      <a:pt x="430" y="123"/>
                    </a:lnTo>
                    <a:lnTo>
                      <a:pt x="426" y="121"/>
                    </a:lnTo>
                    <a:lnTo>
                      <a:pt x="421" y="118"/>
                    </a:lnTo>
                    <a:lnTo>
                      <a:pt x="416" y="115"/>
                    </a:lnTo>
                    <a:lnTo>
                      <a:pt x="409" y="112"/>
                    </a:lnTo>
                    <a:lnTo>
                      <a:pt x="402" y="107"/>
                    </a:lnTo>
                    <a:lnTo>
                      <a:pt x="394" y="103"/>
                    </a:lnTo>
                    <a:lnTo>
                      <a:pt x="385" y="97"/>
                    </a:lnTo>
                    <a:lnTo>
                      <a:pt x="375" y="92"/>
                    </a:lnTo>
                    <a:lnTo>
                      <a:pt x="365" y="86"/>
                    </a:lnTo>
                    <a:lnTo>
                      <a:pt x="353" y="79"/>
                    </a:lnTo>
                    <a:lnTo>
                      <a:pt x="341" y="72"/>
                    </a:lnTo>
                    <a:lnTo>
                      <a:pt x="328" y="64"/>
                    </a:lnTo>
                    <a:lnTo>
                      <a:pt x="315" y="56"/>
                    </a:lnTo>
                    <a:lnTo>
                      <a:pt x="302" y="49"/>
                    </a:lnTo>
                    <a:lnTo>
                      <a:pt x="291" y="42"/>
                    </a:lnTo>
                    <a:lnTo>
                      <a:pt x="280" y="36"/>
                    </a:lnTo>
                    <a:lnTo>
                      <a:pt x="270" y="30"/>
                    </a:lnTo>
                    <a:lnTo>
                      <a:pt x="262" y="25"/>
                    </a:lnTo>
                    <a:lnTo>
                      <a:pt x="253" y="21"/>
                    </a:lnTo>
                    <a:lnTo>
                      <a:pt x="246" y="16"/>
                    </a:lnTo>
                    <a:lnTo>
                      <a:pt x="240" y="13"/>
                    </a:lnTo>
                    <a:lnTo>
                      <a:pt x="234" y="9"/>
                    </a:lnTo>
                    <a:lnTo>
                      <a:pt x="230" y="7"/>
                    </a:lnTo>
                    <a:lnTo>
                      <a:pt x="226" y="4"/>
                    </a:lnTo>
                    <a:lnTo>
                      <a:pt x="223" y="3"/>
                    </a:lnTo>
                    <a:lnTo>
                      <a:pt x="221" y="1"/>
                    </a:lnTo>
                    <a:lnTo>
                      <a:pt x="220" y="1"/>
                    </a:lnTo>
                    <a:lnTo>
                      <a:pt x="219" y="0"/>
                    </a:lnTo>
                    <a:lnTo>
                      <a:pt x="219" y="1"/>
                    </a:lnTo>
                    <a:lnTo>
                      <a:pt x="217" y="1"/>
                    </a:lnTo>
                    <a:lnTo>
                      <a:pt x="215" y="3"/>
                    </a:lnTo>
                    <a:lnTo>
                      <a:pt x="212" y="4"/>
                    </a:lnTo>
                    <a:lnTo>
                      <a:pt x="208" y="7"/>
                    </a:lnTo>
                    <a:lnTo>
                      <a:pt x="204" y="9"/>
                    </a:lnTo>
                    <a:lnTo>
                      <a:pt x="198" y="13"/>
                    </a:lnTo>
                    <a:lnTo>
                      <a:pt x="192" y="16"/>
                    </a:lnTo>
                    <a:lnTo>
                      <a:pt x="184" y="21"/>
                    </a:lnTo>
                    <a:lnTo>
                      <a:pt x="176" y="25"/>
                    </a:lnTo>
                    <a:lnTo>
                      <a:pt x="167" y="30"/>
                    </a:lnTo>
                    <a:lnTo>
                      <a:pt x="157" y="36"/>
                    </a:lnTo>
                    <a:lnTo>
                      <a:pt x="147" y="42"/>
                    </a:lnTo>
                    <a:lnTo>
                      <a:pt x="135" y="49"/>
                    </a:lnTo>
                    <a:lnTo>
                      <a:pt x="123" y="56"/>
                    </a:lnTo>
                    <a:lnTo>
                      <a:pt x="109" y="64"/>
                    </a:lnTo>
                    <a:lnTo>
                      <a:pt x="96" y="72"/>
                    </a:lnTo>
                    <a:lnTo>
                      <a:pt x="84" y="79"/>
                    </a:lnTo>
                    <a:lnTo>
                      <a:pt x="72" y="86"/>
                    </a:lnTo>
                    <a:lnTo>
                      <a:pt x="61" y="92"/>
                    </a:lnTo>
                    <a:lnTo>
                      <a:pt x="52" y="97"/>
                    </a:lnTo>
                    <a:lnTo>
                      <a:pt x="43" y="103"/>
                    </a:lnTo>
                    <a:lnTo>
                      <a:pt x="34" y="107"/>
                    </a:lnTo>
                    <a:lnTo>
                      <a:pt x="27" y="112"/>
                    </a:lnTo>
                    <a:lnTo>
                      <a:pt x="21" y="115"/>
                    </a:lnTo>
                    <a:lnTo>
                      <a:pt x="15" y="118"/>
                    </a:lnTo>
                    <a:lnTo>
                      <a:pt x="10" y="121"/>
                    </a:lnTo>
                    <a:lnTo>
                      <a:pt x="7" y="123"/>
                    </a:lnTo>
                    <a:lnTo>
                      <a:pt x="4" y="125"/>
                    </a:lnTo>
                    <a:lnTo>
                      <a:pt x="1" y="126"/>
                    </a:lnTo>
                    <a:lnTo>
                      <a:pt x="0" y="127"/>
                    </a:lnTo>
                    <a:lnTo>
                      <a:pt x="1" y="127"/>
                    </a:lnTo>
                    <a:lnTo>
                      <a:pt x="2" y="127"/>
                    </a:lnTo>
                    <a:lnTo>
                      <a:pt x="3" y="127"/>
                    </a:lnTo>
                    <a:lnTo>
                      <a:pt x="5" y="127"/>
                    </a:lnTo>
                    <a:lnTo>
                      <a:pt x="7" y="127"/>
                    </a:lnTo>
                    <a:lnTo>
                      <a:pt x="9" y="127"/>
                    </a:lnTo>
                    <a:lnTo>
                      <a:pt x="11" y="127"/>
                    </a:lnTo>
                    <a:lnTo>
                      <a:pt x="14" y="127"/>
                    </a:lnTo>
                    <a:lnTo>
                      <a:pt x="17" y="127"/>
                    </a:lnTo>
                    <a:lnTo>
                      <a:pt x="20" y="127"/>
                    </a:lnTo>
                    <a:lnTo>
                      <a:pt x="24" y="127"/>
                    </a:lnTo>
                    <a:lnTo>
                      <a:pt x="28" y="127"/>
                    </a:lnTo>
                    <a:lnTo>
                      <a:pt x="32" y="127"/>
                    </a:lnTo>
                    <a:lnTo>
                      <a:pt x="36" y="127"/>
                    </a:lnTo>
                    <a:lnTo>
                      <a:pt x="41" y="127"/>
                    </a:lnTo>
                    <a:lnTo>
                      <a:pt x="45" y="127"/>
                    </a:lnTo>
                    <a:lnTo>
                      <a:pt x="49" y="127"/>
                    </a:lnTo>
                    <a:lnTo>
                      <a:pt x="52" y="127"/>
                    </a:lnTo>
                    <a:lnTo>
                      <a:pt x="56" y="127"/>
                    </a:lnTo>
                    <a:lnTo>
                      <a:pt x="59" y="127"/>
                    </a:lnTo>
                    <a:lnTo>
                      <a:pt x="61" y="127"/>
                    </a:lnTo>
                    <a:lnTo>
                      <a:pt x="64" y="127"/>
                    </a:lnTo>
                    <a:lnTo>
                      <a:pt x="66" y="127"/>
                    </a:lnTo>
                    <a:lnTo>
                      <a:pt x="68" y="127"/>
                    </a:lnTo>
                    <a:lnTo>
                      <a:pt x="69" y="127"/>
                    </a:lnTo>
                    <a:lnTo>
                      <a:pt x="71" y="127"/>
                    </a:lnTo>
                    <a:lnTo>
                      <a:pt x="72" y="127"/>
                    </a:lnTo>
                    <a:lnTo>
                      <a:pt x="73" y="127"/>
                    </a:lnTo>
                    <a:lnTo>
                      <a:pt x="73" y="128"/>
                    </a:lnTo>
                    <a:lnTo>
                      <a:pt x="73" y="129"/>
                    </a:lnTo>
                    <a:lnTo>
                      <a:pt x="73" y="130"/>
                    </a:lnTo>
                    <a:lnTo>
                      <a:pt x="73" y="132"/>
                    </a:lnTo>
                    <a:lnTo>
                      <a:pt x="73" y="134"/>
                    </a:lnTo>
                    <a:lnTo>
                      <a:pt x="73" y="136"/>
                    </a:lnTo>
                    <a:lnTo>
                      <a:pt x="73" y="139"/>
                    </a:lnTo>
                    <a:lnTo>
                      <a:pt x="74" y="142"/>
                    </a:lnTo>
                    <a:lnTo>
                      <a:pt x="74" y="146"/>
                    </a:lnTo>
                    <a:lnTo>
                      <a:pt x="74" y="149"/>
                    </a:lnTo>
                    <a:lnTo>
                      <a:pt x="74" y="154"/>
                    </a:lnTo>
                    <a:lnTo>
                      <a:pt x="75" y="158"/>
                    </a:lnTo>
                    <a:lnTo>
                      <a:pt x="75" y="163"/>
                    </a:lnTo>
                    <a:lnTo>
                      <a:pt x="75" y="168"/>
                    </a:lnTo>
                    <a:lnTo>
                      <a:pt x="75" y="174"/>
                    </a:lnTo>
                    <a:lnTo>
                      <a:pt x="76" y="180"/>
                    </a:lnTo>
                    <a:lnTo>
                      <a:pt x="76" y="186"/>
                    </a:lnTo>
                    <a:lnTo>
                      <a:pt x="77" y="193"/>
                    </a:lnTo>
                    <a:lnTo>
                      <a:pt x="78" y="199"/>
                    </a:lnTo>
                    <a:lnTo>
                      <a:pt x="79" y="206"/>
                    </a:lnTo>
                    <a:lnTo>
                      <a:pt x="80" y="214"/>
                    </a:lnTo>
                    <a:lnTo>
                      <a:pt x="82" y="221"/>
                    </a:lnTo>
                    <a:lnTo>
                      <a:pt x="83" y="229"/>
                    </a:lnTo>
                    <a:lnTo>
                      <a:pt x="85" y="236"/>
                    </a:lnTo>
                    <a:lnTo>
                      <a:pt x="87" y="245"/>
                    </a:lnTo>
                    <a:lnTo>
                      <a:pt x="89" y="253"/>
                    </a:lnTo>
                    <a:lnTo>
                      <a:pt x="91" y="262"/>
                    </a:lnTo>
                    <a:lnTo>
                      <a:pt x="94" y="270"/>
                    </a:lnTo>
                    <a:lnTo>
                      <a:pt x="97" y="280"/>
                    </a:lnTo>
                    <a:lnTo>
                      <a:pt x="99" y="289"/>
                    </a:lnTo>
                    <a:lnTo>
                      <a:pt x="102" y="299"/>
                    </a:lnTo>
                    <a:lnTo>
                      <a:pt x="105" y="308"/>
                    </a:lnTo>
                    <a:lnTo>
                      <a:pt x="109" y="318"/>
                    </a:lnTo>
                    <a:lnTo>
                      <a:pt x="113" y="328"/>
                    </a:lnTo>
                    <a:lnTo>
                      <a:pt x="117" y="337"/>
                    </a:lnTo>
                    <a:lnTo>
                      <a:pt x="121" y="347"/>
                    </a:lnTo>
                    <a:lnTo>
                      <a:pt x="126" y="357"/>
                    </a:lnTo>
                    <a:lnTo>
                      <a:pt x="131" y="366"/>
                    </a:lnTo>
                    <a:lnTo>
                      <a:pt x="136" y="376"/>
                    </a:lnTo>
                    <a:lnTo>
                      <a:pt x="142" y="386"/>
                    </a:lnTo>
                    <a:lnTo>
                      <a:pt x="147" y="396"/>
                    </a:lnTo>
                    <a:lnTo>
                      <a:pt x="154" y="405"/>
                    </a:lnTo>
                    <a:lnTo>
                      <a:pt x="160" y="415"/>
                    </a:lnTo>
                    <a:lnTo>
                      <a:pt x="167" y="425"/>
                    </a:lnTo>
                    <a:lnTo>
                      <a:pt x="174" y="434"/>
                    </a:lnTo>
                    <a:lnTo>
                      <a:pt x="181" y="444"/>
                    </a:lnTo>
                    <a:lnTo>
                      <a:pt x="189" y="454"/>
                    </a:lnTo>
                    <a:lnTo>
                      <a:pt x="196" y="463"/>
                    </a:lnTo>
                    <a:lnTo>
                      <a:pt x="204" y="473"/>
                    </a:lnTo>
                    <a:lnTo>
                      <a:pt x="212" y="482"/>
                    </a:lnTo>
                    <a:lnTo>
                      <a:pt x="221" y="491"/>
                    </a:lnTo>
                    <a:lnTo>
                      <a:pt x="229" y="499"/>
                    </a:lnTo>
                    <a:lnTo>
                      <a:pt x="237" y="507"/>
                    </a:lnTo>
                    <a:lnTo>
                      <a:pt x="246" y="515"/>
                    </a:lnTo>
                    <a:lnTo>
                      <a:pt x="255" y="523"/>
                    </a:lnTo>
                    <a:lnTo>
                      <a:pt x="264" y="531"/>
                    </a:lnTo>
                    <a:lnTo>
                      <a:pt x="273" y="538"/>
                    </a:lnTo>
                    <a:lnTo>
                      <a:pt x="282" y="545"/>
                    </a:lnTo>
                    <a:lnTo>
                      <a:pt x="291" y="551"/>
                    </a:lnTo>
                    <a:lnTo>
                      <a:pt x="300" y="558"/>
                    </a:lnTo>
                    <a:lnTo>
                      <a:pt x="310" y="564"/>
                    </a:lnTo>
                    <a:lnTo>
                      <a:pt x="319" y="570"/>
                    </a:lnTo>
                    <a:lnTo>
                      <a:pt x="329" y="575"/>
                    </a:lnTo>
                    <a:lnTo>
                      <a:pt x="339" y="581"/>
                    </a:lnTo>
                    <a:lnTo>
                      <a:pt x="349" y="586"/>
                    </a:lnTo>
                    <a:lnTo>
                      <a:pt x="358" y="591"/>
                    </a:lnTo>
                    <a:lnTo>
                      <a:pt x="367" y="595"/>
                    </a:lnTo>
                    <a:lnTo>
                      <a:pt x="376" y="599"/>
                    </a:lnTo>
                    <a:lnTo>
                      <a:pt x="385" y="604"/>
                    </a:lnTo>
                    <a:lnTo>
                      <a:pt x="393" y="607"/>
                    </a:lnTo>
                    <a:lnTo>
                      <a:pt x="402" y="611"/>
                    </a:lnTo>
                    <a:lnTo>
                      <a:pt x="410" y="614"/>
                    </a:lnTo>
                    <a:lnTo>
                      <a:pt x="418" y="617"/>
                    </a:lnTo>
                    <a:lnTo>
                      <a:pt x="425" y="620"/>
                    </a:lnTo>
                    <a:lnTo>
                      <a:pt x="433" y="623"/>
                    </a:lnTo>
                    <a:lnTo>
                      <a:pt x="440" y="625"/>
                    </a:lnTo>
                    <a:lnTo>
                      <a:pt x="448" y="627"/>
                    </a:lnTo>
                    <a:lnTo>
                      <a:pt x="455" y="629"/>
                    </a:lnTo>
                    <a:lnTo>
                      <a:pt x="461" y="631"/>
                    </a:lnTo>
                    <a:lnTo>
                      <a:pt x="468" y="632"/>
                    </a:lnTo>
                    <a:lnTo>
                      <a:pt x="474" y="633"/>
                    </a:lnTo>
                    <a:lnTo>
                      <a:pt x="479" y="635"/>
                    </a:lnTo>
                    <a:lnTo>
                      <a:pt x="485" y="636"/>
                    </a:lnTo>
                    <a:lnTo>
                      <a:pt x="489" y="637"/>
                    </a:lnTo>
                    <a:lnTo>
                      <a:pt x="494" y="638"/>
                    </a:lnTo>
                    <a:lnTo>
                      <a:pt x="498" y="639"/>
                    </a:lnTo>
                    <a:lnTo>
                      <a:pt x="501" y="639"/>
                    </a:lnTo>
                    <a:lnTo>
                      <a:pt x="504" y="640"/>
                    </a:lnTo>
                    <a:lnTo>
                      <a:pt x="507" y="641"/>
                    </a:lnTo>
                    <a:lnTo>
                      <a:pt x="509" y="641"/>
                    </a:lnTo>
                    <a:lnTo>
                      <a:pt x="511" y="642"/>
                    </a:lnTo>
                    <a:lnTo>
                      <a:pt x="513" y="642"/>
                    </a:lnTo>
                    <a:lnTo>
                      <a:pt x="514" y="642"/>
                    </a:lnTo>
                    <a:lnTo>
                      <a:pt x="515" y="642"/>
                    </a:lnTo>
                    <a:lnTo>
                      <a:pt x="514" y="642"/>
                    </a:lnTo>
                    <a:lnTo>
                      <a:pt x="514" y="641"/>
                    </a:lnTo>
                    <a:lnTo>
                      <a:pt x="513" y="640"/>
                    </a:lnTo>
                    <a:lnTo>
                      <a:pt x="512" y="638"/>
                    </a:lnTo>
                    <a:lnTo>
                      <a:pt x="511" y="635"/>
                    </a:lnTo>
                    <a:lnTo>
                      <a:pt x="509" y="632"/>
                    </a:lnTo>
                    <a:lnTo>
                      <a:pt x="507" y="629"/>
                    </a:lnTo>
                    <a:lnTo>
                      <a:pt x="504" y="625"/>
                    </a:lnTo>
                    <a:lnTo>
                      <a:pt x="502" y="620"/>
                    </a:lnTo>
                    <a:lnTo>
                      <a:pt x="499" y="615"/>
                    </a:lnTo>
                    <a:lnTo>
                      <a:pt x="495" y="609"/>
                    </a:lnTo>
                    <a:lnTo>
                      <a:pt x="492" y="603"/>
                    </a:lnTo>
                    <a:lnTo>
                      <a:pt x="488" y="596"/>
                    </a:lnTo>
                    <a:lnTo>
                      <a:pt x="483" y="589"/>
                    </a:lnTo>
                    <a:lnTo>
                      <a:pt x="479" y="581"/>
                    </a:lnTo>
                    <a:lnTo>
                      <a:pt x="474" y="572"/>
                    </a:lnTo>
                    <a:lnTo>
                      <a:pt x="469" y="564"/>
                    </a:lnTo>
                    <a:lnTo>
                      <a:pt x="464" y="556"/>
                    </a:lnTo>
                    <a:lnTo>
                      <a:pt x="460" y="548"/>
                    </a:lnTo>
                    <a:lnTo>
                      <a:pt x="456" y="542"/>
                    </a:lnTo>
                    <a:lnTo>
                      <a:pt x="453" y="535"/>
                    </a:lnTo>
                    <a:lnTo>
                      <a:pt x="449" y="530"/>
                    </a:lnTo>
                    <a:lnTo>
                      <a:pt x="446" y="524"/>
                    </a:lnTo>
                    <a:lnTo>
                      <a:pt x="444" y="520"/>
                    </a:lnTo>
                    <a:lnTo>
                      <a:pt x="441" y="516"/>
                    </a:lnTo>
                    <a:lnTo>
                      <a:pt x="439" y="512"/>
                    </a:lnTo>
                    <a:lnTo>
                      <a:pt x="437" y="509"/>
                    </a:lnTo>
                    <a:lnTo>
                      <a:pt x="436" y="507"/>
                    </a:lnTo>
                    <a:lnTo>
                      <a:pt x="435" y="505"/>
                    </a:lnTo>
                    <a:lnTo>
                      <a:pt x="434" y="503"/>
                    </a:lnTo>
                    <a:lnTo>
                      <a:pt x="434" y="502"/>
                    </a:lnTo>
                    <a:lnTo>
                      <a:pt x="433" y="502"/>
                    </a:lnTo>
                    <a:lnTo>
                      <a:pt x="434" y="502"/>
                    </a:lnTo>
                    <a:lnTo>
                      <a:pt x="434" y="501"/>
                    </a:lnTo>
                    <a:lnTo>
                      <a:pt x="435" y="499"/>
                    </a:lnTo>
                    <a:lnTo>
                      <a:pt x="436" y="497"/>
                    </a:lnTo>
                    <a:lnTo>
                      <a:pt x="438" y="494"/>
                    </a:lnTo>
                    <a:lnTo>
                      <a:pt x="440" y="491"/>
                    </a:lnTo>
                    <a:lnTo>
                      <a:pt x="442" y="487"/>
                    </a:lnTo>
                    <a:lnTo>
                      <a:pt x="445" y="482"/>
                    </a:lnTo>
                    <a:lnTo>
                      <a:pt x="448" y="477"/>
                    </a:lnTo>
                    <a:lnTo>
                      <a:pt x="451" y="471"/>
                    </a:lnTo>
                    <a:lnTo>
                      <a:pt x="455" y="465"/>
                    </a:lnTo>
                    <a:lnTo>
                      <a:pt x="459" y="458"/>
                    </a:lnTo>
                    <a:lnTo>
                      <a:pt x="464" y="450"/>
                    </a:lnTo>
                    <a:lnTo>
                      <a:pt x="468" y="442"/>
                    </a:lnTo>
                    <a:lnTo>
                      <a:pt x="474" y="433"/>
                    </a:lnTo>
                    <a:lnTo>
                      <a:pt x="479" y="423"/>
                    </a:lnTo>
                    <a:lnTo>
                      <a:pt x="485" y="414"/>
                    </a:lnTo>
                    <a:lnTo>
                      <a:pt x="490" y="405"/>
                    </a:lnTo>
                    <a:lnTo>
                      <a:pt x="495" y="397"/>
                    </a:lnTo>
                    <a:lnTo>
                      <a:pt x="499" y="389"/>
                    </a:lnTo>
                    <a:lnTo>
                      <a:pt x="503" y="382"/>
                    </a:lnTo>
                    <a:lnTo>
                      <a:pt x="507" y="375"/>
                    </a:lnTo>
                    <a:lnTo>
                      <a:pt x="510" y="370"/>
                    </a:lnTo>
                    <a:lnTo>
                      <a:pt x="513" y="364"/>
                    </a:lnTo>
                    <a:lnTo>
                      <a:pt x="516" y="360"/>
                    </a:lnTo>
                    <a:lnTo>
                      <a:pt x="518" y="356"/>
                    </a:lnTo>
                    <a:lnTo>
                      <a:pt x="520" y="352"/>
                    </a:lnTo>
                    <a:lnTo>
                      <a:pt x="522" y="350"/>
                    </a:lnTo>
                    <a:lnTo>
                      <a:pt x="523" y="347"/>
                    </a:lnTo>
                    <a:lnTo>
                      <a:pt x="524" y="346"/>
                    </a:lnTo>
                    <a:lnTo>
                      <a:pt x="525" y="345"/>
                    </a:lnTo>
                    <a:lnTo>
                      <a:pt x="524" y="345"/>
                    </a:lnTo>
                    <a:lnTo>
                      <a:pt x="524" y="344"/>
                    </a:lnTo>
                    <a:lnTo>
                      <a:pt x="523" y="344"/>
                    </a:lnTo>
                    <a:lnTo>
                      <a:pt x="522" y="343"/>
                    </a:lnTo>
                    <a:lnTo>
                      <a:pt x="520" y="343"/>
                    </a:lnTo>
                    <a:lnTo>
                      <a:pt x="518" y="342"/>
                    </a:lnTo>
                    <a:lnTo>
                      <a:pt x="517" y="341"/>
                    </a:lnTo>
                    <a:lnTo>
                      <a:pt x="514" y="340"/>
                    </a:lnTo>
                    <a:lnTo>
                      <a:pt x="512" y="339"/>
                    </a:lnTo>
                    <a:lnTo>
                      <a:pt x="509" y="338"/>
                    </a:lnTo>
                    <a:lnTo>
                      <a:pt x="506" y="337"/>
                    </a:lnTo>
                    <a:lnTo>
                      <a:pt x="503" y="335"/>
                    </a:lnTo>
                    <a:lnTo>
                      <a:pt x="499" y="334"/>
                    </a:lnTo>
                    <a:lnTo>
                      <a:pt x="496" y="332"/>
                    </a:lnTo>
                    <a:lnTo>
                      <a:pt x="492" y="331"/>
                    </a:lnTo>
                    <a:lnTo>
                      <a:pt x="488" y="329"/>
                    </a:lnTo>
                    <a:lnTo>
                      <a:pt x="484" y="327"/>
                    </a:lnTo>
                    <a:lnTo>
                      <a:pt x="480" y="325"/>
                    </a:lnTo>
                    <a:lnTo>
                      <a:pt x="476" y="323"/>
                    </a:lnTo>
                    <a:lnTo>
                      <a:pt x="472" y="320"/>
                    </a:lnTo>
                    <a:lnTo>
                      <a:pt x="468" y="318"/>
                    </a:lnTo>
                    <a:lnTo>
                      <a:pt x="464" y="316"/>
                    </a:lnTo>
                    <a:lnTo>
                      <a:pt x="461" y="313"/>
                    </a:lnTo>
                    <a:lnTo>
                      <a:pt x="457" y="311"/>
                    </a:lnTo>
                    <a:lnTo>
                      <a:pt x="453" y="308"/>
                    </a:lnTo>
                    <a:lnTo>
                      <a:pt x="450" y="305"/>
                    </a:lnTo>
                    <a:lnTo>
                      <a:pt x="447" y="302"/>
                    </a:lnTo>
                    <a:lnTo>
                      <a:pt x="443" y="299"/>
                    </a:lnTo>
                    <a:lnTo>
                      <a:pt x="440" y="296"/>
                    </a:lnTo>
                    <a:lnTo>
                      <a:pt x="437" y="293"/>
                    </a:lnTo>
                    <a:lnTo>
                      <a:pt x="433" y="289"/>
                    </a:lnTo>
                    <a:lnTo>
                      <a:pt x="430" y="286"/>
                    </a:lnTo>
                    <a:lnTo>
                      <a:pt x="427" y="283"/>
                    </a:lnTo>
                    <a:lnTo>
                      <a:pt x="424" y="279"/>
                    </a:lnTo>
                    <a:lnTo>
                      <a:pt x="421" y="276"/>
                    </a:lnTo>
                    <a:lnTo>
                      <a:pt x="418" y="272"/>
                    </a:lnTo>
                    <a:lnTo>
                      <a:pt x="416" y="269"/>
                    </a:lnTo>
                    <a:lnTo>
                      <a:pt x="413" y="265"/>
                    </a:lnTo>
                    <a:lnTo>
                      <a:pt x="410" y="262"/>
                    </a:lnTo>
                    <a:lnTo>
                      <a:pt x="408" y="258"/>
                    </a:lnTo>
                    <a:lnTo>
                      <a:pt x="405" y="255"/>
                    </a:lnTo>
                    <a:lnTo>
                      <a:pt x="403" y="251"/>
                    </a:lnTo>
                    <a:lnTo>
                      <a:pt x="400" y="248"/>
                    </a:lnTo>
                    <a:lnTo>
                      <a:pt x="398" y="244"/>
                    </a:lnTo>
                    <a:lnTo>
                      <a:pt x="396" y="241"/>
                    </a:lnTo>
                    <a:lnTo>
                      <a:pt x="393" y="237"/>
                    </a:lnTo>
                    <a:lnTo>
                      <a:pt x="391" y="234"/>
                    </a:lnTo>
                    <a:lnTo>
                      <a:pt x="389" y="230"/>
                    </a:lnTo>
                    <a:lnTo>
                      <a:pt x="387" y="226"/>
                    </a:lnTo>
                    <a:lnTo>
                      <a:pt x="385" y="222"/>
                    </a:lnTo>
                    <a:lnTo>
                      <a:pt x="384" y="218"/>
                    </a:lnTo>
                    <a:lnTo>
                      <a:pt x="382" y="214"/>
                    </a:lnTo>
                    <a:lnTo>
                      <a:pt x="380" y="210"/>
                    </a:lnTo>
                    <a:lnTo>
                      <a:pt x="379" y="206"/>
                    </a:lnTo>
                    <a:lnTo>
                      <a:pt x="378" y="202"/>
                    </a:lnTo>
                    <a:lnTo>
                      <a:pt x="376" y="198"/>
                    </a:lnTo>
                    <a:lnTo>
                      <a:pt x="375" y="194"/>
                    </a:lnTo>
                    <a:lnTo>
                      <a:pt x="374" y="189"/>
                    </a:lnTo>
                    <a:lnTo>
                      <a:pt x="373" y="185"/>
                    </a:lnTo>
                    <a:lnTo>
                      <a:pt x="372" y="180"/>
                    </a:lnTo>
                    <a:lnTo>
                      <a:pt x="371" y="175"/>
                    </a:lnTo>
                    <a:lnTo>
                      <a:pt x="371" y="171"/>
                    </a:lnTo>
                    <a:lnTo>
                      <a:pt x="370" y="166"/>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ea typeface="ＭＳ Ｐゴシック" charset="-128"/>
                  <a:cs typeface="+mn-cs"/>
                </a:endParaRPr>
              </a:p>
            </p:txBody>
          </p:sp>
          <p:sp>
            <p:nvSpPr>
              <p:cNvPr id="130" name="Freeform 19"/>
              <p:cNvSpPr>
                <a:spLocks noChangeAspect="1"/>
              </p:cNvSpPr>
              <p:nvPr/>
            </p:nvSpPr>
            <p:spPr bwMode="auto">
              <a:xfrm>
                <a:off x="7401154" y="2758752"/>
                <a:ext cx="639041" cy="531955"/>
              </a:xfrm>
              <a:custGeom>
                <a:avLst/>
                <a:gdLst/>
                <a:ahLst/>
                <a:cxnLst>
                  <a:cxn ang="0">
                    <a:pos x="487" y="74"/>
                  </a:cxn>
                  <a:cxn ang="0">
                    <a:pos x="508" y="73"/>
                  </a:cxn>
                  <a:cxn ang="0">
                    <a:pos x="514" y="72"/>
                  </a:cxn>
                  <a:cxn ang="0">
                    <a:pos x="514" y="66"/>
                  </a:cxn>
                  <a:cxn ang="0">
                    <a:pos x="514" y="49"/>
                  </a:cxn>
                  <a:cxn ang="0">
                    <a:pos x="514" y="24"/>
                  </a:cxn>
                  <a:cxn ang="0">
                    <a:pos x="514" y="7"/>
                  </a:cxn>
                  <a:cxn ang="0">
                    <a:pos x="514" y="0"/>
                  </a:cxn>
                  <a:cxn ang="0">
                    <a:pos x="520" y="11"/>
                  </a:cxn>
                  <a:cxn ang="0">
                    <a:pos x="544" y="52"/>
                  </a:cxn>
                  <a:cxn ang="0">
                    <a:pos x="585" y="123"/>
                  </a:cxn>
                  <a:cxn ang="0">
                    <a:pos x="621" y="184"/>
                  </a:cxn>
                  <a:cxn ang="0">
                    <a:pos x="639" y="215"/>
                  </a:cxn>
                  <a:cxn ang="0">
                    <a:pos x="639" y="223"/>
                  </a:cxn>
                  <a:cxn ang="0">
                    <a:pos x="621" y="253"/>
                  </a:cxn>
                  <a:cxn ang="0">
                    <a:pos x="585" y="315"/>
                  </a:cxn>
                  <a:cxn ang="0">
                    <a:pos x="544" y="386"/>
                  </a:cxn>
                  <a:cxn ang="0">
                    <a:pos x="520" y="427"/>
                  </a:cxn>
                  <a:cxn ang="0">
                    <a:pos x="514" y="438"/>
                  </a:cxn>
                  <a:cxn ang="0">
                    <a:pos x="514" y="431"/>
                  </a:cxn>
                  <a:cxn ang="0">
                    <a:pos x="514" y="414"/>
                  </a:cxn>
                  <a:cxn ang="0">
                    <a:pos x="514" y="389"/>
                  </a:cxn>
                  <a:cxn ang="0">
                    <a:pos x="514" y="372"/>
                  </a:cxn>
                  <a:cxn ang="0">
                    <a:pos x="514" y="365"/>
                  </a:cxn>
                  <a:cxn ang="0">
                    <a:pos x="512" y="365"/>
                  </a:cxn>
                  <a:cxn ang="0">
                    <a:pos x="503" y="365"/>
                  </a:cxn>
                  <a:cxn ang="0">
                    <a:pos x="487" y="366"/>
                  </a:cxn>
                  <a:cxn ang="0">
                    <a:pos x="467" y="370"/>
                  </a:cxn>
                  <a:cxn ang="0">
                    <a:pos x="441" y="377"/>
                  </a:cxn>
                  <a:cxn ang="0">
                    <a:pos x="412" y="388"/>
                  </a:cxn>
                  <a:cxn ang="0">
                    <a:pos x="385" y="404"/>
                  </a:cxn>
                  <a:cxn ang="0">
                    <a:pos x="360" y="425"/>
                  </a:cxn>
                  <a:cxn ang="0">
                    <a:pos x="338" y="449"/>
                  </a:cxn>
                  <a:cxn ang="0">
                    <a:pos x="321" y="472"/>
                  </a:cxn>
                  <a:cxn ang="0">
                    <a:pos x="309" y="496"/>
                  </a:cxn>
                  <a:cxn ang="0">
                    <a:pos x="301" y="513"/>
                  </a:cxn>
                  <a:cxn ang="0">
                    <a:pos x="297" y="522"/>
                  </a:cxn>
                  <a:cxn ang="0">
                    <a:pos x="294" y="522"/>
                  </a:cxn>
                  <a:cxn ang="0">
                    <a:pos x="272" y="509"/>
                  </a:cxn>
                  <a:cxn ang="0">
                    <a:pos x="228" y="484"/>
                  </a:cxn>
                  <a:cxn ang="0">
                    <a:pos x="177" y="454"/>
                  </a:cxn>
                  <a:cxn ang="0">
                    <a:pos x="148" y="437"/>
                  </a:cxn>
                  <a:cxn ang="0">
                    <a:pos x="140" y="433"/>
                  </a:cxn>
                  <a:cxn ang="0">
                    <a:pos x="127" y="441"/>
                  </a:cxn>
                  <a:cxn ang="0">
                    <a:pos x="94" y="460"/>
                  </a:cxn>
                  <a:cxn ang="0">
                    <a:pos x="46" y="487"/>
                  </a:cxn>
                  <a:cxn ang="0">
                    <a:pos x="13" y="506"/>
                  </a:cxn>
                  <a:cxn ang="0">
                    <a:pos x="0" y="514"/>
                  </a:cxn>
                  <a:cxn ang="0">
                    <a:pos x="1" y="508"/>
                  </a:cxn>
                  <a:cxn ang="0">
                    <a:pos x="6" y="486"/>
                  </a:cxn>
                  <a:cxn ang="0">
                    <a:pos x="15" y="448"/>
                  </a:cxn>
                  <a:cxn ang="0">
                    <a:pos x="30" y="401"/>
                  </a:cxn>
                  <a:cxn ang="0">
                    <a:pos x="54" y="351"/>
                  </a:cxn>
                  <a:cxn ang="0">
                    <a:pos x="86" y="298"/>
                  </a:cxn>
                  <a:cxn ang="0">
                    <a:pos x="123" y="249"/>
                  </a:cxn>
                  <a:cxn ang="0">
                    <a:pos x="167" y="204"/>
                  </a:cxn>
                  <a:cxn ang="0">
                    <a:pos x="216" y="165"/>
                  </a:cxn>
                  <a:cxn ang="0">
                    <a:pos x="270" y="133"/>
                  </a:cxn>
                  <a:cxn ang="0">
                    <a:pos x="328" y="107"/>
                  </a:cxn>
                  <a:cxn ang="0">
                    <a:pos x="384" y="89"/>
                  </a:cxn>
                  <a:cxn ang="0">
                    <a:pos x="434" y="78"/>
                  </a:cxn>
                </a:cxnLst>
                <a:rect l="0" t="0" r="r" b="b"/>
                <a:pathLst>
                  <a:path w="642" h="524">
                    <a:moveTo>
                      <a:pt x="456" y="76"/>
                    </a:moveTo>
                    <a:lnTo>
                      <a:pt x="463" y="76"/>
                    </a:lnTo>
                    <a:lnTo>
                      <a:pt x="470" y="75"/>
                    </a:lnTo>
                    <a:lnTo>
                      <a:pt x="476" y="75"/>
                    </a:lnTo>
                    <a:lnTo>
                      <a:pt x="482" y="74"/>
                    </a:lnTo>
                    <a:lnTo>
                      <a:pt x="487" y="74"/>
                    </a:lnTo>
                    <a:lnTo>
                      <a:pt x="491" y="74"/>
                    </a:lnTo>
                    <a:lnTo>
                      <a:pt x="496" y="74"/>
                    </a:lnTo>
                    <a:lnTo>
                      <a:pt x="499" y="73"/>
                    </a:lnTo>
                    <a:lnTo>
                      <a:pt x="503" y="73"/>
                    </a:lnTo>
                    <a:lnTo>
                      <a:pt x="506" y="73"/>
                    </a:lnTo>
                    <a:lnTo>
                      <a:pt x="508" y="73"/>
                    </a:lnTo>
                    <a:lnTo>
                      <a:pt x="510" y="73"/>
                    </a:lnTo>
                    <a:lnTo>
                      <a:pt x="512" y="73"/>
                    </a:lnTo>
                    <a:lnTo>
                      <a:pt x="513" y="73"/>
                    </a:lnTo>
                    <a:lnTo>
                      <a:pt x="514" y="72"/>
                    </a:lnTo>
                    <a:lnTo>
                      <a:pt x="514" y="71"/>
                    </a:lnTo>
                    <a:lnTo>
                      <a:pt x="514" y="70"/>
                    </a:lnTo>
                    <a:lnTo>
                      <a:pt x="514" y="69"/>
                    </a:lnTo>
                    <a:lnTo>
                      <a:pt x="514" y="67"/>
                    </a:lnTo>
                    <a:lnTo>
                      <a:pt x="514" y="66"/>
                    </a:lnTo>
                    <a:lnTo>
                      <a:pt x="514" y="63"/>
                    </a:lnTo>
                    <a:lnTo>
                      <a:pt x="514" y="61"/>
                    </a:lnTo>
                    <a:lnTo>
                      <a:pt x="514" y="58"/>
                    </a:lnTo>
                    <a:lnTo>
                      <a:pt x="514" y="55"/>
                    </a:lnTo>
                    <a:lnTo>
                      <a:pt x="514" y="52"/>
                    </a:lnTo>
                    <a:lnTo>
                      <a:pt x="514" y="49"/>
                    </a:lnTo>
                    <a:lnTo>
                      <a:pt x="514" y="45"/>
                    </a:lnTo>
                    <a:lnTo>
                      <a:pt x="514" y="41"/>
                    </a:lnTo>
                    <a:lnTo>
                      <a:pt x="514" y="36"/>
                    </a:lnTo>
                    <a:lnTo>
                      <a:pt x="514" y="32"/>
                    </a:lnTo>
                    <a:lnTo>
                      <a:pt x="514" y="28"/>
                    </a:lnTo>
                    <a:lnTo>
                      <a:pt x="514" y="24"/>
                    </a:lnTo>
                    <a:lnTo>
                      <a:pt x="514" y="21"/>
                    </a:lnTo>
                    <a:lnTo>
                      <a:pt x="514" y="17"/>
                    </a:lnTo>
                    <a:lnTo>
                      <a:pt x="514" y="14"/>
                    </a:lnTo>
                    <a:lnTo>
                      <a:pt x="514" y="12"/>
                    </a:lnTo>
                    <a:lnTo>
                      <a:pt x="514" y="9"/>
                    </a:lnTo>
                    <a:lnTo>
                      <a:pt x="514" y="7"/>
                    </a:lnTo>
                    <a:lnTo>
                      <a:pt x="514" y="5"/>
                    </a:lnTo>
                    <a:lnTo>
                      <a:pt x="514" y="4"/>
                    </a:lnTo>
                    <a:lnTo>
                      <a:pt x="514" y="3"/>
                    </a:lnTo>
                    <a:lnTo>
                      <a:pt x="514" y="2"/>
                    </a:lnTo>
                    <a:lnTo>
                      <a:pt x="514" y="1"/>
                    </a:lnTo>
                    <a:lnTo>
                      <a:pt x="514" y="0"/>
                    </a:lnTo>
                    <a:lnTo>
                      <a:pt x="514" y="1"/>
                    </a:lnTo>
                    <a:lnTo>
                      <a:pt x="515" y="2"/>
                    </a:lnTo>
                    <a:lnTo>
                      <a:pt x="516" y="4"/>
                    </a:lnTo>
                    <a:lnTo>
                      <a:pt x="518" y="7"/>
                    </a:lnTo>
                    <a:lnTo>
                      <a:pt x="520" y="11"/>
                    </a:lnTo>
                    <a:lnTo>
                      <a:pt x="523" y="16"/>
                    </a:lnTo>
                    <a:lnTo>
                      <a:pt x="526" y="21"/>
                    </a:lnTo>
                    <a:lnTo>
                      <a:pt x="530" y="28"/>
                    </a:lnTo>
                    <a:lnTo>
                      <a:pt x="534" y="35"/>
                    </a:lnTo>
                    <a:lnTo>
                      <a:pt x="539" y="43"/>
                    </a:lnTo>
                    <a:lnTo>
                      <a:pt x="544" y="52"/>
                    </a:lnTo>
                    <a:lnTo>
                      <a:pt x="549" y="62"/>
                    </a:lnTo>
                    <a:lnTo>
                      <a:pt x="556" y="72"/>
                    </a:lnTo>
                    <a:lnTo>
                      <a:pt x="562" y="84"/>
                    </a:lnTo>
                    <a:lnTo>
                      <a:pt x="570" y="96"/>
                    </a:lnTo>
                    <a:lnTo>
                      <a:pt x="577" y="110"/>
                    </a:lnTo>
                    <a:lnTo>
                      <a:pt x="585" y="123"/>
                    </a:lnTo>
                    <a:lnTo>
                      <a:pt x="592" y="135"/>
                    </a:lnTo>
                    <a:lnTo>
                      <a:pt x="599" y="147"/>
                    </a:lnTo>
                    <a:lnTo>
                      <a:pt x="605" y="157"/>
                    </a:lnTo>
                    <a:lnTo>
                      <a:pt x="611" y="167"/>
                    </a:lnTo>
                    <a:lnTo>
                      <a:pt x="616" y="176"/>
                    </a:lnTo>
                    <a:lnTo>
                      <a:pt x="621" y="184"/>
                    </a:lnTo>
                    <a:lnTo>
                      <a:pt x="625" y="191"/>
                    </a:lnTo>
                    <a:lnTo>
                      <a:pt x="629" y="198"/>
                    </a:lnTo>
                    <a:lnTo>
                      <a:pt x="632" y="203"/>
                    </a:lnTo>
                    <a:lnTo>
                      <a:pt x="635" y="208"/>
                    </a:lnTo>
                    <a:lnTo>
                      <a:pt x="637" y="212"/>
                    </a:lnTo>
                    <a:lnTo>
                      <a:pt x="639" y="215"/>
                    </a:lnTo>
                    <a:lnTo>
                      <a:pt x="640" y="217"/>
                    </a:lnTo>
                    <a:lnTo>
                      <a:pt x="640" y="218"/>
                    </a:lnTo>
                    <a:lnTo>
                      <a:pt x="641" y="219"/>
                    </a:lnTo>
                    <a:lnTo>
                      <a:pt x="640" y="219"/>
                    </a:lnTo>
                    <a:lnTo>
                      <a:pt x="640" y="220"/>
                    </a:lnTo>
                    <a:lnTo>
                      <a:pt x="639" y="223"/>
                    </a:lnTo>
                    <a:lnTo>
                      <a:pt x="637" y="226"/>
                    </a:lnTo>
                    <a:lnTo>
                      <a:pt x="635" y="229"/>
                    </a:lnTo>
                    <a:lnTo>
                      <a:pt x="632" y="234"/>
                    </a:lnTo>
                    <a:lnTo>
                      <a:pt x="629" y="240"/>
                    </a:lnTo>
                    <a:lnTo>
                      <a:pt x="625" y="246"/>
                    </a:lnTo>
                    <a:lnTo>
                      <a:pt x="621" y="253"/>
                    </a:lnTo>
                    <a:lnTo>
                      <a:pt x="616" y="262"/>
                    </a:lnTo>
                    <a:lnTo>
                      <a:pt x="611" y="271"/>
                    </a:lnTo>
                    <a:lnTo>
                      <a:pt x="605" y="280"/>
                    </a:lnTo>
                    <a:lnTo>
                      <a:pt x="599" y="291"/>
                    </a:lnTo>
                    <a:lnTo>
                      <a:pt x="592" y="303"/>
                    </a:lnTo>
                    <a:lnTo>
                      <a:pt x="585" y="315"/>
                    </a:lnTo>
                    <a:lnTo>
                      <a:pt x="577" y="328"/>
                    </a:lnTo>
                    <a:lnTo>
                      <a:pt x="570" y="342"/>
                    </a:lnTo>
                    <a:lnTo>
                      <a:pt x="562" y="354"/>
                    </a:lnTo>
                    <a:lnTo>
                      <a:pt x="556" y="366"/>
                    </a:lnTo>
                    <a:lnTo>
                      <a:pt x="549" y="376"/>
                    </a:lnTo>
                    <a:lnTo>
                      <a:pt x="544" y="386"/>
                    </a:lnTo>
                    <a:lnTo>
                      <a:pt x="539" y="395"/>
                    </a:lnTo>
                    <a:lnTo>
                      <a:pt x="534" y="403"/>
                    </a:lnTo>
                    <a:lnTo>
                      <a:pt x="530" y="411"/>
                    </a:lnTo>
                    <a:lnTo>
                      <a:pt x="526" y="417"/>
                    </a:lnTo>
                    <a:lnTo>
                      <a:pt x="523" y="423"/>
                    </a:lnTo>
                    <a:lnTo>
                      <a:pt x="520" y="427"/>
                    </a:lnTo>
                    <a:lnTo>
                      <a:pt x="518" y="431"/>
                    </a:lnTo>
                    <a:lnTo>
                      <a:pt x="516" y="434"/>
                    </a:lnTo>
                    <a:lnTo>
                      <a:pt x="515" y="436"/>
                    </a:lnTo>
                    <a:lnTo>
                      <a:pt x="514" y="438"/>
                    </a:lnTo>
                    <a:lnTo>
                      <a:pt x="514" y="437"/>
                    </a:lnTo>
                    <a:lnTo>
                      <a:pt x="514" y="436"/>
                    </a:lnTo>
                    <a:lnTo>
                      <a:pt x="514" y="434"/>
                    </a:lnTo>
                    <a:lnTo>
                      <a:pt x="514" y="433"/>
                    </a:lnTo>
                    <a:lnTo>
                      <a:pt x="514" y="431"/>
                    </a:lnTo>
                    <a:lnTo>
                      <a:pt x="514" y="429"/>
                    </a:lnTo>
                    <a:lnTo>
                      <a:pt x="514" y="426"/>
                    </a:lnTo>
                    <a:lnTo>
                      <a:pt x="514" y="424"/>
                    </a:lnTo>
                    <a:lnTo>
                      <a:pt x="514" y="421"/>
                    </a:lnTo>
                    <a:lnTo>
                      <a:pt x="514" y="417"/>
                    </a:lnTo>
                    <a:lnTo>
                      <a:pt x="514" y="414"/>
                    </a:lnTo>
                    <a:lnTo>
                      <a:pt x="514" y="410"/>
                    </a:lnTo>
                    <a:lnTo>
                      <a:pt x="514" y="406"/>
                    </a:lnTo>
                    <a:lnTo>
                      <a:pt x="514" y="401"/>
                    </a:lnTo>
                    <a:lnTo>
                      <a:pt x="514" y="397"/>
                    </a:lnTo>
                    <a:lnTo>
                      <a:pt x="514" y="393"/>
                    </a:lnTo>
                    <a:lnTo>
                      <a:pt x="514" y="389"/>
                    </a:lnTo>
                    <a:lnTo>
                      <a:pt x="514" y="385"/>
                    </a:lnTo>
                    <a:lnTo>
                      <a:pt x="514" y="382"/>
                    </a:lnTo>
                    <a:lnTo>
                      <a:pt x="514" y="379"/>
                    </a:lnTo>
                    <a:lnTo>
                      <a:pt x="514" y="376"/>
                    </a:lnTo>
                    <a:lnTo>
                      <a:pt x="514" y="374"/>
                    </a:lnTo>
                    <a:lnTo>
                      <a:pt x="514" y="372"/>
                    </a:lnTo>
                    <a:lnTo>
                      <a:pt x="514" y="370"/>
                    </a:lnTo>
                    <a:lnTo>
                      <a:pt x="514" y="368"/>
                    </a:lnTo>
                    <a:lnTo>
                      <a:pt x="514" y="367"/>
                    </a:lnTo>
                    <a:lnTo>
                      <a:pt x="514" y="366"/>
                    </a:lnTo>
                    <a:lnTo>
                      <a:pt x="514" y="365"/>
                    </a:lnTo>
                    <a:lnTo>
                      <a:pt x="513" y="365"/>
                    </a:lnTo>
                    <a:lnTo>
                      <a:pt x="512" y="365"/>
                    </a:lnTo>
                    <a:lnTo>
                      <a:pt x="511" y="365"/>
                    </a:lnTo>
                    <a:lnTo>
                      <a:pt x="509" y="365"/>
                    </a:lnTo>
                    <a:lnTo>
                      <a:pt x="508" y="365"/>
                    </a:lnTo>
                    <a:lnTo>
                      <a:pt x="506" y="365"/>
                    </a:lnTo>
                    <a:lnTo>
                      <a:pt x="505" y="365"/>
                    </a:lnTo>
                    <a:lnTo>
                      <a:pt x="503" y="365"/>
                    </a:lnTo>
                    <a:lnTo>
                      <a:pt x="501" y="365"/>
                    </a:lnTo>
                    <a:lnTo>
                      <a:pt x="498" y="366"/>
                    </a:lnTo>
                    <a:lnTo>
                      <a:pt x="496" y="366"/>
                    </a:lnTo>
                    <a:lnTo>
                      <a:pt x="493" y="366"/>
                    </a:lnTo>
                    <a:lnTo>
                      <a:pt x="490" y="366"/>
                    </a:lnTo>
                    <a:lnTo>
                      <a:pt x="487" y="366"/>
                    </a:lnTo>
                    <a:lnTo>
                      <a:pt x="484" y="366"/>
                    </a:lnTo>
                    <a:lnTo>
                      <a:pt x="481" y="367"/>
                    </a:lnTo>
                    <a:lnTo>
                      <a:pt x="478" y="367"/>
                    </a:lnTo>
                    <a:lnTo>
                      <a:pt x="474" y="368"/>
                    </a:lnTo>
                    <a:lnTo>
                      <a:pt x="471" y="369"/>
                    </a:lnTo>
                    <a:lnTo>
                      <a:pt x="467" y="370"/>
                    </a:lnTo>
                    <a:lnTo>
                      <a:pt x="463" y="371"/>
                    </a:lnTo>
                    <a:lnTo>
                      <a:pt x="459" y="372"/>
                    </a:lnTo>
                    <a:lnTo>
                      <a:pt x="455" y="373"/>
                    </a:lnTo>
                    <a:lnTo>
                      <a:pt x="450" y="374"/>
                    </a:lnTo>
                    <a:lnTo>
                      <a:pt x="446" y="375"/>
                    </a:lnTo>
                    <a:lnTo>
                      <a:pt x="441" y="377"/>
                    </a:lnTo>
                    <a:lnTo>
                      <a:pt x="437" y="379"/>
                    </a:lnTo>
                    <a:lnTo>
                      <a:pt x="432" y="380"/>
                    </a:lnTo>
                    <a:lnTo>
                      <a:pt x="427" y="382"/>
                    </a:lnTo>
                    <a:lnTo>
                      <a:pt x="422" y="384"/>
                    </a:lnTo>
                    <a:lnTo>
                      <a:pt x="417" y="386"/>
                    </a:lnTo>
                    <a:lnTo>
                      <a:pt x="412" y="388"/>
                    </a:lnTo>
                    <a:lnTo>
                      <a:pt x="407" y="391"/>
                    </a:lnTo>
                    <a:lnTo>
                      <a:pt x="403" y="393"/>
                    </a:lnTo>
                    <a:lnTo>
                      <a:pt x="398" y="396"/>
                    </a:lnTo>
                    <a:lnTo>
                      <a:pt x="394" y="399"/>
                    </a:lnTo>
                    <a:lnTo>
                      <a:pt x="389" y="401"/>
                    </a:lnTo>
                    <a:lnTo>
                      <a:pt x="385" y="404"/>
                    </a:lnTo>
                    <a:lnTo>
                      <a:pt x="380" y="408"/>
                    </a:lnTo>
                    <a:lnTo>
                      <a:pt x="376" y="411"/>
                    </a:lnTo>
                    <a:lnTo>
                      <a:pt x="372" y="414"/>
                    </a:lnTo>
                    <a:lnTo>
                      <a:pt x="368" y="418"/>
                    </a:lnTo>
                    <a:lnTo>
                      <a:pt x="364" y="421"/>
                    </a:lnTo>
                    <a:lnTo>
                      <a:pt x="360" y="425"/>
                    </a:lnTo>
                    <a:lnTo>
                      <a:pt x="356" y="429"/>
                    </a:lnTo>
                    <a:lnTo>
                      <a:pt x="352" y="433"/>
                    </a:lnTo>
                    <a:lnTo>
                      <a:pt x="348" y="437"/>
                    </a:lnTo>
                    <a:lnTo>
                      <a:pt x="345" y="441"/>
                    </a:lnTo>
                    <a:lnTo>
                      <a:pt x="341" y="445"/>
                    </a:lnTo>
                    <a:lnTo>
                      <a:pt x="338" y="449"/>
                    </a:lnTo>
                    <a:lnTo>
                      <a:pt x="335" y="453"/>
                    </a:lnTo>
                    <a:lnTo>
                      <a:pt x="332" y="456"/>
                    </a:lnTo>
                    <a:lnTo>
                      <a:pt x="329" y="460"/>
                    </a:lnTo>
                    <a:lnTo>
                      <a:pt x="326" y="464"/>
                    </a:lnTo>
                    <a:lnTo>
                      <a:pt x="324" y="468"/>
                    </a:lnTo>
                    <a:lnTo>
                      <a:pt x="321" y="472"/>
                    </a:lnTo>
                    <a:lnTo>
                      <a:pt x="319" y="476"/>
                    </a:lnTo>
                    <a:lnTo>
                      <a:pt x="317" y="480"/>
                    </a:lnTo>
                    <a:lnTo>
                      <a:pt x="315" y="484"/>
                    </a:lnTo>
                    <a:lnTo>
                      <a:pt x="313" y="488"/>
                    </a:lnTo>
                    <a:lnTo>
                      <a:pt x="311" y="492"/>
                    </a:lnTo>
                    <a:lnTo>
                      <a:pt x="309" y="496"/>
                    </a:lnTo>
                    <a:lnTo>
                      <a:pt x="307" y="499"/>
                    </a:lnTo>
                    <a:lnTo>
                      <a:pt x="306" y="503"/>
                    </a:lnTo>
                    <a:lnTo>
                      <a:pt x="304" y="506"/>
                    </a:lnTo>
                    <a:lnTo>
                      <a:pt x="303" y="508"/>
                    </a:lnTo>
                    <a:lnTo>
                      <a:pt x="302" y="511"/>
                    </a:lnTo>
                    <a:lnTo>
                      <a:pt x="301" y="513"/>
                    </a:lnTo>
                    <a:lnTo>
                      <a:pt x="300" y="515"/>
                    </a:lnTo>
                    <a:lnTo>
                      <a:pt x="299" y="517"/>
                    </a:lnTo>
                    <a:lnTo>
                      <a:pt x="298" y="519"/>
                    </a:lnTo>
                    <a:lnTo>
                      <a:pt x="298" y="520"/>
                    </a:lnTo>
                    <a:lnTo>
                      <a:pt x="297" y="521"/>
                    </a:lnTo>
                    <a:lnTo>
                      <a:pt x="297" y="522"/>
                    </a:lnTo>
                    <a:lnTo>
                      <a:pt x="297" y="523"/>
                    </a:lnTo>
                    <a:lnTo>
                      <a:pt x="296" y="523"/>
                    </a:lnTo>
                    <a:lnTo>
                      <a:pt x="295" y="523"/>
                    </a:lnTo>
                    <a:lnTo>
                      <a:pt x="294" y="522"/>
                    </a:lnTo>
                    <a:lnTo>
                      <a:pt x="292" y="521"/>
                    </a:lnTo>
                    <a:lnTo>
                      <a:pt x="289" y="519"/>
                    </a:lnTo>
                    <a:lnTo>
                      <a:pt x="285" y="517"/>
                    </a:lnTo>
                    <a:lnTo>
                      <a:pt x="282" y="515"/>
                    </a:lnTo>
                    <a:lnTo>
                      <a:pt x="277" y="512"/>
                    </a:lnTo>
                    <a:lnTo>
                      <a:pt x="272" y="509"/>
                    </a:lnTo>
                    <a:lnTo>
                      <a:pt x="266" y="506"/>
                    </a:lnTo>
                    <a:lnTo>
                      <a:pt x="260" y="502"/>
                    </a:lnTo>
                    <a:lnTo>
                      <a:pt x="252" y="498"/>
                    </a:lnTo>
                    <a:lnTo>
                      <a:pt x="245" y="494"/>
                    </a:lnTo>
                    <a:lnTo>
                      <a:pt x="237" y="489"/>
                    </a:lnTo>
                    <a:lnTo>
                      <a:pt x="228" y="484"/>
                    </a:lnTo>
                    <a:lnTo>
                      <a:pt x="218" y="478"/>
                    </a:lnTo>
                    <a:lnTo>
                      <a:pt x="209" y="473"/>
                    </a:lnTo>
                    <a:lnTo>
                      <a:pt x="200" y="468"/>
                    </a:lnTo>
                    <a:lnTo>
                      <a:pt x="192" y="463"/>
                    </a:lnTo>
                    <a:lnTo>
                      <a:pt x="184" y="458"/>
                    </a:lnTo>
                    <a:lnTo>
                      <a:pt x="177" y="454"/>
                    </a:lnTo>
                    <a:lnTo>
                      <a:pt x="171" y="451"/>
                    </a:lnTo>
                    <a:lnTo>
                      <a:pt x="165" y="447"/>
                    </a:lnTo>
                    <a:lnTo>
                      <a:pt x="160" y="444"/>
                    </a:lnTo>
                    <a:lnTo>
                      <a:pt x="155" y="442"/>
                    </a:lnTo>
                    <a:lnTo>
                      <a:pt x="151" y="439"/>
                    </a:lnTo>
                    <a:lnTo>
                      <a:pt x="148" y="437"/>
                    </a:lnTo>
                    <a:lnTo>
                      <a:pt x="145" y="436"/>
                    </a:lnTo>
                    <a:lnTo>
                      <a:pt x="143" y="435"/>
                    </a:lnTo>
                    <a:lnTo>
                      <a:pt x="141" y="434"/>
                    </a:lnTo>
                    <a:lnTo>
                      <a:pt x="140" y="433"/>
                    </a:lnTo>
                    <a:lnTo>
                      <a:pt x="139" y="434"/>
                    </a:lnTo>
                    <a:lnTo>
                      <a:pt x="138" y="434"/>
                    </a:lnTo>
                    <a:lnTo>
                      <a:pt x="136" y="436"/>
                    </a:lnTo>
                    <a:lnTo>
                      <a:pt x="133" y="437"/>
                    </a:lnTo>
                    <a:lnTo>
                      <a:pt x="130" y="439"/>
                    </a:lnTo>
                    <a:lnTo>
                      <a:pt x="127" y="441"/>
                    </a:lnTo>
                    <a:lnTo>
                      <a:pt x="123" y="443"/>
                    </a:lnTo>
                    <a:lnTo>
                      <a:pt x="118" y="446"/>
                    </a:lnTo>
                    <a:lnTo>
                      <a:pt x="113" y="449"/>
                    </a:lnTo>
                    <a:lnTo>
                      <a:pt x="107" y="452"/>
                    </a:lnTo>
                    <a:lnTo>
                      <a:pt x="101" y="456"/>
                    </a:lnTo>
                    <a:lnTo>
                      <a:pt x="94" y="460"/>
                    </a:lnTo>
                    <a:lnTo>
                      <a:pt x="86" y="464"/>
                    </a:lnTo>
                    <a:lnTo>
                      <a:pt x="78" y="469"/>
                    </a:lnTo>
                    <a:lnTo>
                      <a:pt x="70" y="474"/>
                    </a:lnTo>
                    <a:lnTo>
                      <a:pt x="62" y="479"/>
                    </a:lnTo>
                    <a:lnTo>
                      <a:pt x="54" y="483"/>
                    </a:lnTo>
                    <a:lnTo>
                      <a:pt x="46" y="487"/>
                    </a:lnTo>
                    <a:lnTo>
                      <a:pt x="39" y="491"/>
                    </a:lnTo>
                    <a:lnTo>
                      <a:pt x="33" y="495"/>
                    </a:lnTo>
                    <a:lnTo>
                      <a:pt x="27" y="498"/>
                    </a:lnTo>
                    <a:lnTo>
                      <a:pt x="22" y="501"/>
                    </a:lnTo>
                    <a:lnTo>
                      <a:pt x="17" y="504"/>
                    </a:lnTo>
                    <a:lnTo>
                      <a:pt x="13" y="506"/>
                    </a:lnTo>
                    <a:lnTo>
                      <a:pt x="10" y="508"/>
                    </a:lnTo>
                    <a:lnTo>
                      <a:pt x="7" y="510"/>
                    </a:lnTo>
                    <a:lnTo>
                      <a:pt x="4" y="512"/>
                    </a:lnTo>
                    <a:lnTo>
                      <a:pt x="2" y="513"/>
                    </a:lnTo>
                    <a:lnTo>
                      <a:pt x="1" y="514"/>
                    </a:lnTo>
                    <a:lnTo>
                      <a:pt x="0" y="514"/>
                    </a:lnTo>
                    <a:lnTo>
                      <a:pt x="0" y="513"/>
                    </a:lnTo>
                    <a:lnTo>
                      <a:pt x="0" y="512"/>
                    </a:lnTo>
                    <a:lnTo>
                      <a:pt x="1" y="511"/>
                    </a:lnTo>
                    <a:lnTo>
                      <a:pt x="1" y="508"/>
                    </a:lnTo>
                    <a:lnTo>
                      <a:pt x="2" y="506"/>
                    </a:lnTo>
                    <a:lnTo>
                      <a:pt x="2" y="503"/>
                    </a:lnTo>
                    <a:lnTo>
                      <a:pt x="3" y="499"/>
                    </a:lnTo>
                    <a:lnTo>
                      <a:pt x="4" y="496"/>
                    </a:lnTo>
                    <a:lnTo>
                      <a:pt x="5" y="491"/>
                    </a:lnTo>
                    <a:lnTo>
                      <a:pt x="6" y="486"/>
                    </a:lnTo>
                    <a:lnTo>
                      <a:pt x="7" y="481"/>
                    </a:lnTo>
                    <a:lnTo>
                      <a:pt x="9" y="475"/>
                    </a:lnTo>
                    <a:lnTo>
                      <a:pt x="10" y="469"/>
                    </a:lnTo>
                    <a:lnTo>
                      <a:pt x="12" y="462"/>
                    </a:lnTo>
                    <a:lnTo>
                      <a:pt x="13" y="455"/>
                    </a:lnTo>
                    <a:lnTo>
                      <a:pt x="15" y="448"/>
                    </a:lnTo>
                    <a:lnTo>
                      <a:pt x="17" y="440"/>
                    </a:lnTo>
                    <a:lnTo>
                      <a:pt x="19" y="433"/>
                    </a:lnTo>
                    <a:lnTo>
                      <a:pt x="22" y="425"/>
                    </a:lnTo>
                    <a:lnTo>
                      <a:pt x="24" y="417"/>
                    </a:lnTo>
                    <a:lnTo>
                      <a:pt x="27" y="409"/>
                    </a:lnTo>
                    <a:lnTo>
                      <a:pt x="30" y="401"/>
                    </a:lnTo>
                    <a:lnTo>
                      <a:pt x="34" y="393"/>
                    </a:lnTo>
                    <a:lnTo>
                      <a:pt x="37" y="385"/>
                    </a:lnTo>
                    <a:lnTo>
                      <a:pt x="41" y="377"/>
                    </a:lnTo>
                    <a:lnTo>
                      <a:pt x="45" y="368"/>
                    </a:lnTo>
                    <a:lnTo>
                      <a:pt x="50" y="360"/>
                    </a:lnTo>
                    <a:lnTo>
                      <a:pt x="54" y="351"/>
                    </a:lnTo>
                    <a:lnTo>
                      <a:pt x="59" y="342"/>
                    </a:lnTo>
                    <a:lnTo>
                      <a:pt x="64" y="333"/>
                    </a:lnTo>
                    <a:lnTo>
                      <a:pt x="69" y="324"/>
                    </a:lnTo>
                    <a:lnTo>
                      <a:pt x="74" y="315"/>
                    </a:lnTo>
                    <a:lnTo>
                      <a:pt x="80" y="307"/>
                    </a:lnTo>
                    <a:lnTo>
                      <a:pt x="86" y="298"/>
                    </a:lnTo>
                    <a:lnTo>
                      <a:pt x="92" y="289"/>
                    </a:lnTo>
                    <a:lnTo>
                      <a:pt x="98" y="281"/>
                    </a:lnTo>
                    <a:lnTo>
                      <a:pt x="104" y="273"/>
                    </a:lnTo>
                    <a:lnTo>
                      <a:pt x="110" y="265"/>
                    </a:lnTo>
                    <a:lnTo>
                      <a:pt x="117" y="257"/>
                    </a:lnTo>
                    <a:lnTo>
                      <a:pt x="123" y="249"/>
                    </a:lnTo>
                    <a:lnTo>
                      <a:pt x="130" y="241"/>
                    </a:lnTo>
                    <a:lnTo>
                      <a:pt x="137" y="233"/>
                    </a:lnTo>
                    <a:lnTo>
                      <a:pt x="144" y="226"/>
                    </a:lnTo>
                    <a:lnTo>
                      <a:pt x="152" y="219"/>
                    </a:lnTo>
                    <a:lnTo>
                      <a:pt x="159" y="211"/>
                    </a:lnTo>
                    <a:lnTo>
                      <a:pt x="167" y="204"/>
                    </a:lnTo>
                    <a:lnTo>
                      <a:pt x="175" y="197"/>
                    </a:lnTo>
                    <a:lnTo>
                      <a:pt x="183" y="191"/>
                    </a:lnTo>
                    <a:lnTo>
                      <a:pt x="191" y="184"/>
                    </a:lnTo>
                    <a:lnTo>
                      <a:pt x="199" y="178"/>
                    </a:lnTo>
                    <a:lnTo>
                      <a:pt x="207" y="171"/>
                    </a:lnTo>
                    <a:lnTo>
                      <a:pt x="216" y="165"/>
                    </a:lnTo>
                    <a:lnTo>
                      <a:pt x="224" y="160"/>
                    </a:lnTo>
                    <a:lnTo>
                      <a:pt x="233" y="154"/>
                    </a:lnTo>
                    <a:lnTo>
                      <a:pt x="242" y="148"/>
                    </a:lnTo>
                    <a:lnTo>
                      <a:pt x="251" y="143"/>
                    </a:lnTo>
                    <a:lnTo>
                      <a:pt x="260" y="138"/>
                    </a:lnTo>
                    <a:lnTo>
                      <a:pt x="270" y="133"/>
                    </a:lnTo>
                    <a:lnTo>
                      <a:pt x="279" y="128"/>
                    </a:lnTo>
                    <a:lnTo>
                      <a:pt x="289" y="124"/>
                    </a:lnTo>
                    <a:lnTo>
                      <a:pt x="298" y="119"/>
                    </a:lnTo>
                    <a:lnTo>
                      <a:pt x="308" y="115"/>
                    </a:lnTo>
                    <a:lnTo>
                      <a:pt x="318" y="111"/>
                    </a:lnTo>
                    <a:lnTo>
                      <a:pt x="328" y="107"/>
                    </a:lnTo>
                    <a:lnTo>
                      <a:pt x="338" y="104"/>
                    </a:lnTo>
                    <a:lnTo>
                      <a:pt x="348" y="100"/>
                    </a:lnTo>
                    <a:lnTo>
                      <a:pt x="357" y="97"/>
                    </a:lnTo>
                    <a:lnTo>
                      <a:pt x="366" y="94"/>
                    </a:lnTo>
                    <a:lnTo>
                      <a:pt x="376" y="91"/>
                    </a:lnTo>
                    <a:lnTo>
                      <a:pt x="384" y="89"/>
                    </a:lnTo>
                    <a:lnTo>
                      <a:pt x="393" y="87"/>
                    </a:lnTo>
                    <a:lnTo>
                      <a:pt x="402" y="84"/>
                    </a:lnTo>
                    <a:lnTo>
                      <a:pt x="410" y="83"/>
                    </a:lnTo>
                    <a:lnTo>
                      <a:pt x="418" y="81"/>
                    </a:lnTo>
                    <a:lnTo>
                      <a:pt x="426" y="80"/>
                    </a:lnTo>
                    <a:lnTo>
                      <a:pt x="434" y="78"/>
                    </a:lnTo>
                    <a:lnTo>
                      <a:pt x="442" y="77"/>
                    </a:lnTo>
                    <a:lnTo>
                      <a:pt x="449" y="77"/>
                    </a:lnTo>
                    <a:lnTo>
                      <a:pt x="456" y="76"/>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ea typeface="ＭＳ Ｐゴシック" charset="-128"/>
                  <a:cs typeface="+mn-cs"/>
                </a:endParaRPr>
              </a:p>
            </p:txBody>
          </p:sp>
        </p:grpSp>
        <p:sp>
          <p:nvSpPr>
            <p:cNvPr id="97" name="TextBox 96"/>
            <p:cNvSpPr txBox="1"/>
            <p:nvPr/>
          </p:nvSpPr>
          <p:spPr>
            <a:xfrm>
              <a:off x="7857545" y="1414133"/>
              <a:ext cx="2059261" cy="584775"/>
            </a:xfrm>
            <a:prstGeom prst="rect">
              <a:avLst/>
            </a:prstGeom>
            <a:noFill/>
          </p:spPr>
          <p:txBody>
            <a:bodyPr wrap="square" rtlCol="0">
              <a:spAutoFit/>
            </a:bodyPr>
            <a:lstStyle/>
            <a:p>
              <a:pPr algn="ctr"/>
              <a:r>
                <a:rPr lang="en-AU" sz="1600" b="1" dirty="0"/>
                <a:t>Targeted teaching feedback loop</a:t>
              </a:r>
            </a:p>
          </p:txBody>
        </p:sp>
        <p:sp>
          <p:nvSpPr>
            <p:cNvPr id="8" name="Rounded Rectangular Callout 7"/>
            <p:cNvSpPr/>
            <p:nvPr/>
          </p:nvSpPr>
          <p:spPr bwMode="auto">
            <a:xfrm>
              <a:off x="3585379" y="4935118"/>
              <a:ext cx="3625049" cy="1204149"/>
            </a:xfrm>
            <a:prstGeom prst="wedgeRoundRectCallout">
              <a:avLst>
                <a:gd name="adj1" fmla="val -37431"/>
                <a:gd name="adj2" fmla="val -10436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AU" sz="2200" b="0" i="0" u="none" strike="noStrike" cap="none" normalizeH="0" baseline="0" dirty="0">
                  <a:ln>
                    <a:noFill/>
                  </a:ln>
                  <a:solidFill>
                    <a:schemeClr val="tx1"/>
                  </a:solidFill>
                  <a:effectLst/>
                  <a:latin typeface="Arial" charset="0"/>
                  <a:ea typeface="ＭＳ Ｐゴシック" pitchFamily="34" charset="-128"/>
                </a:rPr>
                <a:t>Master teachers would work mainly across schools within a region</a:t>
              </a:r>
            </a:p>
          </p:txBody>
        </p:sp>
        <p:sp>
          <p:nvSpPr>
            <p:cNvPr id="9" name="Rounded Rectangular Callout 8"/>
            <p:cNvSpPr/>
            <p:nvPr/>
          </p:nvSpPr>
          <p:spPr bwMode="auto">
            <a:xfrm>
              <a:off x="4658584" y="876318"/>
              <a:ext cx="2768403" cy="1204149"/>
            </a:xfrm>
            <a:prstGeom prst="wedgeRoundRectCallout">
              <a:avLst>
                <a:gd name="adj1" fmla="val -31499"/>
                <a:gd name="adj2" fmla="val 12182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AU" sz="2200" b="0" i="0" u="none" strike="noStrike" cap="none" normalizeH="0" baseline="0" dirty="0">
                  <a:ln>
                    <a:noFill/>
                  </a:ln>
                  <a:solidFill>
                    <a:schemeClr val="tx1"/>
                  </a:solidFill>
                  <a:effectLst/>
                  <a:latin typeface="Arial" charset="0"/>
                  <a:ea typeface="ＭＳ Ｐゴシック" pitchFamily="34" charset="-128"/>
                </a:rPr>
                <a:t>Instructional leaders would work mainly within each school </a:t>
              </a:r>
            </a:p>
          </p:txBody>
        </p:sp>
        <p:grpSp>
          <p:nvGrpSpPr>
            <p:cNvPr id="3" name="Group 2"/>
            <p:cNvGrpSpPr/>
            <p:nvPr/>
          </p:nvGrpSpPr>
          <p:grpSpPr>
            <a:xfrm>
              <a:off x="523383" y="4604598"/>
              <a:ext cx="1856740" cy="1512000"/>
              <a:chOff x="1048327" y="4234043"/>
              <a:chExt cx="1490814" cy="1169988"/>
            </a:xfrm>
          </p:grpSpPr>
          <p:sp>
            <p:nvSpPr>
              <p:cNvPr id="74" name="Freeform 12"/>
              <p:cNvSpPr>
                <a:spLocks noChangeAspect="1"/>
              </p:cNvSpPr>
              <p:nvPr/>
            </p:nvSpPr>
            <p:spPr bwMode="auto">
              <a:xfrm>
                <a:off x="1407875" y="4234043"/>
                <a:ext cx="984250" cy="469107"/>
              </a:xfrm>
              <a:custGeom>
                <a:avLst/>
                <a:gdLst>
                  <a:gd name="T0" fmla="*/ 1750718 w 931"/>
                  <a:gd name="T1" fmla="*/ 847882 h 457"/>
                  <a:gd name="T2" fmla="*/ 1704201 w 931"/>
                  <a:gd name="T3" fmla="*/ 927948 h 457"/>
                  <a:gd name="T4" fmla="*/ 1680943 w 931"/>
                  <a:gd name="T5" fmla="*/ 936160 h 457"/>
                  <a:gd name="T6" fmla="*/ 1568880 w 931"/>
                  <a:gd name="T7" fmla="*/ 936160 h 457"/>
                  <a:gd name="T8" fmla="*/ 1361669 w 931"/>
                  <a:gd name="T9" fmla="*/ 936160 h 457"/>
                  <a:gd name="T10" fmla="*/ 1205204 w 931"/>
                  <a:gd name="T11" fmla="*/ 936160 h 457"/>
                  <a:gd name="T12" fmla="*/ 1152344 w 931"/>
                  <a:gd name="T13" fmla="*/ 936160 h 457"/>
                  <a:gd name="T14" fmla="*/ 1167145 w 931"/>
                  <a:gd name="T15" fmla="*/ 927948 h 457"/>
                  <a:gd name="T16" fmla="*/ 1209433 w 931"/>
                  <a:gd name="T17" fmla="*/ 905365 h 457"/>
                  <a:gd name="T18" fmla="*/ 1264407 w 931"/>
                  <a:gd name="T19" fmla="*/ 874571 h 457"/>
                  <a:gd name="T20" fmla="*/ 1294009 w 931"/>
                  <a:gd name="T21" fmla="*/ 858147 h 457"/>
                  <a:gd name="T22" fmla="*/ 1296123 w 931"/>
                  <a:gd name="T23" fmla="*/ 851988 h 457"/>
                  <a:gd name="T24" fmla="*/ 1277093 w 931"/>
                  <a:gd name="T25" fmla="*/ 829405 h 457"/>
                  <a:gd name="T26" fmla="*/ 1241149 w 931"/>
                  <a:gd name="T27" fmla="*/ 780133 h 457"/>
                  <a:gd name="T28" fmla="*/ 1184060 w 931"/>
                  <a:gd name="T29" fmla="*/ 724703 h 457"/>
                  <a:gd name="T30" fmla="*/ 1105828 w 931"/>
                  <a:gd name="T31" fmla="*/ 673378 h 457"/>
                  <a:gd name="T32" fmla="*/ 1012794 w 931"/>
                  <a:gd name="T33" fmla="*/ 634372 h 457"/>
                  <a:gd name="T34" fmla="*/ 909189 w 931"/>
                  <a:gd name="T35" fmla="*/ 617948 h 457"/>
                  <a:gd name="T36" fmla="*/ 801355 w 931"/>
                  <a:gd name="T37" fmla="*/ 622054 h 457"/>
                  <a:gd name="T38" fmla="*/ 708322 w 931"/>
                  <a:gd name="T39" fmla="*/ 642584 h 457"/>
                  <a:gd name="T40" fmla="*/ 634318 w 931"/>
                  <a:gd name="T41" fmla="*/ 677484 h 457"/>
                  <a:gd name="T42" fmla="*/ 587801 w 931"/>
                  <a:gd name="T43" fmla="*/ 706226 h 457"/>
                  <a:gd name="T44" fmla="*/ 573001 w 931"/>
                  <a:gd name="T45" fmla="*/ 714438 h 457"/>
                  <a:gd name="T46" fmla="*/ 553971 w 931"/>
                  <a:gd name="T47" fmla="*/ 685696 h 457"/>
                  <a:gd name="T48" fmla="*/ 501111 w 931"/>
                  <a:gd name="T49" fmla="*/ 597418 h 457"/>
                  <a:gd name="T50" fmla="*/ 431336 w 931"/>
                  <a:gd name="T51" fmla="*/ 478345 h 457"/>
                  <a:gd name="T52" fmla="*/ 393277 w 931"/>
                  <a:gd name="T53" fmla="*/ 416755 h 457"/>
                  <a:gd name="T54" fmla="*/ 382705 w 931"/>
                  <a:gd name="T55" fmla="*/ 406491 h 457"/>
                  <a:gd name="T56" fmla="*/ 312930 w 931"/>
                  <a:gd name="T57" fmla="*/ 406491 h 457"/>
                  <a:gd name="T58" fmla="*/ 171266 w 931"/>
                  <a:gd name="T59" fmla="*/ 406491 h 457"/>
                  <a:gd name="T60" fmla="*/ 48631 w 931"/>
                  <a:gd name="T61" fmla="*/ 406491 h 457"/>
                  <a:gd name="T62" fmla="*/ 2114 w 931"/>
                  <a:gd name="T63" fmla="*/ 406491 h 457"/>
                  <a:gd name="T64" fmla="*/ 10572 w 931"/>
                  <a:gd name="T65" fmla="*/ 396226 h 457"/>
                  <a:gd name="T66" fmla="*/ 46517 w 931"/>
                  <a:gd name="T67" fmla="*/ 355166 h 457"/>
                  <a:gd name="T68" fmla="*/ 109948 w 931"/>
                  <a:gd name="T69" fmla="*/ 287418 h 457"/>
                  <a:gd name="T70" fmla="*/ 209325 w 931"/>
                  <a:gd name="T71" fmla="*/ 211457 h 457"/>
                  <a:gd name="T72" fmla="*/ 344646 w 931"/>
                  <a:gd name="T73" fmla="*/ 129338 h 457"/>
                  <a:gd name="T74" fmla="*/ 503226 w 931"/>
                  <a:gd name="T75" fmla="*/ 61589 h 457"/>
                  <a:gd name="T76" fmla="*/ 680835 w 931"/>
                  <a:gd name="T77" fmla="*/ 16424 h 457"/>
                  <a:gd name="T78" fmla="*/ 869016 w 931"/>
                  <a:gd name="T79" fmla="*/ 0 h 457"/>
                  <a:gd name="T80" fmla="*/ 1063540 w 931"/>
                  <a:gd name="T81" fmla="*/ 16424 h 457"/>
                  <a:gd name="T82" fmla="*/ 1253835 w 931"/>
                  <a:gd name="T83" fmla="*/ 67748 h 457"/>
                  <a:gd name="T84" fmla="*/ 1422987 w 931"/>
                  <a:gd name="T85" fmla="*/ 141656 h 457"/>
                  <a:gd name="T86" fmla="*/ 1568880 w 931"/>
                  <a:gd name="T87" fmla="*/ 238146 h 457"/>
                  <a:gd name="T88" fmla="*/ 1685171 w 931"/>
                  <a:gd name="T89" fmla="*/ 340795 h 457"/>
                  <a:gd name="T90" fmla="*/ 1771861 w 931"/>
                  <a:gd name="T91" fmla="*/ 445497 h 457"/>
                  <a:gd name="T92" fmla="*/ 1824721 w 931"/>
                  <a:gd name="T93" fmla="*/ 519405 h 457"/>
                  <a:gd name="T94" fmla="*/ 1845865 w 931"/>
                  <a:gd name="T95" fmla="*/ 550199 h 457"/>
                  <a:gd name="T96" fmla="*/ 1854323 w 931"/>
                  <a:gd name="T97" fmla="*/ 544040 h 457"/>
                  <a:gd name="T98" fmla="*/ 1886039 w 931"/>
                  <a:gd name="T99" fmla="*/ 525564 h 457"/>
                  <a:gd name="T100" fmla="*/ 1932555 w 931"/>
                  <a:gd name="T101" fmla="*/ 498875 h 457"/>
                  <a:gd name="T102" fmla="*/ 1960042 w 931"/>
                  <a:gd name="T103" fmla="*/ 482451 h 457"/>
                  <a:gd name="T104" fmla="*/ 1964271 w 931"/>
                  <a:gd name="T105" fmla="*/ 482451 h 457"/>
                  <a:gd name="T106" fmla="*/ 1924098 w 931"/>
                  <a:gd name="T107" fmla="*/ 552252 h 457"/>
                  <a:gd name="T108" fmla="*/ 1833179 w 931"/>
                  <a:gd name="T109" fmla="*/ 708279 h 4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31" h="457">
                    <a:moveTo>
                      <a:pt x="867" y="345"/>
                    </a:moveTo>
                    <a:lnTo>
                      <a:pt x="859" y="358"/>
                    </a:lnTo>
                    <a:lnTo>
                      <a:pt x="852" y="371"/>
                    </a:lnTo>
                    <a:lnTo>
                      <a:pt x="845" y="383"/>
                    </a:lnTo>
                    <a:lnTo>
                      <a:pt x="839" y="394"/>
                    </a:lnTo>
                    <a:lnTo>
                      <a:pt x="833" y="404"/>
                    </a:lnTo>
                    <a:lnTo>
                      <a:pt x="828" y="413"/>
                    </a:lnTo>
                    <a:lnTo>
                      <a:pt x="823" y="421"/>
                    </a:lnTo>
                    <a:lnTo>
                      <a:pt x="819" y="428"/>
                    </a:lnTo>
                    <a:lnTo>
                      <a:pt x="815" y="435"/>
                    </a:lnTo>
                    <a:lnTo>
                      <a:pt x="812" y="440"/>
                    </a:lnTo>
                    <a:lnTo>
                      <a:pt x="810" y="445"/>
                    </a:lnTo>
                    <a:lnTo>
                      <a:pt x="807" y="449"/>
                    </a:lnTo>
                    <a:lnTo>
                      <a:pt x="806" y="452"/>
                    </a:lnTo>
                    <a:lnTo>
                      <a:pt x="804" y="454"/>
                    </a:lnTo>
                    <a:lnTo>
                      <a:pt x="804" y="456"/>
                    </a:lnTo>
                    <a:lnTo>
                      <a:pt x="803" y="456"/>
                    </a:lnTo>
                    <a:lnTo>
                      <a:pt x="801" y="456"/>
                    </a:lnTo>
                    <a:lnTo>
                      <a:pt x="799" y="456"/>
                    </a:lnTo>
                    <a:lnTo>
                      <a:pt x="795" y="456"/>
                    </a:lnTo>
                    <a:lnTo>
                      <a:pt x="791" y="456"/>
                    </a:lnTo>
                    <a:lnTo>
                      <a:pt x="785" y="456"/>
                    </a:lnTo>
                    <a:lnTo>
                      <a:pt x="779" y="456"/>
                    </a:lnTo>
                    <a:lnTo>
                      <a:pt x="771" y="456"/>
                    </a:lnTo>
                    <a:lnTo>
                      <a:pt x="763" y="456"/>
                    </a:lnTo>
                    <a:lnTo>
                      <a:pt x="753" y="456"/>
                    </a:lnTo>
                    <a:lnTo>
                      <a:pt x="742" y="456"/>
                    </a:lnTo>
                    <a:lnTo>
                      <a:pt x="731" y="456"/>
                    </a:lnTo>
                    <a:lnTo>
                      <a:pt x="718" y="456"/>
                    </a:lnTo>
                    <a:lnTo>
                      <a:pt x="705" y="456"/>
                    </a:lnTo>
                    <a:lnTo>
                      <a:pt x="690" y="456"/>
                    </a:lnTo>
                    <a:lnTo>
                      <a:pt x="674" y="456"/>
                    </a:lnTo>
                    <a:lnTo>
                      <a:pt x="659" y="456"/>
                    </a:lnTo>
                    <a:lnTo>
                      <a:pt x="644" y="456"/>
                    </a:lnTo>
                    <a:lnTo>
                      <a:pt x="631" y="456"/>
                    </a:lnTo>
                    <a:lnTo>
                      <a:pt x="618" y="456"/>
                    </a:lnTo>
                    <a:lnTo>
                      <a:pt x="606" y="456"/>
                    </a:lnTo>
                    <a:lnTo>
                      <a:pt x="596" y="456"/>
                    </a:lnTo>
                    <a:lnTo>
                      <a:pt x="586" y="456"/>
                    </a:lnTo>
                    <a:lnTo>
                      <a:pt x="578" y="456"/>
                    </a:lnTo>
                    <a:lnTo>
                      <a:pt x="570" y="456"/>
                    </a:lnTo>
                    <a:lnTo>
                      <a:pt x="563" y="456"/>
                    </a:lnTo>
                    <a:lnTo>
                      <a:pt x="558" y="456"/>
                    </a:lnTo>
                    <a:lnTo>
                      <a:pt x="553" y="456"/>
                    </a:lnTo>
                    <a:lnTo>
                      <a:pt x="550" y="456"/>
                    </a:lnTo>
                    <a:lnTo>
                      <a:pt x="547" y="456"/>
                    </a:lnTo>
                    <a:lnTo>
                      <a:pt x="546" y="456"/>
                    </a:lnTo>
                    <a:lnTo>
                      <a:pt x="545" y="456"/>
                    </a:lnTo>
                    <a:lnTo>
                      <a:pt x="546" y="456"/>
                    </a:lnTo>
                    <a:lnTo>
                      <a:pt x="547" y="455"/>
                    </a:lnTo>
                    <a:lnTo>
                      <a:pt x="549" y="454"/>
                    </a:lnTo>
                    <a:lnTo>
                      <a:pt x="550" y="453"/>
                    </a:lnTo>
                    <a:lnTo>
                      <a:pt x="552" y="452"/>
                    </a:lnTo>
                    <a:lnTo>
                      <a:pt x="554" y="451"/>
                    </a:lnTo>
                    <a:lnTo>
                      <a:pt x="556" y="450"/>
                    </a:lnTo>
                    <a:lnTo>
                      <a:pt x="559" y="448"/>
                    </a:lnTo>
                    <a:lnTo>
                      <a:pt x="562" y="447"/>
                    </a:lnTo>
                    <a:lnTo>
                      <a:pt x="565" y="445"/>
                    </a:lnTo>
                    <a:lnTo>
                      <a:pt x="568" y="443"/>
                    </a:lnTo>
                    <a:lnTo>
                      <a:pt x="572" y="441"/>
                    </a:lnTo>
                    <a:lnTo>
                      <a:pt x="575" y="439"/>
                    </a:lnTo>
                    <a:lnTo>
                      <a:pt x="580" y="436"/>
                    </a:lnTo>
                    <a:lnTo>
                      <a:pt x="584" y="434"/>
                    </a:lnTo>
                    <a:lnTo>
                      <a:pt x="588" y="432"/>
                    </a:lnTo>
                    <a:lnTo>
                      <a:pt x="591" y="430"/>
                    </a:lnTo>
                    <a:lnTo>
                      <a:pt x="595" y="428"/>
                    </a:lnTo>
                    <a:lnTo>
                      <a:pt x="598" y="426"/>
                    </a:lnTo>
                    <a:lnTo>
                      <a:pt x="600" y="424"/>
                    </a:lnTo>
                    <a:lnTo>
                      <a:pt x="603" y="423"/>
                    </a:lnTo>
                    <a:lnTo>
                      <a:pt x="605" y="422"/>
                    </a:lnTo>
                    <a:lnTo>
                      <a:pt x="607" y="420"/>
                    </a:lnTo>
                    <a:lnTo>
                      <a:pt x="609" y="419"/>
                    </a:lnTo>
                    <a:lnTo>
                      <a:pt x="610" y="419"/>
                    </a:lnTo>
                    <a:lnTo>
                      <a:pt x="612" y="418"/>
                    </a:lnTo>
                    <a:lnTo>
                      <a:pt x="613" y="417"/>
                    </a:lnTo>
                    <a:lnTo>
                      <a:pt x="614" y="417"/>
                    </a:lnTo>
                    <a:lnTo>
                      <a:pt x="614" y="416"/>
                    </a:lnTo>
                    <a:lnTo>
                      <a:pt x="613" y="416"/>
                    </a:lnTo>
                    <a:lnTo>
                      <a:pt x="613" y="415"/>
                    </a:lnTo>
                    <a:lnTo>
                      <a:pt x="612" y="415"/>
                    </a:lnTo>
                    <a:lnTo>
                      <a:pt x="611" y="413"/>
                    </a:lnTo>
                    <a:lnTo>
                      <a:pt x="610" y="412"/>
                    </a:lnTo>
                    <a:lnTo>
                      <a:pt x="609" y="410"/>
                    </a:lnTo>
                    <a:lnTo>
                      <a:pt x="608" y="408"/>
                    </a:lnTo>
                    <a:lnTo>
                      <a:pt x="606" y="406"/>
                    </a:lnTo>
                    <a:lnTo>
                      <a:pt x="604" y="404"/>
                    </a:lnTo>
                    <a:lnTo>
                      <a:pt x="602" y="401"/>
                    </a:lnTo>
                    <a:lnTo>
                      <a:pt x="600" y="398"/>
                    </a:lnTo>
                    <a:lnTo>
                      <a:pt x="598" y="395"/>
                    </a:lnTo>
                    <a:lnTo>
                      <a:pt x="595" y="391"/>
                    </a:lnTo>
                    <a:lnTo>
                      <a:pt x="593" y="388"/>
                    </a:lnTo>
                    <a:lnTo>
                      <a:pt x="590" y="384"/>
                    </a:lnTo>
                    <a:lnTo>
                      <a:pt x="587" y="380"/>
                    </a:lnTo>
                    <a:lnTo>
                      <a:pt x="584" y="376"/>
                    </a:lnTo>
                    <a:lnTo>
                      <a:pt x="580" y="372"/>
                    </a:lnTo>
                    <a:lnTo>
                      <a:pt x="576" y="368"/>
                    </a:lnTo>
                    <a:lnTo>
                      <a:pt x="573" y="364"/>
                    </a:lnTo>
                    <a:lnTo>
                      <a:pt x="569" y="360"/>
                    </a:lnTo>
                    <a:lnTo>
                      <a:pt x="564" y="356"/>
                    </a:lnTo>
                    <a:lnTo>
                      <a:pt x="560" y="353"/>
                    </a:lnTo>
                    <a:lnTo>
                      <a:pt x="555" y="349"/>
                    </a:lnTo>
                    <a:lnTo>
                      <a:pt x="550" y="345"/>
                    </a:lnTo>
                    <a:lnTo>
                      <a:pt x="545" y="342"/>
                    </a:lnTo>
                    <a:lnTo>
                      <a:pt x="540" y="338"/>
                    </a:lnTo>
                    <a:lnTo>
                      <a:pt x="535" y="335"/>
                    </a:lnTo>
                    <a:lnTo>
                      <a:pt x="529" y="332"/>
                    </a:lnTo>
                    <a:lnTo>
                      <a:pt x="523" y="328"/>
                    </a:lnTo>
                    <a:lnTo>
                      <a:pt x="517" y="325"/>
                    </a:lnTo>
                    <a:lnTo>
                      <a:pt x="511" y="322"/>
                    </a:lnTo>
                    <a:lnTo>
                      <a:pt x="505" y="319"/>
                    </a:lnTo>
                    <a:lnTo>
                      <a:pt x="499" y="316"/>
                    </a:lnTo>
                    <a:lnTo>
                      <a:pt x="492" y="314"/>
                    </a:lnTo>
                    <a:lnTo>
                      <a:pt x="486" y="311"/>
                    </a:lnTo>
                    <a:lnTo>
                      <a:pt x="479" y="309"/>
                    </a:lnTo>
                    <a:lnTo>
                      <a:pt x="472" y="308"/>
                    </a:lnTo>
                    <a:lnTo>
                      <a:pt x="466" y="306"/>
                    </a:lnTo>
                    <a:lnTo>
                      <a:pt x="459" y="304"/>
                    </a:lnTo>
                    <a:lnTo>
                      <a:pt x="452" y="303"/>
                    </a:lnTo>
                    <a:lnTo>
                      <a:pt x="445" y="302"/>
                    </a:lnTo>
                    <a:lnTo>
                      <a:pt x="438" y="302"/>
                    </a:lnTo>
                    <a:lnTo>
                      <a:pt x="430" y="301"/>
                    </a:lnTo>
                    <a:lnTo>
                      <a:pt x="423" y="301"/>
                    </a:lnTo>
                    <a:lnTo>
                      <a:pt x="416" y="300"/>
                    </a:lnTo>
                    <a:lnTo>
                      <a:pt x="408" y="301"/>
                    </a:lnTo>
                    <a:lnTo>
                      <a:pt x="401" y="301"/>
                    </a:lnTo>
                    <a:lnTo>
                      <a:pt x="393" y="301"/>
                    </a:lnTo>
                    <a:lnTo>
                      <a:pt x="386" y="302"/>
                    </a:lnTo>
                    <a:lnTo>
                      <a:pt x="379" y="303"/>
                    </a:lnTo>
                    <a:lnTo>
                      <a:pt x="372" y="304"/>
                    </a:lnTo>
                    <a:lnTo>
                      <a:pt x="366" y="305"/>
                    </a:lnTo>
                    <a:lnTo>
                      <a:pt x="359" y="306"/>
                    </a:lnTo>
                    <a:lnTo>
                      <a:pt x="353" y="307"/>
                    </a:lnTo>
                    <a:lnTo>
                      <a:pt x="347" y="309"/>
                    </a:lnTo>
                    <a:lnTo>
                      <a:pt x="341" y="311"/>
                    </a:lnTo>
                    <a:lnTo>
                      <a:pt x="335" y="313"/>
                    </a:lnTo>
                    <a:lnTo>
                      <a:pt x="330" y="315"/>
                    </a:lnTo>
                    <a:lnTo>
                      <a:pt x="324" y="317"/>
                    </a:lnTo>
                    <a:lnTo>
                      <a:pt x="319" y="320"/>
                    </a:lnTo>
                    <a:lnTo>
                      <a:pt x="314" y="322"/>
                    </a:lnTo>
                    <a:lnTo>
                      <a:pt x="309" y="325"/>
                    </a:lnTo>
                    <a:lnTo>
                      <a:pt x="304" y="328"/>
                    </a:lnTo>
                    <a:lnTo>
                      <a:pt x="300" y="330"/>
                    </a:lnTo>
                    <a:lnTo>
                      <a:pt x="296" y="333"/>
                    </a:lnTo>
                    <a:lnTo>
                      <a:pt x="292" y="335"/>
                    </a:lnTo>
                    <a:lnTo>
                      <a:pt x="289" y="337"/>
                    </a:lnTo>
                    <a:lnTo>
                      <a:pt x="286" y="339"/>
                    </a:lnTo>
                    <a:lnTo>
                      <a:pt x="283" y="341"/>
                    </a:lnTo>
                    <a:lnTo>
                      <a:pt x="280" y="342"/>
                    </a:lnTo>
                    <a:lnTo>
                      <a:pt x="278" y="344"/>
                    </a:lnTo>
                    <a:lnTo>
                      <a:pt x="276" y="345"/>
                    </a:lnTo>
                    <a:lnTo>
                      <a:pt x="275" y="346"/>
                    </a:lnTo>
                    <a:lnTo>
                      <a:pt x="273" y="346"/>
                    </a:lnTo>
                    <a:lnTo>
                      <a:pt x="272" y="347"/>
                    </a:lnTo>
                    <a:lnTo>
                      <a:pt x="271" y="348"/>
                    </a:lnTo>
                    <a:lnTo>
                      <a:pt x="270" y="347"/>
                    </a:lnTo>
                    <a:lnTo>
                      <a:pt x="269" y="345"/>
                    </a:lnTo>
                    <a:lnTo>
                      <a:pt x="268" y="343"/>
                    </a:lnTo>
                    <a:lnTo>
                      <a:pt x="267" y="341"/>
                    </a:lnTo>
                    <a:lnTo>
                      <a:pt x="265" y="337"/>
                    </a:lnTo>
                    <a:lnTo>
                      <a:pt x="262" y="334"/>
                    </a:lnTo>
                    <a:lnTo>
                      <a:pt x="260" y="329"/>
                    </a:lnTo>
                    <a:lnTo>
                      <a:pt x="257" y="324"/>
                    </a:lnTo>
                    <a:lnTo>
                      <a:pt x="254" y="319"/>
                    </a:lnTo>
                    <a:lnTo>
                      <a:pt x="250" y="312"/>
                    </a:lnTo>
                    <a:lnTo>
                      <a:pt x="246" y="306"/>
                    </a:lnTo>
                    <a:lnTo>
                      <a:pt x="242" y="298"/>
                    </a:lnTo>
                    <a:lnTo>
                      <a:pt x="237" y="291"/>
                    </a:lnTo>
                    <a:lnTo>
                      <a:pt x="233" y="282"/>
                    </a:lnTo>
                    <a:lnTo>
                      <a:pt x="227" y="273"/>
                    </a:lnTo>
                    <a:lnTo>
                      <a:pt x="222" y="264"/>
                    </a:lnTo>
                    <a:lnTo>
                      <a:pt x="217" y="255"/>
                    </a:lnTo>
                    <a:lnTo>
                      <a:pt x="212" y="248"/>
                    </a:lnTo>
                    <a:lnTo>
                      <a:pt x="208" y="240"/>
                    </a:lnTo>
                    <a:lnTo>
                      <a:pt x="204" y="233"/>
                    </a:lnTo>
                    <a:lnTo>
                      <a:pt x="201" y="227"/>
                    </a:lnTo>
                    <a:lnTo>
                      <a:pt x="198" y="222"/>
                    </a:lnTo>
                    <a:lnTo>
                      <a:pt x="195" y="217"/>
                    </a:lnTo>
                    <a:lnTo>
                      <a:pt x="192" y="212"/>
                    </a:lnTo>
                    <a:lnTo>
                      <a:pt x="190" y="209"/>
                    </a:lnTo>
                    <a:lnTo>
                      <a:pt x="188" y="205"/>
                    </a:lnTo>
                    <a:lnTo>
                      <a:pt x="186" y="203"/>
                    </a:lnTo>
                    <a:lnTo>
                      <a:pt x="185" y="201"/>
                    </a:lnTo>
                    <a:lnTo>
                      <a:pt x="184" y="199"/>
                    </a:lnTo>
                    <a:lnTo>
                      <a:pt x="184" y="198"/>
                    </a:lnTo>
                    <a:lnTo>
                      <a:pt x="183" y="198"/>
                    </a:lnTo>
                    <a:lnTo>
                      <a:pt x="182" y="198"/>
                    </a:lnTo>
                    <a:lnTo>
                      <a:pt x="181" y="198"/>
                    </a:lnTo>
                    <a:lnTo>
                      <a:pt x="178" y="198"/>
                    </a:lnTo>
                    <a:lnTo>
                      <a:pt x="175" y="198"/>
                    </a:lnTo>
                    <a:lnTo>
                      <a:pt x="171" y="198"/>
                    </a:lnTo>
                    <a:lnTo>
                      <a:pt x="166" y="198"/>
                    </a:lnTo>
                    <a:lnTo>
                      <a:pt x="161" y="198"/>
                    </a:lnTo>
                    <a:lnTo>
                      <a:pt x="155" y="198"/>
                    </a:lnTo>
                    <a:lnTo>
                      <a:pt x="148" y="198"/>
                    </a:lnTo>
                    <a:lnTo>
                      <a:pt x="140" y="198"/>
                    </a:lnTo>
                    <a:lnTo>
                      <a:pt x="132" y="198"/>
                    </a:lnTo>
                    <a:lnTo>
                      <a:pt x="123" y="198"/>
                    </a:lnTo>
                    <a:lnTo>
                      <a:pt x="114" y="198"/>
                    </a:lnTo>
                    <a:lnTo>
                      <a:pt x="103" y="198"/>
                    </a:lnTo>
                    <a:lnTo>
                      <a:pt x="92" y="198"/>
                    </a:lnTo>
                    <a:lnTo>
                      <a:pt x="81" y="198"/>
                    </a:lnTo>
                    <a:lnTo>
                      <a:pt x="71" y="198"/>
                    </a:lnTo>
                    <a:lnTo>
                      <a:pt x="61" y="198"/>
                    </a:lnTo>
                    <a:lnTo>
                      <a:pt x="52" y="198"/>
                    </a:lnTo>
                    <a:lnTo>
                      <a:pt x="44" y="198"/>
                    </a:lnTo>
                    <a:lnTo>
                      <a:pt x="36" y="198"/>
                    </a:lnTo>
                    <a:lnTo>
                      <a:pt x="29" y="198"/>
                    </a:lnTo>
                    <a:lnTo>
                      <a:pt x="23" y="198"/>
                    </a:lnTo>
                    <a:lnTo>
                      <a:pt x="18" y="198"/>
                    </a:lnTo>
                    <a:lnTo>
                      <a:pt x="13" y="198"/>
                    </a:lnTo>
                    <a:lnTo>
                      <a:pt x="9" y="198"/>
                    </a:lnTo>
                    <a:lnTo>
                      <a:pt x="6" y="198"/>
                    </a:lnTo>
                    <a:lnTo>
                      <a:pt x="4" y="198"/>
                    </a:lnTo>
                    <a:lnTo>
                      <a:pt x="2" y="198"/>
                    </a:lnTo>
                    <a:lnTo>
                      <a:pt x="1" y="198"/>
                    </a:lnTo>
                    <a:lnTo>
                      <a:pt x="0" y="198"/>
                    </a:lnTo>
                    <a:lnTo>
                      <a:pt x="1" y="197"/>
                    </a:lnTo>
                    <a:lnTo>
                      <a:pt x="2" y="196"/>
                    </a:lnTo>
                    <a:lnTo>
                      <a:pt x="4" y="194"/>
                    </a:lnTo>
                    <a:lnTo>
                      <a:pt x="5" y="193"/>
                    </a:lnTo>
                    <a:lnTo>
                      <a:pt x="7" y="191"/>
                    </a:lnTo>
                    <a:lnTo>
                      <a:pt x="9" y="189"/>
                    </a:lnTo>
                    <a:lnTo>
                      <a:pt x="11" y="186"/>
                    </a:lnTo>
                    <a:lnTo>
                      <a:pt x="13" y="183"/>
                    </a:lnTo>
                    <a:lnTo>
                      <a:pt x="16" y="180"/>
                    </a:lnTo>
                    <a:lnTo>
                      <a:pt x="19" y="177"/>
                    </a:lnTo>
                    <a:lnTo>
                      <a:pt x="22" y="173"/>
                    </a:lnTo>
                    <a:lnTo>
                      <a:pt x="25" y="169"/>
                    </a:lnTo>
                    <a:lnTo>
                      <a:pt x="29" y="165"/>
                    </a:lnTo>
                    <a:lnTo>
                      <a:pt x="33" y="160"/>
                    </a:lnTo>
                    <a:lnTo>
                      <a:pt x="37" y="155"/>
                    </a:lnTo>
                    <a:lnTo>
                      <a:pt x="42" y="150"/>
                    </a:lnTo>
                    <a:lnTo>
                      <a:pt x="47" y="145"/>
                    </a:lnTo>
                    <a:lnTo>
                      <a:pt x="52" y="140"/>
                    </a:lnTo>
                    <a:lnTo>
                      <a:pt x="58" y="135"/>
                    </a:lnTo>
                    <a:lnTo>
                      <a:pt x="64" y="130"/>
                    </a:lnTo>
                    <a:lnTo>
                      <a:pt x="70" y="125"/>
                    </a:lnTo>
                    <a:lnTo>
                      <a:pt x="77" y="120"/>
                    </a:lnTo>
                    <a:lnTo>
                      <a:pt x="84" y="114"/>
                    </a:lnTo>
                    <a:lnTo>
                      <a:pt x="91" y="109"/>
                    </a:lnTo>
                    <a:lnTo>
                      <a:pt x="99" y="103"/>
                    </a:lnTo>
                    <a:lnTo>
                      <a:pt x="107" y="98"/>
                    </a:lnTo>
                    <a:lnTo>
                      <a:pt x="116" y="92"/>
                    </a:lnTo>
                    <a:lnTo>
                      <a:pt x="125" y="86"/>
                    </a:lnTo>
                    <a:lnTo>
                      <a:pt x="134" y="80"/>
                    </a:lnTo>
                    <a:lnTo>
                      <a:pt x="143" y="74"/>
                    </a:lnTo>
                    <a:lnTo>
                      <a:pt x="153" y="68"/>
                    </a:lnTo>
                    <a:lnTo>
                      <a:pt x="163" y="63"/>
                    </a:lnTo>
                    <a:lnTo>
                      <a:pt x="173" y="57"/>
                    </a:lnTo>
                    <a:lnTo>
                      <a:pt x="184" y="52"/>
                    </a:lnTo>
                    <a:lnTo>
                      <a:pt x="194" y="47"/>
                    </a:lnTo>
                    <a:lnTo>
                      <a:pt x="205" y="42"/>
                    </a:lnTo>
                    <a:lnTo>
                      <a:pt x="216" y="38"/>
                    </a:lnTo>
                    <a:lnTo>
                      <a:pt x="227" y="34"/>
                    </a:lnTo>
                    <a:lnTo>
                      <a:pt x="238" y="30"/>
                    </a:lnTo>
                    <a:lnTo>
                      <a:pt x="250" y="26"/>
                    </a:lnTo>
                    <a:lnTo>
                      <a:pt x="261" y="22"/>
                    </a:lnTo>
                    <a:lnTo>
                      <a:pt x="273" y="19"/>
                    </a:lnTo>
                    <a:lnTo>
                      <a:pt x="285" y="16"/>
                    </a:lnTo>
                    <a:lnTo>
                      <a:pt x="297" y="13"/>
                    </a:lnTo>
                    <a:lnTo>
                      <a:pt x="310" y="10"/>
                    </a:lnTo>
                    <a:lnTo>
                      <a:pt x="322" y="8"/>
                    </a:lnTo>
                    <a:lnTo>
                      <a:pt x="335" y="5"/>
                    </a:lnTo>
                    <a:lnTo>
                      <a:pt x="347" y="4"/>
                    </a:lnTo>
                    <a:lnTo>
                      <a:pt x="360" y="2"/>
                    </a:lnTo>
                    <a:lnTo>
                      <a:pt x="373" y="1"/>
                    </a:lnTo>
                    <a:lnTo>
                      <a:pt x="386" y="0"/>
                    </a:lnTo>
                    <a:lnTo>
                      <a:pt x="399" y="0"/>
                    </a:lnTo>
                    <a:lnTo>
                      <a:pt x="411" y="0"/>
                    </a:lnTo>
                    <a:lnTo>
                      <a:pt x="424" y="0"/>
                    </a:lnTo>
                    <a:lnTo>
                      <a:pt x="437" y="0"/>
                    </a:lnTo>
                    <a:lnTo>
                      <a:pt x="450" y="1"/>
                    </a:lnTo>
                    <a:lnTo>
                      <a:pt x="463" y="3"/>
                    </a:lnTo>
                    <a:lnTo>
                      <a:pt x="477" y="4"/>
                    </a:lnTo>
                    <a:lnTo>
                      <a:pt x="490" y="6"/>
                    </a:lnTo>
                    <a:lnTo>
                      <a:pt x="503" y="8"/>
                    </a:lnTo>
                    <a:lnTo>
                      <a:pt x="516" y="11"/>
                    </a:lnTo>
                    <a:lnTo>
                      <a:pt x="529" y="14"/>
                    </a:lnTo>
                    <a:lnTo>
                      <a:pt x="542" y="17"/>
                    </a:lnTo>
                    <a:lnTo>
                      <a:pt x="555" y="21"/>
                    </a:lnTo>
                    <a:lnTo>
                      <a:pt x="568" y="24"/>
                    </a:lnTo>
                    <a:lnTo>
                      <a:pt x="581" y="28"/>
                    </a:lnTo>
                    <a:lnTo>
                      <a:pt x="593" y="33"/>
                    </a:lnTo>
                    <a:lnTo>
                      <a:pt x="605" y="37"/>
                    </a:lnTo>
                    <a:lnTo>
                      <a:pt x="617" y="42"/>
                    </a:lnTo>
                    <a:lnTo>
                      <a:pt x="629" y="47"/>
                    </a:lnTo>
                    <a:lnTo>
                      <a:pt x="640" y="52"/>
                    </a:lnTo>
                    <a:lnTo>
                      <a:pt x="651" y="57"/>
                    </a:lnTo>
                    <a:lnTo>
                      <a:pt x="662" y="63"/>
                    </a:lnTo>
                    <a:lnTo>
                      <a:pt x="673" y="69"/>
                    </a:lnTo>
                    <a:lnTo>
                      <a:pt x="684" y="75"/>
                    </a:lnTo>
                    <a:lnTo>
                      <a:pt x="694" y="81"/>
                    </a:lnTo>
                    <a:lnTo>
                      <a:pt x="704" y="88"/>
                    </a:lnTo>
                    <a:lnTo>
                      <a:pt x="714" y="95"/>
                    </a:lnTo>
                    <a:lnTo>
                      <a:pt x="724" y="102"/>
                    </a:lnTo>
                    <a:lnTo>
                      <a:pt x="733" y="109"/>
                    </a:lnTo>
                    <a:lnTo>
                      <a:pt x="742" y="116"/>
                    </a:lnTo>
                    <a:lnTo>
                      <a:pt x="751" y="123"/>
                    </a:lnTo>
                    <a:lnTo>
                      <a:pt x="760" y="130"/>
                    </a:lnTo>
                    <a:lnTo>
                      <a:pt x="768" y="137"/>
                    </a:lnTo>
                    <a:lnTo>
                      <a:pt x="776" y="145"/>
                    </a:lnTo>
                    <a:lnTo>
                      <a:pt x="783" y="152"/>
                    </a:lnTo>
                    <a:lnTo>
                      <a:pt x="791" y="159"/>
                    </a:lnTo>
                    <a:lnTo>
                      <a:pt x="797" y="166"/>
                    </a:lnTo>
                    <a:lnTo>
                      <a:pt x="804" y="173"/>
                    </a:lnTo>
                    <a:lnTo>
                      <a:pt x="811" y="180"/>
                    </a:lnTo>
                    <a:lnTo>
                      <a:pt x="817" y="188"/>
                    </a:lnTo>
                    <a:lnTo>
                      <a:pt x="822" y="195"/>
                    </a:lnTo>
                    <a:lnTo>
                      <a:pt x="828" y="202"/>
                    </a:lnTo>
                    <a:lnTo>
                      <a:pt x="833" y="209"/>
                    </a:lnTo>
                    <a:lnTo>
                      <a:pt x="838" y="217"/>
                    </a:lnTo>
                    <a:lnTo>
                      <a:pt x="842" y="223"/>
                    </a:lnTo>
                    <a:lnTo>
                      <a:pt x="846" y="229"/>
                    </a:lnTo>
                    <a:lnTo>
                      <a:pt x="850" y="235"/>
                    </a:lnTo>
                    <a:lnTo>
                      <a:pt x="854" y="240"/>
                    </a:lnTo>
                    <a:lnTo>
                      <a:pt x="857" y="245"/>
                    </a:lnTo>
                    <a:lnTo>
                      <a:pt x="860" y="249"/>
                    </a:lnTo>
                    <a:lnTo>
                      <a:pt x="863" y="253"/>
                    </a:lnTo>
                    <a:lnTo>
                      <a:pt x="865" y="257"/>
                    </a:lnTo>
                    <a:lnTo>
                      <a:pt x="867" y="260"/>
                    </a:lnTo>
                    <a:lnTo>
                      <a:pt x="869" y="262"/>
                    </a:lnTo>
                    <a:lnTo>
                      <a:pt x="870" y="264"/>
                    </a:lnTo>
                    <a:lnTo>
                      <a:pt x="871" y="266"/>
                    </a:lnTo>
                    <a:lnTo>
                      <a:pt x="872" y="267"/>
                    </a:lnTo>
                    <a:lnTo>
                      <a:pt x="873" y="268"/>
                    </a:lnTo>
                    <a:lnTo>
                      <a:pt x="874" y="267"/>
                    </a:lnTo>
                    <a:lnTo>
                      <a:pt x="875" y="267"/>
                    </a:lnTo>
                    <a:lnTo>
                      <a:pt x="876" y="266"/>
                    </a:lnTo>
                    <a:lnTo>
                      <a:pt x="877" y="265"/>
                    </a:lnTo>
                    <a:lnTo>
                      <a:pt x="878" y="264"/>
                    </a:lnTo>
                    <a:lnTo>
                      <a:pt x="880" y="263"/>
                    </a:lnTo>
                    <a:lnTo>
                      <a:pt x="882" y="262"/>
                    </a:lnTo>
                    <a:lnTo>
                      <a:pt x="884" y="261"/>
                    </a:lnTo>
                    <a:lnTo>
                      <a:pt x="886" y="260"/>
                    </a:lnTo>
                    <a:lnTo>
                      <a:pt x="889" y="258"/>
                    </a:lnTo>
                    <a:lnTo>
                      <a:pt x="892" y="256"/>
                    </a:lnTo>
                    <a:lnTo>
                      <a:pt x="895" y="255"/>
                    </a:lnTo>
                    <a:lnTo>
                      <a:pt x="898" y="253"/>
                    </a:lnTo>
                    <a:lnTo>
                      <a:pt x="901" y="251"/>
                    </a:lnTo>
                    <a:lnTo>
                      <a:pt x="905" y="249"/>
                    </a:lnTo>
                    <a:lnTo>
                      <a:pt x="908" y="247"/>
                    </a:lnTo>
                    <a:lnTo>
                      <a:pt x="911" y="245"/>
                    </a:lnTo>
                    <a:lnTo>
                      <a:pt x="914" y="243"/>
                    </a:lnTo>
                    <a:lnTo>
                      <a:pt x="916" y="242"/>
                    </a:lnTo>
                    <a:lnTo>
                      <a:pt x="919" y="240"/>
                    </a:lnTo>
                    <a:lnTo>
                      <a:pt x="921" y="239"/>
                    </a:lnTo>
                    <a:lnTo>
                      <a:pt x="923" y="238"/>
                    </a:lnTo>
                    <a:lnTo>
                      <a:pt x="924" y="237"/>
                    </a:lnTo>
                    <a:lnTo>
                      <a:pt x="926" y="236"/>
                    </a:lnTo>
                    <a:lnTo>
                      <a:pt x="927" y="235"/>
                    </a:lnTo>
                    <a:lnTo>
                      <a:pt x="928" y="235"/>
                    </a:lnTo>
                    <a:lnTo>
                      <a:pt x="929" y="234"/>
                    </a:lnTo>
                    <a:lnTo>
                      <a:pt x="930" y="234"/>
                    </a:lnTo>
                    <a:lnTo>
                      <a:pt x="930" y="233"/>
                    </a:lnTo>
                    <a:lnTo>
                      <a:pt x="930" y="234"/>
                    </a:lnTo>
                    <a:lnTo>
                      <a:pt x="929" y="235"/>
                    </a:lnTo>
                    <a:lnTo>
                      <a:pt x="928" y="237"/>
                    </a:lnTo>
                    <a:lnTo>
                      <a:pt x="926" y="240"/>
                    </a:lnTo>
                    <a:lnTo>
                      <a:pt x="924" y="244"/>
                    </a:lnTo>
                    <a:lnTo>
                      <a:pt x="921" y="249"/>
                    </a:lnTo>
                    <a:lnTo>
                      <a:pt x="918" y="255"/>
                    </a:lnTo>
                    <a:lnTo>
                      <a:pt x="914" y="261"/>
                    </a:lnTo>
                    <a:lnTo>
                      <a:pt x="910" y="269"/>
                    </a:lnTo>
                    <a:lnTo>
                      <a:pt x="905" y="277"/>
                    </a:lnTo>
                    <a:lnTo>
                      <a:pt x="900" y="286"/>
                    </a:lnTo>
                    <a:lnTo>
                      <a:pt x="894" y="296"/>
                    </a:lnTo>
                    <a:lnTo>
                      <a:pt x="888" y="307"/>
                    </a:lnTo>
                    <a:lnTo>
                      <a:pt x="881" y="319"/>
                    </a:lnTo>
                    <a:lnTo>
                      <a:pt x="874" y="331"/>
                    </a:lnTo>
                    <a:lnTo>
                      <a:pt x="867" y="345"/>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p>
            </p:txBody>
          </p:sp>
          <p:sp>
            <p:nvSpPr>
              <p:cNvPr id="83" name="Freeform 13"/>
              <p:cNvSpPr>
                <a:spLocks noChangeAspect="1"/>
              </p:cNvSpPr>
              <p:nvPr/>
            </p:nvSpPr>
            <p:spPr bwMode="auto">
              <a:xfrm>
                <a:off x="1707118" y="4582500"/>
                <a:ext cx="699294" cy="821531"/>
              </a:xfrm>
              <a:custGeom>
                <a:avLst/>
                <a:gdLst/>
                <a:ahLst/>
                <a:cxnLst>
                  <a:cxn ang="0">
                    <a:pos x="120" y="363"/>
                  </a:cxn>
                  <a:cxn ang="0">
                    <a:pos x="86" y="421"/>
                  </a:cxn>
                  <a:cxn ang="0">
                    <a:pos x="36" y="509"/>
                  </a:cxn>
                  <a:cxn ang="0">
                    <a:pos x="7" y="561"/>
                  </a:cxn>
                  <a:cxn ang="0">
                    <a:pos x="1" y="574"/>
                  </a:cxn>
                  <a:cxn ang="0">
                    <a:pos x="21" y="608"/>
                  </a:cxn>
                  <a:cxn ang="0">
                    <a:pos x="64" y="684"/>
                  </a:cxn>
                  <a:cxn ang="0">
                    <a:pos x="108" y="761"/>
                  </a:cxn>
                  <a:cxn ang="0">
                    <a:pos x="128" y="795"/>
                  </a:cxn>
                  <a:cxn ang="0">
                    <a:pos x="129" y="793"/>
                  </a:cxn>
                  <a:cxn ang="0">
                    <a:pos x="129" y="777"/>
                  </a:cxn>
                  <a:cxn ang="0">
                    <a:pos x="129" y="749"/>
                  </a:cxn>
                  <a:cxn ang="0">
                    <a:pos x="129" y="731"/>
                  </a:cxn>
                  <a:cxn ang="0">
                    <a:pos x="129" y="726"/>
                  </a:cxn>
                  <a:cxn ang="0">
                    <a:pos x="141" y="725"/>
                  </a:cxn>
                  <a:cxn ang="0">
                    <a:pos x="172" y="724"/>
                  </a:cxn>
                  <a:cxn ang="0">
                    <a:pos x="222" y="718"/>
                  </a:cxn>
                  <a:cxn ang="0">
                    <a:pos x="288" y="700"/>
                  </a:cxn>
                  <a:cxn ang="0">
                    <a:pos x="368" y="669"/>
                  </a:cxn>
                  <a:cxn ang="0">
                    <a:pos x="446" y="620"/>
                  </a:cxn>
                  <a:cxn ang="0">
                    <a:pos x="519" y="554"/>
                  </a:cxn>
                  <a:cxn ang="0">
                    <a:pos x="579" y="476"/>
                  </a:cxn>
                  <a:cxn ang="0">
                    <a:pos x="622" y="387"/>
                  </a:cxn>
                  <a:cxn ang="0">
                    <a:pos x="648" y="298"/>
                  </a:cxn>
                  <a:cxn ang="0">
                    <a:pos x="659" y="216"/>
                  </a:cxn>
                  <a:cxn ang="0">
                    <a:pos x="656" y="143"/>
                  </a:cxn>
                  <a:cxn ang="0">
                    <a:pos x="648" y="82"/>
                  </a:cxn>
                  <a:cxn ang="0">
                    <a:pos x="634" y="35"/>
                  </a:cxn>
                  <a:cxn ang="0">
                    <a:pos x="626" y="8"/>
                  </a:cxn>
                  <a:cxn ang="0">
                    <a:pos x="623" y="1"/>
                  </a:cxn>
                  <a:cxn ang="0">
                    <a:pos x="612" y="19"/>
                  </a:cxn>
                  <a:cxn ang="0">
                    <a:pos x="585" y="66"/>
                  </a:cxn>
                  <a:cxn ang="0">
                    <a:pos x="553" y="121"/>
                  </a:cxn>
                  <a:cxn ang="0">
                    <a:pos x="538" y="148"/>
                  </a:cxn>
                  <a:cxn ang="0">
                    <a:pos x="531" y="150"/>
                  </a:cxn>
                  <a:cxn ang="0">
                    <a:pos x="494" y="150"/>
                  </a:cxn>
                  <a:cxn ang="0">
                    <a:pos x="426" y="150"/>
                  </a:cxn>
                  <a:cxn ang="0">
                    <a:pos x="375" y="150"/>
                  </a:cxn>
                  <a:cxn ang="0">
                    <a:pos x="358" y="150"/>
                  </a:cxn>
                  <a:cxn ang="0">
                    <a:pos x="359" y="157"/>
                  </a:cxn>
                  <a:cxn ang="0">
                    <a:pos x="360" y="176"/>
                  </a:cxn>
                  <a:cxn ang="0">
                    <a:pos x="361" y="206"/>
                  </a:cxn>
                  <a:cxn ang="0">
                    <a:pos x="355" y="243"/>
                  </a:cxn>
                  <a:cxn ang="0">
                    <a:pos x="342" y="285"/>
                  </a:cxn>
                  <a:cxn ang="0">
                    <a:pos x="322" y="323"/>
                  </a:cxn>
                  <a:cxn ang="0">
                    <a:pos x="296" y="356"/>
                  </a:cxn>
                  <a:cxn ang="0">
                    <a:pos x="266" y="382"/>
                  </a:cxn>
                  <a:cxn ang="0">
                    <a:pos x="232" y="402"/>
                  </a:cxn>
                  <a:cxn ang="0">
                    <a:pos x="198" y="415"/>
                  </a:cxn>
                  <a:cxn ang="0">
                    <a:pos x="169" y="423"/>
                  </a:cxn>
                  <a:cxn ang="0">
                    <a:pos x="145" y="425"/>
                  </a:cxn>
                  <a:cxn ang="0">
                    <a:pos x="132" y="426"/>
                  </a:cxn>
                  <a:cxn ang="0">
                    <a:pos x="129" y="426"/>
                  </a:cxn>
                  <a:cxn ang="0">
                    <a:pos x="129" y="414"/>
                  </a:cxn>
                  <a:cxn ang="0">
                    <a:pos x="129" y="387"/>
                  </a:cxn>
                  <a:cxn ang="0">
                    <a:pos x="129" y="360"/>
                  </a:cxn>
                  <a:cxn ang="0">
                    <a:pos x="129" y="348"/>
                  </a:cxn>
                </a:cxnLst>
                <a:rect l="0" t="0" r="r" b="b"/>
                <a:pathLst>
                  <a:path w="660" h="798">
                    <a:moveTo>
                      <a:pt x="129" y="347"/>
                    </a:moveTo>
                    <a:lnTo>
                      <a:pt x="128" y="348"/>
                    </a:lnTo>
                    <a:lnTo>
                      <a:pt x="128" y="349"/>
                    </a:lnTo>
                    <a:lnTo>
                      <a:pt x="126" y="351"/>
                    </a:lnTo>
                    <a:lnTo>
                      <a:pt x="125" y="354"/>
                    </a:lnTo>
                    <a:lnTo>
                      <a:pt x="122" y="358"/>
                    </a:lnTo>
                    <a:lnTo>
                      <a:pt x="120" y="363"/>
                    </a:lnTo>
                    <a:lnTo>
                      <a:pt x="116" y="369"/>
                    </a:lnTo>
                    <a:lnTo>
                      <a:pt x="113" y="375"/>
                    </a:lnTo>
                    <a:lnTo>
                      <a:pt x="108" y="383"/>
                    </a:lnTo>
                    <a:lnTo>
                      <a:pt x="104" y="391"/>
                    </a:lnTo>
                    <a:lnTo>
                      <a:pt x="98" y="400"/>
                    </a:lnTo>
                    <a:lnTo>
                      <a:pt x="93" y="410"/>
                    </a:lnTo>
                    <a:lnTo>
                      <a:pt x="86" y="421"/>
                    </a:lnTo>
                    <a:lnTo>
                      <a:pt x="80" y="433"/>
                    </a:lnTo>
                    <a:lnTo>
                      <a:pt x="72" y="446"/>
                    </a:lnTo>
                    <a:lnTo>
                      <a:pt x="64" y="460"/>
                    </a:lnTo>
                    <a:lnTo>
                      <a:pt x="57" y="473"/>
                    </a:lnTo>
                    <a:lnTo>
                      <a:pt x="49" y="486"/>
                    </a:lnTo>
                    <a:lnTo>
                      <a:pt x="43" y="498"/>
                    </a:lnTo>
                    <a:lnTo>
                      <a:pt x="36" y="509"/>
                    </a:lnTo>
                    <a:lnTo>
                      <a:pt x="31" y="519"/>
                    </a:lnTo>
                    <a:lnTo>
                      <a:pt x="25" y="528"/>
                    </a:lnTo>
                    <a:lnTo>
                      <a:pt x="21" y="536"/>
                    </a:lnTo>
                    <a:lnTo>
                      <a:pt x="16" y="544"/>
                    </a:lnTo>
                    <a:lnTo>
                      <a:pt x="13" y="550"/>
                    </a:lnTo>
                    <a:lnTo>
                      <a:pt x="9" y="556"/>
                    </a:lnTo>
                    <a:lnTo>
                      <a:pt x="7" y="561"/>
                    </a:lnTo>
                    <a:lnTo>
                      <a:pt x="4" y="565"/>
                    </a:lnTo>
                    <a:lnTo>
                      <a:pt x="3" y="568"/>
                    </a:lnTo>
                    <a:lnTo>
                      <a:pt x="1" y="570"/>
                    </a:lnTo>
                    <a:lnTo>
                      <a:pt x="0" y="572"/>
                    </a:lnTo>
                    <a:lnTo>
                      <a:pt x="1" y="572"/>
                    </a:lnTo>
                    <a:lnTo>
                      <a:pt x="1" y="574"/>
                    </a:lnTo>
                    <a:lnTo>
                      <a:pt x="3" y="576"/>
                    </a:lnTo>
                    <a:lnTo>
                      <a:pt x="4" y="579"/>
                    </a:lnTo>
                    <a:lnTo>
                      <a:pt x="7" y="583"/>
                    </a:lnTo>
                    <a:lnTo>
                      <a:pt x="9" y="588"/>
                    </a:lnTo>
                    <a:lnTo>
                      <a:pt x="13" y="593"/>
                    </a:lnTo>
                    <a:lnTo>
                      <a:pt x="16" y="600"/>
                    </a:lnTo>
                    <a:lnTo>
                      <a:pt x="21" y="608"/>
                    </a:lnTo>
                    <a:lnTo>
                      <a:pt x="25" y="616"/>
                    </a:lnTo>
                    <a:lnTo>
                      <a:pt x="31" y="625"/>
                    </a:lnTo>
                    <a:lnTo>
                      <a:pt x="36" y="635"/>
                    </a:lnTo>
                    <a:lnTo>
                      <a:pt x="43" y="646"/>
                    </a:lnTo>
                    <a:lnTo>
                      <a:pt x="49" y="658"/>
                    </a:lnTo>
                    <a:lnTo>
                      <a:pt x="57" y="671"/>
                    </a:lnTo>
                    <a:lnTo>
                      <a:pt x="64" y="684"/>
                    </a:lnTo>
                    <a:lnTo>
                      <a:pt x="72" y="698"/>
                    </a:lnTo>
                    <a:lnTo>
                      <a:pt x="80" y="711"/>
                    </a:lnTo>
                    <a:lnTo>
                      <a:pt x="86" y="723"/>
                    </a:lnTo>
                    <a:lnTo>
                      <a:pt x="93" y="734"/>
                    </a:lnTo>
                    <a:lnTo>
                      <a:pt x="98" y="744"/>
                    </a:lnTo>
                    <a:lnTo>
                      <a:pt x="104" y="753"/>
                    </a:lnTo>
                    <a:lnTo>
                      <a:pt x="108" y="761"/>
                    </a:lnTo>
                    <a:lnTo>
                      <a:pt x="113" y="769"/>
                    </a:lnTo>
                    <a:lnTo>
                      <a:pt x="116" y="775"/>
                    </a:lnTo>
                    <a:lnTo>
                      <a:pt x="120" y="781"/>
                    </a:lnTo>
                    <a:lnTo>
                      <a:pt x="122" y="786"/>
                    </a:lnTo>
                    <a:lnTo>
                      <a:pt x="125" y="790"/>
                    </a:lnTo>
                    <a:lnTo>
                      <a:pt x="126" y="793"/>
                    </a:lnTo>
                    <a:lnTo>
                      <a:pt x="128" y="795"/>
                    </a:lnTo>
                    <a:lnTo>
                      <a:pt x="128" y="796"/>
                    </a:lnTo>
                    <a:lnTo>
                      <a:pt x="129" y="797"/>
                    </a:lnTo>
                    <a:lnTo>
                      <a:pt x="129" y="796"/>
                    </a:lnTo>
                    <a:lnTo>
                      <a:pt x="129" y="795"/>
                    </a:lnTo>
                    <a:lnTo>
                      <a:pt x="129" y="793"/>
                    </a:lnTo>
                    <a:lnTo>
                      <a:pt x="129" y="792"/>
                    </a:lnTo>
                    <a:lnTo>
                      <a:pt x="129" y="790"/>
                    </a:lnTo>
                    <a:lnTo>
                      <a:pt x="129" y="788"/>
                    </a:lnTo>
                    <a:lnTo>
                      <a:pt x="129" y="786"/>
                    </a:lnTo>
                    <a:lnTo>
                      <a:pt x="129" y="783"/>
                    </a:lnTo>
                    <a:lnTo>
                      <a:pt x="129" y="780"/>
                    </a:lnTo>
                    <a:lnTo>
                      <a:pt x="129" y="777"/>
                    </a:lnTo>
                    <a:lnTo>
                      <a:pt x="129" y="773"/>
                    </a:lnTo>
                    <a:lnTo>
                      <a:pt x="129" y="770"/>
                    </a:lnTo>
                    <a:lnTo>
                      <a:pt x="129" y="766"/>
                    </a:lnTo>
                    <a:lnTo>
                      <a:pt x="129" y="761"/>
                    </a:lnTo>
                    <a:lnTo>
                      <a:pt x="129" y="757"/>
                    </a:lnTo>
                    <a:lnTo>
                      <a:pt x="129" y="753"/>
                    </a:lnTo>
                    <a:lnTo>
                      <a:pt x="129" y="749"/>
                    </a:lnTo>
                    <a:lnTo>
                      <a:pt x="129" y="746"/>
                    </a:lnTo>
                    <a:lnTo>
                      <a:pt x="129" y="743"/>
                    </a:lnTo>
                    <a:lnTo>
                      <a:pt x="129" y="740"/>
                    </a:lnTo>
                    <a:lnTo>
                      <a:pt x="129" y="737"/>
                    </a:lnTo>
                    <a:lnTo>
                      <a:pt x="129" y="735"/>
                    </a:lnTo>
                    <a:lnTo>
                      <a:pt x="129" y="733"/>
                    </a:lnTo>
                    <a:lnTo>
                      <a:pt x="129" y="731"/>
                    </a:lnTo>
                    <a:lnTo>
                      <a:pt x="129" y="729"/>
                    </a:lnTo>
                    <a:lnTo>
                      <a:pt x="129" y="728"/>
                    </a:lnTo>
                    <a:lnTo>
                      <a:pt x="129" y="727"/>
                    </a:lnTo>
                    <a:lnTo>
                      <a:pt x="129" y="726"/>
                    </a:lnTo>
                    <a:lnTo>
                      <a:pt x="130" y="726"/>
                    </a:lnTo>
                    <a:lnTo>
                      <a:pt x="132" y="726"/>
                    </a:lnTo>
                    <a:lnTo>
                      <a:pt x="134" y="726"/>
                    </a:lnTo>
                    <a:lnTo>
                      <a:pt x="136" y="726"/>
                    </a:lnTo>
                    <a:lnTo>
                      <a:pt x="138" y="726"/>
                    </a:lnTo>
                    <a:lnTo>
                      <a:pt x="141" y="725"/>
                    </a:lnTo>
                    <a:lnTo>
                      <a:pt x="144" y="725"/>
                    </a:lnTo>
                    <a:lnTo>
                      <a:pt x="148" y="725"/>
                    </a:lnTo>
                    <a:lnTo>
                      <a:pt x="152" y="725"/>
                    </a:lnTo>
                    <a:lnTo>
                      <a:pt x="157" y="725"/>
                    </a:lnTo>
                    <a:lnTo>
                      <a:pt x="162" y="725"/>
                    </a:lnTo>
                    <a:lnTo>
                      <a:pt x="167" y="724"/>
                    </a:lnTo>
                    <a:lnTo>
                      <a:pt x="172" y="724"/>
                    </a:lnTo>
                    <a:lnTo>
                      <a:pt x="178" y="724"/>
                    </a:lnTo>
                    <a:lnTo>
                      <a:pt x="185" y="724"/>
                    </a:lnTo>
                    <a:lnTo>
                      <a:pt x="192" y="723"/>
                    </a:lnTo>
                    <a:lnTo>
                      <a:pt x="199" y="722"/>
                    </a:lnTo>
                    <a:lnTo>
                      <a:pt x="206" y="721"/>
                    </a:lnTo>
                    <a:lnTo>
                      <a:pt x="214" y="720"/>
                    </a:lnTo>
                    <a:lnTo>
                      <a:pt x="222" y="718"/>
                    </a:lnTo>
                    <a:lnTo>
                      <a:pt x="230" y="716"/>
                    </a:lnTo>
                    <a:lnTo>
                      <a:pt x="239" y="714"/>
                    </a:lnTo>
                    <a:lnTo>
                      <a:pt x="248" y="712"/>
                    </a:lnTo>
                    <a:lnTo>
                      <a:pt x="258" y="709"/>
                    </a:lnTo>
                    <a:lnTo>
                      <a:pt x="268" y="706"/>
                    </a:lnTo>
                    <a:lnTo>
                      <a:pt x="278" y="703"/>
                    </a:lnTo>
                    <a:lnTo>
                      <a:pt x="288" y="700"/>
                    </a:lnTo>
                    <a:lnTo>
                      <a:pt x="299" y="696"/>
                    </a:lnTo>
                    <a:lnTo>
                      <a:pt x="310" y="693"/>
                    </a:lnTo>
                    <a:lnTo>
                      <a:pt x="322" y="689"/>
                    </a:lnTo>
                    <a:lnTo>
                      <a:pt x="334" y="684"/>
                    </a:lnTo>
                    <a:lnTo>
                      <a:pt x="345" y="679"/>
                    </a:lnTo>
                    <a:lnTo>
                      <a:pt x="357" y="674"/>
                    </a:lnTo>
                    <a:lnTo>
                      <a:pt x="368" y="669"/>
                    </a:lnTo>
                    <a:lnTo>
                      <a:pt x="380" y="663"/>
                    </a:lnTo>
                    <a:lnTo>
                      <a:pt x="391" y="657"/>
                    </a:lnTo>
                    <a:lnTo>
                      <a:pt x="402" y="650"/>
                    </a:lnTo>
                    <a:lnTo>
                      <a:pt x="413" y="643"/>
                    </a:lnTo>
                    <a:lnTo>
                      <a:pt x="424" y="636"/>
                    </a:lnTo>
                    <a:lnTo>
                      <a:pt x="435" y="628"/>
                    </a:lnTo>
                    <a:lnTo>
                      <a:pt x="446" y="620"/>
                    </a:lnTo>
                    <a:lnTo>
                      <a:pt x="457" y="612"/>
                    </a:lnTo>
                    <a:lnTo>
                      <a:pt x="468" y="603"/>
                    </a:lnTo>
                    <a:lnTo>
                      <a:pt x="478" y="594"/>
                    </a:lnTo>
                    <a:lnTo>
                      <a:pt x="489" y="584"/>
                    </a:lnTo>
                    <a:lnTo>
                      <a:pt x="499" y="575"/>
                    </a:lnTo>
                    <a:lnTo>
                      <a:pt x="509" y="564"/>
                    </a:lnTo>
                    <a:lnTo>
                      <a:pt x="519" y="554"/>
                    </a:lnTo>
                    <a:lnTo>
                      <a:pt x="529" y="543"/>
                    </a:lnTo>
                    <a:lnTo>
                      <a:pt x="538" y="533"/>
                    </a:lnTo>
                    <a:lnTo>
                      <a:pt x="547" y="522"/>
                    </a:lnTo>
                    <a:lnTo>
                      <a:pt x="556" y="510"/>
                    </a:lnTo>
                    <a:lnTo>
                      <a:pt x="564" y="499"/>
                    </a:lnTo>
                    <a:lnTo>
                      <a:pt x="572" y="487"/>
                    </a:lnTo>
                    <a:lnTo>
                      <a:pt x="579" y="476"/>
                    </a:lnTo>
                    <a:lnTo>
                      <a:pt x="586" y="464"/>
                    </a:lnTo>
                    <a:lnTo>
                      <a:pt x="593" y="451"/>
                    </a:lnTo>
                    <a:lnTo>
                      <a:pt x="599" y="439"/>
                    </a:lnTo>
                    <a:lnTo>
                      <a:pt x="606" y="426"/>
                    </a:lnTo>
                    <a:lnTo>
                      <a:pt x="611" y="414"/>
                    </a:lnTo>
                    <a:lnTo>
                      <a:pt x="617" y="400"/>
                    </a:lnTo>
                    <a:lnTo>
                      <a:pt x="622" y="387"/>
                    </a:lnTo>
                    <a:lnTo>
                      <a:pt x="627" y="374"/>
                    </a:lnTo>
                    <a:lnTo>
                      <a:pt x="631" y="361"/>
                    </a:lnTo>
                    <a:lnTo>
                      <a:pt x="635" y="348"/>
                    </a:lnTo>
                    <a:lnTo>
                      <a:pt x="639" y="335"/>
                    </a:lnTo>
                    <a:lnTo>
                      <a:pt x="642" y="323"/>
                    </a:lnTo>
                    <a:lnTo>
                      <a:pt x="646" y="310"/>
                    </a:lnTo>
                    <a:lnTo>
                      <a:pt x="648" y="298"/>
                    </a:lnTo>
                    <a:lnTo>
                      <a:pt x="651" y="286"/>
                    </a:lnTo>
                    <a:lnTo>
                      <a:pt x="653" y="273"/>
                    </a:lnTo>
                    <a:lnTo>
                      <a:pt x="655" y="262"/>
                    </a:lnTo>
                    <a:lnTo>
                      <a:pt x="656" y="250"/>
                    </a:lnTo>
                    <a:lnTo>
                      <a:pt x="658" y="238"/>
                    </a:lnTo>
                    <a:lnTo>
                      <a:pt x="659" y="227"/>
                    </a:lnTo>
                    <a:lnTo>
                      <a:pt x="659" y="216"/>
                    </a:lnTo>
                    <a:lnTo>
                      <a:pt x="659" y="205"/>
                    </a:lnTo>
                    <a:lnTo>
                      <a:pt x="659" y="194"/>
                    </a:lnTo>
                    <a:lnTo>
                      <a:pt x="659" y="183"/>
                    </a:lnTo>
                    <a:lnTo>
                      <a:pt x="658" y="172"/>
                    </a:lnTo>
                    <a:lnTo>
                      <a:pt x="658" y="162"/>
                    </a:lnTo>
                    <a:lnTo>
                      <a:pt x="657" y="152"/>
                    </a:lnTo>
                    <a:lnTo>
                      <a:pt x="656" y="143"/>
                    </a:lnTo>
                    <a:lnTo>
                      <a:pt x="656" y="133"/>
                    </a:lnTo>
                    <a:lnTo>
                      <a:pt x="655" y="124"/>
                    </a:lnTo>
                    <a:lnTo>
                      <a:pt x="653" y="115"/>
                    </a:lnTo>
                    <a:lnTo>
                      <a:pt x="652" y="107"/>
                    </a:lnTo>
                    <a:lnTo>
                      <a:pt x="651" y="98"/>
                    </a:lnTo>
                    <a:lnTo>
                      <a:pt x="649" y="90"/>
                    </a:lnTo>
                    <a:lnTo>
                      <a:pt x="648" y="82"/>
                    </a:lnTo>
                    <a:lnTo>
                      <a:pt x="646" y="75"/>
                    </a:lnTo>
                    <a:lnTo>
                      <a:pt x="644" y="67"/>
                    </a:lnTo>
                    <a:lnTo>
                      <a:pt x="642" y="60"/>
                    </a:lnTo>
                    <a:lnTo>
                      <a:pt x="640" y="54"/>
                    </a:lnTo>
                    <a:lnTo>
                      <a:pt x="638" y="47"/>
                    </a:lnTo>
                    <a:lnTo>
                      <a:pt x="636" y="41"/>
                    </a:lnTo>
                    <a:lnTo>
                      <a:pt x="634" y="35"/>
                    </a:lnTo>
                    <a:lnTo>
                      <a:pt x="633" y="30"/>
                    </a:lnTo>
                    <a:lnTo>
                      <a:pt x="631" y="25"/>
                    </a:lnTo>
                    <a:lnTo>
                      <a:pt x="630" y="21"/>
                    </a:lnTo>
                    <a:lnTo>
                      <a:pt x="629" y="17"/>
                    </a:lnTo>
                    <a:lnTo>
                      <a:pt x="628" y="14"/>
                    </a:lnTo>
                    <a:lnTo>
                      <a:pt x="627" y="10"/>
                    </a:lnTo>
                    <a:lnTo>
                      <a:pt x="626" y="8"/>
                    </a:lnTo>
                    <a:lnTo>
                      <a:pt x="625" y="5"/>
                    </a:lnTo>
                    <a:lnTo>
                      <a:pt x="624" y="4"/>
                    </a:lnTo>
                    <a:lnTo>
                      <a:pt x="624" y="2"/>
                    </a:lnTo>
                    <a:lnTo>
                      <a:pt x="624" y="1"/>
                    </a:lnTo>
                    <a:lnTo>
                      <a:pt x="623" y="0"/>
                    </a:lnTo>
                    <a:lnTo>
                      <a:pt x="623" y="1"/>
                    </a:lnTo>
                    <a:lnTo>
                      <a:pt x="622" y="3"/>
                    </a:lnTo>
                    <a:lnTo>
                      <a:pt x="621" y="5"/>
                    </a:lnTo>
                    <a:lnTo>
                      <a:pt x="619" y="8"/>
                    </a:lnTo>
                    <a:lnTo>
                      <a:pt x="617" y="11"/>
                    </a:lnTo>
                    <a:lnTo>
                      <a:pt x="615" y="15"/>
                    </a:lnTo>
                    <a:lnTo>
                      <a:pt x="612" y="19"/>
                    </a:lnTo>
                    <a:lnTo>
                      <a:pt x="610" y="24"/>
                    </a:lnTo>
                    <a:lnTo>
                      <a:pt x="606" y="30"/>
                    </a:lnTo>
                    <a:lnTo>
                      <a:pt x="603" y="36"/>
                    </a:lnTo>
                    <a:lnTo>
                      <a:pt x="599" y="42"/>
                    </a:lnTo>
                    <a:lnTo>
                      <a:pt x="595" y="50"/>
                    </a:lnTo>
                    <a:lnTo>
                      <a:pt x="590" y="58"/>
                    </a:lnTo>
                    <a:lnTo>
                      <a:pt x="585" y="66"/>
                    </a:lnTo>
                    <a:lnTo>
                      <a:pt x="580" y="75"/>
                    </a:lnTo>
                    <a:lnTo>
                      <a:pt x="575" y="84"/>
                    </a:lnTo>
                    <a:lnTo>
                      <a:pt x="570" y="93"/>
                    </a:lnTo>
                    <a:lnTo>
                      <a:pt x="565" y="101"/>
                    </a:lnTo>
                    <a:lnTo>
                      <a:pt x="561" y="108"/>
                    </a:lnTo>
                    <a:lnTo>
                      <a:pt x="557" y="115"/>
                    </a:lnTo>
                    <a:lnTo>
                      <a:pt x="553" y="121"/>
                    </a:lnTo>
                    <a:lnTo>
                      <a:pt x="550" y="126"/>
                    </a:lnTo>
                    <a:lnTo>
                      <a:pt x="547" y="131"/>
                    </a:lnTo>
                    <a:lnTo>
                      <a:pt x="545" y="136"/>
                    </a:lnTo>
                    <a:lnTo>
                      <a:pt x="542" y="140"/>
                    </a:lnTo>
                    <a:lnTo>
                      <a:pt x="541" y="143"/>
                    </a:lnTo>
                    <a:lnTo>
                      <a:pt x="539" y="145"/>
                    </a:lnTo>
                    <a:lnTo>
                      <a:pt x="538" y="148"/>
                    </a:lnTo>
                    <a:lnTo>
                      <a:pt x="537" y="149"/>
                    </a:lnTo>
                    <a:lnTo>
                      <a:pt x="536" y="150"/>
                    </a:lnTo>
                    <a:lnTo>
                      <a:pt x="535" y="150"/>
                    </a:lnTo>
                    <a:lnTo>
                      <a:pt x="533" y="150"/>
                    </a:lnTo>
                    <a:lnTo>
                      <a:pt x="531" y="150"/>
                    </a:lnTo>
                    <a:lnTo>
                      <a:pt x="528" y="150"/>
                    </a:lnTo>
                    <a:lnTo>
                      <a:pt x="524" y="150"/>
                    </a:lnTo>
                    <a:lnTo>
                      <a:pt x="519" y="150"/>
                    </a:lnTo>
                    <a:lnTo>
                      <a:pt x="514" y="150"/>
                    </a:lnTo>
                    <a:lnTo>
                      <a:pt x="508" y="150"/>
                    </a:lnTo>
                    <a:lnTo>
                      <a:pt x="501" y="150"/>
                    </a:lnTo>
                    <a:lnTo>
                      <a:pt x="494" y="150"/>
                    </a:lnTo>
                    <a:lnTo>
                      <a:pt x="486" y="150"/>
                    </a:lnTo>
                    <a:lnTo>
                      <a:pt x="477" y="150"/>
                    </a:lnTo>
                    <a:lnTo>
                      <a:pt x="468" y="150"/>
                    </a:lnTo>
                    <a:lnTo>
                      <a:pt x="458" y="150"/>
                    </a:lnTo>
                    <a:lnTo>
                      <a:pt x="447" y="150"/>
                    </a:lnTo>
                    <a:lnTo>
                      <a:pt x="436" y="150"/>
                    </a:lnTo>
                    <a:lnTo>
                      <a:pt x="426" y="150"/>
                    </a:lnTo>
                    <a:lnTo>
                      <a:pt x="417" y="150"/>
                    </a:lnTo>
                    <a:lnTo>
                      <a:pt x="408" y="150"/>
                    </a:lnTo>
                    <a:lnTo>
                      <a:pt x="400" y="150"/>
                    </a:lnTo>
                    <a:lnTo>
                      <a:pt x="393" y="150"/>
                    </a:lnTo>
                    <a:lnTo>
                      <a:pt x="386" y="150"/>
                    </a:lnTo>
                    <a:lnTo>
                      <a:pt x="380" y="150"/>
                    </a:lnTo>
                    <a:lnTo>
                      <a:pt x="375" y="150"/>
                    </a:lnTo>
                    <a:lnTo>
                      <a:pt x="371" y="150"/>
                    </a:lnTo>
                    <a:lnTo>
                      <a:pt x="367" y="150"/>
                    </a:lnTo>
                    <a:lnTo>
                      <a:pt x="364" y="150"/>
                    </a:lnTo>
                    <a:lnTo>
                      <a:pt x="361" y="150"/>
                    </a:lnTo>
                    <a:lnTo>
                      <a:pt x="359" y="150"/>
                    </a:lnTo>
                    <a:lnTo>
                      <a:pt x="358" y="150"/>
                    </a:lnTo>
                    <a:lnTo>
                      <a:pt x="358" y="151"/>
                    </a:lnTo>
                    <a:lnTo>
                      <a:pt x="358" y="152"/>
                    </a:lnTo>
                    <a:lnTo>
                      <a:pt x="358" y="153"/>
                    </a:lnTo>
                    <a:lnTo>
                      <a:pt x="358" y="155"/>
                    </a:lnTo>
                    <a:lnTo>
                      <a:pt x="359" y="157"/>
                    </a:lnTo>
                    <a:lnTo>
                      <a:pt x="359" y="159"/>
                    </a:lnTo>
                    <a:lnTo>
                      <a:pt x="359" y="161"/>
                    </a:lnTo>
                    <a:lnTo>
                      <a:pt x="359" y="163"/>
                    </a:lnTo>
                    <a:lnTo>
                      <a:pt x="359" y="166"/>
                    </a:lnTo>
                    <a:lnTo>
                      <a:pt x="360" y="169"/>
                    </a:lnTo>
                    <a:lnTo>
                      <a:pt x="360" y="172"/>
                    </a:lnTo>
                    <a:lnTo>
                      <a:pt x="360" y="176"/>
                    </a:lnTo>
                    <a:lnTo>
                      <a:pt x="361" y="180"/>
                    </a:lnTo>
                    <a:lnTo>
                      <a:pt x="361" y="184"/>
                    </a:lnTo>
                    <a:lnTo>
                      <a:pt x="361" y="188"/>
                    </a:lnTo>
                    <a:lnTo>
                      <a:pt x="361" y="192"/>
                    </a:lnTo>
                    <a:lnTo>
                      <a:pt x="361" y="197"/>
                    </a:lnTo>
                    <a:lnTo>
                      <a:pt x="361" y="201"/>
                    </a:lnTo>
                    <a:lnTo>
                      <a:pt x="361" y="206"/>
                    </a:lnTo>
                    <a:lnTo>
                      <a:pt x="361" y="211"/>
                    </a:lnTo>
                    <a:lnTo>
                      <a:pt x="360" y="216"/>
                    </a:lnTo>
                    <a:lnTo>
                      <a:pt x="359" y="221"/>
                    </a:lnTo>
                    <a:lnTo>
                      <a:pt x="358" y="226"/>
                    </a:lnTo>
                    <a:lnTo>
                      <a:pt x="357" y="232"/>
                    </a:lnTo>
                    <a:lnTo>
                      <a:pt x="356" y="237"/>
                    </a:lnTo>
                    <a:lnTo>
                      <a:pt x="355" y="243"/>
                    </a:lnTo>
                    <a:lnTo>
                      <a:pt x="354" y="249"/>
                    </a:lnTo>
                    <a:lnTo>
                      <a:pt x="352" y="255"/>
                    </a:lnTo>
                    <a:lnTo>
                      <a:pt x="350" y="261"/>
                    </a:lnTo>
                    <a:lnTo>
                      <a:pt x="348" y="267"/>
                    </a:lnTo>
                    <a:lnTo>
                      <a:pt x="346" y="273"/>
                    </a:lnTo>
                    <a:lnTo>
                      <a:pt x="344" y="279"/>
                    </a:lnTo>
                    <a:lnTo>
                      <a:pt x="342" y="285"/>
                    </a:lnTo>
                    <a:lnTo>
                      <a:pt x="340" y="291"/>
                    </a:lnTo>
                    <a:lnTo>
                      <a:pt x="337" y="297"/>
                    </a:lnTo>
                    <a:lnTo>
                      <a:pt x="334" y="302"/>
                    </a:lnTo>
                    <a:lnTo>
                      <a:pt x="332" y="308"/>
                    </a:lnTo>
                    <a:lnTo>
                      <a:pt x="329" y="313"/>
                    </a:lnTo>
                    <a:lnTo>
                      <a:pt x="325" y="318"/>
                    </a:lnTo>
                    <a:lnTo>
                      <a:pt x="322" y="323"/>
                    </a:lnTo>
                    <a:lnTo>
                      <a:pt x="319" y="328"/>
                    </a:lnTo>
                    <a:lnTo>
                      <a:pt x="315" y="333"/>
                    </a:lnTo>
                    <a:lnTo>
                      <a:pt x="312" y="338"/>
                    </a:lnTo>
                    <a:lnTo>
                      <a:pt x="308" y="343"/>
                    </a:lnTo>
                    <a:lnTo>
                      <a:pt x="304" y="347"/>
                    </a:lnTo>
                    <a:lnTo>
                      <a:pt x="300" y="351"/>
                    </a:lnTo>
                    <a:lnTo>
                      <a:pt x="296" y="356"/>
                    </a:lnTo>
                    <a:lnTo>
                      <a:pt x="292" y="360"/>
                    </a:lnTo>
                    <a:lnTo>
                      <a:pt x="288" y="364"/>
                    </a:lnTo>
                    <a:lnTo>
                      <a:pt x="283" y="367"/>
                    </a:lnTo>
                    <a:lnTo>
                      <a:pt x="279" y="371"/>
                    </a:lnTo>
                    <a:lnTo>
                      <a:pt x="275" y="375"/>
                    </a:lnTo>
                    <a:lnTo>
                      <a:pt x="270" y="378"/>
                    </a:lnTo>
                    <a:lnTo>
                      <a:pt x="266" y="382"/>
                    </a:lnTo>
                    <a:lnTo>
                      <a:pt x="261" y="385"/>
                    </a:lnTo>
                    <a:lnTo>
                      <a:pt x="256" y="388"/>
                    </a:lnTo>
                    <a:lnTo>
                      <a:pt x="252" y="391"/>
                    </a:lnTo>
                    <a:lnTo>
                      <a:pt x="247" y="394"/>
                    </a:lnTo>
                    <a:lnTo>
                      <a:pt x="242" y="396"/>
                    </a:lnTo>
                    <a:lnTo>
                      <a:pt x="237" y="399"/>
                    </a:lnTo>
                    <a:lnTo>
                      <a:pt x="232" y="402"/>
                    </a:lnTo>
                    <a:lnTo>
                      <a:pt x="227" y="404"/>
                    </a:lnTo>
                    <a:lnTo>
                      <a:pt x="222" y="406"/>
                    </a:lnTo>
                    <a:lnTo>
                      <a:pt x="217" y="408"/>
                    </a:lnTo>
                    <a:lnTo>
                      <a:pt x="212" y="410"/>
                    </a:lnTo>
                    <a:lnTo>
                      <a:pt x="208" y="412"/>
                    </a:lnTo>
                    <a:lnTo>
                      <a:pt x="203" y="414"/>
                    </a:lnTo>
                    <a:lnTo>
                      <a:pt x="198" y="415"/>
                    </a:lnTo>
                    <a:lnTo>
                      <a:pt x="194" y="417"/>
                    </a:lnTo>
                    <a:lnTo>
                      <a:pt x="190" y="418"/>
                    </a:lnTo>
                    <a:lnTo>
                      <a:pt x="185" y="419"/>
                    </a:lnTo>
                    <a:lnTo>
                      <a:pt x="181" y="420"/>
                    </a:lnTo>
                    <a:lnTo>
                      <a:pt x="177" y="421"/>
                    </a:lnTo>
                    <a:lnTo>
                      <a:pt x="173" y="422"/>
                    </a:lnTo>
                    <a:lnTo>
                      <a:pt x="169" y="423"/>
                    </a:lnTo>
                    <a:lnTo>
                      <a:pt x="165" y="423"/>
                    </a:lnTo>
                    <a:lnTo>
                      <a:pt x="161" y="424"/>
                    </a:lnTo>
                    <a:lnTo>
                      <a:pt x="158" y="424"/>
                    </a:lnTo>
                    <a:lnTo>
                      <a:pt x="154" y="424"/>
                    </a:lnTo>
                    <a:lnTo>
                      <a:pt x="151" y="425"/>
                    </a:lnTo>
                    <a:lnTo>
                      <a:pt x="148" y="425"/>
                    </a:lnTo>
                    <a:lnTo>
                      <a:pt x="145" y="425"/>
                    </a:lnTo>
                    <a:lnTo>
                      <a:pt x="142" y="425"/>
                    </a:lnTo>
                    <a:lnTo>
                      <a:pt x="140" y="425"/>
                    </a:lnTo>
                    <a:lnTo>
                      <a:pt x="138" y="426"/>
                    </a:lnTo>
                    <a:lnTo>
                      <a:pt x="136" y="426"/>
                    </a:lnTo>
                    <a:lnTo>
                      <a:pt x="134" y="426"/>
                    </a:lnTo>
                    <a:lnTo>
                      <a:pt x="133" y="426"/>
                    </a:lnTo>
                    <a:lnTo>
                      <a:pt x="132" y="426"/>
                    </a:lnTo>
                    <a:lnTo>
                      <a:pt x="131" y="426"/>
                    </a:lnTo>
                    <a:lnTo>
                      <a:pt x="130" y="426"/>
                    </a:lnTo>
                    <a:lnTo>
                      <a:pt x="129" y="426"/>
                    </a:lnTo>
                    <a:lnTo>
                      <a:pt x="129" y="425"/>
                    </a:lnTo>
                    <a:lnTo>
                      <a:pt x="129" y="424"/>
                    </a:lnTo>
                    <a:lnTo>
                      <a:pt x="129" y="422"/>
                    </a:lnTo>
                    <a:lnTo>
                      <a:pt x="129" y="421"/>
                    </a:lnTo>
                    <a:lnTo>
                      <a:pt x="129" y="419"/>
                    </a:lnTo>
                    <a:lnTo>
                      <a:pt x="129" y="416"/>
                    </a:lnTo>
                    <a:lnTo>
                      <a:pt x="129" y="414"/>
                    </a:lnTo>
                    <a:lnTo>
                      <a:pt x="129" y="411"/>
                    </a:lnTo>
                    <a:lnTo>
                      <a:pt x="129" y="408"/>
                    </a:lnTo>
                    <a:lnTo>
                      <a:pt x="129" y="404"/>
                    </a:lnTo>
                    <a:lnTo>
                      <a:pt x="129" y="400"/>
                    </a:lnTo>
                    <a:lnTo>
                      <a:pt x="129" y="396"/>
                    </a:lnTo>
                    <a:lnTo>
                      <a:pt x="129" y="392"/>
                    </a:lnTo>
                    <a:lnTo>
                      <a:pt x="129" y="387"/>
                    </a:lnTo>
                    <a:lnTo>
                      <a:pt x="129" y="382"/>
                    </a:lnTo>
                    <a:lnTo>
                      <a:pt x="129" y="377"/>
                    </a:lnTo>
                    <a:lnTo>
                      <a:pt x="129" y="373"/>
                    </a:lnTo>
                    <a:lnTo>
                      <a:pt x="129" y="369"/>
                    </a:lnTo>
                    <a:lnTo>
                      <a:pt x="129" y="366"/>
                    </a:lnTo>
                    <a:lnTo>
                      <a:pt x="129" y="363"/>
                    </a:lnTo>
                    <a:lnTo>
                      <a:pt x="129" y="360"/>
                    </a:lnTo>
                    <a:lnTo>
                      <a:pt x="129" y="357"/>
                    </a:lnTo>
                    <a:lnTo>
                      <a:pt x="129" y="355"/>
                    </a:lnTo>
                    <a:lnTo>
                      <a:pt x="129" y="353"/>
                    </a:lnTo>
                    <a:lnTo>
                      <a:pt x="129" y="351"/>
                    </a:lnTo>
                    <a:lnTo>
                      <a:pt x="129" y="350"/>
                    </a:lnTo>
                    <a:lnTo>
                      <a:pt x="129" y="349"/>
                    </a:lnTo>
                    <a:lnTo>
                      <a:pt x="129" y="348"/>
                    </a:lnTo>
                    <a:lnTo>
                      <a:pt x="129" y="347"/>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ea typeface="ＭＳ Ｐゴシック" charset="-128"/>
                  <a:cs typeface="+mn-cs"/>
                </a:endParaRPr>
              </a:p>
            </p:txBody>
          </p:sp>
          <p:sp>
            <p:nvSpPr>
              <p:cNvPr id="84" name="Freeform 14"/>
              <p:cNvSpPr>
                <a:spLocks noChangeAspect="1"/>
              </p:cNvSpPr>
              <p:nvPr/>
            </p:nvSpPr>
            <p:spPr bwMode="auto">
              <a:xfrm>
                <a:off x="1281668" y="4472168"/>
                <a:ext cx="473075" cy="850107"/>
              </a:xfrm>
              <a:custGeom>
                <a:avLst/>
                <a:gdLst>
                  <a:gd name="T0" fmla="*/ 636424 w 446"/>
                  <a:gd name="T1" fmla="*/ 108962 h 827"/>
                  <a:gd name="T2" fmla="*/ 585510 w 446"/>
                  <a:gd name="T3" fmla="*/ 22615 h 827"/>
                  <a:gd name="T4" fmla="*/ 570660 w 446"/>
                  <a:gd name="T5" fmla="*/ 0 h 827"/>
                  <a:gd name="T6" fmla="*/ 519746 w 446"/>
                  <a:gd name="T7" fmla="*/ 0 h 827"/>
                  <a:gd name="T8" fmla="*/ 390340 w 446"/>
                  <a:gd name="T9" fmla="*/ 0 h 827"/>
                  <a:gd name="T10" fmla="*/ 205777 w 446"/>
                  <a:gd name="T11" fmla="*/ 0 h 827"/>
                  <a:gd name="T12" fmla="*/ 76371 w 446"/>
                  <a:gd name="T13" fmla="*/ 0 h 827"/>
                  <a:gd name="T14" fmla="*/ 25457 w 446"/>
                  <a:gd name="T15" fmla="*/ 0 h 827"/>
                  <a:gd name="T16" fmla="*/ 29700 w 446"/>
                  <a:gd name="T17" fmla="*/ 4112 h 827"/>
                  <a:gd name="T18" fmla="*/ 53035 w 446"/>
                  <a:gd name="T19" fmla="*/ 16447 h 827"/>
                  <a:gd name="T20" fmla="*/ 95464 w 446"/>
                  <a:gd name="T21" fmla="*/ 39062 h 827"/>
                  <a:gd name="T22" fmla="*/ 129406 w 446"/>
                  <a:gd name="T23" fmla="*/ 59621 h 827"/>
                  <a:gd name="T24" fmla="*/ 148499 w 446"/>
                  <a:gd name="T25" fmla="*/ 69900 h 827"/>
                  <a:gd name="T26" fmla="*/ 148499 w 446"/>
                  <a:gd name="T27" fmla="*/ 76068 h 827"/>
                  <a:gd name="T28" fmla="*/ 129406 w 446"/>
                  <a:gd name="T29" fmla="*/ 113073 h 827"/>
                  <a:gd name="T30" fmla="*/ 93342 w 446"/>
                  <a:gd name="T31" fmla="*/ 187085 h 827"/>
                  <a:gd name="T32" fmla="*/ 50914 w 446"/>
                  <a:gd name="T33" fmla="*/ 293991 h 827"/>
                  <a:gd name="T34" fmla="*/ 19093 w 446"/>
                  <a:gd name="T35" fmla="*/ 433791 h 827"/>
                  <a:gd name="T36" fmla="*/ 0 w 446"/>
                  <a:gd name="T37" fmla="*/ 604429 h 827"/>
                  <a:gd name="T38" fmla="*/ 12728 w 446"/>
                  <a:gd name="T39" fmla="*/ 789458 h 827"/>
                  <a:gd name="T40" fmla="*/ 63642 w 446"/>
                  <a:gd name="T41" fmla="*/ 980655 h 827"/>
                  <a:gd name="T42" fmla="*/ 152742 w 446"/>
                  <a:gd name="T43" fmla="*/ 1173908 h 827"/>
                  <a:gd name="T44" fmla="*/ 269419 w 446"/>
                  <a:gd name="T45" fmla="*/ 1338378 h 827"/>
                  <a:gd name="T46" fmla="*/ 415797 w 446"/>
                  <a:gd name="T47" fmla="*/ 1469954 h 827"/>
                  <a:gd name="T48" fmla="*/ 570660 w 446"/>
                  <a:gd name="T49" fmla="*/ 1568637 h 827"/>
                  <a:gd name="T50" fmla="*/ 700066 w 446"/>
                  <a:gd name="T51" fmla="*/ 1634425 h 827"/>
                  <a:gd name="T52" fmla="*/ 808258 w 446"/>
                  <a:gd name="T53" fmla="*/ 1669375 h 827"/>
                  <a:gd name="T54" fmla="*/ 882508 w 446"/>
                  <a:gd name="T55" fmla="*/ 1687878 h 827"/>
                  <a:gd name="T56" fmla="*/ 918572 w 446"/>
                  <a:gd name="T57" fmla="*/ 1696101 h 827"/>
                  <a:gd name="T58" fmla="*/ 920693 w 446"/>
                  <a:gd name="T59" fmla="*/ 1691989 h 827"/>
                  <a:gd name="T60" fmla="*/ 895236 w 446"/>
                  <a:gd name="T61" fmla="*/ 1648816 h 827"/>
                  <a:gd name="T62" fmla="*/ 846444 w 446"/>
                  <a:gd name="T63" fmla="*/ 1564525 h 827"/>
                  <a:gd name="T64" fmla="*/ 789165 w 446"/>
                  <a:gd name="T65" fmla="*/ 1465843 h 827"/>
                  <a:gd name="T66" fmla="*/ 757344 w 446"/>
                  <a:gd name="T67" fmla="*/ 1410334 h 827"/>
                  <a:gd name="T68" fmla="*/ 748859 w 446"/>
                  <a:gd name="T69" fmla="*/ 1393887 h 827"/>
                  <a:gd name="T70" fmla="*/ 765830 w 446"/>
                  <a:gd name="T71" fmla="*/ 1363049 h 827"/>
                  <a:gd name="T72" fmla="*/ 812501 w 446"/>
                  <a:gd name="T73" fmla="*/ 1284925 h 827"/>
                  <a:gd name="T74" fmla="*/ 880386 w 446"/>
                  <a:gd name="T75" fmla="*/ 1173908 h 827"/>
                  <a:gd name="T76" fmla="*/ 924936 w 446"/>
                  <a:gd name="T77" fmla="*/ 1095784 h 827"/>
                  <a:gd name="T78" fmla="*/ 944029 w 446"/>
                  <a:gd name="T79" fmla="*/ 1064946 h 827"/>
                  <a:gd name="T80" fmla="*/ 937664 w 446"/>
                  <a:gd name="T81" fmla="*/ 1060834 h 827"/>
                  <a:gd name="T82" fmla="*/ 907965 w 446"/>
                  <a:gd name="T83" fmla="*/ 1046443 h 827"/>
                  <a:gd name="T84" fmla="*/ 859172 w 446"/>
                  <a:gd name="T85" fmla="*/ 1019717 h 827"/>
                  <a:gd name="T86" fmla="*/ 801894 w 446"/>
                  <a:gd name="T87" fmla="*/ 980655 h 827"/>
                  <a:gd name="T88" fmla="*/ 746737 w 446"/>
                  <a:gd name="T89" fmla="*/ 921034 h 827"/>
                  <a:gd name="T90" fmla="*/ 693702 w 446"/>
                  <a:gd name="T91" fmla="*/ 847023 h 827"/>
                  <a:gd name="T92" fmla="*/ 655516 w 446"/>
                  <a:gd name="T93" fmla="*/ 766843 h 827"/>
                  <a:gd name="T94" fmla="*/ 636424 w 446"/>
                  <a:gd name="T95" fmla="*/ 680496 h 827"/>
                  <a:gd name="T96" fmla="*/ 632181 w 446"/>
                  <a:gd name="T97" fmla="*/ 594149 h 827"/>
                  <a:gd name="T98" fmla="*/ 642788 w 446"/>
                  <a:gd name="T99" fmla="*/ 518082 h 827"/>
                  <a:gd name="T100" fmla="*/ 666124 w 446"/>
                  <a:gd name="T101" fmla="*/ 452294 h 827"/>
                  <a:gd name="T102" fmla="*/ 687338 w 446"/>
                  <a:gd name="T103" fmla="*/ 405008 h 827"/>
                  <a:gd name="T104" fmla="*/ 695823 w 446"/>
                  <a:gd name="T105" fmla="*/ 382394 h 827"/>
                  <a:gd name="T106" fmla="*/ 700066 w 446"/>
                  <a:gd name="T107" fmla="*/ 380338 h 827"/>
                  <a:gd name="T108" fmla="*/ 721280 w 446"/>
                  <a:gd name="T109" fmla="*/ 392673 h 827"/>
                  <a:gd name="T110" fmla="*/ 761587 w 446"/>
                  <a:gd name="T111" fmla="*/ 415288 h 827"/>
                  <a:gd name="T112" fmla="*/ 808258 w 446"/>
                  <a:gd name="T113" fmla="*/ 439958 h 827"/>
                  <a:gd name="T114" fmla="*/ 833715 w 446"/>
                  <a:gd name="T115" fmla="*/ 456405 h 827"/>
                  <a:gd name="T116" fmla="*/ 840079 w 446"/>
                  <a:gd name="T117" fmla="*/ 458461 h 827"/>
                  <a:gd name="T118" fmla="*/ 816744 w 446"/>
                  <a:gd name="T119" fmla="*/ 415288 h 827"/>
                  <a:gd name="T120" fmla="*/ 753101 w 446"/>
                  <a:gd name="T121" fmla="*/ 308382 h 8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46" h="827">
                    <a:moveTo>
                      <a:pt x="333" y="112"/>
                    </a:moveTo>
                    <a:lnTo>
                      <a:pt x="325" y="98"/>
                    </a:lnTo>
                    <a:lnTo>
                      <a:pt x="318" y="86"/>
                    </a:lnTo>
                    <a:lnTo>
                      <a:pt x="312" y="74"/>
                    </a:lnTo>
                    <a:lnTo>
                      <a:pt x="305" y="63"/>
                    </a:lnTo>
                    <a:lnTo>
                      <a:pt x="300" y="53"/>
                    </a:lnTo>
                    <a:lnTo>
                      <a:pt x="294" y="44"/>
                    </a:lnTo>
                    <a:lnTo>
                      <a:pt x="290" y="35"/>
                    </a:lnTo>
                    <a:lnTo>
                      <a:pt x="286" y="28"/>
                    </a:lnTo>
                    <a:lnTo>
                      <a:pt x="282" y="21"/>
                    </a:lnTo>
                    <a:lnTo>
                      <a:pt x="279" y="16"/>
                    </a:lnTo>
                    <a:lnTo>
                      <a:pt x="276" y="11"/>
                    </a:lnTo>
                    <a:lnTo>
                      <a:pt x="274" y="7"/>
                    </a:lnTo>
                    <a:lnTo>
                      <a:pt x="272" y="4"/>
                    </a:lnTo>
                    <a:lnTo>
                      <a:pt x="271" y="2"/>
                    </a:lnTo>
                    <a:lnTo>
                      <a:pt x="270" y="0"/>
                    </a:lnTo>
                    <a:lnTo>
                      <a:pt x="269" y="0"/>
                    </a:lnTo>
                    <a:lnTo>
                      <a:pt x="268" y="0"/>
                    </a:lnTo>
                    <a:lnTo>
                      <a:pt x="265" y="0"/>
                    </a:lnTo>
                    <a:lnTo>
                      <a:pt x="262" y="0"/>
                    </a:lnTo>
                    <a:lnTo>
                      <a:pt x="257" y="0"/>
                    </a:lnTo>
                    <a:lnTo>
                      <a:pt x="251" y="0"/>
                    </a:lnTo>
                    <a:lnTo>
                      <a:pt x="245" y="0"/>
                    </a:lnTo>
                    <a:lnTo>
                      <a:pt x="237" y="0"/>
                    </a:lnTo>
                    <a:lnTo>
                      <a:pt x="229" y="0"/>
                    </a:lnTo>
                    <a:lnTo>
                      <a:pt x="219" y="0"/>
                    </a:lnTo>
                    <a:lnTo>
                      <a:pt x="209" y="0"/>
                    </a:lnTo>
                    <a:lnTo>
                      <a:pt x="197" y="0"/>
                    </a:lnTo>
                    <a:lnTo>
                      <a:pt x="184" y="0"/>
                    </a:lnTo>
                    <a:lnTo>
                      <a:pt x="171" y="0"/>
                    </a:lnTo>
                    <a:lnTo>
                      <a:pt x="156" y="0"/>
                    </a:lnTo>
                    <a:lnTo>
                      <a:pt x="140" y="0"/>
                    </a:lnTo>
                    <a:lnTo>
                      <a:pt x="125" y="0"/>
                    </a:lnTo>
                    <a:lnTo>
                      <a:pt x="110" y="0"/>
                    </a:lnTo>
                    <a:lnTo>
                      <a:pt x="97" y="0"/>
                    </a:lnTo>
                    <a:lnTo>
                      <a:pt x="84" y="0"/>
                    </a:lnTo>
                    <a:lnTo>
                      <a:pt x="72" y="0"/>
                    </a:lnTo>
                    <a:lnTo>
                      <a:pt x="62" y="0"/>
                    </a:lnTo>
                    <a:lnTo>
                      <a:pt x="52" y="0"/>
                    </a:lnTo>
                    <a:lnTo>
                      <a:pt x="44" y="0"/>
                    </a:lnTo>
                    <a:lnTo>
                      <a:pt x="36" y="0"/>
                    </a:lnTo>
                    <a:lnTo>
                      <a:pt x="29" y="0"/>
                    </a:lnTo>
                    <a:lnTo>
                      <a:pt x="24" y="0"/>
                    </a:lnTo>
                    <a:lnTo>
                      <a:pt x="19" y="0"/>
                    </a:lnTo>
                    <a:lnTo>
                      <a:pt x="16" y="0"/>
                    </a:lnTo>
                    <a:lnTo>
                      <a:pt x="13" y="0"/>
                    </a:lnTo>
                    <a:lnTo>
                      <a:pt x="12" y="0"/>
                    </a:lnTo>
                    <a:lnTo>
                      <a:pt x="11" y="0"/>
                    </a:lnTo>
                    <a:lnTo>
                      <a:pt x="12" y="0"/>
                    </a:lnTo>
                    <a:lnTo>
                      <a:pt x="12" y="1"/>
                    </a:lnTo>
                    <a:lnTo>
                      <a:pt x="13" y="1"/>
                    </a:lnTo>
                    <a:lnTo>
                      <a:pt x="14" y="2"/>
                    </a:lnTo>
                    <a:lnTo>
                      <a:pt x="15" y="2"/>
                    </a:lnTo>
                    <a:lnTo>
                      <a:pt x="17" y="3"/>
                    </a:lnTo>
                    <a:lnTo>
                      <a:pt x="19" y="4"/>
                    </a:lnTo>
                    <a:lnTo>
                      <a:pt x="21" y="6"/>
                    </a:lnTo>
                    <a:lnTo>
                      <a:pt x="23" y="7"/>
                    </a:lnTo>
                    <a:lnTo>
                      <a:pt x="25" y="8"/>
                    </a:lnTo>
                    <a:lnTo>
                      <a:pt x="28" y="10"/>
                    </a:lnTo>
                    <a:lnTo>
                      <a:pt x="31" y="11"/>
                    </a:lnTo>
                    <a:lnTo>
                      <a:pt x="34" y="13"/>
                    </a:lnTo>
                    <a:lnTo>
                      <a:pt x="37" y="15"/>
                    </a:lnTo>
                    <a:lnTo>
                      <a:pt x="41" y="17"/>
                    </a:lnTo>
                    <a:lnTo>
                      <a:pt x="45" y="19"/>
                    </a:lnTo>
                    <a:lnTo>
                      <a:pt x="48" y="21"/>
                    </a:lnTo>
                    <a:lnTo>
                      <a:pt x="51" y="23"/>
                    </a:lnTo>
                    <a:lnTo>
                      <a:pt x="54" y="25"/>
                    </a:lnTo>
                    <a:lnTo>
                      <a:pt x="57" y="27"/>
                    </a:lnTo>
                    <a:lnTo>
                      <a:pt x="59" y="28"/>
                    </a:lnTo>
                    <a:lnTo>
                      <a:pt x="61" y="29"/>
                    </a:lnTo>
                    <a:lnTo>
                      <a:pt x="63" y="30"/>
                    </a:lnTo>
                    <a:lnTo>
                      <a:pt x="65" y="31"/>
                    </a:lnTo>
                    <a:lnTo>
                      <a:pt x="67" y="32"/>
                    </a:lnTo>
                    <a:lnTo>
                      <a:pt x="68" y="33"/>
                    </a:lnTo>
                    <a:lnTo>
                      <a:pt x="69" y="34"/>
                    </a:lnTo>
                    <a:lnTo>
                      <a:pt x="70" y="34"/>
                    </a:lnTo>
                    <a:lnTo>
                      <a:pt x="71" y="35"/>
                    </a:lnTo>
                    <a:lnTo>
                      <a:pt x="70" y="36"/>
                    </a:lnTo>
                    <a:lnTo>
                      <a:pt x="70" y="37"/>
                    </a:lnTo>
                    <a:lnTo>
                      <a:pt x="69" y="39"/>
                    </a:lnTo>
                    <a:lnTo>
                      <a:pt x="68" y="41"/>
                    </a:lnTo>
                    <a:lnTo>
                      <a:pt x="66" y="44"/>
                    </a:lnTo>
                    <a:lnTo>
                      <a:pt x="65" y="47"/>
                    </a:lnTo>
                    <a:lnTo>
                      <a:pt x="63" y="51"/>
                    </a:lnTo>
                    <a:lnTo>
                      <a:pt x="61" y="55"/>
                    </a:lnTo>
                    <a:lnTo>
                      <a:pt x="59" y="60"/>
                    </a:lnTo>
                    <a:lnTo>
                      <a:pt x="56" y="65"/>
                    </a:lnTo>
                    <a:lnTo>
                      <a:pt x="54" y="70"/>
                    </a:lnTo>
                    <a:lnTo>
                      <a:pt x="51" y="77"/>
                    </a:lnTo>
                    <a:lnTo>
                      <a:pt x="48" y="83"/>
                    </a:lnTo>
                    <a:lnTo>
                      <a:pt x="44" y="91"/>
                    </a:lnTo>
                    <a:lnTo>
                      <a:pt x="41" y="98"/>
                    </a:lnTo>
                    <a:lnTo>
                      <a:pt x="37" y="106"/>
                    </a:lnTo>
                    <a:lnTo>
                      <a:pt x="33" y="115"/>
                    </a:lnTo>
                    <a:lnTo>
                      <a:pt x="30" y="124"/>
                    </a:lnTo>
                    <a:lnTo>
                      <a:pt x="27" y="133"/>
                    </a:lnTo>
                    <a:lnTo>
                      <a:pt x="24" y="143"/>
                    </a:lnTo>
                    <a:lnTo>
                      <a:pt x="21" y="153"/>
                    </a:lnTo>
                    <a:lnTo>
                      <a:pt x="18" y="164"/>
                    </a:lnTo>
                    <a:lnTo>
                      <a:pt x="16" y="175"/>
                    </a:lnTo>
                    <a:lnTo>
                      <a:pt x="13" y="187"/>
                    </a:lnTo>
                    <a:lnTo>
                      <a:pt x="11" y="199"/>
                    </a:lnTo>
                    <a:lnTo>
                      <a:pt x="9" y="211"/>
                    </a:lnTo>
                    <a:lnTo>
                      <a:pt x="7" y="224"/>
                    </a:lnTo>
                    <a:lnTo>
                      <a:pt x="5" y="237"/>
                    </a:lnTo>
                    <a:lnTo>
                      <a:pt x="4" y="251"/>
                    </a:lnTo>
                    <a:lnTo>
                      <a:pt x="3" y="265"/>
                    </a:lnTo>
                    <a:lnTo>
                      <a:pt x="1" y="279"/>
                    </a:lnTo>
                    <a:lnTo>
                      <a:pt x="0" y="294"/>
                    </a:lnTo>
                    <a:lnTo>
                      <a:pt x="0" y="309"/>
                    </a:lnTo>
                    <a:lnTo>
                      <a:pt x="0" y="324"/>
                    </a:lnTo>
                    <a:lnTo>
                      <a:pt x="1" y="339"/>
                    </a:lnTo>
                    <a:lnTo>
                      <a:pt x="2" y="354"/>
                    </a:lnTo>
                    <a:lnTo>
                      <a:pt x="4" y="369"/>
                    </a:lnTo>
                    <a:lnTo>
                      <a:pt x="6" y="384"/>
                    </a:lnTo>
                    <a:lnTo>
                      <a:pt x="9" y="399"/>
                    </a:lnTo>
                    <a:lnTo>
                      <a:pt x="12" y="415"/>
                    </a:lnTo>
                    <a:lnTo>
                      <a:pt x="16" y="430"/>
                    </a:lnTo>
                    <a:lnTo>
                      <a:pt x="20" y="446"/>
                    </a:lnTo>
                    <a:lnTo>
                      <a:pt x="25" y="462"/>
                    </a:lnTo>
                    <a:lnTo>
                      <a:pt x="30" y="477"/>
                    </a:lnTo>
                    <a:lnTo>
                      <a:pt x="36" y="493"/>
                    </a:lnTo>
                    <a:lnTo>
                      <a:pt x="42" y="509"/>
                    </a:lnTo>
                    <a:lnTo>
                      <a:pt x="49" y="525"/>
                    </a:lnTo>
                    <a:lnTo>
                      <a:pt x="56" y="541"/>
                    </a:lnTo>
                    <a:lnTo>
                      <a:pt x="64" y="556"/>
                    </a:lnTo>
                    <a:lnTo>
                      <a:pt x="72" y="571"/>
                    </a:lnTo>
                    <a:lnTo>
                      <a:pt x="80" y="585"/>
                    </a:lnTo>
                    <a:lnTo>
                      <a:pt x="89" y="599"/>
                    </a:lnTo>
                    <a:lnTo>
                      <a:pt x="98" y="613"/>
                    </a:lnTo>
                    <a:lnTo>
                      <a:pt x="108" y="626"/>
                    </a:lnTo>
                    <a:lnTo>
                      <a:pt x="117" y="639"/>
                    </a:lnTo>
                    <a:lnTo>
                      <a:pt x="127" y="651"/>
                    </a:lnTo>
                    <a:lnTo>
                      <a:pt x="138" y="663"/>
                    </a:lnTo>
                    <a:lnTo>
                      <a:pt x="149" y="674"/>
                    </a:lnTo>
                    <a:lnTo>
                      <a:pt x="160" y="685"/>
                    </a:lnTo>
                    <a:lnTo>
                      <a:pt x="172" y="695"/>
                    </a:lnTo>
                    <a:lnTo>
                      <a:pt x="184" y="705"/>
                    </a:lnTo>
                    <a:lnTo>
                      <a:pt x="196" y="715"/>
                    </a:lnTo>
                    <a:lnTo>
                      <a:pt x="208" y="724"/>
                    </a:lnTo>
                    <a:lnTo>
                      <a:pt x="221" y="732"/>
                    </a:lnTo>
                    <a:lnTo>
                      <a:pt x="234" y="741"/>
                    </a:lnTo>
                    <a:lnTo>
                      <a:pt x="246" y="748"/>
                    </a:lnTo>
                    <a:lnTo>
                      <a:pt x="257" y="756"/>
                    </a:lnTo>
                    <a:lnTo>
                      <a:pt x="269" y="763"/>
                    </a:lnTo>
                    <a:lnTo>
                      <a:pt x="280" y="769"/>
                    </a:lnTo>
                    <a:lnTo>
                      <a:pt x="291" y="775"/>
                    </a:lnTo>
                    <a:lnTo>
                      <a:pt x="301" y="781"/>
                    </a:lnTo>
                    <a:lnTo>
                      <a:pt x="311" y="786"/>
                    </a:lnTo>
                    <a:lnTo>
                      <a:pt x="321" y="791"/>
                    </a:lnTo>
                    <a:lnTo>
                      <a:pt x="330" y="795"/>
                    </a:lnTo>
                    <a:lnTo>
                      <a:pt x="340" y="799"/>
                    </a:lnTo>
                    <a:lnTo>
                      <a:pt x="349" y="802"/>
                    </a:lnTo>
                    <a:lnTo>
                      <a:pt x="357" y="805"/>
                    </a:lnTo>
                    <a:lnTo>
                      <a:pt x="365" y="808"/>
                    </a:lnTo>
                    <a:lnTo>
                      <a:pt x="373" y="810"/>
                    </a:lnTo>
                    <a:lnTo>
                      <a:pt x="381" y="812"/>
                    </a:lnTo>
                    <a:lnTo>
                      <a:pt x="388" y="814"/>
                    </a:lnTo>
                    <a:lnTo>
                      <a:pt x="394" y="815"/>
                    </a:lnTo>
                    <a:lnTo>
                      <a:pt x="400" y="817"/>
                    </a:lnTo>
                    <a:lnTo>
                      <a:pt x="406" y="818"/>
                    </a:lnTo>
                    <a:lnTo>
                      <a:pt x="411" y="820"/>
                    </a:lnTo>
                    <a:lnTo>
                      <a:pt x="416" y="821"/>
                    </a:lnTo>
                    <a:lnTo>
                      <a:pt x="420" y="822"/>
                    </a:lnTo>
                    <a:lnTo>
                      <a:pt x="424" y="823"/>
                    </a:lnTo>
                    <a:lnTo>
                      <a:pt x="427" y="823"/>
                    </a:lnTo>
                    <a:lnTo>
                      <a:pt x="429" y="824"/>
                    </a:lnTo>
                    <a:lnTo>
                      <a:pt x="432" y="825"/>
                    </a:lnTo>
                    <a:lnTo>
                      <a:pt x="433" y="825"/>
                    </a:lnTo>
                    <a:lnTo>
                      <a:pt x="434" y="825"/>
                    </a:lnTo>
                    <a:lnTo>
                      <a:pt x="435" y="826"/>
                    </a:lnTo>
                    <a:lnTo>
                      <a:pt x="435" y="825"/>
                    </a:lnTo>
                    <a:lnTo>
                      <a:pt x="434" y="823"/>
                    </a:lnTo>
                    <a:lnTo>
                      <a:pt x="433" y="821"/>
                    </a:lnTo>
                    <a:lnTo>
                      <a:pt x="431" y="818"/>
                    </a:lnTo>
                    <a:lnTo>
                      <a:pt x="430" y="815"/>
                    </a:lnTo>
                    <a:lnTo>
                      <a:pt x="427" y="812"/>
                    </a:lnTo>
                    <a:lnTo>
                      <a:pt x="425" y="807"/>
                    </a:lnTo>
                    <a:lnTo>
                      <a:pt x="422" y="802"/>
                    </a:lnTo>
                    <a:lnTo>
                      <a:pt x="419" y="797"/>
                    </a:lnTo>
                    <a:lnTo>
                      <a:pt x="416" y="791"/>
                    </a:lnTo>
                    <a:lnTo>
                      <a:pt x="412" y="784"/>
                    </a:lnTo>
                    <a:lnTo>
                      <a:pt x="408" y="777"/>
                    </a:lnTo>
                    <a:lnTo>
                      <a:pt x="404" y="769"/>
                    </a:lnTo>
                    <a:lnTo>
                      <a:pt x="399" y="761"/>
                    </a:lnTo>
                    <a:lnTo>
                      <a:pt x="394" y="752"/>
                    </a:lnTo>
                    <a:lnTo>
                      <a:pt x="389" y="743"/>
                    </a:lnTo>
                    <a:lnTo>
                      <a:pt x="384" y="735"/>
                    </a:lnTo>
                    <a:lnTo>
                      <a:pt x="380" y="727"/>
                    </a:lnTo>
                    <a:lnTo>
                      <a:pt x="376" y="720"/>
                    </a:lnTo>
                    <a:lnTo>
                      <a:pt x="372" y="713"/>
                    </a:lnTo>
                    <a:lnTo>
                      <a:pt x="369" y="707"/>
                    </a:lnTo>
                    <a:lnTo>
                      <a:pt x="366" y="702"/>
                    </a:lnTo>
                    <a:lnTo>
                      <a:pt x="363" y="697"/>
                    </a:lnTo>
                    <a:lnTo>
                      <a:pt x="360" y="693"/>
                    </a:lnTo>
                    <a:lnTo>
                      <a:pt x="358" y="689"/>
                    </a:lnTo>
                    <a:lnTo>
                      <a:pt x="357" y="686"/>
                    </a:lnTo>
                    <a:lnTo>
                      <a:pt x="355" y="683"/>
                    </a:lnTo>
                    <a:lnTo>
                      <a:pt x="354" y="681"/>
                    </a:lnTo>
                    <a:lnTo>
                      <a:pt x="353" y="680"/>
                    </a:lnTo>
                    <a:lnTo>
                      <a:pt x="353" y="679"/>
                    </a:lnTo>
                    <a:lnTo>
                      <a:pt x="353" y="678"/>
                    </a:lnTo>
                    <a:lnTo>
                      <a:pt x="353" y="677"/>
                    </a:lnTo>
                    <a:lnTo>
                      <a:pt x="354" y="676"/>
                    </a:lnTo>
                    <a:lnTo>
                      <a:pt x="355" y="674"/>
                    </a:lnTo>
                    <a:lnTo>
                      <a:pt x="357" y="671"/>
                    </a:lnTo>
                    <a:lnTo>
                      <a:pt x="359" y="667"/>
                    </a:lnTo>
                    <a:lnTo>
                      <a:pt x="361" y="663"/>
                    </a:lnTo>
                    <a:lnTo>
                      <a:pt x="364" y="658"/>
                    </a:lnTo>
                    <a:lnTo>
                      <a:pt x="367" y="653"/>
                    </a:lnTo>
                    <a:lnTo>
                      <a:pt x="371" y="647"/>
                    </a:lnTo>
                    <a:lnTo>
                      <a:pt x="374" y="641"/>
                    </a:lnTo>
                    <a:lnTo>
                      <a:pt x="379" y="633"/>
                    </a:lnTo>
                    <a:lnTo>
                      <a:pt x="383" y="625"/>
                    </a:lnTo>
                    <a:lnTo>
                      <a:pt x="388" y="617"/>
                    </a:lnTo>
                    <a:lnTo>
                      <a:pt x="393" y="608"/>
                    </a:lnTo>
                    <a:lnTo>
                      <a:pt x="399" y="598"/>
                    </a:lnTo>
                    <a:lnTo>
                      <a:pt x="404" y="588"/>
                    </a:lnTo>
                    <a:lnTo>
                      <a:pt x="410" y="579"/>
                    </a:lnTo>
                    <a:lnTo>
                      <a:pt x="415" y="571"/>
                    </a:lnTo>
                    <a:lnTo>
                      <a:pt x="419" y="563"/>
                    </a:lnTo>
                    <a:lnTo>
                      <a:pt x="423" y="556"/>
                    </a:lnTo>
                    <a:lnTo>
                      <a:pt x="427" y="549"/>
                    </a:lnTo>
                    <a:lnTo>
                      <a:pt x="430" y="543"/>
                    </a:lnTo>
                    <a:lnTo>
                      <a:pt x="434" y="538"/>
                    </a:lnTo>
                    <a:lnTo>
                      <a:pt x="436" y="533"/>
                    </a:lnTo>
                    <a:lnTo>
                      <a:pt x="439" y="529"/>
                    </a:lnTo>
                    <a:lnTo>
                      <a:pt x="441" y="525"/>
                    </a:lnTo>
                    <a:lnTo>
                      <a:pt x="442" y="523"/>
                    </a:lnTo>
                    <a:lnTo>
                      <a:pt x="443" y="520"/>
                    </a:lnTo>
                    <a:lnTo>
                      <a:pt x="444" y="519"/>
                    </a:lnTo>
                    <a:lnTo>
                      <a:pt x="445" y="518"/>
                    </a:lnTo>
                    <a:lnTo>
                      <a:pt x="445" y="517"/>
                    </a:lnTo>
                    <a:lnTo>
                      <a:pt x="444" y="517"/>
                    </a:lnTo>
                    <a:lnTo>
                      <a:pt x="443" y="516"/>
                    </a:lnTo>
                    <a:lnTo>
                      <a:pt x="442" y="516"/>
                    </a:lnTo>
                    <a:lnTo>
                      <a:pt x="440" y="515"/>
                    </a:lnTo>
                    <a:lnTo>
                      <a:pt x="438" y="514"/>
                    </a:lnTo>
                    <a:lnTo>
                      <a:pt x="436" y="513"/>
                    </a:lnTo>
                    <a:lnTo>
                      <a:pt x="434" y="512"/>
                    </a:lnTo>
                    <a:lnTo>
                      <a:pt x="431" y="510"/>
                    </a:lnTo>
                    <a:lnTo>
                      <a:pt x="428" y="509"/>
                    </a:lnTo>
                    <a:lnTo>
                      <a:pt x="425" y="507"/>
                    </a:lnTo>
                    <a:lnTo>
                      <a:pt x="421" y="505"/>
                    </a:lnTo>
                    <a:lnTo>
                      <a:pt x="418" y="503"/>
                    </a:lnTo>
                    <a:lnTo>
                      <a:pt x="414" y="501"/>
                    </a:lnTo>
                    <a:lnTo>
                      <a:pt x="409" y="499"/>
                    </a:lnTo>
                    <a:lnTo>
                      <a:pt x="405" y="496"/>
                    </a:lnTo>
                    <a:lnTo>
                      <a:pt x="400" y="494"/>
                    </a:lnTo>
                    <a:lnTo>
                      <a:pt x="396" y="491"/>
                    </a:lnTo>
                    <a:lnTo>
                      <a:pt x="391" y="488"/>
                    </a:lnTo>
                    <a:lnTo>
                      <a:pt x="387" y="484"/>
                    </a:lnTo>
                    <a:lnTo>
                      <a:pt x="382" y="481"/>
                    </a:lnTo>
                    <a:lnTo>
                      <a:pt x="378" y="477"/>
                    </a:lnTo>
                    <a:lnTo>
                      <a:pt x="374" y="473"/>
                    </a:lnTo>
                    <a:lnTo>
                      <a:pt x="369" y="468"/>
                    </a:lnTo>
                    <a:lnTo>
                      <a:pt x="365" y="464"/>
                    </a:lnTo>
                    <a:lnTo>
                      <a:pt x="360" y="459"/>
                    </a:lnTo>
                    <a:lnTo>
                      <a:pt x="356" y="454"/>
                    </a:lnTo>
                    <a:lnTo>
                      <a:pt x="352" y="448"/>
                    </a:lnTo>
                    <a:lnTo>
                      <a:pt x="347" y="443"/>
                    </a:lnTo>
                    <a:lnTo>
                      <a:pt x="343" y="437"/>
                    </a:lnTo>
                    <a:lnTo>
                      <a:pt x="339" y="431"/>
                    </a:lnTo>
                    <a:lnTo>
                      <a:pt x="334" y="425"/>
                    </a:lnTo>
                    <a:lnTo>
                      <a:pt x="331" y="418"/>
                    </a:lnTo>
                    <a:lnTo>
                      <a:pt x="327" y="412"/>
                    </a:lnTo>
                    <a:lnTo>
                      <a:pt x="323" y="406"/>
                    </a:lnTo>
                    <a:lnTo>
                      <a:pt x="320" y="399"/>
                    </a:lnTo>
                    <a:lnTo>
                      <a:pt x="317" y="393"/>
                    </a:lnTo>
                    <a:lnTo>
                      <a:pt x="314" y="386"/>
                    </a:lnTo>
                    <a:lnTo>
                      <a:pt x="312" y="379"/>
                    </a:lnTo>
                    <a:lnTo>
                      <a:pt x="309" y="373"/>
                    </a:lnTo>
                    <a:lnTo>
                      <a:pt x="307" y="366"/>
                    </a:lnTo>
                    <a:lnTo>
                      <a:pt x="305" y="359"/>
                    </a:lnTo>
                    <a:lnTo>
                      <a:pt x="304" y="352"/>
                    </a:lnTo>
                    <a:lnTo>
                      <a:pt x="302" y="345"/>
                    </a:lnTo>
                    <a:lnTo>
                      <a:pt x="301" y="338"/>
                    </a:lnTo>
                    <a:lnTo>
                      <a:pt x="300" y="331"/>
                    </a:lnTo>
                    <a:lnTo>
                      <a:pt x="299" y="323"/>
                    </a:lnTo>
                    <a:lnTo>
                      <a:pt x="299" y="316"/>
                    </a:lnTo>
                    <a:lnTo>
                      <a:pt x="298" y="309"/>
                    </a:lnTo>
                    <a:lnTo>
                      <a:pt x="298" y="302"/>
                    </a:lnTo>
                    <a:lnTo>
                      <a:pt x="298" y="295"/>
                    </a:lnTo>
                    <a:lnTo>
                      <a:pt x="298" y="289"/>
                    </a:lnTo>
                    <a:lnTo>
                      <a:pt x="299" y="282"/>
                    </a:lnTo>
                    <a:lnTo>
                      <a:pt x="299" y="276"/>
                    </a:lnTo>
                    <a:lnTo>
                      <a:pt x="300" y="270"/>
                    </a:lnTo>
                    <a:lnTo>
                      <a:pt x="301" y="263"/>
                    </a:lnTo>
                    <a:lnTo>
                      <a:pt x="302" y="258"/>
                    </a:lnTo>
                    <a:lnTo>
                      <a:pt x="303" y="252"/>
                    </a:lnTo>
                    <a:lnTo>
                      <a:pt x="305" y="246"/>
                    </a:lnTo>
                    <a:lnTo>
                      <a:pt x="306" y="241"/>
                    </a:lnTo>
                    <a:lnTo>
                      <a:pt x="308" y="235"/>
                    </a:lnTo>
                    <a:lnTo>
                      <a:pt x="310" y="230"/>
                    </a:lnTo>
                    <a:lnTo>
                      <a:pt x="312" y="225"/>
                    </a:lnTo>
                    <a:lnTo>
                      <a:pt x="314" y="220"/>
                    </a:lnTo>
                    <a:lnTo>
                      <a:pt x="316" y="215"/>
                    </a:lnTo>
                    <a:lnTo>
                      <a:pt x="318" y="211"/>
                    </a:lnTo>
                    <a:lnTo>
                      <a:pt x="319" y="207"/>
                    </a:lnTo>
                    <a:lnTo>
                      <a:pt x="321" y="204"/>
                    </a:lnTo>
                    <a:lnTo>
                      <a:pt x="322" y="200"/>
                    </a:lnTo>
                    <a:lnTo>
                      <a:pt x="324" y="197"/>
                    </a:lnTo>
                    <a:lnTo>
                      <a:pt x="325" y="195"/>
                    </a:lnTo>
                    <a:lnTo>
                      <a:pt x="326" y="192"/>
                    </a:lnTo>
                    <a:lnTo>
                      <a:pt x="327" y="190"/>
                    </a:lnTo>
                    <a:lnTo>
                      <a:pt x="327" y="189"/>
                    </a:lnTo>
                    <a:lnTo>
                      <a:pt x="328" y="187"/>
                    </a:lnTo>
                    <a:lnTo>
                      <a:pt x="328" y="186"/>
                    </a:lnTo>
                    <a:lnTo>
                      <a:pt x="329" y="185"/>
                    </a:lnTo>
                    <a:lnTo>
                      <a:pt x="330" y="185"/>
                    </a:lnTo>
                    <a:lnTo>
                      <a:pt x="331" y="186"/>
                    </a:lnTo>
                    <a:lnTo>
                      <a:pt x="332" y="186"/>
                    </a:lnTo>
                    <a:lnTo>
                      <a:pt x="334" y="187"/>
                    </a:lnTo>
                    <a:lnTo>
                      <a:pt x="336" y="188"/>
                    </a:lnTo>
                    <a:lnTo>
                      <a:pt x="337" y="189"/>
                    </a:lnTo>
                    <a:lnTo>
                      <a:pt x="340" y="191"/>
                    </a:lnTo>
                    <a:lnTo>
                      <a:pt x="342" y="192"/>
                    </a:lnTo>
                    <a:lnTo>
                      <a:pt x="345" y="194"/>
                    </a:lnTo>
                    <a:lnTo>
                      <a:pt x="348" y="196"/>
                    </a:lnTo>
                    <a:lnTo>
                      <a:pt x="351" y="197"/>
                    </a:lnTo>
                    <a:lnTo>
                      <a:pt x="355" y="199"/>
                    </a:lnTo>
                    <a:lnTo>
                      <a:pt x="359" y="202"/>
                    </a:lnTo>
                    <a:lnTo>
                      <a:pt x="363" y="204"/>
                    </a:lnTo>
                    <a:lnTo>
                      <a:pt x="367" y="206"/>
                    </a:lnTo>
                    <a:lnTo>
                      <a:pt x="371" y="209"/>
                    </a:lnTo>
                    <a:lnTo>
                      <a:pt x="374" y="211"/>
                    </a:lnTo>
                    <a:lnTo>
                      <a:pt x="378" y="213"/>
                    </a:lnTo>
                    <a:lnTo>
                      <a:pt x="381" y="214"/>
                    </a:lnTo>
                    <a:lnTo>
                      <a:pt x="384" y="216"/>
                    </a:lnTo>
                    <a:lnTo>
                      <a:pt x="386" y="217"/>
                    </a:lnTo>
                    <a:lnTo>
                      <a:pt x="388" y="219"/>
                    </a:lnTo>
                    <a:lnTo>
                      <a:pt x="390" y="220"/>
                    </a:lnTo>
                    <a:lnTo>
                      <a:pt x="392" y="221"/>
                    </a:lnTo>
                    <a:lnTo>
                      <a:pt x="393" y="222"/>
                    </a:lnTo>
                    <a:lnTo>
                      <a:pt x="395" y="222"/>
                    </a:lnTo>
                    <a:lnTo>
                      <a:pt x="396" y="223"/>
                    </a:lnTo>
                    <a:lnTo>
                      <a:pt x="397" y="223"/>
                    </a:lnTo>
                    <a:lnTo>
                      <a:pt x="396" y="223"/>
                    </a:lnTo>
                    <a:lnTo>
                      <a:pt x="396" y="222"/>
                    </a:lnTo>
                    <a:lnTo>
                      <a:pt x="394" y="220"/>
                    </a:lnTo>
                    <a:lnTo>
                      <a:pt x="393" y="216"/>
                    </a:lnTo>
                    <a:lnTo>
                      <a:pt x="391" y="213"/>
                    </a:lnTo>
                    <a:lnTo>
                      <a:pt x="388" y="208"/>
                    </a:lnTo>
                    <a:lnTo>
                      <a:pt x="385" y="202"/>
                    </a:lnTo>
                    <a:lnTo>
                      <a:pt x="381" y="196"/>
                    </a:lnTo>
                    <a:lnTo>
                      <a:pt x="377" y="188"/>
                    </a:lnTo>
                    <a:lnTo>
                      <a:pt x="372" y="180"/>
                    </a:lnTo>
                    <a:lnTo>
                      <a:pt x="367" y="171"/>
                    </a:lnTo>
                    <a:lnTo>
                      <a:pt x="361" y="161"/>
                    </a:lnTo>
                    <a:lnTo>
                      <a:pt x="355" y="150"/>
                    </a:lnTo>
                    <a:lnTo>
                      <a:pt x="348" y="138"/>
                    </a:lnTo>
                    <a:lnTo>
                      <a:pt x="341" y="125"/>
                    </a:lnTo>
                    <a:lnTo>
                      <a:pt x="333" y="112"/>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p>
            </p:txBody>
          </p:sp>
          <p:sp>
            <p:nvSpPr>
              <p:cNvPr id="96" name="TextBox 95"/>
              <p:cNvSpPr txBox="1"/>
              <p:nvPr/>
            </p:nvSpPr>
            <p:spPr>
              <a:xfrm>
                <a:off x="1460481" y="4274497"/>
                <a:ext cx="917409" cy="276999"/>
              </a:xfrm>
              <a:prstGeom prst="rect">
                <a:avLst/>
              </a:prstGeom>
              <a:noFill/>
            </p:spPr>
            <p:txBody>
              <a:bodyPr wrap="square" rtlCol="0">
                <a:spAutoFit/>
              </a:bodyPr>
              <a:lstStyle/>
              <a:p>
                <a:pPr algn="ctr"/>
                <a:r>
                  <a:rPr lang="en-AU" sz="1200" dirty="0"/>
                  <a:t>Monitor</a:t>
                </a:r>
                <a:endParaRPr lang="en-AU" sz="1400" dirty="0"/>
              </a:p>
            </p:txBody>
          </p:sp>
          <p:sp>
            <p:nvSpPr>
              <p:cNvPr id="98" name="TextBox 97"/>
              <p:cNvSpPr txBox="1"/>
              <p:nvPr/>
            </p:nvSpPr>
            <p:spPr>
              <a:xfrm>
                <a:off x="1621732" y="4988618"/>
                <a:ext cx="917409" cy="276999"/>
              </a:xfrm>
              <a:prstGeom prst="rect">
                <a:avLst/>
              </a:prstGeom>
              <a:noFill/>
            </p:spPr>
            <p:txBody>
              <a:bodyPr wrap="square" rtlCol="0">
                <a:spAutoFit/>
              </a:bodyPr>
              <a:lstStyle/>
              <a:p>
                <a:pPr algn="ctr"/>
                <a:r>
                  <a:rPr lang="en-AU" sz="1200" dirty="0"/>
                  <a:t>Evaluate</a:t>
                </a:r>
                <a:endParaRPr lang="en-AU" sz="1400" dirty="0"/>
              </a:p>
            </p:txBody>
          </p:sp>
          <p:sp>
            <p:nvSpPr>
              <p:cNvPr id="99" name="TextBox 98"/>
              <p:cNvSpPr txBox="1"/>
              <p:nvPr/>
            </p:nvSpPr>
            <p:spPr>
              <a:xfrm>
                <a:off x="1048327" y="4655620"/>
                <a:ext cx="870512" cy="276999"/>
              </a:xfrm>
              <a:prstGeom prst="rect">
                <a:avLst/>
              </a:prstGeom>
              <a:noFill/>
            </p:spPr>
            <p:txBody>
              <a:bodyPr wrap="square" rtlCol="0">
                <a:spAutoFit/>
              </a:bodyPr>
              <a:lstStyle/>
              <a:p>
                <a:r>
                  <a:rPr lang="en-AU" sz="1200" dirty="0"/>
                  <a:t>Inform</a:t>
                </a:r>
              </a:p>
            </p:txBody>
          </p:sp>
        </p:grpSp>
        <p:grpSp>
          <p:nvGrpSpPr>
            <p:cNvPr id="100" name="Group 99"/>
            <p:cNvGrpSpPr>
              <a:grpSpLocks noChangeAspect="1"/>
            </p:cNvGrpSpPr>
            <p:nvPr/>
          </p:nvGrpSpPr>
          <p:grpSpPr>
            <a:xfrm>
              <a:off x="1914309" y="3781441"/>
              <a:ext cx="1671070" cy="1360800"/>
              <a:chOff x="1048327" y="4234043"/>
              <a:chExt cx="1490814" cy="1169988"/>
            </a:xfrm>
          </p:grpSpPr>
          <p:sp>
            <p:nvSpPr>
              <p:cNvPr id="101" name="Freeform 12"/>
              <p:cNvSpPr>
                <a:spLocks noChangeAspect="1"/>
              </p:cNvSpPr>
              <p:nvPr/>
            </p:nvSpPr>
            <p:spPr bwMode="auto">
              <a:xfrm>
                <a:off x="1407875" y="4234043"/>
                <a:ext cx="984250" cy="469107"/>
              </a:xfrm>
              <a:custGeom>
                <a:avLst/>
                <a:gdLst>
                  <a:gd name="T0" fmla="*/ 1750718 w 931"/>
                  <a:gd name="T1" fmla="*/ 847882 h 457"/>
                  <a:gd name="T2" fmla="*/ 1704201 w 931"/>
                  <a:gd name="T3" fmla="*/ 927948 h 457"/>
                  <a:gd name="T4" fmla="*/ 1680943 w 931"/>
                  <a:gd name="T5" fmla="*/ 936160 h 457"/>
                  <a:gd name="T6" fmla="*/ 1568880 w 931"/>
                  <a:gd name="T7" fmla="*/ 936160 h 457"/>
                  <a:gd name="T8" fmla="*/ 1361669 w 931"/>
                  <a:gd name="T9" fmla="*/ 936160 h 457"/>
                  <a:gd name="T10" fmla="*/ 1205204 w 931"/>
                  <a:gd name="T11" fmla="*/ 936160 h 457"/>
                  <a:gd name="T12" fmla="*/ 1152344 w 931"/>
                  <a:gd name="T13" fmla="*/ 936160 h 457"/>
                  <a:gd name="T14" fmla="*/ 1167145 w 931"/>
                  <a:gd name="T15" fmla="*/ 927948 h 457"/>
                  <a:gd name="T16" fmla="*/ 1209433 w 931"/>
                  <a:gd name="T17" fmla="*/ 905365 h 457"/>
                  <a:gd name="T18" fmla="*/ 1264407 w 931"/>
                  <a:gd name="T19" fmla="*/ 874571 h 457"/>
                  <a:gd name="T20" fmla="*/ 1294009 w 931"/>
                  <a:gd name="T21" fmla="*/ 858147 h 457"/>
                  <a:gd name="T22" fmla="*/ 1296123 w 931"/>
                  <a:gd name="T23" fmla="*/ 851988 h 457"/>
                  <a:gd name="T24" fmla="*/ 1277093 w 931"/>
                  <a:gd name="T25" fmla="*/ 829405 h 457"/>
                  <a:gd name="T26" fmla="*/ 1241149 w 931"/>
                  <a:gd name="T27" fmla="*/ 780133 h 457"/>
                  <a:gd name="T28" fmla="*/ 1184060 w 931"/>
                  <a:gd name="T29" fmla="*/ 724703 h 457"/>
                  <a:gd name="T30" fmla="*/ 1105828 w 931"/>
                  <a:gd name="T31" fmla="*/ 673378 h 457"/>
                  <a:gd name="T32" fmla="*/ 1012794 w 931"/>
                  <a:gd name="T33" fmla="*/ 634372 h 457"/>
                  <a:gd name="T34" fmla="*/ 909189 w 931"/>
                  <a:gd name="T35" fmla="*/ 617948 h 457"/>
                  <a:gd name="T36" fmla="*/ 801355 w 931"/>
                  <a:gd name="T37" fmla="*/ 622054 h 457"/>
                  <a:gd name="T38" fmla="*/ 708322 w 931"/>
                  <a:gd name="T39" fmla="*/ 642584 h 457"/>
                  <a:gd name="T40" fmla="*/ 634318 w 931"/>
                  <a:gd name="T41" fmla="*/ 677484 h 457"/>
                  <a:gd name="T42" fmla="*/ 587801 w 931"/>
                  <a:gd name="T43" fmla="*/ 706226 h 457"/>
                  <a:gd name="T44" fmla="*/ 573001 w 931"/>
                  <a:gd name="T45" fmla="*/ 714438 h 457"/>
                  <a:gd name="T46" fmla="*/ 553971 w 931"/>
                  <a:gd name="T47" fmla="*/ 685696 h 457"/>
                  <a:gd name="T48" fmla="*/ 501111 w 931"/>
                  <a:gd name="T49" fmla="*/ 597418 h 457"/>
                  <a:gd name="T50" fmla="*/ 431336 w 931"/>
                  <a:gd name="T51" fmla="*/ 478345 h 457"/>
                  <a:gd name="T52" fmla="*/ 393277 w 931"/>
                  <a:gd name="T53" fmla="*/ 416755 h 457"/>
                  <a:gd name="T54" fmla="*/ 382705 w 931"/>
                  <a:gd name="T55" fmla="*/ 406491 h 457"/>
                  <a:gd name="T56" fmla="*/ 312930 w 931"/>
                  <a:gd name="T57" fmla="*/ 406491 h 457"/>
                  <a:gd name="T58" fmla="*/ 171266 w 931"/>
                  <a:gd name="T59" fmla="*/ 406491 h 457"/>
                  <a:gd name="T60" fmla="*/ 48631 w 931"/>
                  <a:gd name="T61" fmla="*/ 406491 h 457"/>
                  <a:gd name="T62" fmla="*/ 2114 w 931"/>
                  <a:gd name="T63" fmla="*/ 406491 h 457"/>
                  <a:gd name="T64" fmla="*/ 10572 w 931"/>
                  <a:gd name="T65" fmla="*/ 396226 h 457"/>
                  <a:gd name="T66" fmla="*/ 46517 w 931"/>
                  <a:gd name="T67" fmla="*/ 355166 h 457"/>
                  <a:gd name="T68" fmla="*/ 109948 w 931"/>
                  <a:gd name="T69" fmla="*/ 287418 h 457"/>
                  <a:gd name="T70" fmla="*/ 209325 w 931"/>
                  <a:gd name="T71" fmla="*/ 211457 h 457"/>
                  <a:gd name="T72" fmla="*/ 344646 w 931"/>
                  <a:gd name="T73" fmla="*/ 129338 h 457"/>
                  <a:gd name="T74" fmla="*/ 503226 w 931"/>
                  <a:gd name="T75" fmla="*/ 61589 h 457"/>
                  <a:gd name="T76" fmla="*/ 680835 w 931"/>
                  <a:gd name="T77" fmla="*/ 16424 h 457"/>
                  <a:gd name="T78" fmla="*/ 869016 w 931"/>
                  <a:gd name="T79" fmla="*/ 0 h 457"/>
                  <a:gd name="T80" fmla="*/ 1063540 w 931"/>
                  <a:gd name="T81" fmla="*/ 16424 h 457"/>
                  <a:gd name="T82" fmla="*/ 1253835 w 931"/>
                  <a:gd name="T83" fmla="*/ 67748 h 457"/>
                  <a:gd name="T84" fmla="*/ 1422987 w 931"/>
                  <a:gd name="T85" fmla="*/ 141656 h 457"/>
                  <a:gd name="T86" fmla="*/ 1568880 w 931"/>
                  <a:gd name="T87" fmla="*/ 238146 h 457"/>
                  <a:gd name="T88" fmla="*/ 1685171 w 931"/>
                  <a:gd name="T89" fmla="*/ 340795 h 457"/>
                  <a:gd name="T90" fmla="*/ 1771861 w 931"/>
                  <a:gd name="T91" fmla="*/ 445497 h 457"/>
                  <a:gd name="T92" fmla="*/ 1824721 w 931"/>
                  <a:gd name="T93" fmla="*/ 519405 h 457"/>
                  <a:gd name="T94" fmla="*/ 1845865 w 931"/>
                  <a:gd name="T95" fmla="*/ 550199 h 457"/>
                  <a:gd name="T96" fmla="*/ 1854323 w 931"/>
                  <a:gd name="T97" fmla="*/ 544040 h 457"/>
                  <a:gd name="T98" fmla="*/ 1886039 w 931"/>
                  <a:gd name="T99" fmla="*/ 525564 h 457"/>
                  <a:gd name="T100" fmla="*/ 1932555 w 931"/>
                  <a:gd name="T101" fmla="*/ 498875 h 457"/>
                  <a:gd name="T102" fmla="*/ 1960042 w 931"/>
                  <a:gd name="T103" fmla="*/ 482451 h 457"/>
                  <a:gd name="T104" fmla="*/ 1964271 w 931"/>
                  <a:gd name="T105" fmla="*/ 482451 h 457"/>
                  <a:gd name="T106" fmla="*/ 1924098 w 931"/>
                  <a:gd name="T107" fmla="*/ 552252 h 457"/>
                  <a:gd name="T108" fmla="*/ 1833179 w 931"/>
                  <a:gd name="T109" fmla="*/ 708279 h 4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31" h="457">
                    <a:moveTo>
                      <a:pt x="867" y="345"/>
                    </a:moveTo>
                    <a:lnTo>
                      <a:pt x="859" y="358"/>
                    </a:lnTo>
                    <a:lnTo>
                      <a:pt x="852" y="371"/>
                    </a:lnTo>
                    <a:lnTo>
                      <a:pt x="845" y="383"/>
                    </a:lnTo>
                    <a:lnTo>
                      <a:pt x="839" y="394"/>
                    </a:lnTo>
                    <a:lnTo>
                      <a:pt x="833" y="404"/>
                    </a:lnTo>
                    <a:lnTo>
                      <a:pt x="828" y="413"/>
                    </a:lnTo>
                    <a:lnTo>
                      <a:pt x="823" y="421"/>
                    </a:lnTo>
                    <a:lnTo>
                      <a:pt x="819" y="428"/>
                    </a:lnTo>
                    <a:lnTo>
                      <a:pt x="815" y="435"/>
                    </a:lnTo>
                    <a:lnTo>
                      <a:pt x="812" y="440"/>
                    </a:lnTo>
                    <a:lnTo>
                      <a:pt x="810" y="445"/>
                    </a:lnTo>
                    <a:lnTo>
                      <a:pt x="807" y="449"/>
                    </a:lnTo>
                    <a:lnTo>
                      <a:pt x="806" y="452"/>
                    </a:lnTo>
                    <a:lnTo>
                      <a:pt x="804" y="454"/>
                    </a:lnTo>
                    <a:lnTo>
                      <a:pt x="804" y="456"/>
                    </a:lnTo>
                    <a:lnTo>
                      <a:pt x="803" y="456"/>
                    </a:lnTo>
                    <a:lnTo>
                      <a:pt x="801" y="456"/>
                    </a:lnTo>
                    <a:lnTo>
                      <a:pt x="799" y="456"/>
                    </a:lnTo>
                    <a:lnTo>
                      <a:pt x="795" y="456"/>
                    </a:lnTo>
                    <a:lnTo>
                      <a:pt x="791" y="456"/>
                    </a:lnTo>
                    <a:lnTo>
                      <a:pt x="785" y="456"/>
                    </a:lnTo>
                    <a:lnTo>
                      <a:pt x="779" y="456"/>
                    </a:lnTo>
                    <a:lnTo>
                      <a:pt x="771" y="456"/>
                    </a:lnTo>
                    <a:lnTo>
                      <a:pt x="763" y="456"/>
                    </a:lnTo>
                    <a:lnTo>
                      <a:pt x="753" y="456"/>
                    </a:lnTo>
                    <a:lnTo>
                      <a:pt x="742" y="456"/>
                    </a:lnTo>
                    <a:lnTo>
                      <a:pt x="731" y="456"/>
                    </a:lnTo>
                    <a:lnTo>
                      <a:pt x="718" y="456"/>
                    </a:lnTo>
                    <a:lnTo>
                      <a:pt x="705" y="456"/>
                    </a:lnTo>
                    <a:lnTo>
                      <a:pt x="690" y="456"/>
                    </a:lnTo>
                    <a:lnTo>
                      <a:pt x="674" y="456"/>
                    </a:lnTo>
                    <a:lnTo>
                      <a:pt x="659" y="456"/>
                    </a:lnTo>
                    <a:lnTo>
                      <a:pt x="644" y="456"/>
                    </a:lnTo>
                    <a:lnTo>
                      <a:pt x="631" y="456"/>
                    </a:lnTo>
                    <a:lnTo>
                      <a:pt x="618" y="456"/>
                    </a:lnTo>
                    <a:lnTo>
                      <a:pt x="606" y="456"/>
                    </a:lnTo>
                    <a:lnTo>
                      <a:pt x="596" y="456"/>
                    </a:lnTo>
                    <a:lnTo>
                      <a:pt x="586" y="456"/>
                    </a:lnTo>
                    <a:lnTo>
                      <a:pt x="578" y="456"/>
                    </a:lnTo>
                    <a:lnTo>
                      <a:pt x="570" y="456"/>
                    </a:lnTo>
                    <a:lnTo>
                      <a:pt x="563" y="456"/>
                    </a:lnTo>
                    <a:lnTo>
                      <a:pt x="558" y="456"/>
                    </a:lnTo>
                    <a:lnTo>
                      <a:pt x="553" y="456"/>
                    </a:lnTo>
                    <a:lnTo>
                      <a:pt x="550" y="456"/>
                    </a:lnTo>
                    <a:lnTo>
                      <a:pt x="547" y="456"/>
                    </a:lnTo>
                    <a:lnTo>
                      <a:pt x="546" y="456"/>
                    </a:lnTo>
                    <a:lnTo>
                      <a:pt x="545" y="456"/>
                    </a:lnTo>
                    <a:lnTo>
                      <a:pt x="546" y="456"/>
                    </a:lnTo>
                    <a:lnTo>
                      <a:pt x="547" y="455"/>
                    </a:lnTo>
                    <a:lnTo>
                      <a:pt x="549" y="454"/>
                    </a:lnTo>
                    <a:lnTo>
                      <a:pt x="550" y="453"/>
                    </a:lnTo>
                    <a:lnTo>
                      <a:pt x="552" y="452"/>
                    </a:lnTo>
                    <a:lnTo>
                      <a:pt x="554" y="451"/>
                    </a:lnTo>
                    <a:lnTo>
                      <a:pt x="556" y="450"/>
                    </a:lnTo>
                    <a:lnTo>
                      <a:pt x="559" y="448"/>
                    </a:lnTo>
                    <a:lnTo>
                      <a:pt x="562" y="447"/>
                    </a:lnTo>
                    <a:lnTo>
                      <a:pt x="565" y="445"/>
                    </a:lnTo>
                    <a:lnTo>
                      <a:pt x="568" y="443"/>
                    </a:lnTo>
                    <a:lnTo>
                      <a:pt x="572" y="441"/>
                    </a:lnTo>
                    <a:lnTo>
                      <a:pt x="575" y="439"/>
                    </a:lnTo>
                    <a:lnTo>
                      <a:pt x="580" y="436"/>
                    </a:lnTo>
                    <a:lnTo>
                      <a:pt x="584" y="434"/>
                    </a:lnTo>
                    <a:lnTo>
                      <a:pt x="588" y="432"/>
                    </a:lnTo>
                    <a:lnTo>
                      <a:pt x="591" y="430"/>
                    </a:lnTo>
                    <a:lnTo>
                      <a:pt x="595" y="428"/>
                    </a:lnTo>
                    <a:lnTo>
                      <a:pt x="598" y="426"/>
                    </a:lnTo>
                    <a:lnTo>
                      <a:pt x="600" y="424"/>
                    </a:lnTo>
                    <a:lnTo>
                      <a:pt x="603" y="423"/>
                    </a:lnTo>
                    <a:lnTo>
                      <a:pt x="605" y="422"/>
                    </a:lnTo>
                    <a:lnTo>
                      <a:pt x="607" y="420"/>
                    </a:lnTo>
                    <a:lnTo>
                      <a:pt x="609" y="419"/>
                    </a:lnTo>
                    <a:lnTo>
                      <a:pt x="610" y="419"/>
                    </a:lnTo>
                    <a:lnTo>
                      <a:pt x="612" y="418"/>
                    </a:lnTo>
                    <a:lnTo>
                      <a:pt x="613" y="417"/>
                    </a:lnTo>
                    <a:lnTo>
                      <a:pt x="614" y="417"/>
                    </a:lnTo>
                    <a:lnTo>
                      <a:pt x="614" y="416"/>
                    </a:lnTo>
                    <a:lnTo>
                      <a:pt x="613" y="416"/>
                    </a:lnTo>
                    <a:lnTo>
                      <a:pt x="613" y="415"/>
                    </a:lnTo>
                    <a:lnTo>
                      <a:pt x="612" y="415"/>
                    </a:lnTo>
                    <a:lnTo>
                      <a:pt x="611" y="413"/>
                    </a:lnTo>
                    <a:lnTo>
                      <a:pt x="610" y="412"/>
                    </a:lnTo>
                    <a:lnTo>
                      <a:pt x="609" y="410"/>
                    </a:lnTo>
                    <a:lnTo>
                      <a:pt x="608" y="408"/>
                    </a:lnTo>
                    <a:lnTo>
                      <a:pt x="606" y="406"/>
                    </a:lnTo>
                    <a:lnTo>
                      <a:pt x="604" y="404"/>
                    </a:lnTo>
                    <a:lnTo>
                      <a:pt x="602" y="401"/>
                    </a:lnTo>
                    <a:lnTo>
                      <a:pt x="600" y="398"/>
                    </a:lnTo>
                    <a:lnTo>
                      <a:pt x="598" y="395"/>
                    </a:lnTo>
                    <a:lnTo>
                      <a:pt x="595" y="391"/>
                    </a:lnTo>
                    <a:lnTo>
                      <a:pt x="593" y="388"/>
                    </a:lnTo>
                    <a:lnTo>
                      <a:pt x="590" y="384"/>
                    </a:lnTo>
                    <a:lnTo>
                      <a:pt x="587" y="380"/>
                    </a:lnTo>
                    <a:lnTo>
                      <a:pt x="584" y="376"/>
                    </a:lnTo>
                    <a:lnTo>
                      <a:pt x="580" y="372"/>
                    </a:lnTo>
                    <a:lnTo>
                      <a:pt x="576" y="368"/>
                    </a:lnTo>
                    <a:lnTo>
                      <a:pt x="573" y="364"/>
                    </a:lnTo>
                    <a:lnTo>
                      <a:pt x="569" y="360"/>
                    </a:lnTo>
                    <a:lnTo>
                      <a:pt x="564" y="356"/>
                    </a:lnTo>
                    <a:lnTo>
                      <a:pt x="560" y="353"/>
                    </a:lnTo>
                    <a:lnTo>
                      <a:pt x="555" y="349"/>
                    </a:lnTo>
                    <a:lnTo>
                      <a:pt x="550" y="345"/>
                    </a:lnTo>
                    <a:lnTo>
                      <a:pt x="545" y="342"/>
                    </a:lnTo>
                    <a:lnTo>
                      <a:pt x="540" y="338"/>
                    </a:lnTo>
                    <a:lnTo>
                      <a:pt x="535" y="335"/>
                    </a:lnTo>
                    <a:lnTo>
                      <a:pt x="529" y="332"/>
                    </a:lnTo>
                    <a:lnTo>
                      <a:pt x="523" y="328"/>
                    </a:lnTo>
                    <a:lnTo>
                      <a:pt x="517" y="325"/>
                    </a:lnTo>
                    <a:lnTo>
                      <a:pt x="511" y="322"/>
                    </a:lnTo>
                    <a:lnTo>
                      <a:pt x="505" y="319"/>
                    </a:lnTo>
                    <a:lnTo>
                      <a:pt x="499" y="316"/>
                    </a:lnTo>
                    <a:lnTo>
                      <a:pt x="492" y="314"/>
                    </a:lnTo>
                    <a:lnTo>
                      <a:pt x="486" y="311"/>
                    </a:lnTo>
                    <a:lnTo>
                      <a:pt x="479" y="309"/>
                    </a:lnTo>
                    <a:lnTo>
                      <a:pt x="472" y="308"/>
                    </a:lnTo>
                    <a:lnTo>
                      <a:pt x="466" y="306"/>
                    </a:lnTo>
                    <a:lnTo>
                      <a:pt x="459" y="304"/>
                    </a:lnTo>
                    <a:lnTo>
                      <a:pt x="452" y="303"/>
                    </a:lnTo>
                    <a:lnTo>
                      <a:pt x="445" y="302"/>
                    </a:lnTo>
                    <a:lnTo>
                      <a:pt x="438" y="302"/>
                    </a:lnTo>
                    <a:lnTo>
                      <a:pt x="430" y="301"/>
                    </a:lnTo>
                    <a:lnTo>
                      <a:pt x="423" y="301"/>
                    </a:lnTo>
                    <a:lnTo>
                      <a:pt x="416" y="300"/>
                    </a:lnTo>
                    <a:lnTo>
                      <a:pt x="408" y="301"/>
                    </a:lnTo>
                    <a:lnTo>
                      <a:pt x="401" y="301"/>
                    </a:lnTo>
                    <a:lnTo>
                      <a:pt x="393" y="301"/>
                    </a:lnTo>
                    <a:lnTo>
                      <a:pt x="386" y="302"/>
                    </a:lnTo>
                    <a:lnTo>
                      <a:pt x="379" y="303"/>
                    </a:lnTo>
                    <a:lnTo>
                      <a:pt x="372" y="304"/>
                    </a:lnTo>
                    <a:lnTo>
                      <a:pt x="366" y="305"/>
                    </a:lnTo>
                    <a:lnTo>
                      <a:pt x="359" y="306"/>
                    </a:lnTo>
                    <a:lnTo>
                      <a:pt x="353" y="307"/>
                    </a:lnTo>
                    <a:lnTo>
                      <a:pt x="347" y="309"/>
                    </a:lnTo>
                    <a:lnTo>
                      <a:pt x="341" y="311"/>
                    </a:lnTo>
                    <a:lnTo>
                      <a:pt x="335" y="313"/>
                    </a:lnTo>
                    <a:lnTo>
                      <a:pt x="330" y="315"/>
                    </a:lnTo>
                    <a:lnTo>
                      <a:pt x="324" y="317"/>
                    </a:lnTo>
                    <a:lnTo>
                      <a:pt x="319" y="320"/>
                    </a:lnTo>
                    <a:lnTo>
                      <a:pt x="314" y="322"/>
                    </a:lnTo>
                    <a:lnTo>
                      <a:pt x="309" y="325"/>
                    </a:lnTo>
                    <a:lnTo>
                      <a:pt x="304" y="328"/>
                    </a:lnTo>
                    <a:lnTo>
                      <a:pt x="300" y="330"/>
                    </a:lnTo>
                    <a:lnTo>
                      <a:pt x="296" y="333"/>
                    </a:lnTo>
                    <a:lnTo>
                      <a:pt x="292" y="335"/>
                    </a:lnTo>
                    <a:lnTo>
                      <a:pt x="289" y="337"/>
                    </a:lnTo>
                    <a:lnTo>
                      <a:pt x="286" y="339"/>
                    </a:lnTo>
                    <a:lnTo>
                      <a:pt x="283" y="341"/>
                    </a:lnTo>
                    <a:lnTo>
                      <a:pt x="280" y="342"/>
                    </a:lnTo>
                    <a:lnTo>
                      <a:pt x="278" y="344"/>
                    </a:lnTo>
                    <a:lnTo>
                      <a:pt x="276" y="345"/>
                    </a:lnTo>
                    <a:lnTo>
                      <a:pt x="275" y="346"/>
                    </a:lnTo>
                    <a:lnTo>
                      <a:pt x="273" y="346"/>
                    </a:lnTo>
                    <a:lnTo>
                      <a:pt x="272" y="347"/>
                    </a:lnTo>
                    <a:lnTo>
                      <a:pt x="271" y="348"/>
                    </a:lnTo>
                    <a:lnTo>
                      <a:pt x="270" y="347"/>
                    </a:lnTo>
                    <a:lnTo>
                      <a:pt x="269" y="345"/>
                    </a:lnTo>
                    <a:lnTo>
                      <a:pt x="268" y="343"/>
                    </a:lnTo>
                    <a:lnTo>
                      <a:pt x="267" y="341"/>
                    </a:lnTo>
                    <a:lnTo>
                      <a:pt x="265" y="337"/>
                    </a:lnTo>
                    <a:lnTo>
                      <a:pt x="262" y="334"/>
                    </a:lnTo>
                    <a:lnTo>
                      <a:pt x="260" y="329"/>
                    </a:lnTo>
                    <a:lnTo>
                      <a:pt x="257" y="324"/>
                    </a:lnTo>
                    <a:lnTo>
                      <a:pt x="254" y="319"/>
                    </a:lnTo>
                    <a:lnTo>
                      <a:pt x="250" y="312"/>
                    </a:lnTo>
                    <a:lnTo>
                      <a:pt x="246" y="306"/>
                    </a:lnTo>
                    <a:lnTo>
                      <a:pt x="242" y="298"/>
                    </a:lnTo>
                    <a:lnTo>
                      <a:pt x="237" y="291"/>
                    </a:lnTo>
                    <a:lnTo>
                      <a:pt x="233" y="282"/>
                    </a:lnTo>
                    <a:lnTo>
                      <a:pt x="227" y="273"/>
                    </a:lnTo>
                    <a:lnTo>
                      <a:pt x="222" y="264"/>
                    </a:lnTo>
                    <a:lnTo>
                      <a:pt x="217" y="255"/>
                    </a:lnTo>
                    <a:lnTo>
                      <a:pt x="212" y="248"/>
                    </a:lnTo>
                    <a:lnTo>
                      <a:pt x="208" y="240"/>
                    </a:lnTo>
                    <a:lnTo>
                      <a:pt x="204" y="233"/>
                    </a:lnTo>
                    <a:lnTo>
                      <a:pt x="201" y="227"/>
                    </a:lnTo>
                    <a:lnTo>
                      <a:pt x="198" y="222"/>
                    </a:lnTo>
                    <a:lnTo>
                      <a:pt x="195" y="217"/>
                    </a:lnTo>
                    <a:lnTo>
                      <a:pt x="192" y="212"/>
                    </a:lnTo>
                    <a:lnTo>
                      <a:pt x="190" y="209"/>
                    </a:lnTo>
                    <a:lnTo>
                      <a:pt x="188" y="205"/>
                    </a:lnTo>
                    <a:lnTo>
                      <a:pt x="186" y="203"/>
                    </a:lnTo>
                    <a:lnTo>
                      <a:pt x="185" y="201"/>
                    </a:lnTo>
                    <a:lnTo>
                      <a:pt x="184" y="199"/>
                    </a:lnTo>
                    <a:lnTo>
                      <a:pt x="184" y="198"/>
                    </a:lnTo>
                    <a:lnTo>
                      <a:pt x="183" y="198"/>
                    </a:lnTo>
                    <a:lnTo>
                      <a:pt x="182" y="198"/>
                    </a:lnTo>
                    <a:lnTo>
                      <a:pt x="181" y="198"/>
                    </a:lnTo>
                    <a:lnTo>
                      <a:pt x="178" y="198"/>
                    </a:lnTo>
                    <a:lnTo>
                      <a:pt x="175" y="198"/>
                    </a:lnTo>
                    <a:lnTo>
                      <a:pt x="171" y="198"/>
                    </a:lnTo>
                    <a:lnTo>
                      <a:pt x="166" y="198"/>
                    </a:lnTo>
                    <a:lnTo>
                      <a:pt x="161" y="198"/>
                    </a:lnTo>
                    <a:lnTo>
                      <a:pt x="155" y="198"/>
                    </a:lnTo>
                    <a:lnTo>
                      <a:pt x="148" y="198"/>
                    </a:lnTo>
                    <a:lnTo>
                      <a:pt x="140" y="198"/>
                    </a:lnTo>
                    <a:lnTo>
                      <a:pt x="132" y="198"/>
                    </a:lnTo>
                    <a:lnTo>
                      <a:pt x="123" y="198"/>
                    </a:lnTo>
                    <a:lnTo>
                      <a:pt x="114" y="198"/>
                    </a:lnTo>
                    <a:lnTo>
                      <a:pt x="103" y="198"/>
                    </a:lnTo>
                    <a:lnTo>
                      <a:pt x="92" y="198"/>
                    </a:lnTo>
                    <a:lnTo>
                      <a:pt x="81" y="198"/>
                    </a:lnTo>
                    <a:lnTo>
                      <a:pt x="71" y="198"/>
                    </a:lnTo>
                    <a:lnTo>
                      <a:pt x="61" y="198"/>
                    </a:lnTo>
                    <a:lnTo>
                      <a:pt x="52" y="198"/>
                    </a:lnTo>
                    <a:lnTo>
                      <a:pt x="44" y="198"/>
                    </a:lnTo>
                    <a:lnTo>
                      <a:pt x="36" y="198"/>
                    </a:lnTo>
                    <a:lnTo>
                      <a:pt x="29" y="198"/>
                    </a:lnTo>
                    <a:lnTo>
                      <a:pt x="23" y="198"/>
                    </a:lnTo>
                    <a:lnTo>
                      <a:pt x="18" y="198"/>
                    </a:lnTo>
                    <a:lnTo>
                      <a:pt x="13" y="198"/>
                    </a:lnTo>
                    <a:lnTo>
                      <a:pt x="9" y="198"/>
                    </a:lnTo>
                    <a:lnTo>
                      <a:pt x="6" y="198"/>
                    </a:lnTo>
                    <a:lnTo>
                      <a:pt x="4" y="198"/>
                    </a:lnTo>
                    <a:lnTo>
                      <a:pt x="2" y="198"/>
                    </a:lnTo>
                    <a:lnTo>
                      <a:pt x="1" y="198"/>
                    </a:lnTo>
                    <a:lnTo>
                      <a:pt x="0" y="198"/>
                    </a:lnTo>
                    <a:lnTo>
                      <a:pt x="1" y="197"/>
                    </a:lnTo>
                    <a:lnTo>
                      <a:pt x="2" y="196"/>
                    </a:lnTo>
                    <a:lnTo>
                      <a:pt x="4" y="194"/>
                    </a:lnTo>
                    <a:lnTo>
                      <a:pt x="5" y="193"/>
                    </a:lnTo>
                    <a:lnTo>
                      <a:pt x="7" y="191"/>
                    </a:lnTo>
                    <a:lnTo>
                      <a:pt x="9" y="189"/>
                    </a:lnTo>
                    <a:lnTo>
                      <a:pt x="11" y="186"/>
                    </a:lnTo>
                    <a:lnTo>
                      <a:pt x="13" y="183"/>
                    </a:lnTo>
                    <a:lnTo>
                      <a:pt x="16" y="180"/>
                    </a:lnTo>
                    <a:lnTo>
                      <a:pt x="19" y="177"/>
                    </a:lnTo>
                    <a:lnTo>
                      <a:pt x="22" y="173"/>
                    </a:lnTo>
                    <a:lnTo>
                      <a:pt x="25" y="169"/>
                    </a:lnTo>
                    <a:lnTo>
                      <a:pt x="29" y="165"/>
                    </a:lnTo>
                    <a:lnTo>
                      <a:pt x="33" y="160"/>
                    </a:lnTo>
                    <a:lnTo>
                      <a:pt x="37" y="155"/>
                    </a:lnTo>
                    <a:lnTo>
                      <a:pt x="42" y="150"/>
                    </a:lnTo>
                    <a:lnTo>
                      <a:pt x="47" y="145"/>
                    </a:lnTo>
                    <a:lnTo>
                      <a:pt x="52" y="140"/>
                    </a:lnTo>
                    <a:lnTo>
                      <a:pt x="58" y="135"/>
                    </a:lnTo>
                    <a:lnTo>
                      <a:pt x="64" y="130"/>
                    </a:lnTo>
                    <a:lnTo>
                      <a:pt x="70" y="125"/>
                    </a:lnTo>
                    <a:lnTo>
                      <a:pt x="77" y="120"/>
                    </a:lnTo>
                    <a:lnTo>
                      <a:pt x="84" y="114"/>
                    </a:lnTo>
                    <a:lnTo>
                      <a:pt x="91" y="109"/>
                    </a:lnTo>
                    <a:lnTo>
                      <a:pt x="99" y="103"/>
                    </a:lnTo>
                    <a:lnTo>
                      <a:pt x="107" y="98"/>
                    </a:lnTo>
                    <a:lnTo>
                      <a:pt x="116" y="92"/>
                    </a:lnTo>
                    <a:lnTo>
                      <a:pt x="125" y="86"/>
                    </a:lnTo>
                    <a:lnTo>
                      <a:pt x="134" y="80"/>
                    </a:lnTo>
                    <a:lnTo>
                      <a:pt x="143" y="74"/>
                    </a:lnTo>
                    <a:lnTo>
                      <a:pt x="153" y="68"/>
                    </a:lnTo>
                    <a:lnTo>
                      <a:pt x="163" y="63"/>
                    </a:lnTo>
                    <a:lnTo>
                      <a:pt x="173" y="57"/>
                    </a:lnTo>
                    <a:lnTo>
                      <a:pt x="184" y="52"/>
                    </a:lnTo>
                    <a:lnTo>
                      <a:pt x="194" y="47"/>
                    </a:lnTo>
                    <a:lnTo>
                      <a:pt x="205" y="42"/>
                    </a:lnTo>
                    <a:lnTo>
                      <a:pt x="216" y="38"/>
                    </a:lnTo>
                    <a:lnTo>
                      <a:pt x="227" y="34"/>
                    </a:lnTo>
                    <a:lnTo>
                      <a:pt x="238" y="30"/>
                    </a:lnTo>
                    <a:lnTo>
                      <a:pt x="250" y="26"/>
                    </a:lnTo>
                    <a:lnTo>
                      <a:pt x="261" y="22"/>
                    </a:lnTo>
                    <a:lnTo>
                      <a:pt x="273" y="19"/>
                    </a:lnTo>
                    <a:lnTo>
                      <a:pt x="285" y="16"/>
                    </a:lnTo>
                    <a:lnTo>
                      <a:pt x="297" y="13"/>
                    </a:lnTo>
                    <a:lnTo>
                      <a:pt x="310" y="10"/>
                    </a:lnTo>
                    <a:lnTo>
                      <a:pt x="322" y="8"/>
                    </a:lnTo>
                    <a:lnTo>
                      <a:pt x="335" y="5"/>
                    </a:lnTo>
                    <a:lnTo>
                      <a:pt x="347" y="4"/>
                    </a:lnTo>
                    <a:lnTo>
                      <a:pt x="360" y="2"/>
                    </a:lnTo>
                    <a:lnTo>
                      <a:pt x="373" y="1"/>
                    </a:lnTo>
                    <a:lnTo>
                      <a:pt x="386" y="0"/>
                    </a:lnTo>
                    <a:lnTo>
                      <a:pt x="399" y="0"/>
                    </a:lnTo>
                    <a:lnTo>
                      <a:pt x="411" y="0"/>
                    </a:lnTo>
                    <a:lnTo>
                      <a:pt x="424" y="0"/>
                    </a:lnTo>
                    <a:lnTo>
                      <a:pt x="437" y="0"/>
                    </a:lnTo>
                    <a:lnTo>
                      <a:pt x="450" y="1"/>
                    </a:lnTo>
                    <a:lnTo>
                      <a:pt x="463" y="3"/>
                    </a:lnTo>
                    <a:lnTo>
                      <a:pt x="477" y="4"/>
                    </a:lnTo>
                    <a:lnTo>
                      <a:pt x="490" y="6"/>
                    </a:lnTo>
                    <a:lnTo>
                      <a:pt x="503" y="8"/>
                    </a:lnTo>
                    <a:lnTo>
                      <a:pt x="516" y="11"/>
                    </a:lnTo>
                    <a:lnTo>
                      <a:pt x="529" y="14"/>
                    </a:lnTo>
                    <a:lnTo>
                      <a:pt x="542" y="17"/>
                    </a:lnTo>
                    <a:lnTo>
                      <a:pt x="555" y="21"/>
                    </a:lnTo>
                    <a:lnTo>
                      <a:pt x="568" y="24"/>
                    </a:lnTo>
                    <a:lnTo>
                      <a:pt x="581" y="28"/>
                    </a:lnTo>
                    <a:lnTo>
                      <a:pt x="593" y="33"/>
                    </a:lnTo>
                    <a:lnTo>
                      <a:pt x="605" y="37"/>
                    </a:lnTo>
                    <a:lnTo>
                      <a:pt x="617" y="42"/>
                    </a:lnTo>
                    <a:lnTo>
                      <a:pt x="629" y="47"/>
                    </a:lnTo>
                    <a:lnTo>
                      <a:pt x="640" y="52"/>
                    </a:lnTo>
                    <a:lnTo>
                      <a:pt x="651" y="57"/>
                    </a:lnTo>
                    <a:lnTo>
                      <a:pt x="662" y="63"/>
                    </a:lnTo>
                    <a:lnTo>
                      <a:pt x="673" y="69"/>
                    </a:lnTo>
                    <a:lnTo>
                      <a:pt x="684" y="75"/>
                    </a:lnTo>
                    <a:lnTo>
                      <a:pt x="694" y="81"/>
                    </a:lnTo>
                    <a:lnTo>
                      <a:pt x="704" y="88"/>
                    </a:lnTo>
                    <a:lnTo>
                      <a:pt x="714" y="95"/>
                    </a:lnTo>
                    <a:lnTo>
                      <a:pt x="724" y="102"/>
                    </a:lnTo>
                    <a:lnTo>
                      <a:pt x="733" y="109"/>
                    </a:lnTo>
                    <a:lnTo>
                      <a:pt x="742" y="116"/>
                    </a:lnTo>
                    <a:lnTo>
                      <a:pt x="751" y="123"/>
                    </a:lnTo>
                    <a:lnTo>
                      <a:pt x="760" y="130"/>
                    </a:lnTo>
                    <a:lnTo>
                      <a:pt x="768" y="137"/>
                    </a:lnTo>
                    <a:lnTo>
                      <a:pt x="776" y="145"/>
                    </a:lnTo>
                    <a:lnTo>
                      <a:pt x="783" y="152"/>
                    </a:lnTo>
                    <a:lnTo>
                      <a:pt x="791" y="159"/>
                    </a:lnTo>
                    <a:lnTo>
                      <a:pt x="797" y="166"/>
                    </a:lnTo>
                    <a:lnTo>
                      <a:pt x="804" y="173"/>
                    </a:lnTo>
                    <a:lnTo>
                      <a:pt x="811" y="180"/>
                    </a:lnTo>
                    <a:lnTo>
                      <a:pt x="817" y="188"/>
                    </a:lnTo>
                    <a:lnTo>
                      <a:pt x="822" y="195"/>
                    </a:lnTo>
                    <a:lnTo>
                      <a:pt x="828" y="202"/>
                    </a:lnTo>
                    <a:lnTo>
                      <a:pt x="833" y="209"/>
                    </a:lnTo>
                    <a:lnTo>
                      <a:pt x="838" y="217"/>
                    </a:lnTo>
                    <a:lnTo>
                      <a:pt x="842" y="223"/>
                    </a:lnTo>
                    <a:lnTo>
                      <a:pt x="846" y="229"/>
                    </a:lnTo>
                    <a:lnTo>
                      <a:pt x="850" y="235"/>
                    </a:lnTo>
                    <a:lnTo>
                      <a:pt x="854" y="240"/>
                    </a:lnTo>
                    <a:lnTo>
                      <a:pt x="857" y="245"/>
                    </a:lnTo>
                    <a:lnTo>
                      <a:pt x="860" y="249"/>
                    </a:lnTo>
                    <a:lnTo>
                      <a:pt x="863" y="253"/>
                    </a:lnTo>
                    <a:lnTo>
                      <a:pt x="865" y="257"/>
                    </a:lnTo>
                    <a:lnTo>
                      <a:pt x="867" y="260"/>
                    </a:lnTo>
                    <a:lnTo>
                      <a:pt x="869" y="262"/>
                    </a:lnTo>
                    <a:lnTo>
                      <a:pt x="870" y="264"/>
                    </a:lnTo>
                    <a:lnTo>
                      <a:pt x="871" y="266"/>
                    </a:lnTo>
                    <a:lnTo>
                      <a:pt x="872" y="267"/>
                    </a:lnTo>
                    <a:lnTo>
                      <a:pt x="873" y="268"/>
                    </a:lnTo>
                    <a:lnTo>
                      <a:pt x="874" y="267"/>
                    </a:lnTo>
                    <a:lnTo>
                      <a:pt x="875" y="267"/>
                    </a:lnTo>
                    <a:lnTo>
                      <a:pt x="876" y="266"/>
                    </a:lnTo>
                    <a:lnTo>
                      <a:pt x="877" y="265"/>
                    </a:lnTo>
                    <a:lnTo>
                      <a:pt x="878" y="264"/>
                    </a:lnTo>
                    <a:lnTo>
                      <a:pt x="880" y="263"/>
                    </a:lnTo>
                    <a:lnTo>
                      <a:pt x="882" y="262"/>
                    </a:lnTo>
                    <a:lnTo>
                      <a:pt x="884" y="261"/>
                    </a:lnTo>
                    <a:lnTo>
                      <a:pt x="886" y="260"/>
                    </a:lnTo>
                    <a:lnTo>
                      <a:pt x="889" y="258"/>
                    </a:lnTo>
                    <a:lnTo>
                      <a:pt x="892" y="256"/>
                    </a:lnTo>
                    <a:lnTo>
                      <a:pt x="895" y="255"/>
                    </a:lnTo>
                    <a:lnTo>
                      <a:pt x="898" y="253"/>
                    </a:lnTo>
                    <a:lnTo>
                      <a:pt x="901" y="251"/>
                    </a:lnTo>
                    <a:lnTo>
                      <a:pt x="905" y="249"/>
                    </a:lnTo>
                    <a:lnTo>
                      <a:pt x="908" y="247"/>
                    </a:lnTo>
                    <a:lnTo>
                      <a:pt x="911" y="245"/>
                    </a:lnTo>
                    <a:lnTo>
                      <a:pt x="914" y="243"/>
                    </a:lnTo>
                    <a:lnTo>
                      <a:pt x="916" y="242"/>
                    </a:lnTo>
                    <a:lnTo>
                      <a:pt x="919" y="240"/>
                    </a:lnTo>
                    <a:lnTo>
                      <a:pt x="921" y="239"/>
                    </a:lnTo>
                    <a:lnTo>
                      <a:pt x="923" y="238"/>
                    </a:lnTo>
                    <a:lnTo>
                      <a:pt x="924" y="237"/>
                    </a:lnTo>
                    <a:lnTo>
                      <a:pt x="926" y="236"/>
                    </a:lnTo>
                    <a:lnTo>
                      <a:pt x="927" y="235"/>
                    </a:lnTo>
                    <a:lnTo>
                      <a:pt x="928" y="235"/>
                    </a:lnTo>
                    <a:lnTo>
                      <a:pt x="929" y="234"/>
                    </a:lnTo>
                    <a:lnTo>
                      <a:pt x="930" y="234"/>
                    </a:lnTo>
                    <a:lnTo>
                      <a:pt x="930" y="233"/>
                    </a:lnTo>
                    <a:lnTo>
                      <a:pt x="930" y="234"/>
                    </a:lnTo>
                    <a:lnTo>
                      <a:pt x="929" y="235"/>
                    </a:lnTo>
                    <a:lnTo>
                      <a:pt x="928" y="237"/>
                    </a:lnTo>
                    <a:lnTo>
                      <a:pt x="926" y="240"/>
                    </a:lnTo>
                    <a:lnTo>
                      <a:pt x="924" y="244"/>
                    </a:lnTo>
                    <a:lnTo>
                      <a:pt x="921" y="249"/>
                    </a:lnTo>
                    <a:lnTo>
                      <a:pt x="918" y="255"/>
                    </a:lnTo>
                    <a:lnTo>
                      <a:pt x="914" y="261"/>
                    </a:lnTo>
                    <a:lnTo>
                      <a:pt x="910" y="269"/>
                    </a:lnTo>
                    <a:lnTo>
                      <a:pt x="905" y="277"/>
                    </a:lnTo>
                    <a:lnTo>
                      <a:pt x="900" y="286"/>
                    </a:lnTo>
                    <a:lnTo>
                      <a:pt x="894" y="296"/>
                    </a:lnTo>
                    <a:lnTo>
                      <a:pt x="888" y="307"/>
                    </a:lnTo>
                    <a:lnTo>
                      <a:pt x="881" y="319"/>
                    </a:lnTo>
                    <a:lnTo>
                      <a:pt x="874" y="331"/>
                    </a:lnTo>
                    <a:lnTo>
                      <a:pt x="867" y="345"/>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p>
            </p:txBody>
          </p:sp>
          <p:sp>
            <p:nvSpPr>
              <p:cNvPr id="102" name="Freeform 13"/>
              <p:cNvSpPr>
                <a:spLocks noChangeAspect="1"/>
              </p:cNvSpPr>
              <p:nvPr/>
            </p:nvSpPr>
            <p:spPr bwMode="auto">
              <a:xfrm>
                <a:off x="1707118" y="4582500"/>
                <a:ext cx="699294" cy="821531"/>
              </a:xfrm>
              <a:custGeom>
                <a:avLst/>
                <a:gdLst/>
                <a:ahLst/>
                <a:cxnLst>
                  <a:cxn ang="0">
                    <a:pos x="120" y="363"/>
                  </a:cxn>
                  <a:cxn ang="0">
                    <a:pos x="86" y="421"/>
                  </a:cxn>
                  <a:cxn ang="0">
                    <a:pos x="36" y="509"/>
                  </a:cxn>
                  <a:cxn ang="0">
                    <a:pos x="7" y="561"/>
                  </a:cxn>
                  <a:cxn ang="0">
                    <a:pos x="1" y="574"/>
                  </a:cxn>
                  <a:cxn ang="0">
                    <a:pos x="21" y="608"/>
                  </a:cxn>
                  <a:cxn ang="0">
                    <a:pos x="64" y="684"/>
                  </a:cxn>
                  <a:cxn ang="0">
                    <a:pos x="108" y="761"/>
                  </a:cxn>
                  <a:cxn ang="0">
                    <a:pos x="128" y="795"/>
                  </a:cxn>
                  <a:cxn ang="0">
                    <a:pos x="129" y="793"/>
                  </a:cxn>
                  <a:cxn ang="0">
                    <a:pos x="129" y="777"/>
                  </a:cxn>
                  <a:cxn ang="0">
                    <a:pos x="129" y="749"/>
                  </a:cxn>
                  <a:cxn ang="0">
                    <a:pos x="129" y="731"/>
                  </a:cxn>
                  <a:cxn ang="0">
                    <a:pos x="129" y="726"/>
                  </a:cxn>
                  <a:cxn ang="0">
                    <a:pos x="141" y="725"/>
                  </a:cxn>
                  <a:cxn ang="0">
                    <a:pos x="172" y="724"/>
                  </a:cxn>
                  <a:cxn ang="0">
                    <a:pos x="222" y="718"/>
                  </a:cxn>
                  <a:cxn ang="0">
                    <a:pos x="288" y="700"/>
                  </a:cxn>
                  <a:cxn ang="0">
                    <a:pos x="368" y="669"/>
                  </a:cxn>
                  <a:cxn ang="0">
                    <a:pos x="446" y="620"/>
                  </a:cxn>
                  <a:cxn ang="0">
                    <a:pos x="519" y="554"/>
                  </a:cxn>
                  <a:cxn ang="0">
                    <a:pos x="579" y="476"/>
                  </a:cxn>
                  <a:cxn ang="0">
                    <a:pos x="622" y="387"/>
                  </a:cxn>
                  <a:cxn ang="0">
                    <a:pos x="648" y="298"/>
                  </a:cxn>
                  <a:cxn ang="0">
                    <a:pos x="659" y="216"/>
                  </a:cxn>
                  <a:cxn ang="0">
                    <a:pos x="656" y="143"/>
                  </a:cxn>
                  <a:cxn ang="0">
                    <a:pos x="648" y="82"/>
                  </a:cxn>
                  <a:cxn ang="0">
                    <a:pos x="634" y="35"/>
                  </a:cxn>
                  <a:cxn ang="0">
                    <a:pos x="626" y="8"/>
                  </a:cxn>
                  <a:cxn ang="0">
                    <a:pos x="623" y="1"/>
                  </a:cxn>
                  <a:cxn ang="0">
                    <a:pos x="612" y="19"/>
                  </a:cxn>
                  <a:cxn ang="0">
                    <a:pos x="585" y="66"/>
                  </a:cxn>
                  <a:cxn ang="0">
                    <a:pos x="553" y="121"/>
                  </a:cxn>
                  <a:cxn ang="0">
                    <a:pos x="538" y="148"/>
                  </a:cxn>
                  <a:cxn ang="0">
                    <a:pos x="531" y="150"/>
                  </a:cxn>
                  <a:cxn ang="0">
                    <a:pos x="494" y="150"/>
                  </a:cxn>
                  <a:cxn ang="0">
                    <a:pos x="426" y="150"/>
                  </a:cxn>
                  <a:cxn ang="0">
                    <a:pos x="375" y="150"/>
                  </a:cxn>
                  <a:cxn ang="0">
                    <a:pos x="358" y="150"/>
                  </a:cxn>
                  <a:cxn ang="0">
                    <a:pos x="359" y="157"/>
                  </a:cxn>
                  <a:cxn ang="0">
                    <a:pos x="360" y="176"/>
                  </a:cxn>
                  <a:cxn ang="0">
                    <a:pos x="361" y="206"/>
                  </a:cxn>
                  <a:cxn ang="0">
                    <a:pos x="355" y="243"/>
                  </a:cxn>
                  <a:cxn ang="0">
                    <a:pos x="342" y="285"/>
                  </a:cxn>
                  <a:cxn ang="0">
                    <a:pos x="322" y="323"/>
                  </a:cxn>
                  <a:cxn ang="0">
                    <a:pos x="296" y="356"/>
                  </a:cxn>
                  <a:cxn ang="0">
                    <a:pos x="266" y="382"/>
                  </a:cxn>
                  <a:cxn ang="0">
                    <a:pos x="232" y="402"/>
                  </a:cxn>
                  <a:cxn ang="0">
                    <a:pos x="198" y="415"/>
                  </a:cxn>
                  <a:cxn ang="0">
                    <a:pos x="169" y="423"/>
                  </a:cxn>
                  <a:cxn ang="0">
                    <a:pos x="145" y="425"/>
                  </a:cxn>
                  <a:cxn ang="0">
                    <a:pos x="132" y="426"/>
                  </a:cxn>
                  <a:cxn ang="0">
                    <a:pos x="129" y="426"/>
                  </a:cxn>
                  <a:cxn ang="0">
                    <a:pos x="129" y="414"/>
                  </a:cxn>
                  <a:cxn ang="0">
                    <a:pos x="129" y="387"/>
                  </a:cxn>
                  <a:cxn ang="0">
                    <a:pos x="129" y="360"/>
                  </a:cxn>
                  <a:cxn ang="0">
                    <a:pos x="129" y="348"/>
                  </a:cxn>
                </a:cxnLst>
                <a:rect l="0" t="0" r="r" b="b"/>
                <a:pathLst>
                  <a:path w="660" h="798">
                    <a:moveTo>
                      <a:pt x="129" y="347"/>
                    </a:moveTo>
                    <a:lnTo>
                      <a:pt x="128" y="348"/>
                    </a:lnTo>
                    <a:lnTo>
                      <a:pt x="128" y="349"/>
                    </a:lnTo>
                    <a:lnTo>
                      <a:pt x="126" y="351"/>
                    </a:lnTo>
                    <a:lnTo>
                      <a:pt x="125" y="354"/>
                    </a:lnTo>
                    <a:lnTo>
                      <a:pt x="122" y="358"/>
                    </a:lnTo>
                    <a:lnTo>
                      <a:pt x="120" y="363"/>
                    </a:lnTo>
                    <a:lnTo>
                      <a:pt x="116" y="369"/>
                    </a:lnTo>
                    <a:lnTo>
                      <a:pt x="113" y="375"/>
                    </a:lnTo>
                    <a:lnTo>
                      <a:pt x="108" y="383"/>
                    </a:lnTo>
                    <a:lnTo>
                      <a:pt x="104" y="391"/>
                    </a:lnTo>
                    <a:lnTo>
                      <a:pt x="98" y="400"/>
                    </a:lnTo>
                    <a:lnTo>
                      <a:pt x="93" y="410"/>
                    </a:lnTo>
                    <a:lnTo>
                      <a:pt x="86" y="421"/>
                    </a:lnTo>
                    <a:lnTo>
                      <a:pt x="80" y="433"/>
                    </a:lnTo>
                    <a:lnTo>
                      <a:pt x="72" y="446"/>
                    </a:lnTo>
                    <a:lnTo>
                      <a:pt x="64" y="460"/>
                    </a:lnTo>
                    <a:lnTo>
                      <a:pt x="57" y="473"/>
                    </a:lnTo>
                    <a:lnTo>
                      <a:pt x="49" y="486"/>
                    </a:lnTo>
                    <a:lnTo>
                      <a:pt x="43" y="498"/>
                    </a:lnTo>
                    <a:lnTo>
                      <a:pt x="36" y="509"/>
                    </a:lnTo>
                    <a:lnTo>
                      <a:pt x="31" y="519"/>
                    </a:lnTo>
                    <a:lnTo>
                      <a:pt x="25" y="528"/>
                    </a:lnTo>
                    <a:lnTo>
                      <a:pt x="21" y="536"/>
                    </a:lnTo>
                    <a:lnTo>
                      <a:pt x="16" y="544"/>
                    </a:lnTo>
                    <a:lnTo>
                      <a:pt x="13" y="550"/>
                    </a:lnTo>
                    <a:lnTo>
                      <a:pt x="9" y="556"/>
                    </a:lnTo>
                    <a:lnTo>
                      <a:pt x="7" y="561"/>
                    </a:lnTo>
                    <a:lnTo>
                      <a:pt x="4" y="565"/>
                    </a:lnTo>
                    <a:lnTo>
                      <a:pt x="3" y="568"/>
                    </a:lnTo>
                    <a:lnTo>
                      <a:pt x="1" y="570"/>
                    </a:lnTo>
                    <a:lnTo>
                      <a:pt x="0" y="572"/>
                    </a:lnTo>
                    <a:lnTo>
                      <a:pt x="1" y="572"/>
                    </a:lnTo>
                    <a:lnTo>
                      <a:pt x="1" y="574"/>
                    </a:lnTo>
                    <a:lnTo>
                      <a:pt x="3" y="576"/>
                    </a:lnTo>
                    <a:lnTo>
                      <a:pt x="4" y="579"/>
                    </a:lnTo>
                    <a:lnTo>
                      <a:pt x="7" y="583"/>
                    </a:lnTo>
                    <a:lnTo>
                      <a:pt x="9" y="588"/>
                    </a:lnTo>
                    <a:lnTo>
                      <a:pt x="13" y="593"/>
                    </a:lnTo>
                    <a:lnTo>
                      <a:pt x="16" y="600"/>
                    </a:lnTo>
                    <a:lnTo>
                      <a:pt x="21" y="608"/>
                    </a:lnTo>
                    <a:lnTo>
                      <a:pt x="25" y="616"/>
                    </a:lnTo>
                    <a:lnTo>
                      <a:pt x="31" y="625"/>
                    </a:lnTo>
                    <a:lnTo>
                      <a:pt x="36" y="635"/>
                    </a:lnTo>
                    <a:lnTo>
                      <a:pt x="43" y="646"/>
                    </a:lnTo>
                    <a:lnTo>
                      <a:pt x="49" y="658"/>
                    </a:lnTo>
                    <a:lnTo>
                      <a:pt x="57" y="671"/>
                    </a:lnTo>
                    <a:lnTo>
                      <a:pt x="64" y="684"/>
                    </a:lnTo>
                    <a:lnTo>
                      <a:pt x="72" y="698"/>
                    </a:lnTo>
                    <a:lnTo>
                      <a:pt x="80" y="711"/>
                    </a:lnTo>
                    <a:lnTo>
                      <a:pt x="86" y="723"/>
                    </a:lnTo>
                    <a:lnTo>
                      <a:pt x="93" y="734"/>
                    </a:lnTo>
                    <a:lnTo>
                      <a:pt x="98" y="744"/>
                    </a:lnTo>
                    <a:lnTo>
                      <a:pt x="104" y="753"/>
                    </a:lnTo>
                    <a:lnTo>
                      <a:pt x="108" y="761"/>
                    </a:lnTo>
                    <a:lnTo>
                      <a:pt x="113" y="769"/>
                    </a:lnTo>
                    <a:lnTo>
                      <a:pt x="116" y="775"/>
                    </a:lnTo>
                    <a:lnTo>
                      <a:pt x="120" y="781"/>
                    </a:lnTo>
                    <a:lnTo>
                      <a:pt x="122" y="786"/>
                    </a:lnTo>
                    <a:lnTo>
                      <a:pt x="125" y="790"/>
                    </a:lnTo>
                    <a:lnTo>
                      <a:pt x="126" y="793"/>
                    </a:lnTo>
                    <a:lnTo>
                      <a:pt x="128" y="795"/>
                    </a:lnTo>
                    <a:lnTo>
                      <a:pt x="128" y="796"/>
                    </a:lnTo>
                    <a:lnTo>
                      <a:pt x="129" y="797"/>
                    </a:lnTo>
                    <a:lnTo>
                      <a:pt x="129" y="796"/>
                    </a:lnTo>
                    <a:lnTo>
                      <a:pt x="129" y="795"/>
                    </a:lnTo>
                    <a:lnTo>
                      <a:pt x="129" y="793"/>
                    </a:lnTo>
                    <a:lnTo>
                      <a:pt x="129" y="792"/>
                    </a:lnTo>
                    <a:lnTo>
                      <a:pt x="129" y="790"/>
                    </a:lnTo>
                    <a:lnTo>
                      <a:pt x="129" y="788"/>
                    </a:lnTo>
                    <a:lnTo>
                      <a:pt x="129" y="786"/>
                    </a:lnTo>
                    <a:lnTo>
                      <a:pt x="129" y="783"/>
                    </a:lnTo>
                    <a:lnTo>
                      <a:pt x="129" y="780"/>
                    </a:lnTo>
                    <a:lnTo>
                      <a:pt x="129" y="777"/>
                    </a:lnTo>
                    <a:lnTo>
                      <a:pt x="129" y="773"/>
                    </a:lnTo>
                    <a:lnTo>
                      <a:pt x="129" y="770"/>
                    </a:lnTo>
                    <a:lnTo>
                      <a:pt x="129" y="766"/>
                    </a:lnTo>
                    <a:lnTo>
                      <a:pt x="129" y="761"/>
                    </a:lnTo>
                    <a:lnTo>
                      <a:pt x="129" y="757"/>
                    </a:lnTo>
                    <a:lnTo>
                      <a:pt x="129" y="753"/>
                    </a:lnTo>
                    <a:lnTo>
                      <a:pt x="129" y="749"/>
                    </a:lnTo>
                    <a:lnTo>
                      <a:pt x="129" y="746"/>
                    </a:lnTo>
                    <a:lnTo>
                      <a:pt x="129" y="743"/>
                    </a:lnTo>
                    <a:lnTo>
                      <a:pt x="129" y="740"/>
                    </a:lnTo>
                    <a:lnTo>
                      <a:pt x="129" y="737"/>
                    </a:lnTo>
                    <a:lnTo>
                      <a:pt x="129" y="735"/>
                    </a:lnTo>
                    <a:lnTo>
                      <a:pt x="129" y="733"/>
                    </a:lnTo>
                    <a:lnTo>
                      <a:pt x="129" y="731"/>
                    </a:lnTo>
                    <a:lnTo>
                      <a:pt x="129" y="729"/>
                    </a:lnTo>
                    <a:lnTo>
                      <a:pt x="129" y="728"/>
                    </a:lnTo>
                    <a:lnTo>
                      <a:pt x="129" y="727"/>
                    </a:lnTo>
                    <a:lnTo>
                      <a:pt x="129" y="726"/>
                    </a:lnTo>
                    <a:lnTo>
                      <a:pt x="130" y="726"/>
                    </a:lnTo>
                    <a:lnTo>
                      <a:pt x="132" y="726"/>
                    </a:lnTo>
                    <a:lnTo>
                      <a:pt x="134" y="726"/>
                    </a:lnTo>
                    <a:lnTo>
                      <a:pt x="136" y="726"/>
                    </a:lnTo>
                    <a:lnTo>
                      <a:pt x="138" y="726"/>
                    </a:lnTo>
                    <a:lnTo>
                      <a:pt x="141" y="725"/>
                    </a:lnTo>
                    <a:lnTo>
                      <a:pt x="144" y="725"/>
                    </a:lnTo>
                    <a:lnTo>
                      <a:pt x="148" y="725"/>
                    </a:lnTo>
                    <a:lnTo>
                      <a:pt x="152" y="725"/>
                    </a:lnTo>
                    <a:lnTo>
                      <a:pt x="157" y="725"/>
                    </a:lnTo>
                    <a:lnTo>
                      <a:pt x="162" y="725"/>
                    </a:lnTo>
                    <a:lnTo>
                      <a:pt x="167" y="724"/>
                    </a:lnTo>
                    <a:lnTo>
                      <a:pt x="172" y="724"/>
                    </a:lnTo>
                    <a:lnTo>
                      <a:pt x="178" y="724"/>
                    </a:lnTo>
                    <a:lnTo>
                      <a:pt x="185" y="724"/>
                    </a:lnTo>
                    <a:lnTo>
                      <a:pt x="192" y="723"/>
                    </a:lnTo>
                    <a:lnTo>
                      <a:pt x="199" y="722"/>
                    </a:lnTo>
                    <a:lnTo>
                      <a:pt x="206" y="721"/>
                    </a:lnTo>
                    <a:lnTo>
                      <a:pt x="214" y="720"/>
                    </a:lnTo>
                    <a:lnTo>
                      <a:pt x="222" y="718"/>
                    </a:lnTo>
                    <a:lnTo>
                      <a:pt x="230" y="716"/>
                    </a:lnTo>
                    <a:lnTo>
                      <a:pt x="239" y="714"/>
                    </a:lnTo>
                    <a:lnTo>
                      <a:pt x="248" y="712"/>
                    </a:lnTo>
                    <a:lnTo>
                      <a:pt x="258" y="709"/>
                    </a:lnTo>
                    <a:lnTo>
                      <a:pt x="268" y="706"/>
                    </a:lnTo>
                    <a:lnTo>
                      <a:pt x="278" y="703"/>
                    </a:lnTo>
                    <a:lnTo>
                      <a:pt x="288" y="700"/>
                    </a:lnTo>
                    <a:lnTo>
                      <a:pt x="299" y="696"/>
                    </a:lnTo>
                    <a:lnTo>
                      <a:pt x="310" y="693"/>
                    </a:lnTo>
                    <a:lnTo>
                      <a:pt x="322" y="689"/>
                    </a:lnTo>
                    <a:lnTo>
                      <a:pt x="334" y="684"/>
                    </a:lnTo>
                    <a:lnTo>
                      <a:pt x="345" y="679"/>
                    </a:lnTo>
                    <a:lnTo>
                      <a:pt x="357" y="674"/>
                    </a:lnTo>
                    <a:lnTo>
                      <a:pt x="368" y="669"/>
                    </a:lnTo>
                    <a:lnTo>
                      <a:pt x="380" y="663"/>
                    </a:lnTo>
                    <a:lnTo>
                      <a:pt x="391" y="657"/>
                    </a:lnTo>
                    <a:lnTo>
                      <a:pt x="402" y="650"/>
                    </a:lnTo>
                    <a:lnTo>
                      <a:pt x="413" y="643"/>
                    </a:lnTo>
                    <a:lnTo>
                      <a:pt x="424" y="636"/>
                    </a:lnTo>
                    <a:lnTo>
                      <a:pt x="435" y="628"/>
                    </a:lnTo>
                    <a:lnTo>
                      <a:pt x="446" y="620"/>
                    </a:lnTo>
                    <a:lnTo>
                      <a:pt x="457" y="612"/>
                    </a:lnTo>
                    <a:lnTo>
                      <a:pt x="468" y="603"/>
                    </a:lnTo>
                    <a:lnTo>
                      <a:pt x="478" y="594"/>
                    </a:lnTo>
                    <a:lnTo>
                      <a:pt x="489" y="584"/>
                    </a:lnTo>
                    <a:lnTo>
                      <a:pt x="499" y="575"/>
                    </a:lnTo>
                    <a:lnTo>
                      <a:pt x="509" y="564"/>
                    </a:lnTo>
                    <a:lnTo>
                      <a:pt x="519" y="554"/>
                    </a:lnTo>
                    <a:lnTo>
                      <a:pt x="529" y="543"/>
                    </a:lnTo>
                    <a:lnTo>
                      <a:pt x="538" y="533"/>
                    </a:lnTo>
                    <a:lnTo>
                      <a:pt x="547" y="522"/>
                    </a:lnTo>
                    <a:lnTo>
                      <a:pt x="556" y="510"/>
                    </a:lnTo>
                    <a:lnTo>
                      <a:pt x="564" y="499"/>
                    </a:lnTo>
                    <a:lnTo>
                      <a:pt x="572" y="487"/>
                    </a:lnTo>
                    <a:lnTo>
                      <a:pt x="579" y="476"/>
                    </a:lnTo>
                    <a:lnTo>
                      <a:pt x="586" y="464"/>
                    </a:lnTo>
                    <a:lnTo>
                      <a:pt x="593" y="451"/>
                    </a:lnTo>
                    <a:lnTo>
                      <a:pt x="599" y="439"/>
                    </a:lnTo>
                    <a:lnTo>
                      <a:pt x="606" y="426"/>
                    </a:lnTo>
                    <a:lnTo>
                      <a:pt x="611" y="414"/>
                    </a:lnTo>
                    <a:lnTo>
                      <a:pt x="617" y="400"/>
                    </a:lnTo>
                    <a:lnTo>
                      <a:pt x="622" y="387"/>
                    </a:lnTo>
                    <a:lnTo>
                      <a:pt x="627" y="374"/>
                    </a:lnTo>
                    <a:lnTo>
                      <a:pt x="631" y="361"/>
                    </a:lnTo>
                    <a:lnTo>
                      <a:pt x="635" y="348"/>
                    </a:lnTo>
                    <a:lnTo>
                      <a:pt x="639" y="335"/>
                    </a:lnTo>
                    <a:lnTo>
                      <a:pt x="642" y="323"/>
                    </a:lnTo>
                    <a:lnTo>
                      <a:pt x="646" y="310"/>
                    </a:lnTo>
                    <a:lnTo>
                      <a:pt x="648" y="298"/>
                    </a:lnTo>
                    <a:lnTo>
                      <a:pt x="651" y="286"/>
                    </a:lnTo>
                    <a:lnTo>
                      <a:pt x="653" y="273"/>
                    </a:lnTo>
                    <a:lnTo>
                      <a:pt x="655" y="262"/>
                    </a:lnTo>
                    <a:lnTo>
                      <a:pt x="656" y="250"/>
                    </a:lnTo>
                    <a:lnTo>
                      <a:pt x="658" y="238"/>
                    </a:lnTo>
                    <a:lnTo>
                      <a:pt x="659" y="227"/>
                    </a:lnTo>
                    <a:lnTo>
                      <a:pt x="659" y="216"/>
                    </a:lnTo>
                    <a:lnTo>
                      <a:pt x="659" y="205"/>
                    </a:lnTo>
                    <a:lnTo>
                      <a:pt x="659" y="194"/>
                    </a:lnTo>
                    <a:lnTo>
                      <a:pt x="659" y="183"/>
                    </a:lnTo>
                    <a:lnTo>
                      <a:pt x="658" y="172"/>
                    </a:lnTo>
                    <a:lnTo>
                      <a:pt x="658" y="162"/>
                    </a:lnTo>
                    <a:lnTo>
                      <a:pt x="657" y="152"/>
                    </a:lnTo>
                    <a:lnTo>
                      <a:pt x="656" y="143"/>
                    </a:lnTo>
                    <a:lnTo>
                      <a:pt x="656" y="133"/>
                    </a:lnTo>
                    <a:lnTo>
                      <a:pt x="655" y="124"/>
                    </a:lnTo>
                    <a:lnTo>
                      <a:pt x="653" y="115"/>
                    </a:lnTo>
                    <a:lnTo>
                      <a:pt x="652" y="107"/>
                    </a:lnTo>
                    <a:lnTo>
                      <a:pt x="651" y="98"/>
                    </a:lnTo>
                    <a:lnTo>
                      <a:pt x="649" y="90"/>
                    </a:lnTo>
                    <a:lnTo>
                      <a:pt x="648" y="82"/>
                    </a:lnTo>
                    <a:lnTo>
                      <a:pt x="646" y="75"/>
                    </a:lnTo>
                    <a:lnTo>
                      <a:pt x="644" y="67"/>
                    </a:lnTo>
                    <a:lnTo>
                      <a:pt x="642" y="60"/>
                    </a:lnTo>
                    <a:lnTo>
                      <a:pt x="640" y="54"/>
                    </a:lnTo>
                    <a:lnTo>
                      <a:pt x="638" y="47"/>
                    </a:lnTo>
                    <a:lnTo>
                      <a:pt x="636" y="41"/>
                    </a:lnTo>
                    <a:lnTo>
                      <a:pt x="634" y="35"/>
                    </a:lnTo>
                    <a:lnTo>
                      <a:pt x="633" y="30"/>
                    </a:lnTo>
                    <a:lnTo>
                      <a:pt x="631" y="25"/>
                    </a:lnTo>
                    <a:lnTo>
                      <a:pt x="630" y="21"/>
                    </a:lnTo>
                    <a:lnTo>
                      <a:pt x="629" y="17"/>
                    </a:lnTo>
                    <a:lnTo>
                      <a:pt x="628" y="14"/>
                    </a:lnTo>
                    <a:lnTo>
                      <a:pt x="627" y="10"/>
                    </a:lnTo>
                    <a:lnTo>
                      <a:pt x="626" y="8"/>
                    </a:lnTo>
                    <a:lnTo>
                      <a:pt x="625" y="5"/>
                    </a:lnTo>
                    <a:lnTo>
                      <a:pt x="624" y="4"/>
                    </a:lnTo>
                    <a:lnTo>
                      <a:pt x="624" y="2"/>
                    </a:lnTo>
                    <a:lnTo>
                      <a:pt x="624" y="1"/>
                    </a:lnTo>
                    <a:lnTo>
                      <a:pt x="623" y="0"/>
                    </a:lnTo>
                    <a:lnTo>
                      <a:pt x="623" y="1"/>
                    </a:lnTo>
                    <a:lnTo>
                      <a:pt x="622" y="3"/>
                    </a:lnTo>
                    <a:lnTo>
                      <a:pt x="621" y="5"/>
                    </a:lnTo>
                    <a:lnTo>
                      <a:pt x="619" y="8"/>
                    </a:lnTo>
                    <a:lnTo>
                      <a:pt x="617" y="11"/>
                    </a:lnTo>
                    <a:lnTo>
                      <a:pt x="615" y="15"/>
                    </a:lnTo>
                    <a:lnTo>
                      <a:pt x="612" y="19"/>
                    </a:lnTo>
                    <a:lnTo>
                      <a:pt x="610" y="24"/>
                    </a:lnTo>
                    <a:lnTo>
                      <a:pt x="606" y="30"/>
                    </a:lnTo>
                    <a:lnTo>
                      <a:pt x="603" y="36"/>
                    </a:lnTo>
                    <a:lnTo>
                      <a:pt x="599" y="42"/>
                    </a:lnTo>
                    <a:lnTo>
                      <a:pt x="595" y="50"/>
                    </a:lnTo>
                    <a:lnTo>
                      <a:pt x="590" y="58"/>
                    </a:lnTo>
                    <a:lnTo>
                      <a:pt x="585" y="66"/>
                    </a:lnTo>
                    <a:lnTo>
                      <a:pt x="580" y="75"/>
                    </a:lnTo>
                    <a:lnTo>
                      <a:pt x="575" y="84"/>
                    </a:lnTo>
                    <a:lnTo>
                      <a:pt x="570" y="93"/>
                    </a:lnTo>
                    <a:lnTo>
                      <a:pt x="565" y="101"/>
                    </a:lnTo>
                    <a:lnTo>
                      <a:pt x="561" y="108"/>
                    </a:lnTo>
                    <a:lnTo>
                      <a:pt x="557" y="115"/>
                    </a:lnTo>
                    <a:lnTo>
                      <a:pt x="553" y="121"/>
                    </a:lnTo>
                    <a:lnTo>
                      <a:pt x="550" y="126"/>
                    </a:lnTo>
                    <a:lnTo>
                      <a:pt x="547" y="131"/>
                    </a:lnTo>
                    <a:lnTo>
                      <a:pt x="545" y="136"/>
                    </a:lnTo>
                    <a:lnTo>
                      <a:pt x="542" y="140"/>
                    </a:lnTo>
                    <a:lnTo>
                      <a:pt x="541" y="143"/>
                    </a:lnTo>
                    <a:lnTo>
                      <a:pt x="539" y="145"/>
                    </a:lnTo>
                    <a:lnTo>
                      <a:pt x="538" y="148"/>
                    </a:lnTo>
                    <a:lnTo>
                      <a:pt x="537" y="149"/>
                    </a:lnTo>
                    <a:lnTo>
                      <a:pt x="536" y="150"/>
                    </a:lnTo>
                    <a:lnTo>
                      <a:pt x="535" y="150"/>
                    </a:lnTo>
                    <a:lnTo>
                      <a:pt x="533" y="150"/>
                    </a:lnTo>
                    <a:lnTo>
                      <a:pt x="531" y="150"/>
                    </a:lnTo>
                    <a:lnTo>
                      <a:pt x="528" y="150"/>
                    </a:lnTo>
                    <a:lnTo>
                      <a:pt x="524" y="150"/>
                    </a:lnTo>
                    <a:lnTo>
                      <a:pt x="519" y="150"/>
                    </a:lnTo>
                    <a:lnTo>
                      <a:pt x="514" y="150"/>
                    </a:lnTo>
                    <a:lnTo>
                      <a:pt x="508" y="150"/>
                    </a:lnTo>
                    <a:lnTo>
                      <a:pt x="501" y="150"/>
                    </a:lnTo>
                    <a:lnTo>
                      <a:pt x="494" y="150"/>
                    </a:lnTo>
                    <a:lnTo>
                      <a:pt x="486" y="150"/>
                    </a:lnTo>
                    <a:lnTo>
                      <a:pt x="477" y="150"/>
                    </a:lnTo>
                    <a:lnTo>
                      <a:pt x="468" y="150"/>
                    </a:lnTo>
                    <a:lnTo>
                      <a:pt x="458" y="150"/>
                    </a:lnTo>
                    <a:lnTo>
                      <a:pt x="447" y="150"/>
                    </a:lnTo>
                    <a:lnTo>
                      <a:pt x="436" y="150"/>
                    </a:lnTo>
                    <a:lnTo>
                      <a:pt x="426" y="150"/>
                    </a:lnTo>
                    <a:lnTo>
                      <a:pt x="417" y="150"/>
                    </a:lnTo>
                    <a:lnTo>
                      <a:pt x="408" y="150"/>
                    </a:lnTo>
                    <a:lnTo>
                      <a:pt x="400" y="150"/>
                    </a:lnTo>
                    <a:lnTo>
                      <a:pt x="393" y="150"/>
                    </a:lnTo>
                    <a:lnTo>
                      <a:pt x="386" y="150"/>
                    </a:lnTo>
                    <a:lnTo>
                      <a:pt x="380" y="150"/>
                    </a:lnTo>
                    <a:lnTo>
                      <a:pt x="375" y="150"/>
                    </a:lnTo>
                    <a:lnTo>
                      <a:pt x="371" y="150"/>
                    </a:lnTo>
                    <a:lnTo>
                      <a:pt x="367" y="150"/>
                    </a:lnTo>
                    <a:lnTo>
                      <a:pt x="364" y="150"/>
                    </a:lnTo>
                    <a:lnTo>
                      <a:pt x="361" y="150"/>
                    </a:lnTo>
                    <a:lnTo>
                      <a:pt x="359" y="150"/>
                    </a:lnTo>
                    <a:lnTo>
                      <a:pt x="358" y="150"/>
                    </a:lnTo>
                    <a:lnTo>
                      <a:pt x="358" y="151"/>
                    </a:lnTo>
                    <a:lnTo>
                      <a:pt x="358" y="152"/>
                    </a:lnTo>
                    <a:lnTo>
                      <a:pt x="358" y="153"/>
                    </a:lnTo>
                    <a:lnTo>
                      <a:pt x="358" y="155"/>
                    </a:lnTo>
                    <a:lnTo>
                      <a:pt x="359" y="157"/>
                    </a:lnTo>
                    <a:lnTo>
                      <a:pt x="359" y="159"/>
                    </a:lnTo>
                    <a:lnTo>
                      <a:pt x="359" y="161"/>
                    </a:lnTo>
                    <a:lnTo>
                      <a:pt x="359" y="163"/>
                    </a:lnTo>
                    <a:lnTo>
                      <a:pt x="359" y="166"/>
                    </a:lnTo>
                    <a:lnTo>
                      <a:pt x="360" y="169"/>
                    </a:lnTo>
                    <a:lnTo>
                      <a:pt x="360" y="172"/>
                    </a:lnTo>
                    <a:lnTo>
                      <a:pt x="360" y="176"/>
                    </a:lnTo>
                    <a:lnTo>
                      <a:pt x="361" y="180"/>
                    </a:lnTo>
                    <a:lnTo>
                      <a:pt x="361" y="184"/>
                    </a:lnTo>
                    <a:lnTo>
                      <a:pt x="361" y="188"/>
                    </a:lnTo>
                    <a:lnTo>
                      <a:pt x="361" y="192"/>
                    </a:lnTo>
                    <a:lnTo>
                      <a:pt x="361" y="197"/>
                    </a:lnTo>
                    <a:lnTo>
                      <a:pt x="361" y="201"/>
                    </a:lnTo>
                    <a:lnTo>
                      <a:pt x="361" y="206"/>
                    </a:lnTo>
                    <a:lnTo>
                      <a:pt x="361" y="211"/>
                    </a:lnTo>
                    <a:lnTo>
                      <a:pt x="360" y="216"/>
                    </a:lnTo>
                    <a:lnTo>
                      <a:pt x="359" y="221"/>
                    </a:lnTo>
                    <a:lnTo>
                      <a:pt x="358" y="226"/>
                    </a:lnTo>
                    <a:lnTo>
                      <a:pt x="357" y="232"/>
                    </a:lnTo>
                    <a:lnTo>
                      <a:pt x="356" y="237"/>
                    </a:lnTo>
                    <a:lnTo>
                      <a:pt x="355" y="243"/>
                    </a:lnTo>
                    <a:lnTo>
                      <a:pt x="354" y="249"/>
                    </a:lnTo>
                    <a:lnTo>
                      <a:pt x="352" y="255"/>
                    </a:lnTo>
                    <a:lnTo>
                      <a:pt x="350" y="261"/>
                    </a:lnTo>
                    <a:lnTo>
                      <a:pt x="348" y="267"/>
                    </a:lnTo>
                    <a:lnTo>
                      <a:pt x="346" y="273"/>
                    </a:lnTo>
                    <a:lnTo>
                      <a:pt x="344" y="279"/>
                    </a:lnTo>
                    <a:lnTo>
                      <a:pt x="342" y="285"/>
                    </a:lnTo>
                    <a:lnTo>
                      <a:pt x="340" y="291"/>
                    </a:lnTo>
                    <a:lnTo>
                      <a:pt x="337" y="297"/>
                    </a:lnTo>
                    <a:lnTo>
                      <a:pt x="334" y="302"/>
                    </a:lnTo>
                    <a:lnTo>
                      <a:pt x="332" y="308"/>
                    </a:lnTo>
                    <a:lnTo>
                      <a:pt x="329" y="313"/>
                    </a:lnTo>
                    <a:lnTo>
                      <a:pt x="325" y="318"/>
                    </a:lnTo>
                    <a:lnTo>
                      <a:pt x="322" y="323"/>
                    </a:lnTo>
                    <a:lnTo>
                      <a:pt x="319" y="328"/>
                    </a:lnTo>
                    <a:lnTo>
                      <a:pt x="315" y="333"/>
                    </a:lnTo>
                    <a:lnTo>
                      <a:pt x="312" y="338"/>
                    </a:lnTo>
                    <a:lnTo>
                      <a:pt x="308" y="343"/>
                    </a:lnTo>
                    <a:lnTo>
                      <a:pt x="304" y="347"/>
                    </a:lnTo>
                    <a:lnTo>
                      <a:pt x="300" y="351"/>
                    </a:lnTo>
                    <a:lnTo>
                      <a:pt x="296" y="356"/>
                    </a:lnTo>
                    <a:lnTo>
                      <a:pt x="292" y="360"/>
                    </a:lnTo>
                    <a:lnTo>
                      <a:pt x="288" y="364"/>
                    </a:lnTo>
                    <a:lnTo>
                      <a:pt x="283" y="367"/>
                    </a:lnTo>
                    <a:lnTo>
                      <a:pt x="279" y="371"/>
                    </a:lnTo>
                    <a:lnTo>
                      <a:pt x="275" y="375"/>
                    </a:lnTo>
                    <a:lnTo>
                      <a:pt x="270" y="378"/>
                    </a:lnTo>
                    <a:lnTo>
                      <a:pt x="266" y="382"/>
                    </a:lnTo>
                    <a:lnTo>
                      <a:pt x="261" y="385"/>
                    </a:lnTo>
                    <a:lnTo>
                      <a:pt x="256" y="388"/>
                    </a:lnTo>
                    <a:lnTo>
                      <a:pt x="252" y="391"/>
                    </a:lnTo>
                    <a:lnTo>
                      <a:pt x="247" y="394"/>
                    </a:lnTo>
                    <a:lnTo>
                      <a:pt x="242" y="396"/>
                    </a:lnTo>
                    <a:lnTo>
                      <a:pt x="237" y="399"/>
                    </a:lnTo>
                    <a:lnTo>
                      <a:pt x="232" y="402"/>
                    </a:lnTo>
                    <a:lnTo>
                      <a:pt x="227" y="404"/>
                    </a:lnTo>
                    <a:lnTo>
                      <a:pt x="222" y="406"/>
                    </a:lnTo>
                    <a:lnTo>
                      <a:pt x="217" y="408"/>
                    </a:lnTo>
                    <a:lnTo>
                      <a:pt x="212" y="410"/>
                    </a:lnTo>
                    <a:lnTo>
                      <a:pt x="208" y="412"/>
                    </a:lnTo>
                    <a:lnTo>
                      <a:pt x="203" y="414"/>
                    </a:lnTo>
                    <a:lnTo>
                      <a:pt x="198" y="415"/>
                    </a:lnTo>
                    <a:lnTo>
                      <a:pt x="194" y="417"/>
                    </a:lnTo>
                    <a:lnTo>
                      <a:pt x="190" y="418"/>
                    </a:lnTo>
                    <a:lnTo>
                      <a:pt x="185" y="419"/>
                    </a:lnTo>
                    <a:lnTo>
                      <a:pt x="181" y="420"/>
                    </a:lnTo>
                    <a:lnTo>
                      <a:pt x="177" y="421"/>
                    </a:lnTo>
                    <a:lnTo>
                      <a:pt x="173" y="422"/>
                    </a:lnTo>
                    <a:lnTo>
                      <a:pt x="169" y="423"/>
                    </a:lnTo>
                    <a:lnTo>
                      <a:pt x="165" y="423"/>
                    </a:lnTo>
                    <a:lnTo>
                      <a:pt x="161" y="424"/>
                    </a:lnTo>
                    <a:lnTo>
                      <a:pt x="158" y="424"/>
                    </a:lnTo>
                    <a:lnTo>
                      <a:pt x="154" y="424"/>
                    </a:lnTo>
                    <a:lnTo>
                      <a:pt x="151" y="425"/>
                    </a:lnTo>
                    <a:lnTo>
                      <a:pt x="148" y="425"/>
                    </a:lnTo>
                    <a:lnTo>
                      <a:pt x="145" y="425"/>
                    </a:lnTo>
                    <a:lnTo>
                      <a:pt x="142" y="425"/>
                    </a:lnTo>
                    <a:lnTo>
                      <a:pt x="140" y="425"/>
                    </a:lnTo>
                    <a:lnTo>
                      <a:pt x="138" y="426"/>
                    </a:lnTo>
                    <a:lnTo>
                      <a:pt x="136" y="426"/>
                    </a:lnTo>
                    <a:lnTo>
                      <a:pt x="134" y="426"/>
                    </a:lnTo>
                    <a:lnTo>
                      <a:pt x="133" y="426"/>
                    </a:lnTo>
                    <a:lnTo>
                      <a:pt x="132" y="426"/>
                    </a:lnTo>
                    <a:lnTo>
                      <a:pt x="131" y="426"/>
                    </a:lnTo>
                    <a:lnTo>
                      <a:pt x="130" y="426"/>
                    </a:lnTo>
                    <a:lnTo>
                      <a:pt x="129" y="426"/>
                    </a:lnTo>
                    <a:lnTo>
                      <a:pt x="129" y="425"/>
                    </a:lnTo>
                    <a:lnTo>
                      <a:pt x="129" y="424"/>
                    </a:lnTo>
                    <a:lnTo>
                      <a:pt x="129" y="422"/>
                    </a:lnTo>
                    <a:lnTo>
                      <a:pt x="129" y="421"/>
                    </a:lnTo>
                    <a:lnTo>
                      <a:pt x="129" y="419"/>
                    </a:lnTo>
                    <a:lnTo>
                      <a:pt x="129" y="416"/>
                    </a:lnTo>
                    <a:lnTo>
                      <a:pt x="129" y="414"/>
                    </a:lnTo>
                    <a:lnTo>
                      <a:pt x="129" y="411"/>
                    </a:lnTo>
                    <a:lnTo>
                      <a:pt x="129" y="408"/>
                    </a:lnTo>
                    <a:lnTo>
                      <a:pt x="129" y="404"/>
                    </a:lnTo>
                    <a:lnTo>
                      <a:pt x="129" y="400"/>
                    </a:lnTo>
                    <a:lnTo>
                      <a:pt x="129" y="396"/>
                    </a:lnTo>
                    <a:lnTo>
                      <a:pt x="129" y="392"/>
                    </a:lnTo>
                    <a:lnTo>
                      <a:pt x="129" y="387"/>
                    </a:lnTo>
                    <a:lnTo>
                      <a:pt x="129" y="382"/>
                    </a:lnTo>
                    <a:lnTo>
                      <a:pt x="129" y="377"/>
                    </a:lnTo>
                    <a:lnTo>
                      <a:pt x="129" y="373"/>
                    </a:lnTo>
                    <a:lnTo>
                      <a:pt x="129" y="369"/>
                    </a:lnTo>
                    <a:lnTo>
                      <a:pt x="129" y="366"/>
                    </a:lnTo>
                    <a:lnTo>
                      <a:pt x="129" y="363"/>
                    </a:lnTo>
                    <a:lnTo>
                      <a:pt x="129" y="360"/>
                    </a:lnTo>
                    <a:lnTo>
                      <a:pt x="129" y="357"/>
                    </a:lnTo>
                    <a:lnTo>
                      <a:pt x="129" y="355"/>
                    </a:lnTo>
                    <a:lnTo>
                      <a:pt x="129" y="353"/>
                    </a:lnTo>
                    <a:lnTo>
                      <a:pt x="129" y="351"/>
                    </a:lnTo>
                    <a:lnTo>
                      <a:pt x="129" y="350"/>
                    </a:lnTo>
                    <a:lnTo>
                      <a:pt x="129" y="349"/>
                    </a:lnTo>
                    <a:lnTo>
                      <a:pt x="129" y="348"/>
                    </a:lnTo>
                    <a:lnTo>
                      <a:pt x="129" y="347"/>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ea typeface="ＭＳ Ｐゴシック" charset="-128"/>
                  <a:cs typeface="+mn-cs"/>
                </a:endParaRPr>
              </a:p>
            </p:txBody>
          </p:sp>
          <p:sp>
            <p:nvSpPr>
              <p:cNvPr id="103" name="Freeform 14"/>
              <p:cNvSpPr>
                <a:spLocks noChangeAspect="1"/>
              </p:cNvSpPr>
              <p:nvPr/>
            </p:nvSpPr>
            <p:spPr bwMode="auto">
              <a:xfrm>
                <a:off x="1281668" y="4472168"/>
                <a:ext cx="473075" cy="850107"/>
              </a:xfrm>
              <a:custGeom>
                <a:avLst/>
                <a:gdLst>
                  <a:gd name="T0" fmla="*/ 636424 w 446"/>
                  <a:gd name="T1" fmla="*/ 108962 h 827"/>
                  <a:gd name="T2" fmla="*/ 585510 w 446"/>
                  <a:gd name="T3" fmla="*/ 22615 h 827"/>
                  <a:gd name="T4" fmla="*/ 570660 w 446"/>
                  <a:gd name="T5" fmla="*/ 0 h 827"/>
                  <a:gd name="T6" fmla="*/ 519746 w 446"/>
                  <a:gd name="T7" fmla="*/ 0 h 827"/>
                  <a:gd name="T8" fmla="*/ 390340 w 446"/>
                  <a:gd name="T9" fmla="*/ 0 h 827"/>
                  <a:gd name="T10" fmla="*/ 205777 w 446"/>
                  <a:gd name="T11" fmla="*/ 0 h 827"/>
                  <a:gd name="T12" fmla="*/ 76371 w 446"/>
                  <a:gd name="T13" fmla="*/ 0 h 827"/>
                  <a:gd name="T14" fmla="*/ 25457 w 446"/>
                  <a:gd name="T15" fmla="*/ 0 h 827"/>
                  <a:gd name="T16" fmla="*/ 29700 w 446"/>
                  <a:gd name="T17" fmla="*/ 4112 h 827"/>
                  <a:gd name="T18" fmla="*/ 53035 w 446"/>
                  <a:gd name="T19" fmla="*/ 16447 h 827"/>
                  <a:gd name="T20" fmla="*/ 95464 w 446"/>
                  <a:gd name="T21" fmla="*/ 39062 h 827"/>
                  <a:gd name="T22" fmla="*/ 129406 w 446"/>
                  <a:gd name="T23" fmla="*/ 59621 h 827"/>
                  <a:gd name="T24" fmla="*/ 148499 w 446"/>
                  <a:gd name="T25" fmla="*/ 69900 h 827"/>
                  <a:gd name="T26" fmla="*/ 148499 w 446"/>
                  <a:gd name="T27" fmla="*/ 76068 h 827"/>
                  <a:gd name="T28" fmla="*/ 129406 w 446"/>
                  <a:gd name="T29" fmla="*/ 113073 h 827"/>
                  <a:gd name="T30" fmla="*/ 93342 w 446"/>
                  <a:gd name="T31" fmla="*/ 187085 h 827"/>
                  <a:gd name="T32" fmla="*/ 50914 w 446"/>
                  <a:gd name="T33" fmla="*/ 293991 h 827"/>
                  <a:gd name="T34" fmla="*/ 19093 w 446"/>
                  <a:gd name="T35" fmla="*/ 433791 h 827"/>
                  <a:gd name="T36" fmla="*/ 0 w 446"/>
                  <a:gd name="T37" fmla="*/ 604429 h 827"/>
                  <a:gd name="T38" fmla="*/ 12728 w 446"/>
                  <a:gd name="T39" fmla="*/ 789458 h 827"/>
                  <a:gd name="T40" fmla="*/ 63642 w 446"/>
                  <a:gd name="T41" fmla="*/ 980655 h 827"/>
                  <a:gd name="T42" fmla="*/ 152742 w 446"/>
                  <a:gd name="T43" fmla="*/ 1173908 h 827"/>
                  <a:gd name="T44" fmla="*/ 269419 w 446"/>
                  <a:gd name="T45" fmla="*/ 1338378 h 827"/>
                  <a:gd name="T46" fmla="*/ 415797 w 446"/>
                  <a:gd name="T47" fmla="*/ 1469954 h 827"/>
                  <a:gd name="T48" fmla="*/ 570660 w 446"/>
                  <a:gd name="T49" fmla="*/ 1568637 h 827"/>
                  <a:gd name="T50" fmla="*/ 700066 w 446"/>
                  <a:gd name="T51" fmla="*/ 1634425 h 827"/>
                  <a:gd name="T52" fmla="*/ 808258 w 446"/>
                  <a:gd name="T53" fmla="*/ 1669375 h 827"/>
                  <a:gd name="T54" fmla="*/ 882508 w 446"/>
                  <a:gd name="T55" fmla="*/ 1687878 h 827"/>
                  <a:gd name="T56" fmla="*/ 918572 w 446"/>
                  <a:gd name="T57" fmla="*/ 1696101 h 827"/>
                  <a:gd name="T58" fmla="*/ 920693 w 446"/>
                  <a:gd name="T59" fmla="*/ 1691989 h 827"/>
                  <a:gd name="T60" fmla="*/ 895236 w 446"/>
                  <a:gd name="T61" fmla="*/ 1648816 h 827"/>
                  <a:gd name="T62" fmla="*/ 846444 w 446"/>
                  <a:gd name="T63" fmla="*/ 1564525 h 827"/>
                  <a:gd name="T64" fmla="*/ 789165 w 446"/>
                  <a:gd name="T65" fmla="*/ 1465843 h 827"/>
                  <a:gd name="T66" fmla="*/ 757344 w 446"/>
                  <a:gd name="T67" fmla="*/ 1410334 h 827"/>
                  <a:gd name="T68" fmla="*/ 748859 w 446"/>
                  <a:gd name="T69" fmla="*/ 1393887 h 827"/>
                  <a:gd name="T70" fmla="*/ 765830 w 446"/>
                  <a:gd name="T71" fmla="*/ 1363049 h 827"/>
                  <a:gd name="T72" fmla="*/ 812501 w 446"/>
                  <a:gd name="T73" fmla="*/ 1284925 h 827"/>
                  <a:gd name="T74" fmla="*/ 880386 w 446"/>
                  <a:gd name="T75" fmla="*/ 1173908 h 827"/>
                  <a:gd name="T76" fmla="*/ 924936 w 446"/>
                  <a:gd name="T77" fmla="*/ 1095784 h 827"/>
                  <a:gd name="T78" fmla="*/ 944029 w 446"/>
                  <a:gd name="T79" fmla="*/ 1064946 h 827"/>
                  <a:gd name="T80" fmla="*/ 937664 w 446"/>
                  <a:gd name="T81" fmla="*/ 1060834 h 827"/>
                  <a:gd name="T82" fmla="*/ 907965 w 446"/>
                  <a:gd name="T83" fmla="*/ 1046443 h 827"/>
                  <a:gd name="T84" fmla="*/ 859172 w 446"/>
                  <a:gd name="T85" fmla="*/ 1019717 h 827"/>
                  <a:gd name="T86" fmla="*/ 801894 w 446"/>
                  <a:gd name="T87" fmla="*/ 980655 h 827"/>
                  <a:gd name="T88" fmla="*/ 746737 w 446"/>
                  <a:gd name="T89" fmla="*/ 921034 h 827"/>
                  <a:gd name="T90" fmla="*/ 693702 w 446"/>
                  <a:gd name="T91" fmla="*/ 847023 h 827"/>
                  <a:gd name="T92" fmla="*/ 655516 w 446"/>
                  <a:gd name="T93" fmla="*/ 766843 h 827"/>
                  <a:gd name="T94" fmla="*/ 636424 w 446"/>
                  <a:gd name="T95" fmla="*/ 680496 h 827"/>
                  <a:gd name="T96" fmla="*/ 632181 w 446"/>
                  <a:gd name="T97" fmla="*/ 594149 h 827"/>
                  <a:gd name="T98" fmla="*/ 642788 w 446"/>
                  <a:gd name="T99" fmla="*/ 518082 h 827"/>
                  <a:gd name="T100" fmla="*/ 666124 w 446"/>
                  <a:gd name="T101" fmla="*/ 452294 h 827"/>
                  <a:gd name="T102" fmla="*/ 687338 w 446"/>
                  <a:gd name="T103" fmla="*/ 405008 h 827"/>
                  <a:gd name="T104" fmla="*/ 695823 w 446"/>
                  <a:gd name="T105" fmla="*/ 382394 h 827"/>
                  <a:gd name="T106" fmla="*/ 700066 w 446"/>
                  <a:gd name="T107" fmla="*/ 380338 h 827"/>
                  <a:gd name="T108" fmla="*/ 721280 w 446"/>
                  <a:gd name="T109" fmla="*/ 392673 h 827"/>
                  <a:gd name="T110" fmla="*/ 761587 w 446"/>
                  <a:gd name="T111" fmla="*/ 415288 h 827"/>
                  <a:gd name="T112" fmla="*/ 808258 w 446"/>
                  <a:gd name="T113" fmla="*/ 439958 h 827"/>
                  <a:gd name="T114" fmla="*/ 833715 w 446"/>
                  <a:gd name="T115" fmla="*/ 456405 h 827"/>
                  <a:gd name="T116" fmla="*/ 840079 w 446"/>
                  <a:gd name="T117" fmla="*/ 458461 h 827"/>
                  <a:gd name="T118" fmla="*/ 816744 w 446"/>
                  <a:gd name="T119" fmla="*/ 415288 h 827"/>
                  <a:gd name="T120" fmla="*/ 753101 w 446"/>
                  <a:gd name="T121" fmla="*/ 308382 h 8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46" h="827">
                    <a:moveTo>
                      <a:pt x="333" y="112"/>
                    </a:moveTo>
                    <a:lnTo>
                      <a:pt x="325" y="98"/>
                    </a:lnTo>
                    <a:lnTo>
                      <a:pt x="318" y="86"/>
                    </a:lnTo>
                    <a:lnTo>
                      <a:pt x="312" y="74"/>
                    </a:lnTo>
                    <a:lnTo>
                      <a:pt x="305" y="63"/>
                    </a:lnTo>
                    <a:lnTo>
                      <a:pt x="300" y="53"/>
                    </a:lnTo>
                    <a:lnTo>
                      <a:pt x="294" y="44"/>
                    </a:lnTo>
                    <a:lnTo>
                      <a:pt x="290" y="35"/>
                    </a:lnTo>
                    <a:lnTo>
                      <a:pt x="286" y="28"/>
                    </a:lnTo>
                    <a:lnTo>
                      <a:pt x="282" y="21"/>
                    </a:lnTo>
                    <a:lnTo>
                      <a:pt x="279" y="16"/>
                    </a:lnTo>
                    <a:lnTo>
                      <a:pt x="276" y="11"/>
                    </a:lnTo>
                    <a:lnTo>
                      <a:pt x="274" y="7"/>
                    </a:lnTo>
                    <a:lnTo>
                      <a:pt x="272" y="4"/>
                    </a:lnTo>
                    <a:lnTo>
                      <a:pt x="271" y="2"/>
                    </a:lnTo>
                    <a:lnTo>
                      <a:pt x="270" y="0"/>
                    </a:lnTo>
                    <a:lnTo>
                      <a:pt x="269" y="0"/>
                    </a:lnTo>
                    <a:lnTo>
                      <a:pt x="268" y="0"/>
                    </a:lnTo>
                    <a:lnTo>
                      <a:pt x="265" y="0"/>
                    </a:lnTo>
                    <a:lnTo>
                      <a:pt x="262" y="0"/>
                    </a:lnTo>
                    <a:lnTo>
                      <a:pt x="257" y="0"/>
                    </a:lnTo>
                    <a:lnTo>
                      <a:pt x="251" y="0"/>
                    </a:lnTo>
                    <a:lnTo>
                      <a:pt x="245" y="0"/>
                    </a:lnTo>
                    <a:lnTo>
                      <a:pt x="237" y="0"/>
                    </a:lnTo>
                    <a:lnTo>
                      <a:pt x="229" y="0"/>
                    </a:lnTo>
                    <a:lnTo>
                      <a:pt x="219" y="0"/>
                    </a:lnTo>
                    <a:lnTo>
                      <a:pt x="209" y="0"/>
                    </a:lnTo>
                    <a:lnTo>
                      <a:pt x="197" y="0"/>
                    </a:lnTo>
                    <a:lnTo>
                      <a:pt x="184" y="0"/>
                    </a:lnTo>
                    <a:lnTo>
                      <a:pt x="171" y="0"/>
                    </a:lnTo>
                    <a:lnTo>
                      <a:pt x="156" y="0"/>
                    </a:lnTo>
                    <a:lnTo>
                      <a:pt x="140" y="0"/>
                    </a:lnTo>
                    <a:lnTo>
                      <a:pt x="125" y="0"/>
                    </a:lnTo>
                    <a:lnTo>
                      <a:pt x="110" y="0"/>
                    </a:lnTo>
                    <a:lnTo>
                      <a:pt x="97" y="0"/>
                    </a:lnTo>
                    <a:lnTo>
                      <a:pt x="84" y="0"/>
                    </a:lnTo>
                    <a:lnTo>
                      <a:pt x="72" y="0"/>
                    </a:lnTo>
                    <a:lnTo>
                      <a:pt x="62" y="0"/>
                    </a:lnTo>
                    <a:lnTo>
                      <a:pt x="52" y="0"/>
                    </a:lnTo>
                    <a:lnTo>
                      <a:pt x="44" y="0"/>
                    </a:lnTo>
                    <a:lnTo>
                      <a:pt x="36" y="0"/>
                    </a:lnTo>
                    <a:lnTo>
                      <a:pt x="29" y="0"/>
                    </a:lnTo>
                    <a:lnTo>
                      <a:pt x="24" y="0"/>
                    </a:lnTo>
                    <a:lnTo>
                      <a:pt x="19" y="0"/>
                    </a:lnTo>
                    <a:lnTo>
                      <a:pt x="16" y="0"/>
                    </a:lnTo>
                    <a:lnTo>
                      <a:pt x="13" y="0"/>
                    </a:lnTo>
                    <a:lnTo>
                      <a:pt x="12" y="0"/>
                    </a:lnTo>
                    <a:lnTo>
                      <a:pt x="11" y="0"/>
                    </a:lnTo>
                    <a:lnTo>
                      <a:pt x="12" y="0"/>
                    </a:lnTo>
                    <a:lnTo>
                      <a:pt x="12" y="1"/>
                    </a:lnTo>
                    <a:lnTo>
                      <a:pt x="13" y="1"/>
                    </a:lnTo>
                    <a:lnTo>
                      <a:pt x="14" y="2"/>
                    </a:lnTo>
                    <a:lnTo>
                      <a:pt x="15" y="2"/>
                    </a:lnTo>
                    <a:lnTo>
                      <a:pt x="17" y="3"/>
                    </a:lnTo>
                    <a:lnTo>
                      <a:pt x="19" y="4"/>
                    </a:lnTo>
                    <a:lnTo>
                      <a:pt x="21" y="6"/>
                    </a:lnTo>
                    <a:lnTo>
                      <a:pt x="23" y="7"/>
                    </a:lnTo>
                    <a:lnTo>
                      <a:pt x="25" y="8"/>
                    </a:lnTo>
                    <a:lnTo>
                      <a:pt x="28" y="10"/>
                    </a:lnTo>
                    <a:lnTo>
                      <a:pt x="31" y="11"/>
                    </a:lnTo>
                    <a:lnTo>
                      <a:pt x="34" y="13"/>
                    </a:lnTo>
                    <a:lnTo>
                      <a:pt x="37" y="15"/>
                    </a:lnTo>
                    <a:lnTo>
                      <a:pt x="41" y="17"/>
                    </a:lnTo>
                    <a:lnTo>
                      <a:pt x="45" y="19"/>
                    </a:lnTo>
                    <a:lnTo>
                      <a:pt x="48" y="21"/>
                    </a:lnTo>
                    <a:lnTo>
                      <a:pt x="51" y="23"/>
                    </a:lnTo>
                    <a:lnTo>
                      <a:pt x="54" y="25"/>
                    </a:lnTo>
                    <a:lnTo>
                      <a:pt x="57" y="27"/>
                    </a:lnTo>
                    <a:lnTo>
                      <a:pt x="59" y="28"/>
                    </a:lnTo>
                    <a:lnTo>
                      <a:pt x="61" y="29"/>
                    </a:lnTo>
                    <a:lnTo>
                      <a:pt x="63" y="30"/>
                    </a:lnTo>
                    <a:lnTo>
                      <a:pt x="65" y="31"/>
                    </a:lnTo>
                    <a:lnTo>
                      <a:pt x="67" y="32"/>
                    </a:lnTo>
                    <a:lnTo>
                      <a:pt x="68" y="33"/>
                    </a:lnTo>
                    <a:lnTo>
                      <a:pt x="69" y="34"/>
                    </a:lnTo>
                    <a:lnTo>
                      <a:pt x="70" y="34"/>
                    </a:lnTo>
                    <a:lnTo>
                      <a:pt x="71" y="35"/>
                    </a:lnTo>
                    <a:lnTo>
                      <a:pt x="70" y="36"/>
                    </a:lnTo>
                    <a:lnTo>
                      <a:pt x="70" y="37"/>
                    </a:lnTo>
                    <a:lnTo>
                      <a:pt x="69" y="39"/>
                    </a:lnTo>
                    <a:lnTo>
                      <a:pt x="68" y="41"/>
                    </a:lnTo>
                    <a:lnTo>
                      <a:pt x="66" y="44"/>
                    </a:lnTo>
                    <a:lnTo>
                      <a:pt x="65" y="47"/>
                    </a:lnTo>
                    <a:lnTo>
                      <a:pt x="63" y="51"/>
                    </a:lnTo>
                    <a:lnTo>
                      <a:pt x="61" y="55"/>
                    </a:lnTo>
                    <a:lnTo>
                      <a:pt x="59" y="60"/>
                    </a:lnTo>
                    <a:lnTo>
                      <a:pt x="56" y="65"/>
                    </a:lnTo>
                    <a:lnTo>
                      <a:pt x="54" y="70"/>
                    </a:lnTo>
                    <a:lnTo>
                      <a:pt x="51" y="77"/>
                    </a:lnTo>
                    <a:lnTo>
                      <a:pt x="48" y="83"/>
                    </a:lnTo>
                    <a:lnTo>
                      <a:pt x="44" y="91"/>
                    </a:lnTo>
                    <a:lnTo>
                      <a:pt x="41" y="98"/>
                    </a:lnTo>
                    <a:lnTo>
                      <a:pt x="37" y="106"/>
                    </a:lnTo>
                    <a:lnTo>
                      <a:pt x="33" y="115"/>
                    </a:lnTo>
                    <a:lnTo>
                      <a:pt x="30" y="124"/>
                    </a:lnTo>
                    <a:lnTo>
                      <a:pt x="27" y="133"/>
                    </a:lnTo>
                    <a:lnTo>
                      <a:pt x="24" y="143"/>
                    </a:lnTo>
                    <a:lnTo>
                      <a:pt x="21" y="153"/>
                    </a:lnTo>
                    <a:lnTo>
                      <a:pt x="18" y="164"/>
                    </a:lnTo>
                    <a:lnTo>
                      <a:pt x="16" y="175"/>
                    </a:lnTo>
                    <a:lnTo>
                      <a:pt x="13" y="187"/>
                    </a:lnTo>
                    <a:lnTo>
                      <a:pt x="11" y="199"/>
                    </a:lnTo>
                    <a:lnTo>
                      <a:pt x="9" y="211"/>
                    </a:lnTo>
                    <a:lnTo>
                      <a:pt x="7" y="224"/>
                    </a:lnTo>
                    <a:lnTo>
                      <a:pt x="5" y="237"/>
                    </a:lnTo>
                    <a:lnTo>
                      <a:pt x="4" y="251"/>
                    </a:lnTo>
                    <a:lnTo>
                      <a:pt x="3" y="265"/>
                    </a:lnTo>
                    <a:lnTo>
                      <a:pt x="1" y="279"/>
                    </a:lnTo>
                    <a:lnTo>
                      <a:pt x="0" y="294"/>
                    </a:lnTo>
                    <a:lnTo>
                      <a:pt x="0" y="309"/>
                    </a:lnTo>
                    <a:lnTo>
                      <a:pt x="0" y="324"/>
                    </a:lnTo>
                    <a:lnTo>
                      <a:pt x="1" y="339"/>
                    </a:lnTo>
                    <a:lnTo>
                      <a:pt x="2" y="354"/>
                    </a:lnTo>
                    <a:lnTo>
                      <a:pt x="4" y="369"/>
                    </a:lnTo>
                    <a:lnTo>
                      <a:pt x="6" y="384"/>
                    </a:lnTo>
                    <a:lnTo>
                      <a:pt x="9" y="399"/>
                    </a:lnTo>
                    <a:lnTo>
                      <a:pt x="12" y="415"/>
                    </a:lnTo>
                    <a:lnTo>
                      <a:pt x="16" y="430"/>
                    </a:lnTo>
                    <a:lnTo>
                      <a:pt x="20" y="446"/>
                    </a:lnTo>
                    <a:lnTo>
                      <a:pt x="25" y="462"/>
                    </a:lnTo>
                    <a:lnTo>
                      <a:pt x="30" y="477"/>
                    </a:lnTo>
                    <a:lnTo>
                      <a:pt x="36" y="493"/>
                    </a:lnTo>
                    <a:lnTo>
                      <a:pt x="42" y="509"/>
                    </a:lnTo>
                    <a:lnTo>
                      <a:pt x="49" y="525"/>
                    </a:lnTo>
                    <a:lnTo>
                      <a:pt x="56" y="541"/>
                    </a:lnTo>
                    <a:lnTo>
                      <a:pt x="64" y="556"/>
                    </a:lnTo>
                    <a:lnTo>
                      <a:pt x="72" y="571"/>
                    </a:lnTo>
                    <a:lnTo>
                      <a:pt x="80" y="585"/>
                    </a:lnTo>
                    <a:lnTo>
                      <a:pt x="89" y="599"/>
                    </a:lnTo>
                    <a:lnTo>
                      <a:pt x="98" y="613"/>
                    </a:lnTo>
                    <a:lnTo>
                      <a:pt x="108" y="626"/>
                    </a:lnTo>
                    <a:lnTo>
                      <a:pt x="117" y="639"/>
                    </a:lnTo>
                    <a:lnTo>
                      <a:pt x="127" y="651"/>
                    </a:lnTo>
                    <a:lnTo>
                      <a:pt x="138" y="663"/>
                    </a:lnTo>
                    <a:lnTo>
                      <a:pt x="149" y="674"/>
                    </a:lnTo>
                    <a:lnTo>
                      <a:pt x="160" y="685"/>
                    </a:lnTo>
                    <a:lnTo>
                      <a:pt x="172" y="695"/>
                    </a:lnTo>
                    <a:lnTo>
                      <a:pt x="184" y="705"/>
                    </a:lnTo>
                    <a:lnTo>
                      <a:pt x="196" y="715"/>
                    </a:lnTo>
                    <a:lnTo>
                      <a:pt x="208" y="724"/>
                    </a:lnTo>
                    <a:lnTo>
                      <a:pt x="221" y="732"/>
                    </a:lnTo>
                    <a:lnTo>
                      <a:pt x="234" y="741"/>
                    </a:lnTo>
                    <a:lnTo>
                      <a:pt x="246" y="748"/>
                    </a:lnTo>
                    <a:lnTo>
                      <a:pt x="257" y="756"/>
                    </a:lnTo>
                    <a:lnTo>
                      <a:pt x="269" y="763"/>
                    </a:lnTo>
                    <a:lnTo>
                      <a:pt x="280" y="769"/>
                    </a:lnTo>
                    <a:lnTo>
                      <a:pt x="291" y="775"/>
                    </a:lnTo>
                    <a:lnTo>
                      <a:pt x="301" y="781"/>
                    </a:lnTo>
                    <a:lnTo>
                      <a:pt x="311" y="786"/>
                    </a:lnTo>
                    <a:lnTo>
                      <a:pt x="321" y="791"/>
                    </a:lnTo>
                    <a:lnTo>
                      <a:pt x="330" y="795"/>
                    </a:lnTo>
                    <a:lnTo>
                      <a:pt x="340" y="799"/>
                    </a:lnTo>
                    <a:lnTo>
                      <a:pt x="349" y="802"/>
                    </a:lnTo>
                    <a:lnTo>
                      <a:pt x="357" y="805"/>
                    </a:lnTo>
                    <a:lnTo>
                      <a:pt x="365" y="808"/>
                    </a:lnTo>
                    <a:lnTo>
                      <a:pt x="373" y="810"/>
                    </a:lnTo>
                    <a:lnTo>
                      <a:pt x="381" y="812"/>
                    </a:lnTo>
                    <a:lnTo>
                      <a:pt x="388" y="814"/>
                    </a:lnTo>
                    <a:lnTo>
                      <a:pt x="394" y="815"/>
                    </a:lnTo>
                    <a:lnTo>
                      <a:pt x="400" y="817"/>
                    </a:lnTo>
                    <a:lnTo>
                      <a:pt x="406" y="818"/>
                    </a:lnTo>
                    <a:lnTo>
                      <a:pt x="411" y="820"/>
                    </a:lnTo>
                    <a:lnTo>
                      <a:pt x="416" y="821"/>
                    </a:lnTo>
                    <a:lnTo>
                      <a:pt x="420" y="822"/>
                    </a:lnTo>
                    <a:lnTo>
                      <a:pt x="424" y="823"/>
                    </a:lnTo>
                    <a:lnTo>
                      <a:pt x="427" y="823"/>
                    </a:lnTo>
                    <a:lnTo>
                      <a:pt x="429" y="824"/>
                    </a:lnTo>
                    <a:lnTo>
                      <a:pt x="432" y="825"/>
                    </a:lnTo>
                    <a:lnTo>
                      <a:pt x="433" y="825"/>
                    </a:lnTo>
                    <a:lnTo>
                      <a:pt x="434" y="825"/>
                    </a:lnTo>
                    <a:lnTo>
                      <a:pt x="435" y="826"/>
                    </a:lnTo>
                    <a:lnTo>
                      <a:pt x="435" y="825"/>
                    </a:lnTo>
                    <a:lnTo>
                      <a:pt x="434" y="823"/>
                    </a:lnTo>
                    <a:lnTo>
                      <a:pt x="433" y="821"/>
                    </a:lnTo>
                    <a:lnTo>
                      <a:pt x="431" y="818"/>
                    </a:lnTo>
                    <a:lnTo>
                      <a:pt x="430" y="815"/>
                    </a:lnTo>
                    <a:lnTo>
                      <a:pt x="427" y="812"/>
                    </a:lnTo>
                    <a:lnTo>
                      <a:pt x="425" y="807"/>
                    </a:lnTo>
                    <a:lnTo>
                      <a:pt x="422" y="802"/>
                    </a:lnTo>
                    <a:lnTo>
                      <a:pt x="419" y="797"/>
                    </a:lnTo>
                    <a:lnTo>
                      <a:pt x="416" y="791"/>
                    </a:lnTo>
                    <a:lnTo>
                      <a:pt x="412" y="784"/>
                    </a:lnTo>
                    <a:lnTo>
                      <a:pt x="408" y="777"/>
                    </a:lnTo>
                    <a:lnTo>
                      <a:pt x="404" y="769"/>
                    </a:lnTo>
                    <a:lnTo>
                      <a:pt x="399" y="761"/>
                    </a:lnTo>
                    <a:lnTo>
                      <a:pt x="394" y="752"/>
                    </a:lnTo>
                    <a:lnTo>
                      <a:pt x="389" y="743"/>
                    </a:lnTo>
                    <a:lnTo>
                      <a:pt x="384" y="735"/>
                    </a:lnTo>
                    <a:lnTo>
                      <a:pt x="380" y="727"/>
                    </a:lnTo>
                    <a:lnTo>
                      <a:pt x="376" y="720"/>
                    </a:lnTo>
                    <a:lnTo>
                      <a:pt x="372" y="713"/>
                    </a:lnTo>
                    <a:lnTo>
                      <a:pt x="369" y="707"/>
                    </a:lnTo>
                    <a:lnTo>
                      <a:pt x="366" y="702"/>
                    </a:lnTo>
                    <a:lnTo>
                      <a:pt x="363" y="697"/>
                    </a:lnTo>
                    <a:lnTo>
                      <a:pt x="360" y="693"/>
                    </a:lnTo>
                    <a:lnTo>
                      <a:pt x="358" y="689"/>
                    </a:lnTo>
                    <a:lnTo>
                      <a:pt x="357" y="686"/>
                    </a:lnTo>
                    <a:lnTo>
                      <a:pt x="355" y="683"/>
                    </a:lnTo>
                    <a:lnTo>
                      <a:pt x="354" y="681"/>
                    </a:lnTo>
                    <a:lnTo>
                      <a:pt x="353" y="680"/>
                    </a:lnTo>
                    <a:lnTo>
                      <a:pt x="353" y="679"/>
                    </a:lnTo>
                    <a:lnTo>
                      <a:pt x="353" y="678"/>
                    </a:lnTo>
                    <a:lnTo>
                      <a:pt x="353" y="677"/>
                    </a:lnTo>
                    <a:lnTo>
                      <a:pt x="354" y="676"/>
                    </a:lnTo>
                    <a:lnTo>
                      <a:pt x="355" y="674"/>
                    </a:lnTo>
                    <a:lnTo>
                      <a:pt x="357" y="671"/>
                    </a:lnTo>
                    <a:lnTo>
                      <a:pt x="359" y="667"/>
                    </a:lnTo>
                    <a:lnTo>
                      <a:pt x="361" y="663"/>
                    </a:lnTo>
                    <a:lnTo>
                      <a:pt x="364" y="658"/>
                    </a:lnTo>
                    <a:lnTo>
                      <a:pt x="367" y="653"/>
                    </a:lnTo>
                    <a:lnTo>
                      <a:pt x="371" y="647"/>
                    </a:lnTo>
                    <a:lnTo>
                      <a:pt x="374" y="641"/>
                    </a:lnTo>
                    <a:lnTo>
                      <a:pt x="379" y="633"/>
                    </a:lnTo>
                    <a:lnTo>
                      <a:pt x="383" y="625"/>
                    </a:lnTo>
                    <a:lnTo>
                      <a:pt x="388" y="617"/>
                    </a:lnTo>
                    <a:lnTo>
                      <a:pt x="393" y="608"/>
                    </a:lnTo>
                    <a:lnTo>
                      <a:pt x="399" y="598"/>
                    </a:lnTo>
                    <a:lnTo>
                      <a:pt x="404" y="588"/>
                    </a:lnTo>
                    <a:lnTo>
                      <a:pt x="410" y="579"/>
                    </a:lnTo>
                    <a:lnTo>
                      <a:pt x="415" y="571"/>
                    </a:lnTo>
                    <a:lnTo>
                      <a:pt x="419" y="563"/>
                    </a:lnTo>
                    <a:lnTo>
                      <a:pt x="423" y="556"/>
                    </a:lnTo>
                    <a:lnTo>
                      <a:pt x="427" y="549"/>
                    </a:lnTo>
                    <a:lnTo>
                      <a:pt x="430" y="543"/>
                    </a:lnTo>
                    <a:lnTo>
                      <a:pt x="434" y="538"/>
                    </a:lnTo>
                    <a:lnTo>
                      <a:pt x="436" y="533"/>
                    </a:lnTo>
                    <a:lnTo>
                      <a:pt x="439" y="529"/>
                    </a:lnTo>
                    <a:lnTo>
                      <a:pt x="441" y="525"/>
                    </a:lnTo>
                    <a:lnTo>
                      <a:pt x="442" y="523"/>
                    </a:lnTo>
                    <a:lnTo>
                      <a:pt x="443" y="520"/>
                    </a:lnTo>
                    <a:lnTo>
                      <a:pt x="444" y="519"/>
                    </a:lnTo>
                    <a:lnTo>
                      <a:pt x="445" y="518"/>
                    </a:lnTo>
                    <a:lnTo>
                      <a:pt x="445" y="517"/>
                    </a:lnTo>
                    <a:lnTo>
                      <a:pt x="444" y="517"/>
                    </a:lnTo>
                    <a:lnTo>
                      <a:pt x="443" y="516"/>
                    </a:lnTo>
                    <a:lnTo>
                      <a:pt x="442" y="516"/>
                    </a:lnTo>
                    <a:lnTo>
                      <a:pt x="440" y="515"/>
                    </a:lnTo>
                    <a:lnTo>
                      <a:pt x="438" y="514"/>
                    </a:lnTo>
                    <a:lnTo>
                      <a:pt x="436" y="513"/>
                    </a:lnTo>
                    <a:lnTo>
                      <a:pt x="434" y="512"/>
                    </a:lnTo>
                    <a:lnTo>
                      <a:pt x="431" y="510"/>
                    </a:lnTo>
                    <a:lnTo>
                      <a:pt x="428" y="509"/>
                    </a:lnTo>
                    <a:lnTo>
                      <a:pt x="425" y="507"/>
                    </a:lnTo>
                    <a:lnTo>
                      <a:pt x="421" y="505"/>
                    </a:lnTo>
                    <a:lnTo>
                      <a:pt x="418" y="503"/>
                    </a:lnTo>
                    <a:lnTo>
                      <a:pt x="414" y="501"/>
                    </a:lnTo>
                    <a:lnTo>
                      <a:pt x="409" y="499"/>
                    </a:lnTo>
                    <a:lnTo>
                      <a:pt x="405" y="496"/>
                    </a:lnTo>
                    <a:lnTo>
                      <a:pt x="400" y="494"/>
                    </a:lnTo>
                    <a:lnTo>
                      <a:pt x="396" y="491"/>
                    </a:lnTo>
                    <a:lnTo>
                      <a:pt x="391" y="488"/>
                    </a:lnTo>
                    <a:lnTo>
                      <a:pt x="387" y="484"/>
                    </a:lnTo>
                    <a:lnTo>
                      <a:pt x="382" y="481"/>
                    </a:lnTo>
                    <a:lnTo>
                      <a:pt x="378" y="477"/>
                    </a:lnTo>
                    <a:lnTo>
                      <a:pt x="374" y="473"/>
                    </a:lnTo>
                    <a:lnTo>
                      <a:pt x="369" y="468"/>
                    </a:lnTo>
                    <a:lnTo>
                      <a:pt x="365" y="464"/>
                    </a:lnTo>
                    <a:lnTo>
                      <a:pt x="360" y="459"/>
                    </a:lnTo>
                    <a:lnTo>
                      <a:pt x="356" y="454"/>
                    </a:lnTo>
                    <a:lnTo>
                      <a:pt x="352" y="448"/>
                    </a:lnTo>
                    <a:lnTo>
                      <a:pt x="347" y="443"/>
                    </a:lnTo>
                    <a:lnTo>
                      <a:pt x="343" y="437"/>
                    </a:lnTo>
                    <a:lnTo>
                      <a:pt x="339" y="431"/>
                    </a:lnTo>
                    <a:lnTo>
                      <a:pt x="334" y="425"/>
                    </a:lnTo>
                    <a:lnTo>
                      <a:pt x="331" y="418"/>
                    </a:lnTo>
                    <a:lnTo>
                      <a:pt x="327" y="412"/>
                    </a:lnTo>
                    <a:lnTo>
                      <a:pt x="323" y="406"/>
                    </a:lnTo>
                    <a:lnTo>
                      <a:pt x="320" y="399"/>
                    </a:lnTo>
                    <a:lnTo>
                      <a:pt x="317" y="393"/>
                    </a:lnTo>
                    <a:lnTo>
                      <a:pt x="314" y="386"/>
                    </a:lnTo>
                    <a:lnTo>
                      <a:pt x="312" y="379"/>
                    </a:lnTo>
                    <a:lnTo>
                      <a:pt x="309" y="373"/>
                    </a:lnTo>
                    <a:lnTo>
                      <a:pt x="307" y="366"/>
                    </a:lnTo>
                    <a:lnTo>
                      <a:pt x="305" y="359"/>
                    </a:lnTo>
                    <a:lnTo>
                      <a:pt x="304" y="352"/>
                    </a:lnTo>
                    <a:lnTo>
                      <a:pt x="302" y="345"/>
                    </a:lnTo>
                    <a:lnTo>
                      <a:pt x="301" y="338"/>
                    </a:lnTo>
                    <a:lnTo>
                      <a:pt x="300" y="331"/>
                    </a:lnTo>
                    <a:lnTo>
                      <a:pt x="299" y="323"/>
                    </a:lnTo>
                    <a:lnTo>
                      <a:pt x="299" y="316"/>
                    </a:lnTo>
                    <a:lnTo>
                      <a:pt x="298" y="309"/>
                    </a:lnTo>
                    <a:lnTo>
                      <a:pt x="298" y="302"/>
                    </a:lnTo>
                    <a:lnTo>
                      <a:pt x="298" y="295"/>
                    </a:lnTo>
                    <a:lnTo>
                      <a:pt x="298" y="289"/>
                    </a:lnTo>
                    <a:lnTo>
                      <a:pt x="299" y="282"/>
                    </a:lnTo>
                    <a:lnTo>
                      <a:pt x="299" y="276"/>
                    </a:lnTo>
                    <a:lnTo>
                      <a:pt x="300" y="270"/>
                    </a:lnTo>
                    <a:lnTo>
                      <a:pt x="301" y="263"/>
                    </a:lnTo>
                    <a:lnTo>
                      <a:pt x="302" y="258"/>
                    </a:lnTo>
                    <a:lnTo>
                      <a:pt x="303" y="252"/>
                    </a:lnTo>
                    <a:lnTo>
                      <a:pt x="305" y="246"/>
                    </a:lnTo>
                    <a:lnTo>
                      <a:pt x="306" y="241"/>
                    </a:lnTo>
                    <a:lnTo>
                      <a:pt x="308" y="235"/>
                    </a:lnTo>
                    <a:lnTo>
                      <a:pt x="310" y="230"/>
                    </a:lnTo>
                    <a:lnTo>
                      <a:pt x="312" y="225"/>
                    </a:lnTo>
                    <a:lnTo>
                      <a:pt x="314" y="220"/>
                    </a:lnTo>
                    <a:lnTo>
                      <a:pt x="316" y="215"/>
                    </a:lnTo>
                    <a:lnTo>
                      <a:pt x="318" y="211"/>
                    </a:lnTo>
                    <a:lnTo>
                      <a:pt x="319" y="207"/>
                    </a:lnTo>
                    <a:lnTo>
                      <a:pt x="321" y="204"/>
                    </a:lnTo>
                    <a:lnTo>
                      <a:pt x="322" y="200"/>
                    </a:lnTo>
                    <a:lnTo>
                      <a:pt x="324" y="197"/>
                    </a:lnTo>
                    <a:lnTo>
                      <a:pt x="325" y="195"/>
                    </a:lnTo>
                    <a:lnTo>
                      <a:pt x="326" y="192"/>
                    </a:lnTo>
                    <a:lnTo>
                      <a:pt x="327" y="190"/>
                    </a:lnTo>
                    <a:lnTo>
                      <a:pt x="327" y="189"/>
                    </a:lnTo>
                    <a:lnTo>
                      <a:pt x="328" y="187"/>
                    </a:lnTo>
                    <a:lnTo>
                      <a:pt x="328" y="186"/>
                    </a:lnTo>
                    <a:lnTo>
                      <a:pt x="329" y="185"/>
                    </a:lnTo>
                    <a:lnTo>
                      <a:pt x="330" y="185"/>
                    </a:lnTo>
                    <a:lnTo>
                      <a:pt x="331" y="186"/>
                    </a:lnTo>
                    <a:lnTo>
                      <a:pt x="332" y="186"/>
                    </a:lnTo>
                    <a:lnTo>
                      <a:pt x="334" y="187"/>
                    </a:lnTo>
                    <a:lnTo>
                      <a:pt x="336" y="188"/>
                    </a:lnTo>
                    <a:lnTo>
                      <a:pt x="337" y="189"/>
                    </a:lnTo>
                    <a:lnTo>
                      <a:pt x="340" y="191"/>
                    </a:lnTo>
                    <a:lnTo>
                      <a:pt x="342" y="192"/>
                    </a:lnTo>
                    <a:lnTo>
                      <a:pt x="345" y="194"/>
                    </a:lnTo>
                    <a:lnTo>
                      <a:pt x="348" y="196"/>
                    </a:lnTo>
                    <a:lnTo>
                      <a:pt x="351" y="197"/>
                    </a:lnTo>
                    <a:lnTo>
                      <a:pt x="355" y="199"/>
                    </a:lnTo>
                    <a:lnTo>
                      <a:pt x="359" y="202"/>
                    </a:lnTo>
                    <a:lnTo>
                      <a:pt x="363" y="204"/>
                    </a:lnTo>
                    <a:lnTo>
                      <a:pt x="367" y="206"/>
                    </a:lnTo>
                    <a:lnTo>
                      <a:pt x="371" y="209"/>
                    </a:lnTo>
                    <a:lnTo>
                      <a:pt x="374" y="211"/>
                    </a:lnTo>
                    <a:lnTo>
                      <a:pt x="378" y="213"/>
                    </a:lnTo>
                    <a:lnTo>
                      <a:pt x="381" y="214"/>
                    </a:lnTo>
                    <a:lnTo>
                      <a:pt x="384" y="216"/>
                    </a:lnTo>
                    <a:lnTo>
                      <a:pt x="386" y="217"/>
                    </a:lnTo>
                    <a:lnTo>
                      <a:pt x="388" y="219"/>
                    </a:lnTo>
                    <a:lnTo>
                      <a:pt x="390" y="220"/>
                    </a:lnTo>
                    <a:lnTo>
                      <a:pt x="392" y="221"/>
                    </a:lnTo>
                    <a:lnTo>
                      <a:pt x="393" y="222"/>
                    </a:lnTo>
                    <a:lnTo>
                      <a:pt x="395" y="222"/>
                    </a:lnTo>
                    <a:lnTo>
                      <a:pt x="396" y="223"/>
                    </a:lnTo>
                    <a:lnTo>
                      <a:pt x="397" y="223"/>
                    </a:lnTo>
                    <a:lnTo>
                      <a:pt x="396" y="223"/>
                    </a:lnTo>
                    <a:lnTo>
                      <a:pt x="396" y="222"/>
                    </a:lnTo>
                    <a:lnTo>
                      <a:pt x="394" y="220"/>
                    </a:lnTo>
                    <a:lnTo>
                      <a:pt x="393" y="216"/>
                    </a:lnTo>
                    <a:lnTo>
                      <a:pt x="391" y="213"/>
                    </a:lnTo>
                    <a:lnTo>
                      <a:pt x="388" y="208"/>
                    </a:lnTo>
                    <a:lnTo>
                      <a:pt x="385" y="202"/>
                    </a:lnTo>
                    <a:lnTo>
                      <a:pt x="381" y="196"/>
                    </a:lnTo>
                    <a:lnTo>
                      <a:pt x="377" y="188"/>
                    </a:lnTo>
                    <a:lnTo>
                      <a:pt x="372" y="180"/>
                    </a:lnTo>
                    <a:lnTo>
                      <a:pt x="367" y="171"/>
                    </a:lnTo>
                    <a:lnTo>
                      <a:pt x="361" y="161"/>
                    </a:lnTo>
                    <a:lnTo>
                      <a:pt x="355" y="150"/>
                    </a:lnTo>
                    <a:lnTo>
                      <a:pt x="348" y="138"/>
                    </a:lnTo>
                    <a:lnTo>
                      <a:pt x="341" y="125"/>
                    </a:lnTo>
                    <a:lnTo>
                      <a:pt x="333" y="112"/>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p>
            </p:txBody>
          </p:sp>
          <p:sp>
            <p:nvSpPr>
              <p:cNvPr id="104" name="TextBox 103"/>
              <p:cNvSpPr txBox="1"/>
              <p:nvPr/>
            </p:nvSpPr>
            <p:spPr>
              <a:xfrm>
                <a:off x="1460481" y="4274497"/>
                <a:ext cx="917409" cy="276999"/>
              </a:xfrm>
              <a:prstGeom prst="rect">
                <a:avLst/>
              </a:prstGeom>
              <a:noFill/>
            </p:spPr>
            <p:txBody>
              <a:bodyPr wrap="square" rtlCol="0">
                <a:spAutoFit/>
              </a:bodyPr>
              <a:lstStyle/>
              <a:p>
                <a:pPr algn="ctr"/>
                <a:r>
                  <a:rPr lang="en-AU" sz="1200" dirty="0"/>
                  <a:t>Monitor</a:t>
                </a:r>
                <a:endParaRPr lang="en-AU" sz="1400" dirty="0"/>
              </a:p>
            </p:txBody>
          </p:sp>
          <p:sp>
            <p:nvSpPr>
              <p:cNvPr id="105" name="TextBox 104"/>
              <p:cNvSpPr txBox="1"/>
              <p:nvPr/>
            </p:nvSpPr>
            <p:spPr>
              <a:xfrm>
                <a:off x="1621732" y="4988618"/>
                <a:ext cx="917409" cy="276999"/>
              </a:xfrm>
              <a:prstGeom prst="rect">
                <a:avLst/>
              </a:prstGeom>
              <a:noFill/>
            </p:spPr>
            <p:txBody>
              <a:bodyPr wrap="square" rtlCol="0">
                <a:spAutoFit/>
              </a:bodyPr>
              <a:lstStyle/>
              <a:p>
                <a:pPr algn="ctr"/>
                <a:r>
                  <a:rPr lang="en-AU" sz="1200" dirty="0"/>
                  <a:t>Evaluate</a:t>
                </a:r>
                <a:endParaRPr lang="en-AU" sz="1400" dirty="0"/>
              </a:p>
            </p:txBody>
          </p:sp>
          <p:sp>
            <p:nvSpPr>
              <p:cNvPr id="106" name="TextBox 105"/>
              <p:cNvSpPr txBox="1"/>
              <p:nvPr/>
            </p:nvSpPr>
            <p:spPr>
              <a:xfrm>
                <a:off x="1048327" y="4655620"/>
                <a:ext cx="870512" cy="276999"/>
              </a:xfrm>
              <a:prstGeom prst="rect">
                <a:avLst/>
              </a:prstGeom>
              <a:noFill/>
            </p:spPr>
            <p:txBody>
              <a:bodyPr wrap="square" rtlCol="0">
                <a:spAutoFit/>
              </a:bodyPr>
              <a:lstStyle/>
              <a:p>
                <a:r>
                  <a:rPr lang="en-AU" sz="1200" dirty="0"/>
                  <a:t>Inform</a:t>
                </a:r>
              </a:p>
            </p:txBody>
          </p:sp>
        </p:grpSp>
        <p:grpSp>
          <p:nvGrpSpPr>
            <p:cNvPr id="114" name="Group 113"/>
            <p:cNvGrpSpPr>
              <a:grpSpLocks noChangeAspect="1"/>
            </p:cNvGrpSpPr>
            <p:nvPr/>
          </p:nvGrpSpPr>
          <p:grpSpPr>
            <a:xfrm>
              <a:off x="3228190" y="3307322"/>
              <a:ext cx="1331168" cy="1084004"/>
              <a:chOff x="1048327" y="4234043"/>
              <a:chExt cx="1490814" cy="1169988"/>
            </a:xfrm>
          </p:grpSpPr>
          <p:sp>
            <p:nvSpPr>
              <p:cNvPr id="115" name="Freeform 12"/>
              <p:cNvSpPr>
                <a:spLocks noChangeAspect="1"/>
              </p:cNvSpPr>
              <p:nvPr/>
            </p:nvSpPr>
            <p:spPr bwMode="auto">
              <a:xfrm>
                <a:off x="1407875" y="4234043"/>
                <a:ext cx="984250" cy="469107"/>
              </a:xfrm>
              <a:custGeom>
                <a:avLst/>
                <a:gdLst>
                  <a:gd name="T0" fmla="*/ 1750718 w 931"/>
                  <a:gd name="T1" fmla="*/ 847882 h 457"/>
                  <a:gd name="T2" fmla="*/ 1704201 w 931"/>
                  <a:gd name="T3" fmla="*/ 927948 h 457"/>
                  <a:gd name="T4" fmla="*/ 1680943 w 931"/>
                  <a:gd name="T5" fmla="*/ 936160 h 457"/>
                  <a:gd name="T6" fmla="*/ 1568880 w 931"/>
                  <a:gd name="T7" fmla="*/ 936160 h 457"/>
                  <a:gd name="T8" fmla="*/ 1361669 w 931"/>
                  <a:gd name="T9" fmla="*/ 936160 h 457"/>
                  <a:gd name="T10" fmla="*/ 1205204 w 931"/>
                  <a:gd name="T11" fmla="*/ 936160 h 457"/>
                  <a:gd name="T12" fmla="*/ 1152344 w 931"/>
                  <a:gd name="T13" fmla="*/ 936160 h 457"/>
                  <a:gd name="T14" fmla="*/ 1167145 w 931"/>
                  <a:gd name="T15" fmla="*/ 927948 h 457"/>
                  <a:gd name="T16" fmla="*/ 1209433 w 931"/>
                  <a:gd name="T17" fmla="*/ 905365 h 457"/>
                  <a:gd name="T18" fmla="*/ 1264407 w 931"/>
                  <a:gd name="T19" fmla="*/ 874571 h 457"/>
                  <a:gd name="T20" fmla="*/ 1294009 w 931"/>
                  <a:gd name="T21" fmla="*/ 858147 h 457"/>
                  <a:gd name="T22" fmla="*/ 1296123 w 931"/>
                  <a:gd name="T23" fmla="*/ 851988 h 457"/>
                  <a:gd name="T24" fmla="*/ 1277093 w 931"/>
                  <a:gd name="T25" fmla="*/ 829405 h 457"/>
                  <a:gd name="T26" fmla="*/ 1241149 w 931"/>
                  <a:gd name="T27" fmla="*/ 780133 h 457"/>
                  <a:gd name="T28" fmla="*/ 1184060 w 931"/>
                  <a:gd name="T29" fmla="*/ 724703 h 457"/>
                  <a:gd name="T30" fmla="*/ 1105828 w 931"/>
                  <a:gd name="T31" fmla="*/ 673378 h 457"/>
                  <a:gd name="T32" fmla="*/ 1012794 w 931"/>
                  <a:gd name="T33" fmla="*/ 634372 h 457"/>
                  <a:gd name="T34" fmla="*/ 909189 w 931"/>
                  <a:gd name="T35" fmla="*/ 617948 h 457"/>
                  <a:gd name="T36" fmla="*/ 801355 w 931"/>
                  <a:gd name="T37" fmla="*/ 622054 h 457"/>
                  <a:gd name="T38" fmla="*/ 708322 w 931"/>
                  <a:gd name="T39" fmla="*/ 642584 h 457"/>
                  <a:gd name="T40" fmla="*/ 634318 w 931"/>
                  <a:gd name="T41" fmla="*/ 677484 h 457"/>
                  <a:gd name="T42" fmla="*/ 587801 w 931"/>
                  <a:gd name="T43" fmla="*/ 706226 h 457"/>
                  <a:gd name="T44" fmla="*/ 573001 w 931"/>
                  <a:gd name="T45" fmla="*/ 714438 h 457"/>
                  <a:gd name="T46" fmla="*/ 553971 w 931"/>
                  <a:gd name="T47" fmla="*/ 685696 h 457"/>
                  <a:gd name="T48" fmla="*/ 501111 w 931"/>
                  <a:gd name="T49" fmla="*/ 597418 h 457"/>
                  <a:gd name="T50" fmla="*/ 431336 w 931"/>
                  <a:gd name="T51" fmla="*/ 478345 h 457"/>
                  <a:gd name="T52" fmla="*/ 393277 w 931"/>
                  <a:gd name="T53" fmla="*/ 416755 h 457"/>
                  <a:gd name="T54" fmla="*/ 382705 w 931"/>
                  <a:gd name="T55" fmla="*/ 406491 h 457"/>
                  <a:gd name="T56" fmla="*/ 312930 w 931"/>
                  <a:gd name="T57" fmla="*/ 406491 h 457"/>
                  <a:gd name="T58" fmla="*/ 171266 w 931"/>
                  <a:gd name="T59" fmla="*/ 406491 h 457"/>
                  <a:gd name="T60" fmla="*/ 48631 w 931"/>
                  <a:gd name="T61" fmla="*/ 406491 h 457"/>
                  <a:gd name="T62" fmla="*/ 2114 w 931"/>
                  <a:gd name="T63" fmla="*/ 406491 h 457"/>
                  <a:gd name="T64" fmla="*/ 10572 w 931"/>
                  <a:gd name="T65" fmla="*/ 396226 h 457"/>
                  <a:gd name="T66" fmla="*/ 46517 w 931"/>
                  <a:gd name="T67" fmla="*/ 355166 h 457"/>
                  <a:gd name="T68" fmla="*/ 109948 w 931"/>
                  <a:gd name="T69" fmla="*/ 287418 h 457"/>
                  <a:gd name="T70" fmla="*/ 209325 w 931"/>
                  <a:gd name="T71" fmla="*/ 211457 h 457"/>
                  <a:gd name="T72" fmla="*/ 344646 w 931"/>
                  <a:gd name="T73" fmla="*/ 129338 h 457"/>
                  <a:gd name="T74" fmla="*/ 503226 w 931"/>
                  <a:gd name="T75" fmla="*/ 61589 h 457"/>
                  <a:gd name="T76" fmla="*/ 680835 w 931"/>
                  <a:gd name="T77" fmla="*/ 16424 h 457"/>
                  <a:gd name="T78" fmla="*/ 869016 w 931"/>
                  <a:gd name="T79" fmla="*/ 0 h 457"/>
                  <a:gd name="T80" fmla="*/ 1063540 w 931"/>
                  <a:gd name="T81" fmla="*/ 16424 h 457"/>
                  <a:gd name="T82" fmla="*/ 1253835 w 931"/>
                  <a:gd name="T83" fmla="*/ 67748 h 457"/>
                  <a:gd name="T84" fmla="*/ 1422987 w 931"/>
                  <a:gd name="T85" fmla="*/ 141656 h 457"/>
                  <a:gd name="T86" fmla="*/ 1568880 w 931"/>
                  <a:gd name="T87" fmla="*/ 238146 h 457"/>
                  <a:gd name="T88" fmla="*/ 1685171 w 931"/>
                  <a:gd name="T89" fmla="*/ 340795 h 457"/>
                  <a:gd name="T90" fmla="*/ 1771861 w 931"/>
                  <a:gd name="T91" fmla="*/ 445497 h 457"/>
                  <a:gd name="T92" fmla="*/ 1824721 w 931"/>
                  <a:gd name="T93" fmla="*/ 519405 h 457"/>
                  <a:gd name="T94" fmla="*/ 1845865 w 931"/>
                  <a:gd name="T95" fmla="*/ 550199 h 457"/>
                  <a:gd name="T96" fmla="*/ 1854323 w 931"/>
                  <a:gd name="T97" fmla="*/ 544040 h 457"/>
                  <a:gd name="T98" fmla="*/ 1886039 w 931"/>
                  <a:gd name="T99" fmla="*/ 525564 h 457"/>
                  <a:gd name="T100" fmla="*/ 1932555 w 931"/>
                  <a:gd name="T101" fmla="*/ 498875 h 457"/>
                  <a:gd name="T102" fmla="*/ 1960042 w 931"/>
                  <a:gd name="T103" fmla="*/ 482451 h 457"/>
                  <a:gd name="T104" fmla="*/ 1964271 w 931"/>
                  <a:gd name="T105" fmla="*/ 482451 h 457"/>
                  <a:gd name="T106" fmla="*/ 1924098 w 931"/>
                  <a:gd name="T107" fmla="*/ 552252 h 457"/>
                  <a:gd name="T108" fmla="*/ 1833179 w 931"/>
                  <a:gd name="T109" fmla="*/ 708279 h 4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31" h="457">
                    <a:moveTo>
                      <a:pt x="867" y="345"/>
                    </a:moveTo>
                    <a:lnTo>
                      <a:pt x="859" y="358"/>
                    </a:lnTo>
                    <a:lnTo>
                      <a:pt x="852" y="371"/>
                    </a:lnTo>
                    <a:lnTo>
                      <a:pt x="845" y="383"/>
                    </a:lnTo>
                    <a:lnTo>
                      <a:pt x="839" y="394"/>
                    </a:lnTo>
                    <a:lnTo>
                      <a:pt x="833" y="404"/>
                    </a:lnTo>
                    <a:lnTo>
                      <a:pt x="828" y="413"/>
                    </a:lnTo>
                    <a:lnTo>
                      <a:pt x="823" y="421"/>
                    </a:lnTo>
                    <a:lnTo>
                      <a:pt x="819" y="428"/>
                    </a:lnTo>
                    <a:lnTo>
                      <a:pt x="815" y="435"/>
                    </a:lnTo>
                    <a:lnTo>
                      <a:pt x="812" y="440"/>
                    </a:lnTo>
                    <a:lnTo>
                      <a:pt x="810" y="445"/>
                    </a:lnTo>
                    <a:lnTo>
                      <a:pt x="807" y="449"/>
                    </a:lnTo>
                    <a:lnTo>
                      <a:pt x="806" y="452"/>
                    </a:lnTo>
                    <a:lnTo>
                      <a:pt x="804" y="454"/>
                    </a:lnTo>
                    <a:lnTo>
                      <a:pt x="804" y="456"/>
                    </a:lnTo>
                    <a:lnTo>
                      <a:pt x="803" y="456"/>
                    </a:lnTo>
                    <a:lnTo>
                      <a:pt x="801" y="456"/>
                    </a:lnTo>
                    <a:lnTo>
                      <a:pt x="799" y="456"/>
                    </a:lnTo>
                    <a:lnTo>
                      <a:pt x="795" y="456"/>
                    </a:lnTo>
                    <a:lnTo>
                      <a:pt x="791" y="456"/>
                    </a:lnTo>
                    <a:lnTo>
                      <a:pt x="785" y="456"/>
                    </a:lnTo>
                    <a:lnTo>
                      <a:pt x="779" y="456"/>
                    </a:lnTo>
                    <a:lnTo>
                      <a:pt x="771" y="456"/>
                    </a:lnTo>
                    <a:lnTo>
                      <a:pt x="763" y="456"/>
                    </a:lnTo>
                    <a:lnTo>
                      <a:pt x="753" y="456"/>
                    </a:lnTo>
                    <a:lnTo>
                      <a:pt x="742" y="456"/>
                    </a:lnTo>
                    <a:lnTo>
                      <a:pt x="731" y="456"/>
                    </a:lnTo>
                    <a:lnTo>
                      <a:pt x="718" y="456"/>
                    </a:lnTo>
                    <a:lnTo>
                      <a:pt x="705" y="456"/>
                    </a:lnTo>
                    <a:lnTo>
                      <a:pt x="690" y="456"/>
                    </a:lnTo>
                    <a:lnTo>
                      <a:pt x="674" y="456"/>
                    </a:lnTo>
                    <a:lnTo>
                      <a:pt x="659" y="456"/>
                    </a:lnTo>
                    <a:lnTo>
                      <a:pt x="644" y="456"/>
                    </a:lnTo>
                    <a:lnTo>
                      <a:pt x="631" y="456"/>
                    </a:lnTo>
                    <a:lnTo>
                      <a:pt x="618" y="456"/>
                    </a:lnTo>
                    <a:lnTo>
                      <a:pt x="606" y="456"/>
                    </a:lnTo>
                    <a:lnTo>
                      <a:pt x="596" y="456"/>
                    </a:lnTo>
                    <a:lnTo>
                      <a:pt x="586" y="456"/>
                    </a:lnTo>
                    <a:lnTo>
                      <a:pt x="578" y="456"/>
                    </a:lnTo>
                    <a:lnTo>
                      <a:pt x="570" y="456"/>
                    </a:lnTo>
                    <a:lnTo>
                      <a:pt x="563" y="456"/>
                    </a:lnTo>
                    <a:lnTo>
                      <a:pt x="558" y="456"/>
                    </a:lnTo>
                    <a:lnTo>
                      <a:pt x="553" y="456"/>
                    </a:lnTo>
                    <a:lnTo>
                      <a:pt x="550" y="456"/>
                    </a:lnTo>
                    <a:lnTo>
                      <a:pt x="547" y="456"/>
                    </a:lnTo>
                    <a:lnTo>
                      <a:pt x="546" y="456"/>
                    </a:lnTo>
                    <a:lnTo>
                      <a:pt x="545" y="456"/>
                    </a:lnTo>
                    <a:lnTo>
                      <a:pt x="546" y="456"/>
                    </a:lnTo>
                    <a:lnTo>
                      <a:pt x="547" y="455"/>
                    </a:lnTo>
                    <a:lnTo>
                      <a:pt x="549" y="454"/>
                    </a:lnTo>
                    <a:lnTo>
                      <a:pt x="550" y="453"/>
                    </a:lnTo>
                    <a:lnTo>
                      <a:pt x="552" y="452"/>
                    </a:lnTo>
                    <a:lnTo>
                      <a:pt x="554" y="451"/>
                    </a:lnTo>
                    <a:lnTo>
                      <a:pt x="556" y="450"/>
                    </a:lnTo>
                    <a:lnTo>
                      <a:pt x="559" y="448"/>
                    </a:lnTo>
                    <a:lnTo>
                      <a:pt x="562" y="447"/>
                    </a:lnTo>
                    <a:lnTo>
                      <a:pt x="565" y="445"/>
                    </a:lnTo>
                    <a:lnTo>
                      <a:pt x="568" y="443"/>
                    </a:lnTo>
                    <a:lnTo>
                      <a:pt x="572" y="441"/>
                    </a:lnTo>
                    <a:lnTo>
                      <a:pt x="575" y="439"/>
                    </a:lnTo>
                    <a:lnTo>
                      <a:pt x="580" y="436"/>
                    </a:lnTo>
                    <a:lnTo>
                      <a:pt x="584" y="434"/>
                    </a:lnTo>
                    <a:lnTo>
                      <a:pt x="588" y="432"/>
                    </a:lnTo>
                    <a:lnTo>
                      <a:pt x="591" y="430"/>
                    </a:lnTo>
                    <a:lnTo>
                      <a:pt x="595" y="428"/>
                    </a:lnTo>
                    <a:lnTo>
                      <a:pt x="598" y="426"/>
                    </a:lnTo>
                    <a:lnTo>
                      <a:pt x="600" y="424"/>
                    </a:lnTo>
                    <a:lnTo>
                      <a:pt x="603" y="423"/>
                    </a:lnTo>
                    <a:lnTo>
                      <a:pt x="605" y="422"/>
                    </a:lnTo>
                    <a:lnTo>
                      <a:pt x="607" y="420"/>
                    </a:lnTo>
                    <a:lnTo>
                      <a:pt x="609" y="419"/>
                    </a:lnTo>
                    <a:lnTo>
                      <a:pt x="610" y="419"/>
                    </a:lnTo>
                    <a:lnTo>
                      <a:pt x="612" y="418"/>
                    </a:lnTo>
                    <a:lnTo>
                      <a:pt x="613" y="417"/>
                    </a:lnTo>
                    <a:lnTo>
                      <a:pt x="614" y="417"/>
                    </a:lnTo>
                    <a:lnTo>
                      <a:pt x="614" y="416"/>
                    </a:lnTo>
                    <a:lnTo>
                      <a:pt x="613" y="416"/>
                    </a:lnTo>
                    <a:lnTo>
                      <a:pt x="613" y="415"/>
                    </a:lnTo>
                    <a:lnTo>
                      <a:pt x="612" y="415"/>
                    </a:lnTo>
                    <a:lnTo>
                      <a:pt x="611" y="413"/>
                    </a:lnTo>
                    <a:lnTo>
                      <a:pt x="610" y="412"/>
                    </a:lnTo>
                    <a:lnTo>
                      <a:pt x="609" y="410"/>
                    </a:lnTo>
                    <a:lnTo>
                      <a:pt x="608" y="408"/>
                    </a:lnTo>
                    <a:lnTo>
                      <a:pt x="606" y="406"/>
                    </a:lnTo>
                    <a:lnTo>
                      <a:pt x="604" y="404"/>
                    </a:lnTo>
                    <a:lnTo>
                      <a:pt x="602" y="401"/>
                    </a:lnTo>
                    <a:lnTo>
                      <a:pt x="600" y="398"/>
                    </a:lnTo>
                    <a:lnTo>
                      <a:pt x="598" y="395"/>
                    </a:lnTo>
                    <a:lnTo>
                      <a:pt x="595" y="391"/>
                    </a:lnTo>
                    <a:lnTo>
                      <a:pt x="593" y="388"/>
                    </a:lnTo>
                    <a:lnTo>
                      <a:pt x="590" y="384"/>
                    </a:lnTo>
                    <a:lnTo>
                      <a:pt x="587" y="380"/>
                    </a:lnTo>
                    <a:lnTo>
                      <a:pt x="584" y="376"/>
                    </a:lnTo>
                    <a:lnTo>
                      <a:pt x="580" y="372"/>
                    </a:lnTo>
                    <a:lnTo>
                      <a:pt x="576" y="368"/>
                    </a:lnTo>
                    <a:lnTo>
                      <a:pt x="573" y="364"/>
                    </a:lnTo>
                    <a:lnTo>
                      <a:pt x="569" y="360"/>
                    </a:lnTo>
                    <a:lnTo>
                      <a:pt x="564" y="356"/>
                    </a:lnTo>
                    <a:lnTo>
                      <a:pt x="560" y="353"/>
                    </a:lnTo>
                    <a:lnTo>
                      <a:pt x="555" y="349"/>
                    </a:lnTo>
                    <a:lnTo>
                      <a:pt x="550" y="345"/>
                    </a:lnTo>
                    <a:lnTo>
                      <a:pt x="545" y="342"/>
                    </a:lnTo>
                    <a:lnTo>
                      <a:pt x="540" y="338"/>
                    </a:lnTo>
                    <a:lnTo>
                      <a:pt x="535" y="335"/>
                    </a:lnTo>
                    <a:lnTo>
                      <a:pt x="529" y="332"/>
                    </a:lnTo>
                    <a:lnTo>
                      <a:pt x="523" y="328"/>
                    </a:lnTo>
                    <a:lnTo>
                      <a:pt x="517" y="325"/>
                    </a:lnTo>
                    <a:lnTo>
                      <a:pt x="511" y="322"/>
                    </a:lnTo>
                    <a:lnTo>
                      <a:pt x="505" y="319"/>
                    </a:lnTo>
                    <a:lnTo>
                      <a:pt x="499" y="316"/>
                    </a:lnTo>
                    <a:lnTo>
                      <a:pt x="492" y="314"/>
                    </a:lnTo>
                    <a:lnTo>
                      <a:pt x="486" y="311"/>
                    </a:lnTo>
                    <a:lnTo>
                      <a:pt x="479" y="309"/>
                    </a:lnTo>
                    <a:lnTo>
                      <a:pt x="472" y="308"/>
                    </a:lnTo>
                    <a:lnTo>
                      <a:pt x="466" y="306"/>
                    </a:lnTo>
                    <a:lnTo>
                      <a:pt x="459" y="304"/>
                    </a:lnTo>
                    <a:lnTo>
                      <a:pt x="452" y="303"/>
                    </a:lnTo>
                    <a:lnTo>
                      <a:pt x="445" y="302"/>
                    </a:lnTo>
                    <a:lnTo>
                      <a:pt x="438" y="302"/>
                    </a:lnTo>
                    <a:lnTo>
                      <a:pt x="430" y="301"/>
                    </a:lnTo>
                    <a:lnTo>
                      <a:pt x="423" y="301"/>
                    </a:lnTo>
                    <a:lnTo>
                      <a:pt x="416" y="300"/>
                    </a:lnTo>
                    <a:lnTo>
                      <a:pt x="408" y="301"/>
                    </a:lnTo>
                    <a:lnTo>
                      <a:pt x="401" y="301"/>
                    </a:lnTo>
                    <a:lnTo>
                      <a:pt x="393" y="301"/>
                    </a:lnTo>
                    <a:lnTo>
                      <a:pt x="386" y="302"/>
                    </a:lnTo>
                    <a:lnTo>
                      <a:pt x="379" y="303"/>
                    </a:lnTo>
                    <a:lnTo>
                      <a:pt x="372" y="304"/>
                    </a:lnTo>
                    <a:lnTo>
                      <a:pt x="366" y="305"/>
                    </a:lnTo>
                    <a:lnTo>
                      <a:pt x="359" y="306"/>
                    </a:lnTo>
                    <a:lnTo>
                      <a:pt x="353" y="307"/>
                    </a:lnTo>
                    <a:lnTo>
                      <a:pt x="347" y="309"/>
                    </a:lnTo>
                    <a:lnTo>
                      <a:pt x="341" y="311"/>
                    </a:lnTo>
                    <a:lnTo>
                      <a:pt x="335" y="313"/>
                    </a:lnTo>
                    <a:lnTo>
                      <a:pt x="330" y="315"/>
                    </a:lnTo>
                    <a:lnTo>
                      <a:pt x="324" y="317"/>
                    </a:lnTo>
                    <a:lnTo>
                      <a:pt x="319" y="320"/>
                    </a:lnTo>
                    <a:lnTo>
                      <a:pt x="314" y="322"/>
                    </a:lnTo>
                    <a:lnTo>
                      <a:pt x="309" y="325"/>
                    </a:lnTo>
                    <a:lnTo>
                      <a:pt x="304" y="328"/>
                    </a:lnTo>
                    <a:lnTo>
                      <a:pt x="300" y="330"/>
                    </a:lnTo>
                    <a:lnTo>
                      <a:pt x="296" y="333"/>
                    </a:lnTo>
                    <a:lnTo>
                      <a:pt x="292" y="335"/>
                    </a:lnTo>
                    <a:lnTo>
                      <a:pt x="289" y="337"/>
                    </a:lnTo>
                    <a:lnTo>
                      <a:pt x="286" y="339"/>
                    </a:lnTo>
                    <a:lnTo>
                      <a:pt x="283" y="341"/>
                    </a:lnTo>
                    <a:lnTo>
                      <a:pt x="280" y="342"/>
                    </a:lnTo>
                    <a:lnTo>
                      <a:pt x="278" y="344"/>
                    </a:lnTo>
                    <a:lnTo>
                      <a:pt x="276" y="345"/>
                    </a:lnTo>
                    <a:lnTo>
                      <a:pt x="275" y="346"/>
                    </a:lnTo>
                    <a:lnTo>
                      <a:pt x="273" y="346"/>
                    </a:lnTo>
                    <a:lnTo>
                      <a:pt x="272" y="347"/>
                    </a:lnTo>
                    <a:lnTo>
                      <a:pt x="271" y="348"/>
                    </a:lnTo>
                    <a:lnTo>
                      <a:pt x="270" y="347"/>
                    </a:lnTo>
                    <a:lnTo>
                      <a:pt x="269" y="345"/>
                    </a:lnTo>
                    <a:lnTo>
                      <a:pt x="268" y="343"/>
                    </a:lnTo>
                    <a:lnTo>
                      <a:pt x="267" y="341"/>
                    </a:lnTo>
                    <a:lnTo>
                      <a:pt x="265" y="337"/>
                    </a:lnTo>
                    <a:lnTo>
                      <a:pt x="262" y="334"/>
                    </a:lnTo>
                    <a:lnTo>
                      <a:pt x="260" y="329"/>
                    </a:lnTo>
                    <a:lnTo>
                      <a:pt x="257" y="324"/>
                    </a:lnTo>
                    <a:lnTo>
                      <a:pt x="254" y="319"/>
                    </a:lnTo>
                    <a:lnTo>
                      <a:pt x="250" y="312"/>
                    </a:lnTo>
                    <a:lnTo>
                      <a:pt x="246" y="306"/>
                    </a:lnTo>
                    <a:lnTo>
                      <a:pt x="242" y="298"/>
                    </a:lnTo>
                    <a:lnTo>
                      <a:pt x="237" y="291"/>
                    </a:lnTo>
                    <a:lnTo>
                      <a:pt x="233" y="282"/>
                    </a:lnTo>
                    <a:lnTo>
                      <a:pt x="227" y="273"/>
                    </a:lnTo>
                    <a:lnTo>
                      <a:pt x="222" y="264"/>
                    </a:lnTo>
                    <a:lnTo>
                      <a:pt x="217" y="255"/>
                    </a:lnTo>
                    <a:lnTo>
                      <a:pt x="212" y="248"/>
                    </a:lnTo>
                    <a:lnTo>
                      <a:pt x="208" y="240"/>
                    </a:lnTo>
                    <a:lnTo>
                      <a:pt x="204" y="233"/>
                    </a:lnTo>
                    <a:lnTo>
                      <a:pt x="201" y="227"/>
                    </a:lnTo>
                    <a:lnTo>
                      <a:pt x="198" y="222"/>
                    </a:lnTo>
                    <a:lnTo>
                      <a:pt x="195" y="217"/>
                    </a:lnTo>
                    <a:lnTo>
                      <a:pt x="192" y="212"/>
                    </a:lnTo>
                    <a:lnTo>
                      <a:pt x="190" y="209"/>
                    </a:lnTo>
                    <a:lnTo>
                      <a:pt x="188" y="205"/>
                    </a:lnTo>
                    <a:lnTo>
                      <a:pt x="186" y="203"/>
                    </a:lnTo>
                    <a:lnTo>
                      <a:pt x="185" y="201"/>
                    </a:lnTo>
                    <a:lnTo>
                      <a:pt x="184" y="199"/>
                    </a:lnTo>
                    <a:lnTo>
                      <a:pt x="184" y="198"/>
                    </a:lnTo>
                    <a:lnTo>
                      <a:pt x="183" y="198"/>
                    </a:lnTo>
                    <a:lnTo>
                      <a:pt x="182" y="198"/>
                    </a:lnTo>
                    <a:lnTo>
                      <a:pt x="181" y="198"/>
                    </a:lnTo>
                    <a:lnTo>
                      <a:pt x="178" y="198"/>
                    </a:lnTo>
                    <a:lnTo>
                      <a:pt x="175" y="198"/>
                    </a:lnTo>
                    <a:lnTo>
                      <a:pt x="171" y="198"/>
                    </a:lnTo>
                    <a:lnTo>
                      <a:pt x="166" y="198"/>
                    </a:lnTo>
                    <a:lnTo>
                      <a:pt x="161" y="198"/>
                    </a:lnTo>
                    <a:lnTo>
                      <a:pt x="155" y="198"/>
                    </a:lnTo>
                    <a:lnTo>
                      <a:pt x="148" y="198"/>
                    </a:lnTo>
                    <a:lnTo>
                      <a:pt x="140" y="198"/>
                    </a:lnTo>
                    <a:lnTo>
                      <a:pt x="132" y="198"/>
                    </a:lnTo>
                    <a:lnTo>
                      <a:pt x="123" y="198"/>
                    </a:lnTo>
                    <a:lnTo>
                      <a:pt x="114" y="198"/>
                    </a:lnTo>
                    <a:lnTo>
                      <a:pt x="103" y="198"/>
                    </a:lnTo>
                    <a:lnTo>
                      <a:pt x="92" y="198"/>
                    </a:lnTo>
                    <a:lnTo>
                      <a:pt x="81" y="198"/>
                    </a:lnTo>
                    <a:lnTo>
                      <a:pt x="71" y="198"/>
                    </a:lnTo>
                    <a:lnTo>
                      <a:pt x="61" y="198"/>
                    </a:lnTo>
                    <a:lnTo>
                      <a:pt x="52" y="198"/>
                    </a:lnTo>
                    <a:lnTo>
                      <a:pt x="44" y="198"/>
                    </a:lnTo>
                    <a:lnTo>
                      <a:pt x="36" y="198"/>
                    </a:lnTo>
                    <a:lnTo>
                      <a:pt x="29" y="198"/>
                    </a:lnTo>
                    <a:lnTo>
                      <a:pt x="23" y="198"/>
                    </a:lnTo>
                    <a:lnTo>
                      <a:pt x="18" y="198"/>
                    </a:lnTo>
                    <a:lnTo>
                      <a:pt x="13" y="198"/>
                    </a:lnTo>
                    <a:lnTo>
                      <a:pt x="9" y="198"/>
                    </a:lnTo>
                    <a:lnTo>
                      <a:pt x="6" y="198"/>
                    </a:lnTo>
                    <a:lnTo>
                      <a:pt x="4" y="198"/>
                    </a:lnTo>
                    <a:lnTo>
                      <a:pt x="2" y="198"/>
                    </a:lnTo>
                    <a:lnTo>
                      <a:pt x="1" y="198"/>
                    </a:lnTo>
                    <a:lnTo>
                      <a:pt x="0" y="198"/>
                    </a:lnTo>
                    <a:lnTo>
                      <a:pt x="1" y="197"/>
                    </a:lnTo>
                    <a:lnTo>
                      <a:pt x="2" y="196"/>
                    </a:lnTo>
                    <a:lnTo>
                      <a:pt x="4" y="194"/>
                    </a:lnTo>
                    <a:lnTo>
                      <a:pt x="5" y="193"/>
                    </a:lnTo>
                    <a:lnTo>
                      <a:pt x="7" y="191"/>
                    </a:lnTo>
                    <a:lnTo>
                      <a:pt x="9" y="189"/>
                    </a:lnTo>
                    <a:lnTo>
                      <a:pt x="11" y="186"/>
                    </a:lnTo>
                    <a:lnTo>
                      <a:pt x="13" y="183"/>
                    </a:lnTo>
                    <a:lnTo>
                      <a:pt x="16" y="180"/>
                    </a:lnTo>
                    <a:lnTo>
                      <a:pt x="19" y="177"/>
                    </a:lnTo>
                    <a:lnTo>
                      <a:pt x="22" y="173"/>
                    </a:lnTo>
                    <a:lnTo>
                      <a:pt x="25" y="169"/>
                    </a:lnTo>
                    <a:lnTo>
                      <a:pt x="29" y="165"/>
                    </a:lnTo>
                    <a:lnTo>
                      <a:pt x="33" y="160"/>
                    </a:lnTo>
                    <a:lnTo>
                      <a:pt x="37" y="155"/>
                    </a:lnTo>
                    <a:lnTo>
                      <a:pt x="42" y="150"/>
                    </a:lnTo>
                    <a:lnTo>
                      <a:pt x="47" y="145"/>
                    </a:lnTo>
                    <a:lnTo>
                      <a:pt x="52" y="140"/>
                    </a:lnTo>
                    <a:lnTo>
                      <a:pt x="58" y="135"/>
                    </a:lnTo>
                    <a:lnTo>
                      <a:pt x="64" y="130"/>
                    </a:lnTo>
                    <a:lnTo>
                      <a:pt x="70" y="125"/>
                    </a:lnTo>
                    <a:lnTo>
                      <a:pt x="77" y="120"/>
                    </a:lnTo>
                    <a:lnTo>
                      <a:pt x="84" y="114"/>
                    </a:lnTo>
                    <a:lnTo>
                      <a:pt x="91" y="109"/>
                    </a:lnTo>
                    <a:lnTo>
                      <a:pt x="99" y="103"/>
                    </a:lnTo>
                    <a:lnTo>
                      <a:pt x="107" y="98"/>
                    </a:lnTo>
                    <a:lnTo>
                      <a:pt x="116" y="92"/>
                    </a:lnTo>
                    <a:lnTo>
                      <a:pt x="125" y="86"/>
                    </a:lnTo>
                    <a:lnTo>
                      <a:pt x="134" y="80"/>
                    </a:lnTo>
                    <a:lnTo>
                      <a:pt x="143" y="74"/>
                    </a:lnTo>
                    <a:lnTo>
                      <a:pt x="153" y="68"/>
                    </a:lnTo>
                    <a:lnTo>
                      <a:pt x="163" y="63"/>
                    </a:lnTo>
                    <a:lnTo>
                      <a:pt x="173" y="57"/>
                    </a:lnTo>
                    <a:lnTo>
                      <a:pt x="184" y="52"/>
                    </a:lnTo>
                    <a:lnTo>
                      <a:pt x="194" y="47"/>
                    </a:lnTo>
                    <a:lnTo>
                      <a:pt x="205" y="42"/>
                    </a:lnTo>
                    <a:lnTo>
                      <a:pt x="216" y="38"/>
                    </a:lnTo>
                    <a:lnTo>
                      <a:pt x="227" y="34"/>
                    </a:lnTo>
                    <a:lnTo>
                      <a:pt x="238" y="30"/>
                    </a:lnTo>
                    <a:lnTo>
                      <a:pt x="250" y="26"/>
                    </a:lnTo>
                    <a:lnTo>
                      <a:pt x="261" y="22"/>
                    </a:lnTo>
                    <a:lnTo>
                      <a:pt x="273" y="19"/>
                    </a:lnTo>
                    <a:lnTo>
                      <a:pt x="285" y="16"/>
                    </a:lnTo>
                    <a:lnTo>
                      <a:pt x="297" y="13"/>
                    </a:lnTo>
                    <a:lnTo>
                      <a:pt x="310" y="10"/>
                    </a:lnTo>
                    <a:lnTo>
                      <a:pt x="322" y="8"/>
                    </a:lnTo>
                    <a:lnTo>
                      <a:pt x="335" y="5"/>
                    </a:lnTo>
                    <a:lnTo>
                      <a:pt x="347" y="4"/>
                    </a:lnTo>
                    <a:lnTo>
                      <a:pt x="360" y="2"/>
                    </a:lnTo>
                    <a:lnTo>
                      <a:pt x="373" y="1"/>
                    </a:lnTo>
                    <a:lnTo>
                      <a:pt x="386" y="0"/>
                    </a:lnTo>
                    <a:lnTo>
                      <a:pt x="399" y="0"/>
                    </a:lnTo>
                    <a:lnTo>
                      <a:pt x="411" y="0"/>
                    </a:lnTo>
                    <a:lnTo>
                      <a:pt x="424" y="0"/>
                    </a:lnTo>
                    <a:lnTo>
                      <a:pt x="437" y="0"/>
                    </a:lnTo>
                    <a:lnTo>
                      <a:pt x="450" y="1"/>
                    </a:lnTo>
                    <a:lnTo>
                      <a:pt x="463" y="3"/>
                    </a:lnTo>
                    <a:lnTo>
                      <a:pt x="477" y="4"/>
                    </a:lnTo>
                    <a:lnTo>
                      <a:pt x="490" y="6"/>
                    </a:lnTo>
                    <a:lnTo>
                      <a:pt x="503" y="8"/>
                    </a:lnTo>
                    <a:lnTo>
                      <a:pt x="516" y="11"/>
                    </a:lnTo>
                    <a:lnTo>
                      <a:pt x="529" y="14"/>
                    </a:lnTo>
                    <a:lnTo>
                      <a:pt x="542" y="17"/>
                    </a:lnTo>
                    <a:lnTo>
                      <a:pt x="555" y="21"/>
                    </a:lnTo>
                    <a:lnTo>
                      <a:pt x="568" y="24"/>
                    </a:lnTo>
                    <a:lnTo>
                      <a:pt x="581" y="28"/>
                    </a:lnTo>
                    <a:lnTo>
                      <a:pt x="593" y="33"/>
                    </a:lnTo>
                    <a:lnTo>
                      <a:pt x="605" y="37"/>
                    </a:lnTo>
                    <a:lnTo>
                      <a:pt x="617" y="42"/>
                    </a:lnTo>
                    <a:lnTo>
                      <a:pt x="629" y="47"/>
                    </a:lnTo>
                    <a:lnTo>
                      <a:pt x="640" y="52"/>
                    </a:lnTo>
                    <a:lnTo>
                      <a:pt x="651" y="57"/>
                    </a:lnTo>
                    <a:lnTo>
                      <a:pt x="662" y="63"/>
                    </a:lnTo>
                    <a:lnTo>
                      <a:pt x="673" y="69"/>
                    </a:lnTo>
                    <a:lnTo>
                      <a:pt x="684" y="75"/>
                    </a:lnTo>
                    <a:lnTo>
                      <a:pt x="694" y="81"/>
                    </a:lnTo>
                    <a:lnTo>
                      <a:pt x="704" y="88"/>
                    </a:lnTo>
                    <a:lnTo>
                      <a:pt x="714" y="95"/>
                    </a:lnTo>
                    <a:lnTo>
                      <a:pt x="724" y="102"/>
                    </a:lnTo>
                    <a:lnTo>
                      <a:pt x="733" y="109"/>
                    </a:lnTo>
                    <a:lnTo>
                      <a:pt x="742" y="116"/>
                    </a:lnTo>
                    <a:lnTo>
                      <a:pt x="751" y="123"/>
                    </a:lnTo>
                    <a:lnTo>
                      <a:pt x="760" y="130"/>
                    </a:lnTo>
                    <a:lnTo>
                      <a:pt x="768" y="137"/>
                    </a:lnTo>
                    <a:lnTo>
                      <a:pt x="776" y="145"/>
                    </a:lnTo>
                    <a:lnTo>
                      <a:pt x="783" y="152"/>
                    </a:lnTo>
                    <a:lnTo>
                      <a:pt x="791" y="159"/>
                    </a:lnTo>
                    <a:lnTo>
                      <a:pt x="797" y="166"/>
                    </a:lnTo>
                    <a:lnTo>
                      <a:pt x="804" y="173"/>
                    </a:lnTo>
                    <a:lnTo>
                      <a:pt x="811" y="180"/>
                    </a:lnTo>
                    <a:lnTo>
                      <a:pt x="817" y="188"/>
                    </a:lnTo>
                    <a:lnTo>
                      <a:pt x="822" y="195"/>
                    </a:lnTo>
                    <a:lnTo>
                      <a:pt x="828" y="202"/>
                    </a:lnTo>
                    <a:lnTo>
                      <a:pt x="833" y="209"/>
                    </a:lnTo>
                    <a:lnTo>
                      <a:pt x="838" y="217"/>
                    </a:lnTo>
                    <a:lnTo>
                      <a:pt x="842" y="223"/>
                    </a:lnTo>
                    <a:lnTo>
                      <a:pt x="846" y="229"/>
                    </a:lnTo>
                    <a:lnTo>
                      <a:pt x="850" y="235"/>
                    </a:lnTo>
                    <a:lnTo>
                      <a:pt x="854" y="240"/>
                    </a:lnTo>
                    <a:lnTo>
                      <a:pt x="857" y="245"/>
                    </a:lnTo>
                    <a:lnTo>
                      <a:pt x="860" y="249"/>
                    </a:lnTo>
                    <a:lnTo>
                      <a:pt x="863" y="253"/>
                    </a:lnTo>
                    <a:lnTo>
                      <a:pt x="865" y="257"/>
                    </a:lnTo>
                    <a:lnTo>
                      <a:pt x="867" y="260"/>
                    </a:lnTo>
                    <a:lnTo>
                      <a:pt x="869" y="262"/>
                    </a:lnTo>
                    <a:lnTo>
                      <a:pt x="870" y="264"/>
                    </a:lnTo>
                    <a:lnTo>
                      <a:pt x="871" y="266"/>
                    </a:lnTo>
                    <a:lnTo>
                      <a:pt x="872" y="267"/>
                    </a:lnTo>
                    <a:lnTo>
                      <a:pt x="873" y="268"/>
                    </a:lnTo>
                    <a:lnTo>
                      <a:pt x="874" y="267"/>
                    </a:lnTo>
                    <a:lnTo>
                      <a:pt x="875" y="267"/>
                    </a:lnTo>
                    <a:lnTo>
                      <a:pt x="876" y="266"/>
                    </a:lnTo>
                    <a:lnTo>
                      <a:pt x="877" y="265"/>
                    </a:lnTo>
                    <a:lnTo>
                      <a:pt x="878" y="264"/>
                    </a:lnTo>
                    <a:lnTo>
                      <a:pt x="880" y="263"/>
                    </a:lnTo>
                    <a:lnTo>
                      <a:pt x="882" y="262"/>
                    </a:lnTo>
                    <a:lnTo>
                      <a:pt x="884" y="261"/>
                    </a:lnTo>
                    <a:lnTo>
                      <a:pt x="886" y="260"/>
                    </a:lnTo>
                    <a:lnTo>
                      <a:pt x="889" y="258"/>
                    </a:lnTo>
                    <a:lnTo>
                      <a:pt x="892" y="256"/>
                    </a:lnTo>
                    <a:lnTo>
                      <a:pt x="895" y="255"/>
                    </a:lnTo>
                    <a:lnTo>
                      <a:pt x="898" y="253"/>
                    </a:lnTo>
                    <a:lnTo>
                      <a:pt x="901" y="251"/>
                    </a:lnTo>
                    <a:lnTo>
                      <a:pt x="905" y="249"/>
                    </a:lnTo>
                    <a:lnTo>
                      <a:pt x="908" y="247"/>
                    </a:lnTo>
                    <a:lnTo>
                      <a:pt x="911" y="245"/>
                    </a:lnTo>
                    <a:lnTo>
                      <a:pt x="914" y="243"/>
                    </a:lnTo>
                    <a:lnTo>
                      <a:pt x="916" y="242"/>
                    </a:lnTo>
                    <a:lnTo>
                      <a:pt x="919" y="240"/>
                    </a:lnTo>
                    <a:lnTo>
                      <a:pt x="921" y="239"/>
                    </a:lnTo>
                    <a:lnTo>
                      <a:pt x="923" y="238"/>
                    </a:lnTo>
                    <a:lnTo>
                      <a:pt x="924" y="237"/>
                    </a:lnTo>
                    <a:lnTo>
                      <a:pt x="926" y="236"/>
                    </a:lnTo>
                    <a:lnTo>
                      <a:pt x="927" y="235"/>
                    </a:lnTo>
                    <a:lnTo>
                      <a:pt x="928" y="235"/>
                    </a:lnTo>
                    <a:lnTo>
                      <a:pt x="929" y="234"/>
                    </a:lnTo>
                    <a:lnTo>
                      <a:pt x="930" y="234"/>
                    </a:lnTo>
                    <a:lnTo>
                      <a:pt x="930" y="233"/>
                    </a:lnTo>
                    <a:lnTo>
                      <a:pt x="930" y="234"/>
                    </a:lnTo>
                    <a:lnTo>
                      <a:pt x="929" y="235"/>
                    </a:lnTo>
                    <a:lnTo>
                      <a:pt x="928" y="237"/>
                    </a:lnTo>
                    <a:lnTo>
                      <a:pt x="926" y="240"/>
                    </a:lnTo>
                    <a:lnTo>
                      <a:pt x="924" y="244"/>
                    </a:lnTo>
                    <a:lnTo>
                      <a:pt x="921" y="249"/>
                    </a:lnTo>
                    <a:lnTo>
                      <a:pt x="918" y="255"/>
                    </a:lnTo>
                    <a:lnTo>
                      <a:pt x="914" y="261"/>
                    </a:lnTo>
                    <a:lnTo>
                      <a:pt x="910" y="269"/>
                    </a:lnTo>
                    <a:lnTo>
                      <a:pt x="905" y="277"/>
                    </a:lnTo>
                    <a:lnTo>
                      <a:pt x="900" y="286"/>
                    </a:lnTo>
                    <a:lnTo>
                      <a:pt x="894" y="296"/>
                    </a:lnTo>
                    <a:lnTo>
                      <a:pt x="888" y="307"/>
                    </a:lnTo>
                    <a:lnTo>
                      <a:pt x="881" y="319"/>
                    </a:lnTo>
                    <a:lnTo>
                      <a:pt x="874" y="331"/>
                    </a:lnTo>
                    <a:lnTo>
                      <a:pt x="867" y="345"/>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p>
            </p:txBody>
          </p:sp>
          <p:sp>
            <p:nvSpPr>
              <p:cNvPr id="116" name="Freeform 13"/>
              <p:cNvSpPr>
                <a:spLocks noChangeAspect="1"/>
              </p:cNvSpPr>
              <p:nvPr/>
            </p:nvSpPr>
            <p:spPr bwMode="auto">
              <a:xfrm>
                <a:off x="1707118" y="4582500"/>
                <a:ext cx="699294" cy="821531"/>
              </a:xfrm>
              <a:custGeom>
                <a:avLst/>
                <a:gdLst/>
                <a:ahLst/>
                <a:cxnLst>
                  <a:cxn ang="0">
                    <a:pos x="120" y="363"/>
                  </a:cxn>
                  <a:cxn ang="0">
                    <a:pos x="86" y="421"/>
                  </a:cxn>
                  <a:cxn ang="0">
                    <a:pos x="36" y="509"/>
                  </a:cxn>
                  <a:cxn ang="0">
                    <a:pos x="7" y="561"/>
                  </a:cxn>
                  <a:cxn ang="0">
                    <a:pos x="1" y="574"/>
                  </a:cxn>
                  <a:cxn ang="0">
                    <a:pos x="21" y="608"/>
                  </a:cxn>
                  <a:cxn ang="0">
                    <a:pos x="64" y="684"/>
                  </a:cxn>
                  <a:cxn ang="0">
                    <a:pos x="108" y="761"/>
                  </a:cxn>
                  <a:cxn ang="0">
                    <a:pos x="128" y="795"/>
                  </a:cxn>
                  <a:cxn ang="0">
                    <a:pos x="129" y="793"/>
                  </a:cxn>
                  <a:cxn ang="0">
                    <a:pos x="129" y="777"/>
                  </a:cxn>
                  <a:cxn ang="0">
                    <a:pos x="129" y="749"/>
                  </a:cxn>
                  <a:cxn ang="0">
                    <a:pos x="129" y="731"/>
                  </a:cxn>
                  <a:cxn ang="0">
                    <a:pos x="129" y="726"/>
                  </a:cxn>
                  <a:cxn ang="0">
                    <a:pos x="141" y="725"/>
                  </a:cxn>
                  <a:cxn ang="0">
                    <a:pos x="172" y="724"/>
                  </a:cxn>
                  <a:cxn ang="0">
                    <a:pos x="222" y="718"/>
                  </a:cxn>
                  <a:cxn ang="0">
                    <a:pos x="288" y="700"/>
                  </a:cxn>
                  <a:cxn ang="0">
                    <a:pos x="368" y="669"/>
                  </a:cxn>
                  <a:cxn ang="0">
                    <a:pos x="446" y="620"/>
                  </a:cxn>
                  <a:cxn ang="0">
                    <a:pos x="519" y="554"/>
                  </a:cxn>
                  <a:cxn ang="0">
                    <a:pos x="579" y="476"/>
                  </a:cxn>
                  <a:cxn ang="0">
                    <a:pos x="622" y="387"/>
                  </a:cxn>
                  <a:cxn ang="0">
                    <a:pos x="648" y="298"/>
                  </a:cxn>
                  <a:cxn ang="0">
                    <a:pos x="659" y="216"/>
                  </a:cxn>
                  <a:cxn ang="0">
                    <a:pos x="656" y="143"/>
                  </a:cxn>
                  <a:cxn ang="0">
                    <a:pos x="648" y="82"/>
                  </a:cxn>
                  <a:cxn ang="0">
                    <a:pos x="634" y="35"/>
                  </a:cxn>
                  <a:cxn ang="0">
                    <a:pos x="626" y="8"/>
                  </a:cxn>
                  <a:cxn ang="0">
                    <a:pos x="623" y="1"/>
                  </a:cxn>
                  <a:cxn ang="0">
                    <a:pos x="612" y="19"/>
                  </a:cxn>
                  <a:cxn ang="0">
                    <a:pos x="585" y="66"/>
                  </a:cxn>
                  <a:cxn ang="0">
                    <a:pos x="553" y="121"/>
                  </a:cxn>
                  <a:cxn ang="0">
                    <a:pos x="538" y="148"/>
                  </a:cxn>
                  <a:cxn ang="0">
                    <a:pos x="531" y="150"/>
                  </a:cxn>
                  <a:cxn ang="0">
                    <a:pos x="494" y="150"/>
                  </a:cxn>
                  <a:cxn ang="0">
                    <a:pos x="426" y="150"/>
                  </a:cxn>
                  <a:cxn ang="0">
                    <a:pos x="375" y="150"/>
                  </a:cxn>
                  <a:cxn ang="0">
                    <a:pos x="358" y="150"/>
                  </a:cxn>
                  <a:cxn ang="0">
                    <a:pos x="359" y="157"/>
                  </a:cxn>
                  <a:cxn ang="0">
                    <a:pos x="360" y="176"/>
                  </a:cxn>
                  <a:cxn ang="0">
                    <a:pos x="361" y="206"/>
                  </a:cxn>
                  <a:cxn ang="0">
                    <a:pos x="355" y="243"/>
                  </a:cxn>
                  <a:cxn ang="0">
                    <a:pos x="342" y="285"/>
                  </a:cxn>
                  <a:cxn ang="0">
                    <a:pos x="322" y="323"/>
                  </a:cxn>
                  <a:cxn ang="0">
                    <a:pos x="296" y="356"/>
                  </a:cxn>
                  <a:cxn ang="0">
                    <a:pos x="266" y="382"/>
                  </a:cxn>
                  <a:cxn ang="0">
                    <a:pos x="232" y="402"/>
                  </a:cxn>
                  <a:cxn ang="0">
                    <a:pos x="198" y="415"/>
                  </a:cxn>
                  <a:cxn ang="0">
                    <a:pos x="169" y="423"/>
                  </a:cxn>
                  <a:cxn ang="0">
                    <a:pos x="145" y="425"/>
                  </a:cxn>
                  <a:cxn ang="0">
                    <a:pos x="132" y="426"/>
                  </a:cxn>
                  <a:cxn ang="0">
                    <a:pos x="129" y="426"/>
                  </a:cxn>
                  <a:cxn ang="0">
                    <a:pos x="129" y="414"/>
                  </a:cxn>
                  <a:cxn ang="0">
                    <a:pos x="129" y="387"/>
                  </a:cxn>
                  <a:cxn ang="0">
                    <a:pos x="129" y="360"/>
                  </a:cxn>
                  <a:cxn ang="0">
                    <a:pos x="129" y="348"/>
                  </a:cxn>
                </a:cxnLst>
                <a:rect l="0" t="0" r="r" b="b"/>
                <a:pathLst>
                  <a:path w="660" h="798">
                    <a:moveTo>
                      <a:pt x="129" y="347"/>
                    </a:moveTo>
                    <a:lnTo>
                      <a:pt x="128" y="348"/>
                    </a:lnTo>
                    <a:lnTo>
                      <a:pt x="128" y="349"/>
                    </a:lnTo>
                    <a:lnTo>
                      <a:pt x="126" y="351"/>
                    </a:lnTo>
                    <a:lnTo>
                      <a:pt x="125" y="354"/>
                    </a:lnTo>
                    <a:lnTo>
                      <a:pt x="122" y="358"/>
                    </a:lnTo>
                    <a:lnTo>
                      <a:pt x="120" y="363"/>
                    </a:lnTo>
                    <a:lnTo>
                      <a:pt x="116" y="369"/>
                    </a:lnTo>
                    <a:lnTo>
                      <a:pt x="113" y="375"/>
                    </a:lnTo>
                    <a:lnTo>
                      <a:pt x="108" y="383"/>
                    </a:lnTo>
                    <a:lnTo>
                      <a:pt x="104" y="391"/>
                    </a:lnTo>
                    <a:lnTo>
                      <a:pt x="98" y="400"/>
                    </a:lnTo>
                    <a:lnTo>
                      <a:pt x="93" y="410"/>
                    </a:lnTo>
                    <a:lnTo>
                      <a:pt x="86" y="421"/>
                    </a:lnTo>
                    <a:lnTo>
                      <a:pt x="80" y="433"/>
                    </a:lnTo>
                    <a:lnTo>
                      <a:pt x="72" y="446"/>
                    </a:lnTo>
                    <a:lnTo>
                      <a:pt x="64" y="460"/>
                    </a:lnTo>
                    <a:lnTo>
                      <a:pt x="57" y="473"/>
                    </a:lnTo>
                    <a:lnTo>
                      <a:pt x="49" y="486"/>
                    </a:lnTo>
                    <a:lnTo>
                      <a:pt x="43" y="498"/>
                    </a:lnTo>
                    <a:lnTo>
                      <a:pt x="36" y="509"/>
                    </a:lnTo>
                    <a:lnTo>
                      <a:pt x="31" y="519"/>
                    </a:lnTo>
                    <a:lnTo>
                      <a:pt x="25" y="528"/>
                    </a:lnTo>
                    <a:lnTo>
                      <a:pt x="21" y="536"/>
                    </a:lnTo>
                    <a:lnTo>
                      <a:pt x="16" y="544"/>
                    </a:lnTo>
                    <a:lnTo>
                      <a:pt x="13" y="550"/>
                    </a:lnTo>
                    <a:lnTo>
                      <a:pt x="9" y="556"/>
                    </a:lnTo>
                    <a:lnTo>
                      <a:pt x="7" y="561"/>
                    </a:lnTo>
                    <a:lnTo>
                      <a:pt x="4" y="565"/>
                    </a:lnTo>
                    <a:lnTo>
                      <a:pt x="3" y="568"/>
                    </a:lnTo>
                    <a:lnTo>
                      <a:pt x="1" y="570"/>
                    </a:lnTo>
                    <a:lnTo>
                      <a:pt x="0" y="572"/>
                    </a:lnTo>
                    <a:lnTo>
                      <a:pt x="1" y="572"/>
                    </a:lnTo>
                    <a:lnTo>
                      <a:pt x="1" y="574"/>
                    </a:lnTo>
                    <a:lnTo>
                      <a:pt x="3" y="576"/>
                    </a:lnTo>
                    <a:lnTo>
                      <a:pt x="4" y="579"/>
                    </a:lnTo>
                    <a:lnTo>
                      <a:pt x="7" y="583"/>
                    </a:lnTo>
                    <a:lnTo>
                      <a:pt x="9" y="588"/>
                    </a:lnTo>
                    <a:lnTo>
                      <a:pt x="13" y="593"/>
                    </a:lnTo>
                    <a:lnTo>
                      <a:pt x="16" y="600"/>
                    </a:lnTo>
                    <a:lnTo>
                      <a:pt x="21" y="608"/>
                    </a:lnTo>
                    <a:lnTo>
                      <a:pt x="25" y="616"/>
                    </a:lnTo>
                    <a:lnTo>
                      <a:pt x="31" y="625"/>
                    </a:lnTo>
                    <a:lnTo>
                      <a:pt x="36" y="635"/>
                    </a:lnTo>
                    <a:lnTo>
                      <a:pt x="43" y="646"/>
                    </a:lnTo>
                    <a:lnTo>
                      <a:pt x="49" y="658"/>
                    </a:lnTo>
                    <a:lnTo>
                      <a:pt x="57" y="671"/>
                    </a:lnTo>
                    <a:lnTo>
                      <a:pt x="64" y="684"/>
                    </a:lnTo>
                    <a:lnTo>
                      <a:pt x="72" y="698"/>
                    </a:lnTo>
                    <a:lnTo>
                      <a:pt x="80" y="711"/>
                    </a:lnTo>
                    <a:lnTo>
                      <a:pt x="86" y="723"/>
                    </a:lnTo>
                    <a:lnTo>
                      <a:pt x="93" y="734"/>
                    </a:lnTo>
                    <a:lnTo>
                      <a:pt x="98" y="744"/>
                    </a:lnTo>
                    <a:lnTo>
                      <a:pt x="104" y="753"/>
                    </a:lnTo>
                    <a:lnTo>
                      <a:pt x="108" y="761"/>
                    </a:lnTo>
                    <a:lnTo>
                      <a:pt x="113" y="769"/>
                    </a:lnTo>
                    <a:lnTo>
                      <a:pt x="116" y="775"/>
                    </a:lnTo>
                    <a:lnTo>
                      <a:pt x="120" y="781"/>
                    </a:lnTo>
                    <a:lnTo>
                      <a:pt x="122" y="786"/>
                    </a:lnTo>
                    <a:lnTo>
                      <a:pt x="125" y="790"/>
                    </a:lnTo>
                    <a:lnTo>
                      <a:pt x="126" y="793"/>
                    </a:lnTo>
                    <a:lnTo>
                      <a:pt x="128" y="795"/>
                    </a:lnTo>
                    <a:lnTo>
                      <a:pt x="128" y="796"/>
                    </a:lnTo>
                    <a:lnTo>
                      <a:pt x="129" y="797"/>
                    </a:lnTo>
                    <a:lnTo>
                      <a:pt x="129" y="796"/>
                    </a:lnTo>
                    <a:lnTo>
                      <a:pt x="129" y="795"/>
                    </a:lnTo>
                    <a:lnTo>
                      <a:pt x="129" y="793"/>
                    </a:lnTo>
                    <a:lnTo>
                      <a:pt x="129" y="792"/>
                    </a:lnTo>
                    <a:lnTo>
                      <a:pt x="129" y="790"/>
                    </a:lnTo>
                    <a:lnTo>
                      <a:pt x="129" y="788"/>
                    </a:lnTo>
                    <a:lnTo>
                      <a:pt x="129" y="786"/>
                    </a:lnTo>
                    <a:lnTo>
                      <a:pt x="129" y="783"/>
                    </a:lnTo>
                    <a:lnTo>
                      <a:pt x="129" y="780"/>
                    </a:lnTo>
                    <a:lnTo>
                      <a:pt x="129" y="777"/>
                    </a:lnTo>
                    <a:lnTo>
                      <a:pt x="129" y="773"/>
                    </a:lnTo>
                    <a:lnTo>
                      <a:pt x="129" y="770"/>
                    </a:lnTo>
                    <a:lnTo>
                      <a:pt x="129" y="766"/>
                    </a:lnTo>
                    <a:lnTo>
                      <a:pt x="129" y="761"/>
                    </a:lnTo>
                    <a:lnTo>
                      <a:pt x="129" y="757"/>
                    </a:lnTo>
                    <a:lnTo>
                      <a:pt x="129" y="753"/>
                    </a:lnTo>
                    <a:lnTo>
                      <a:pt x="129" y="749"/>
                    </a:lnTo>
                    <a:lnTo>
                      <a:pt x="129" y="746"/>
                    </a:lnTo>
                    <a:lnTo>
                      <a:pt x="129" y="743"/>
                    </a:lnTo>
                    <a:lnTo>
                      <a:pt x="129" y="740"/>
                    </a:lnTo>
                    <a:lnTo>
                      <a:pt x="129" y="737"/>
                    </a:lnTo>
                    <a:lnTo>
                      <a:pt x="129" y="735"/>
                    </a:lnTo>
                    <a:lnTo>
                      <a:pt x="129" y="733"/>
                    </a:lnTo>
                    <a:lnTo>
                      <a:pt x="129" y="731"/>
                    </a:lnTo>
                    <a:lnTo>
                      <a:pt x="129" y="729"/>
                    </a:lnTo>
                    <a:lnTo>
                      <a:pt x="129" y="728"/>
                    </a:lnTo>
                    <a:lnTo>
                      <a:pt x="129" y="727"/>
                    </a:lnTo>
                    <a:lnTo>
                      <a:pt x="129" y="726"/>
                    </a:lnTo>
                    <a:lnTo>
                      <a:pt x="130" y="726"/>
                    </a:lnTo>
                    <a:lnTo>
                      <a:pt x="132" y="726"/>
                    </a:lnTo>
                    <a:lnTo>
                      <a:pt x="134" y="726"/>
                    </a:lnTo>
                    <a:lnTo>
                      <a:pt x="136" y="726"/>
                    </a:lnTo>
                    <a:lnTo>
                      <a:pt x="138" y="726"/>
                    </a:lnTo>
                    <a:lnTo>
                      <a:pt x="141" y="725"/>
                    </a:lnTo>
                    <a:lnTo>
                      <a:pt x="144" y="725"/>
                    </a:lnTo>
                    <a:lnTo>
                      <a:pt x="148" y="725"/>
                    </a:lnTo>
                    <a:lnTo>
                      <a:pt x="152" y="725"/>
                    </a:lnTo>
                    <a:lnTo>
                      <a:pt x="157" y="725"/>
                    </a:lnTo>
                    <a:lnTo>
                      <a:pt x="162" y="725"/>
                    </a:lnTo>
                    <a:lnTo>
                      <a:pt x="167" y="724"/>
                    </a:lnTo>
                    <a:lnTo>
                      <a:pt x="172" y="724"/>
                    </a:lnTo>
                    <a:lnTo>
                      <a:pt x="178" y="724"/>
                    </a:lnTo>
                    <a:lnTo>
                      <a:pt x="185" y="724"/>
                    </a:lnTo>
                    <a:lnTo>
                      <a:pt x="192" y="723"/>
                    </a:lnTo>
                    <a:lnTo>
                      <a:pt x="199" y="722"/>
                    </a:lnTo>
                    <a:lnTo>
                      <a:pt x="206" y="721"/>
                    </a:lnTo>
                    <a:lnTo>
                      <a:pt x="214" y="720"/>
                    </a:lnTo>
                    <a:lnTo>
                      <a:pt x="222" y="718"/>
                    </a:lnTo>
                    <a:lnTo>
                      <a:pt x="230" y="716"/>
                    </a:lnTo>
                    <a:lnTo>
                      <a:pt x="239" y="714"/>
                    </a:lnTo>
                    <a:lnTo>
                      <a:pt x="248" y="712"/>
                    </a:lnTo>
                    <a:lnTo>
                      <a:pt x="258" y="709"/>
                    </a:lnTo>
                    <a:lnTo>
                      <a:pt x="268" y="706"/>
                    </a:lnTo>
                    <a:lnTo>
                      <a:pt x="278" y="703"/>
                    </a:lnTo>
                    <a:lnTo>
                      <a:pt x="288" y="700"/>
                    </a:lnTo>
                    <a:lnTo>
                      <a:pt x="299" y="696"/>
                    </a:lnTo>
                    <a:lnTo>
                      <a:pt x="310" y="693"/>
                    </a:lnTo>
                    <a:lnTo>
                      <a:pt x="322" y="689"/>
                    </a:lnTo>
                    <a:lnTo>
                      <a:pt x="334" y="684"/>
                    </a:lnTo>
                    <a:lnTo>
                      <a:pt x="345" y="679"/>
                    </a:lnTo>
                    <a:lnTo>
                      <a:pt x="357" y="674"/>
                    </a:lnTo>
                    <a:lnTo>
                      <a:pt x="368" y="669"/>
                    </a:lnTo>
                    <a:lnTo>
                      <a:pt x="380" y="663"/>
                    </a:lnTo>
                    <a:lnTo>
                      <a:pt x="391" y="657"/>
                    </a:lnTo>
                    <a:lnTo>
                      <a:pt x="402" y="650"/>
                    </a:lnTo>
                    <a:lnTo>
                      <a:pt x="413" y="643"/>
                    </a:lnTo>
                    <a:lnTo>
                      <a:pt x="424" y="636"/>
                    </a:lnTo>
                    <a:lnTo>
                      <a:pt x="435" y="628"/>
                    </a:lnTo>
                    <a:lnTo>
                      <a:pt x="446" y="620"/>
                    </a:lnTo>
                    <a:lnTo>
                      <a:pt x="457" y="612"/>
                    </a:lnTo>
                    <a:lnTo>
                      <a:pt x="468" y="603"/>
                    </a:lnTo>
                    <a:lnTo>
                      <a:pt x="478" y="594"/>
                    </a:lnTo>
                    <a:lnTo>
                      <a:pt x="489" y="584"/>
                    </a:lnTo>
                    <a:lnTo>
                      <a:pt x="499" y="575"/>
                    </a:lnTo>
                    <a:lnTo>
                      <a:pt x="509" y="564"/>
                    </a:lnTo>
                    <a:lnTo>
                      <a:pt x="519" y="554"/>
                    </a:lnTo>
                    <a:lnTo>
                      <a:pt x="529" y="543"/>
                    </a:lnTo>
                    <a:lnTo>
                      <a:pt x="538" y="533"/>
                    </a:lnTo>
                    <a:lnTo>
                      <a:pt x="547" y="522"/>
                    </a:lnTo>
                    <a:lnTo>
                      <a:pt x="556" y="510"/>
                    </a:lnTo>
                    <a:lnTo>
                      <a:pt x="564" y="499"/>
                    </a:lnTo>
                    <a:lnTo>
                      <a:pt x="572" y="487"/>
                    </a:lnTo>
                    <a:lnTo>
                      <a:pt x="579" y="476"/>
                    </a:lnTo>
                    <a:lnTo>
                      <a:pt x="586" y="464"/>
                    </a:lnTo>
                    <a:lnTo>
                      <a:pt x="593" y="451"/>
                    </a:lnTo>
                    <a:lnTo>
                      <a:pt x="599" y="439"/>
                    </a:lnTo>
                    <a:lnTo>
                      <a:pt x="606" y="426"/>
                    </a:lnTo>
                    <a:lnTo>
                      <a:pt x="611" y="414"/>
                    </a:lnTo>
                    <a:lnTo>
                      <a:pt x="617" y="400"/>
                    </a:lnTo>
                    <a:lnTo>
                      <a:pt x="622" y="387"/>
                    </a:lnTo>
                    <a:lnTo>
                      <a:pt x="627" y="374"/>
                    </a:lnTo>
                    <a:lnTo>
                      <a:pt x="631" y="361"/>
                    </a:lnTo>
                    <a:lnTo>
                      <a:pt x="635" y="348"/>
                    </a:lnTo>
                    <a:lnTo>
                      <a:pt x="639" y="335"/>
                    </a:lnTo>
                    <a:lnTo>
                      <a:pt x="642" y="323"/>
                    </a:lnTo>
                    <a:lnTo>
                      <a:pt x="646" y="310"/>
                    </a:lnTo>
                    <a:lnTo>
                      <a:pt x="648" y="298"/>
                    </a:lnTo>
                    <a:lnTo>
                      <a:pt x="651" y="286"/>
                    </a:lnTo>
                    <a:lnTo>
                      <a:pt x="653" y="273"/>
                    </a:lnTo>
                    <a:lnTo>
                      <a:pt x="655" y="262"/>
                    </a:lnTo>
                    <a:lnTo>
                      <a:pt x="656" y="250"/>
                    </a:lnTo>
                    <a:lnTo>
                      <a:pt x="658" y="238"/>
                    </a:lnTo>
                    <a:lnTo>
                      <a:pt x="659" y="227"/>
                    </a:lnTo>
                    <a:lnTo>
                      <a:pt x="659" y="216"/>
                    </a:lnTo>
                    <a:lnTo>
                      <a:pt x="659" y="205"/>
                    </a:lnTo>
                    <a:lnTo>
                      <a:pt x="659" y="194"/>
                    </a:lnTo>
                    <a:lnTo>
                      <a:pt x="659" y="183"/>
                    </a:lnTo>
                    <a:lnTo>
                      <a:pt x="658" y="172"/>
                    </a:lnTo>
                    <a:lnTo>
                      <a:pt x="658" y="162"/>
                    </a:lnTo>
                    <a:lnTo>
                      <a:pt x="657" y="152"/>
                    </a:lnTo>
                    <a:lnTo>
                      <a:pt x="656" y="143"/>
                    </a:lnTo>
                    <a:lnTo>
                      <a:pt x="656" y="133"/>
                    </a:lnTo>
                    <a:lnTo>
                      <a:pt x="655" y="124"/>
                    </a:lnTo>
                    <a:lnTo>
                      <a:pt x="653" y="115"/>
                    </a:lnTo>
                    <a:lnTo>
                      <a:pt x="652" y="107"/>
                    </a:lnTo>
                    <a:lnTo>
                      <a:pt x="651" y="98"/>
                    </a:lnTo>
                    <a:lnTo>
                      <a:pt x="649" y="90"/>
                    </a:lnTo>
                    <a:lnTo>
                      <a:pt x="648" y="82"/>
                    </a:lnTo>
                    <a:lnTo>
                      <a:pt x="646" y="75"/>
                    </a:lnTo>
                    <a:lnTo>
                      <a:pt x="644" y="67"/>
                    </a:lnTo>
                    <a:lnTo>
                      <a:pt x="642" y="60"/>
                    </a:lnTo>
                    <a:lnTo>
                      <a:pt x="640" y="54"/>
                    </a:lnTo>
                    <a:lnTo>
                      <a:pt x="638" y="47"/>
                    </a:lnTo>
                    <a:lnTo>
                      <a:pt x="636" y="41"/>
                    </a:lnTo>
                    <a:lnTo>
                      <a:pt x="634" y="35"/>
                    </a:lnTo>
                    <a:lnTo>
                      <a:pt x="633" y="30"/>
                    </a:lnTo>
                    <a:lnTo>
                      <a:pt x="631" y="25"/>
                    </a:lnTo>
                    <a:lnTo>
                      <a:pt x="630" y="21"/>
                    </a:lnTo>
                    <a:lnTo>
                      <a:pt x="629" y="17"/>
                    </a:lnTo>
                    <a:lnTo>
                      <a:pt x="628" y="14"/>
                    </a:lnTo>
                    <a:lnTo>
                      <a:pt x="627" y="10"/>
                    </a:lnTo>
                    <a:lnTo>
                      <a:pt x="626" y="8"/>
                    </a:lnTo>
                    <a:lnTo>
                      <a:pt x="625" y="5"/>
                    </a:lnTo>
                    <a:lnTo>
                      <a:pt x="624" y="4"/>
                    </a:lnTo>
                    <a:lnTo>
                      <a:pt x="624" y="2"/>
                    </a:lnTo>
                    <a:lnTo>
                      <a:pt x="624" y="1"/>
                    </a:lnTo>
                    <a:lnTo>
                      <a:pt x="623" y="0"/>
                    </a:lnTo>
                    <a:lnTo>
                      <a:pt x="623" y="1"/>
                    </a:lnTo>
                    <a:lnTo>
                      <a:pt x="622" y="3"/>
                    </a:lnTo>
                    <a:lnTo>
                      <a:pt x="621" y="5"/>
                    </a:lnTo>
                    <a:lnTo>
                      <a:pt x="619" y="8"/>
                    </a:lnTo>
                    <a:lnTo>
                      <a:pt x="617" y="11"/>
                    </a:lnTo>
                    <a:lnTo>
                      <a:pt x="615" y="15"/>
                    </a:lnTo>
                    <a:lnTo>
                      <a:pt x="612" y="19"/>
                    </a:lnTo>
                    <a:lnTo>
                      <a:pt x="610" y="24"/>
                    </a:lnTo>
                    <a:lnTo>
                      <a:pt x="606" y="30"/>
                    </a:lnTo>
                    <a:lnTo>
                      <a:pt x="603" y="36"/>
                    </a:lnTo>
                    <a:lnTo>
                      <a:pt x="599" y="42"/>
                    </a:lnTo>
                    <a:lnTo>
                      <a:pt x="595" y="50"/>
                    </a:lnTo>
                    <a:lnTo>
                      <a:pt x="590" y="58"/>
                    </a:lnTo>
                    <a:lnTo>
                      <a:pt x="585" y="66"/>
                    </a:lnTo>
                    <a:lnTo>
                      <a:pt x="580" y="75"/>
                    </a:lnTo>
                    <a:lnTo>
                      <a:pt x="575" y="84"/>
                    </a:lnTo>
                    <a:lnTo>
                      <a:pt x="570" y="93"/>
                    </a:lnTo>
                    <a:lnTo>
                      <a:pt x="565" y="101"/>
                    </a:lnTo>
                    <a:lnTo>
                      <a:pt x="561" y="108"/>
                    </a:lnTo>
                    <a:lnTo>
                      <a:pt x="557" y="115"/>
                    </a:lnTo>
                    <a:lnTo>
                      <a:pt x="553" y="121"/>
                    </a:lnTo>
                    <a:lnTo>
                      <a:pt x="550" y="126"/>
                    </a:lnTo>
                    <a:lnTo>
                      <a:pt x="547" y="131"/>
                    </a:lnTo>
                    <a:lnTo>
                      <a:pt x="545" y="136"/>
                    </a:lnTo>
                    <a:lnTo>
                      <a:pt x="542" y="140"/>
                    </a:lnTo>
                    <a:lnTo>
                      <a:pt x="541" y="143"/>
                    </a:lnTo>
                    <a:lnTo>
                      <a:pt x="539" y="145"/>
                    </a:lnTo>
                    <a:lnTo>
                      <a:pt x="538" y="148"/>
                    </a:lnTo>
                    <a:lnTo>
                      <a:pt x="537" y="149"/>
                    </a:lnTo>
                    <a:lnTo>
                      <a:pt x="536" y="150"/>
                    </a:lnTo>
                    <a:lnTo>
                      <a:pt x="535" y="150"/>
                    </a:lnTo>
                    <a:lnTo>
                      <a:pt x="533" y="150"/>
                    </a:lnTo>
                    <a:lnTo>
                      <a:pt x="531" y="150"/>
                    </a:lnTo>
                    <a:lnTo>
                      <a:pt x="528" y="150"/>
                    </a:lnTo>
                    <a:lnTo>
                      <a:pt x="524" y="150"/>
                    </a:lnTo>
                    <a:lnTo>
                      <a:pt x="519" y="150"/>
                    </a:lnTo>
                    <a:lnTo>
                      <a:pt x="514" y="150"/>
                    </a:lnTo>
                    <a:lnTo>
                      <a:pt x="508" y="150"/>
                    </a:lnTo>
                    <a:lnTo>
                      <a:pt x="501" y="150"/>
                    </a:lnTo>
                    <a:lnTo>
                      <a:pt x="494" y="150"/>
                    </a:lnTo>
                    <a:lnTo>
                      <a:pt x="486" y="150"/>
                    </a:lnTo>
                    <a:lnTo>
                      <a:pt x="477" y="150"/>
                    </a:lnTo>
                    <a:lnTo>
                      <a:pt x="468" y="150"/>
                    </a:lnTo>
                    <a:lnTo>
                      <a:pt x="458" y="150"/>
                    </a:lnTo>
                    <a:lnTo>
                      <a:pt x="447" y="150"/>
                    </a:lnTo>
                    <a:lnTo>
                      <a:pt x="436" y="150"/>
                    </a:lnTo>
                    <a:lnTo>
                      <a:pt x="426" y="150"/>
                    </a:lnTo>
                    <a:lnTo>
                      <a:pt x="417" y="150"/>
                    </a:lnTo>
                    <a:lnTo>
                      <a:pt x="408" y="150"/>
                    </a:lnTo>
                    <a:lnTo>
                      <a:pt x="400" y="150"/>
                    </a:lnTo>
                    <a:lnTo>
                      <a:pt x="393" y="150"/>
                    </a:lnTo>
                    <a:lnTo>
                      <a:pt x="386" y="150"/>
                    </a:lnTo>
                    <a:lnTo>
                      <a:pt x="380" y="150"/>
                    </a:lnTo>
                    <a:lnTo>
                      <a:pt x="375" y="150"/>
                    </a:lnTo>
                    <a:lnTo>
                      <a:pt x="371" y="150"/>
                    </a:lnTo>
                    <a:lnTo>
                      <a:pt x="367" y="150"/>
                    </a:lnTo>
                    <a:lnTo>
                      <a:pt x="364" y="150"/>
                    </a:lnTo>
                    <a:lnTo>
                      <a:pt x="361" y="150"/>
                    </a:lnTo>
                    <a:lnTo>
                      <a:pt x="359" y="150"/>
                    </a:lnTo>
                    <a:lnTo>
                      <a:pt x="358" y="150"/>
                    </a:lnTo>
                    <a:lnTo>
                      <a:pt x="358" y="151"/>
                    </a:lnTo>
                    <a:lnTo>
                      <a:pt x="358" y="152"/>
                    </a:lnTo>
                    <a:lnTo>
                      <a:pt x="358" y="153"/>
                    </a:lnTo>
                    <a:lnTo>
                      <a:pt x="358" y="155"/>
                    </a:lnTo>
                    <a:lnTo>
                      <a:pt x="359" y="157"/>
                    </a:lnTo>
                    <a:lnTo>
                      <a:pt x="359" y="159"/>
                    </a:lnTo>
                    <a:lnTo>
                      <a:pt x="359" y="161"/>
                    </a:lnTo>
                    <a:lnTo>
                      <a:pt x="359" y="163"/>
                    </a:lnTo>
                    <a:lnTo>
                      <a:pt x="359" y="166"/>
                    </a:lnTo>
                    <a:lnTo>
                      <a:pt x="360" y="169"/>
                    </a:lnTo>
                    <a:lnTo>
                      <a:pt x="360" y="172"/>
                    </a:lnTo>
                    <a:lnTo>
                      <a:pt x="360" y="176"/>
                    </a:lnTo>
                    <a:lnTo>
                      <a:pt x="361" y="180"/>
                    </a:lnTo>
                    <a:lnTo>
                      <a:pt x="361" y="184"/>
                    </a:lnTo>
                    <a:lnTo>
                      <a:pt x="361" y="188"/>
                    </a:lnTo>
                    <a:lnTo>
                      <a:pt x="361" y="192"/>
                    </a:lnTo>
                    <a:lnTo>
                      <a:pt x="361" y="197"/>
                    </a:lnTo>
                    <a:lnTo>
                      <a:pt x="361" y="201"/>
                    </a:lnTo>
                    <a:lnTo>
                      <a:pt x="361" y="206"/>
                    </a:lnTo>
                    <a:lnTo>
                      <a:pt x="361" y="211"/>
                    </a:lnTo>
                    <a:lnTo>
                      <a:pt x="360" y="216"/>
                    </a:lnTo>
                    <a:lnTo>
                      <a:pt x="359" y="221"/>
                    </a:lnTo>
                    <a:lnTo>
                      <a:pt x="358" y="226"/>
                    </a:lnTo>
                    <a:lnTo>
                      <a:pt x="357" y="232"/>
                    </a:lnTo>
                    <a:lnTo>
                      <a:pt x="356" y="237"/>
                    </a:lnTo>
                    <a:lnTo>
                      <a:pt x="355" y="243"/>
                    </a:lnTo>
                    <a:lnTo>
                      <a:pt x="354" y="249"/>
                    </a:lnTo>
                    <a:lnTo>
                      <a:pt x="352" y="255"/>
                    </a:lnTo>
                    <a:lnTo>
                      <a:pt x="350" y="261"/>
                    </a:lnTo>
                    <a:lnTo>
                      <a:pt x="348" y="267"/>
                    </a:lnTo>
                    <a:lnTo>
                      <a:pt x="346" y="273"/>
                    </a:lnTo>
                    <a:lnTo>
                      <a:pt x="344" y="279"/>
                    </a:lnTo>
                    <a:lnTo>
                      <a:pt x="342" y="285"/>
                    </a:lnTo>
                    <a:lnTo>
                      <a:pt x="340" y="291"/>
                    </a:lnTo>
                    <a:lnTo>
                      <a:pt x="337" y="297"/>
                    </a:lnTo>
                    <a:lnTo>
                      <a:pt x="334" y="302"/>
                    </a:lnTo>
                    <a:lnTo>
                      <a:pt x="332" y="308"/>
                    </a:lnTo>
                    <a:lnTo>
                      <a:pt x="329" y="313"/>
                    </a:lnTo>
                    <a:lnTo>
                      <a:pt x="325" y="318"/>
                    </a:lnTo>
                    <a:lnTo>
                      <a:pt x="322" y="323"/>
                    </a:lnTo>
                    <a:lnTo>
                      <a:pt x="319" y="328"/>
                    </a:lnTo>
                    <a:lnTo>
                      <a:pt x="315" y="333"/>
                    </a:lnTo>
                    <a:lnTo>
                      <a:pt x="312" y="338"/>
                    </a:lnTo>
                    <a:lnTo>
                      <a:pt x="308" y="343"/>
                    </a:lnTo>
                    <a:lnTo>
                      <a:pt x="304" y="347"/>
                    </a:lnTo>
                    <a:lnTo>
                      <a:pt x="300" y="351"/>
                    </a:lnTo>
                    <a:lnTo>
                      <a:pt x="296" y="356"/>
                    </a:lnTo>
                    <a:lnTo>
                      <a:pt x="292" y="360"/>
                    </a:lnTo>
                    <a:lnTo>
                      <a:pt x="288" y="364"/>
                    </a:lnTo>
                    <a:lnTo>
                      <a:pt x="283" y="367"/>
                    </a:lnTo>
                    <a:lnTo>
                      <a:pt x="279" y="371"/>
                    </a:lnTo>
                    <a:lnTo>
                      <a:pt x="275" y="375"/>
                    </a:lnTo>
                    <a:lnTo>
                      <a:pt x="270" y="378"/>
                    </a:lnTo>
                    <a:lnTo>
                      <a:pt x="266" y="382"/>
                    </a:lnTo>
                    <a:lnTo>
                      <a:pt x="261" y="385"/>
                    </a:lnTo>
                    <a:lnTo>
                      <a:pt x="256" y="388"/>
                    </a:lnTo>
                    <a:lnTo>
                      <a:pt x="252" y="391"/>
                    </a:lnTo>
                    <a:lnTo>
                      <a:pt x="247" y="394"/>
                    </a:lnTo>
                    <a:lnTo>
                      <a:pt x="242" y="396"/>
                    </a:lnTo>
                    <a:lnTo>
                      <a:pt x="237" y="399"/>
                    </a:lnTo>
                    <a:lnTo>
                      <a:pt x="232" y="402"/>
                    </a:lnTo>
                    <a:lnTo>
                      <a:pt x="227" y="404"/>
                    </a:lnTo>
                    <a:lnTo>
                      <a:pt x="222" y="406"/>
                    </a:lnTo>
                    <a:lnTo>
                      <a:pt x="217" y="408"/>
                    </a:lnTo>
                    <a:lnTo>
                      <a:pt x="212" y="410"/>
                    </a:lnTo>
                    <a:lnTo>
                      <a:pt x="208" y="412"/>
                    </a:lnTo>
                    <a:lnTo>
                      <a:pt x="203" y="414"/>
                    </a:lnTo>
                    <a:lnTo>
                      <a:pt x="198" y="415"/>
                    </a:lnTo>
                    <a:lnTo>
                      <a:pt x="194" y="417"/>
                    </a:lnTo>
                    <a:lnTo>
                      <a:pt x="190" y="418"/>
                    </a:lnTo>
                    <a:lnTo>
                      <a:pt x="185" y="419"/>
                    </a:lnTo>
                    <a:lnTo>
                      <a:pt x="181" y="420"/>
                    </a:lnTo>
                    <a:lnTo>
                      <a:pt x="177" y="421"/>
                    </a:lnTo>
                    <a:lnTo>
                      <a:pt x="173" y="422"/>
                    </a:lnTo>
                    <a:lnTo>
                      <a:pt x="169" y="423"/>
                    </a:lnTo>
                    <a:lnTo>
                      <a:pt x="165" y="423"/>
                    </a:lnTo>
                    <a:lnTo>
                      <a:pt x="161" y="424"/>
                    </a:lnTo>
                    <a:lnTo>
                      <a:pt x="158" y="424"/>
                    </a:lnTo>
                    <a:lnTo>
                      <a:pt x="154" y="424"/>
                    </a:lnTo>
                    <a:lnTo>
                      <a:pt x="151" y="425"/>
                    </a:lnTo>
                    <a:lnTo>
                      <a:pt x="148" y="425"/>
                    </a:lnTo>
                    <a:lnTo>
                      <a:pt x="145" y="425"/>
                    </a:lnTo>
                    <a:lnTo>
                      <a:pt x="142" y="425"/>
                    </a:lnTo>
                    <a:lnTo>
                      <a:pt x="140" y="425"/>
                    </a:lnTo>
                    <a:lnTo>
                      <a:pt x="138" y="426"/>
                    </a:lnTo>
                    <a:lnTo>
                      <a:pt x="136" y="426"/>
                    </a:lnTo>
                    <a:lnTo>
                      <a:pt x="134" y="426"/>
                    </a:lnTo>
                    <a:lnTo>
                      <a:pt x="133" y="426"/>
                    </a:lnTo>
                    <a:lnTo>
                      <a:pt x="132" y="426"/>
                    </a:lnTo>
                    <a:lnTo>
                      <a:pt x="131" y="426"/>
                    </a:lnTo>
                    <a:lnTo>
                      <a:pt x="130" y="426"/>
                    </a:lnTo>
                    <a:lnTo>
                      <a:pt x="129" y="426"/>
                    </a:lnTo>
                    <a:lnTo>
                      <a:pt x="129" y="425"/>
                    </a:lnTo>
                    <a:lnTo>
                      <a:pt x="129" y="424"/>
                    </a:lnTo>
                    <a:lnTo>
                      <a:pt x="129" y="422"/>
                    </a:lnTo>
                    <a:lnTo>
                      <a:pt x="129" y="421"/>
                    </a:lnTo>
                    <a:lnTo>
                      <a:pt x="129" y="419"/>
                    </a:lnTo>
                    <a:lnTo>
                      <a:pt x="129" y="416"/>
                    </a:lnTo>
                    <a:lnTo>
                      <a:pt x="129" y="414"/>
                    </a:lnTo>
                    <a:lnTo>
                      <a:pt x="129" y="411"/>
                    </a:lnTo>
                    <a:lnTo>
                      <a:pt x="129" y="408"/>
                    </a:lnTo>
                    <a:lnTo>
                      <a:pt x="129" y="404"/>
                    </a:lnTo>
                    <a:lnTo>
                      <a:pt x="129" y="400"/>
                    </a:lnTo>
                    <a:lnTo>
                      <a:pt x="129" y="396"/>
                    </a:lnTo>
                    <a:lnTo>
                      <a:pt x="129" y="392"/>
                    </a:lnTo>
                    <a:lnTo>
                      <a:pt x="129" y="387"/>
                    </a:lnTo>
                    <a:lnTo>
                      <a:pt x="129" y="382"/>
                    </a:lnTo>
                    <a:lnTo>
                      <a:pt x="129" y="377"/>
                    </a:lnTo>
                    <a:lnTo>
                      <a:pt x="129" y="373"/>
                    </a:lnTo>
                    <a:lnTo>
                      <a:pt x="129" y="369"/>
                    </a:lnTo>
                    <a:lnTo>
                      <a:pt x="129" y="366"/>
                    </a:lnTo>
                    <a:lnTo>
                      <a:pt x="129" y="363"/>
                    </a:lnTo>
                    <a:lnTo>
                      <a:pt x="129" y="360"/>
                    </a:lnTo>
                    <a:lnTo>
                      <a:pt x="129" y="357"/>
                    </a:lnTo>
                    <a:lnTo>
                      <a:pt x="129" y="355"/>
                    </a:lnTo>
                    <a:lnTo>
                      <a:pt x="129" y="353"/>
                    </a:lnTo>
                    <a:lnTo>
                      <a:pt x="129" y="351"/>
                    </a:lnTo>
                    <a:lnTo>
                      <a:pt x="129" y="350"/>
                    </a:lnTo>
                    <a:lnTo>
                      <a:pt x="129" y="349"/>
                    </a:lnTo>
                    <a:lnTo>
                      <a:pt x="129" y="348"/>
                    </a:lnTo>
                    <a:lnTo>
                      <a:pt x="129" y="347"/>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ea typeface="ＭＳ Ｐゴシック" charset="-128"/>
                  <a:cs typeface="+mn-cs"/>
                </a:endParaRPr>
              </a:p>
            </p:txBody>
          </p:sp>
          <p:sp>
            <p:nvSpPr>
              <p:cNvPr id="117" name="Freeform 14"/>
              <p:cNvSpPr>
                <a:spLocks noChangeAspect="1"/>
              </p:cNvSpPr>
              <p:nvPr/>
            </p:nvSpPr>
            <p:spPr bwMode="auto">
              <a:xfrm>
                <a:off x="1281668" y="4472168"/>
                <a:ext cx="473075" cy="850107"/>
              </a:xfrm>
              <a:custGeom>
                <a:avLst/>
                <a:gdLst>
                  <a:gd name="T0" fmla="*/ 636424 w 446"/>
                  <a:gd name="T1" fmla="*/ 108962 h 827"/>
                  <a:gd name="T2" fmla="*/ 585510 w 446"/>
                  <a:gd name="T3" fmla="*/ 22615 h 827"/>
                  <a:gd name="T4" fmla="*/ 570660 w 446"/>
                  <a:gd name="T5" fmla="*/ 0 h 827"/>
                  <a:gd name="T6" fmla="*/ 519746 w 446"/>
                  <a:gd name="T7" fmla="*/ 0 h 827"/>
                  <a:gd name="T8" fmla="*/ 390340 w 446"/>
                  <a:gd name="T9" fmla="*/ 0 h 827"/>
                  <a:gd name="T10" fmla="*/ 205777 w 446"/>
                  <a:gd name="T11" fmla="*/ 0 h 827"/>
                  <a:gd name="T12" fmla="*/ 76371 w 446"/>
                  <a:gd name="T13" fmla="*/ 0 h 827"/>
                  <a:gd name="T14" fmla="*/ 25457 w 446"/>
                  <a:gd name="T15" fmla="*/ 0 h 827"/>
                  <a:gd name="T16" fmla="*/ 29700 w 446"/>
                  <a:gd name="T17" fmla="*/ 4112 h 827"/>
                  <a:gd name="T18" fmla="*/ 53035 w 446"/>
                  <a:gd name="T19" fmla="*/ 16447 h 827"/>
                  <a:gd name="T20" fmla="*/ 95464 w 446"/>
                  <a:gd name="T21" fmla="*/ 39062 h 827"/>
                  <a:gd name="T22" fmla="*/ 129406 w 446"/>
                  <a:gd name="T23" fmla="*/ 59621 h 827"/>
                  <a:gd name="T24" fmla="*/ 148499 w 446"/>
                  <a:gd name="T25" fmla="*/ 69900 h 827"/>
                  <a:gd name="T26" fmla="*/ 148499 w 446"/>
                  <a:gd name="T27" fmla="*/ 76068 h 827"/>
                  <a:gd name="T28" fmla="*/ 129406 w 446"/>
                  <a:gd name="T29" fmla="*/ 113073 h 827"/>
                  <a:gd name="T30" fmla="*/ 93342 w 446"/>
                  <a:gd name="T31" fmla="*/ 187085 h 827"/>
                  <a:gd name="T32" fmla="*/ 50914 w 446"/>
                  <a:gd name="T33" fmla="*/ 293991 h 827"/>
                  <a:gd name="T34" fmla="*/ 19093 w 446"/>
                  <a:gd name="T35" fmla="*/ 433791 h 827"/>
                  <a:gd name="T36" fmla="*/ 0 w 446"/>
                  <a:gd name="T37" fmla="*/ 604429 h 827"/>
                  <a:gd name="T38" fmla="*/ 12728 w 446"/>
                  <a:gd name="T39" fmla="*/ 789458 h 827"/>
                  <a:gd name="T40" fmla="*/ 63642 w 446"/>
                  <a:gd name="T41" fmla="*/ 980655 h 827"/>
                  <a:gd name="T42" fmla="*/ 152742 w 446"/>
                  <a:gd name="T43" fmla="*/ 1173908 h 827"/>
                  <a:gd name="T44" fmla="*/ 269419 w 446"/>
                  <a:gd name="T45" fmla="*/ 1338378 h 827"/>
                  <a:gd name="T46" fmla="*/ 415797 w 446"/>
                  <a:gd name="T47" fmla="*/ 1469954 h 827"/>
                  <a:gd name="T48" fmla="*/ 570660 w 446"/>
                  <a:gd name="T49" fmla="*/ 1568637 h 827"/>
                  <a:gd name="T50" fmla="*/ 700066 w 446"/>
                  <a:gd name="T51" fmla="*/ 1634425 h 827"/>
                  <a:gd name="T52" fmla="*/ 808258 w 446"/>
                  <a:gd name="T53" fmla="*/ 1669375 h 827"/>
                  <a:gd name="T54" fmla="*/ 882508 w 446"/>
                  <a:gd name="T55" fmla="*/ 1687878 h 827"/>
                  <a:gd name="T56" fmla="*/ 918572 w 446"/>
                  <a:gd name="T57" fmla="*/ 1696101 h 827"/>
                  <a:gd name="T58" fmla="*/ 920693 w 446"/>
                  <a:gd name="T59" fmla="*/ 1691989 h 827"/>
                  <a:gd name="T60" fmla="*/ 895236 w 446"/>
                  <a:gd name="T61" fmla="*/ 1648816 h 827"/>
                  <a:gd name="T62" fmla="*/ 846444 w 446"/>
                  <a:gd name="T63" fmla="*/ 1564525 h 827"/>
                  <a:gd name="T64" fmla="*/ 789165 w 446"/>
                  <a:gd name="T65" fmla="*/ 1465843 h 827"/>
                  <a:gd name="T66" fmla="*/ 757344 w 446"/>
                  <a:gd name="T67" fmla="*/ 1410334 h 827"/>
                  <a:gd name="T68" fmla="*/ 748859 w 446"/>
                  <a:gd name="T69" fmla="*/ 1393887 h 827"/>
                  <a:gd name="T70" fmla="*/ 765830 w 446"/>
                  <a:gd name="T71" fmla="*/ 1363049 h 827"/>
                  <a:gd name="T72" fmla="*/ 812501 w 446"/>
                  <a:gd name="T73" fmla="*/ 1284925 h 827"/>
                  <a:gd name="T74" fmla="*/ 880386 w 446"/>
                  <a:gd name="T75" fmla="*/ 1173908 h 827"/>
                  <a:gd name="T76" fmla="*/ 924936 w 446"/>
                  <a:gd name="T77" fmla="*/ 1095784 h 827"/>
                  <a:gd name="T78" fmla="*/ 944029 w 446"/>
                  <a:gd name="T79" fmla="*/ 1064946 h 827"/>
                  <a:gd name="T80" fmla="*/ 937664 w 446"/>
                  <a:gd name="T81" fmla="*/ 1060834 h 827"/>
                  <a:gd name="T82" fmla="*/ 907965 w 446"/>
                  <a:gd name="T83" fmla="*/ 1046443 h 827"/>
                  <a:gd name="T84" fmla="*/ 859172 w 446"/>
                  <a:gd name="T85" fmla="*/ 1019717 h 827"/>
                  <a:gd name="T86" fmla="*/ 801894 w 446"/>
                  <a:gd name="T87" fmla="*/ 980655 h 827"/>
                  <a:gd name="T88" fmla="*/ 746737 w 446"/>
                  <a:gd name="T89" fmla="*/ 921034 h 827"/>
                  <a:gd name="T90" fmla="*/ 693702 w 446"/>
                  <a:gd name="T91" fmla="*/ 847023 h 827"/>
                  <a:gd name="T92" fmla="*/ 655516 w 446"/>
                  <a:gd name="T93" fmla="*/ 766843 h 827"/>
                  <a:gd name="T94" fmla="*/ 636424 w 446"/>
                  <a:gd name="T95" fmla="*/ 680496 h 827"/>
                  <a:gd name="T96" fmla="*/ 632181 w 446"/>
                  <a:gd name="T97" fmla="*/ 594149 h 827"/>
                  <a:gd name="T98" fmla="*/ 642788 w 446"/>
                  <a:gd name="T99" fmla="*/ 518082 h 827"/>
                  <a:gd name="T100" fmla="*/ 666124 w 446"/>
                  <a:gd name="T101" fmla="*/ 452294 h 827"/>
                  <a:gd name="T102" fmla="*/ 687338 w 446"/>
                  <a:gd name="T103" fmla="*/ 405008 h 827"/>
                  <a:gd name="T104" fmla="*/ 695823 w 446"/>
                  <a:gd name="T105" fmla="*/ 382394 h 827"/>
                  <a:gd name="T106" fmla="*/ 700066 w 446"/>
                  <a:gd name="T107" fmla="*/ 380338 h 827"/>
                  <a:gd name="T108" fmla="*/ 721280 w 446"/>
                  <a:gd name="T109" fmla="*/ 392673 h 827"/>
                  <a:gd name="T110" fmla="*/ 761587 w 446"/>
                  <a:gd name="T111" fmla="*/ 415288 h 827"/>
                  <a:gd name="T112" fmla="*/ 808258 w 446"/>
                  <a:gd name="T113" fmla="*/ 439958 h 827"/>
                  <a:gd name="T114" fmla="*/ 833715 w 446"/>
                  <a:gd name="T115" fmla="*/ 456405 h 827"/>
                  <a:gd name="T116" fmla="*/ 840079 w 446"/>
                  <a:gd name="T117" fmla="*/ 458461 h 827"/>
                  <a:gd name="T118" fmla="*/ 816744 w 446"/>
                  <a:gd name="T119" fmla="*/ 415288 h 827"/>
                  <a:gd name="T120" fmla="*/ 753101 w 446"/>
                  <a:gd name="T121" fmla="*/ 308382 h 8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46" h="827">
                    <a:moveTo>
                      <a:pt x="333" y="112"/>
                    </a:moveTo>
                    <a:lnTo>
                      <a:pt x="325" y="98"/>
                    </a:lnTo>
                    <a:lnTo>
                      <a:pt x="318" y="86"/>
                    </a:lnTo>
                    <a:lnTo>
                      <a:pt x="312" y="74"/>
                    </a:lnTo>
                    <a:lnTo>
                      <a:pt x="305" y="63"/>
                    </a:lnTo>
                    <a:lnTo>
                      <a:pt x="300" y="53"/>
                    </a:lnTo>
                    <a:lnTo>
                      <a:pt x="294" y="44"/>
                    </a:lnTo>
                    <a:lnTo>
                      <a:pt x="290" y="35"/>
                    </a:lnTo>
                    <a:lnTo>
                      <a:pt x="286" y="28"/>
                    </a:lnTo>
                    <a:lnTo>
                      <a:pt x="282" y="21"/>
                    </a:lnTo>
                    <a:lnTo>
                      <a:pt x="279" y="16"/>
                    </a:lnTo>
                    <a:lnTo>
                      <a:pt x="276" y="11"/>
                    </a:lnTo>
                    <a:lnTo>
                      <a:pt x="274" y="7"/>
                    </a:lnTo>
                    <a:lnTo>
                      <a:pt x="272" y="4"/>
                    </a:lnTo>
                    <a:lnTo>
                      <a:pt x="271" y="2"/>
                    </a:lnTo>
                    <a:lnTo>
                      <a:pt x="270" y="0"/>
                    </a:lnTo>
                    <a:lnTo>
                      <a:pt x="269" y="0"/>
                    </a:lnTo>
                    <a:lnTo>
                      <a:pt x="268" y="0"/>
                    </a:lnTo>
                    <a:lnTo>
                      <a:pt x="265" y="0"/>
                    </a:lnTo>
                    <a:lnTo>
                      <a:pt x="262" y="0"/>
                    </a:lnTo>
                    <a:lnTo>
                      <a:pt x="257" y="0"/>
                    </a:lnTo>
                    <a:lnTo>
                      <a:pt x="251" y="0"/>
                    </a:lnTo>
                    <a:lnTo>
                      <a:pt x="245" y="0"/>
                    </a:lnTo>
                    <a:lnTo>
                      <a:pt x="237" y="0"/>
                    </a:lnTo>
                    <a:lnTo>
                      <a:pt x="229" y="0"/>
                    </a:lnTo>
                    <a:lnTo>
                      <a:pt x="219" y="0"/>
                    </a:lnTo>
                    <a:lnTo>
                      <a:pt x="209" y="0"/>
                    </a:lnTo>
                    <a:lnTo>
                      <a:pt x="197" y="0"/>
                    </a:lnTo>
                    <a:lnTo>
                      <a:pt x="184" y="0"/>
                    </a:lnTo>
                    <a:lnTo>
                      <a:pt x="171" y="0"/>
                    </a:lnTo>
                    <a:lnTo>
                      <a:pt x="156" y="0"/>
                    </a:lnTo>
                    <a:lnTo>
                      <a:pt x="140" y="0"/>
                    </a:lnTo>
                    <a:lnTo>
                      <a:pt x="125" y="0"/>
                    </a:lnTo>
                    <a:lnTo>
                      <a:pt x="110" y="0"/>
                    </a:lnTo>
                    <a:lnTo>
                      <a:pt x="97" y="0"/>
                    </a:lnTo>
                    <a:lnTo>
                      <a:pt x="84" y="0"/>
                    </a:lnTo>
                    <a:lnTo>
                      <a:pt x="72" y="0"/>
                    </a:lnTo>
                    <a:lnTo>
                      <a:pt x="62" y="0"/>
                    </a:lnTo>
                    <a:lnTo>
                      <a:pt x="52" y="0"/>
                    </a:lnTo>
                    <a:lnTo>
                      <a:pt x="44" y="0"/>
                    </a:lnTo>
                    <a:lnTo>
                      <a:pt x="36" y="0"/>
                    </a:lnTo>
                    <a:lnTo>
                      <a:pt x="29" y="0"/>
                    </a:lnTo>
                    <a:lnTo>
                      <a:pt x="24" y="0"/>
                    </a:lnTo>
                    <a:lnTo>
                      <a:pt x="19" y="0"/>
                    </a:lnTo>
                    <a:lnTo>
                      <a:pt x="16" y="0"/>
                    </a:lnTo>
                    <a:lnTo>
                      <a:pt x="13" y="0"/>
                    </a:lnTo>
                    <a:lnTo>
                      <a:pt x="12" y="0"/>
                    </a:lnTo>
                    <a:lnTo>
                      <a:pt x="11" y="0"/>
                    </a:lnTo>
                    <a:lnTo>
                      <a:pt x="12" y="0"/>
                    </a:lnTo>
                    <a:lnTo>
                      <a:pt x="12" y="1"/>
                    </a:lnTo>
                    <a:lnTo>
                      <a:pt x="13" y="1"/>
                    </a:lnTo>
                    <a:lnTo>
                      <a:pt x="14" y="2"/>
                    </a:lnTo>
                    <a:lnTo>
                      <a:pt x="15" y="2"/>
                    </a:lnTo>
                    <a:lnTo>
                      <a:pt x="17" y="3"/>
                    </a:lnTo>
                    <a:lnTo>
                      <a:pt x="19" y="4"/>
                    </a:lnTo>
                    <a:lnTo>
                      <a:pt x="21" y="6"/>
                    </a:lnTo>
                    <a:lnTo>
                      <a:pt x="23" y="7"/>
                    </a:lnTo>
                    <a:lnTo>
                      <a:pt x="25" y="8"/>
                    </a:lnTo>
                    <a:lnTo>
                      <a:pt x="28" y="10"/>
                    </a:lnTo>
                    <a:lnTo>
                      <a:pt x="31" y="11"/>
                    </a:lnTo>
                    <a:lnTo>
                      <a:pt x="34" y="13"/>
                    </a:lnTo>
                    <a:lnTo>
                      <a:pt x="37" y="15"/>
                    </a:lnTo>
                    <a:lnTo>
                      <a:pt x="41" y="17"/>
                    </a:lnTo>
                    <a:lnTo>
                      <a:pt x="45" y="19"/>
                    </a:lnTo>
                    <a:lnTo>
                      <a:pt x="48" y="21"/>
                    </a:lnTo>
                    <a:lnTo>
                      <a:pt x="51" y="23"/>
                    </a:lnTo>
                    <a:lnTo>
                      <a:pt x="54" y="25"/>
                    </a:lnTo>
                    <a:lnTo>
                      <a:pt x="57" y="27"/>
                    </a:lnTo>
                    <a:lnTo>
                      <a:pt x="59" y="28"/>
                    </a:lnTo>
                    <a:lnTo>
                      <a:pt x="61" y="29"/>
                    </a:lnTo>
                    <a:lnTo>
                      <a:pt x="63" y="30"/>
                    </a:lnTo>
                    <a:lnTo>
                      <a:pt x="65" y="31"/>
                    </a:lnTo>
                    <a:lnTo>
                      <a:pt x="67" y="32"/>
                    </a:lnTo>
                    <a:lnTo>
                      <a:pt x="68" y="33"/>
                    </a:lnTo>
                    <a:lnTo>
                      <a:pt x="69" y="34"/>
                    </a:lnTo>
                    <a:lnTo>
                      <a:pt x="70" y="34"/>
                    </a:lnTo>
                    <a:lnTo>
                      <a:pt x="71" y="35"/>
                    </a:lnTo>
                    <a:lnTo>
                      <a:pt x="70" y="36"/>
                    </a:lnTo>
                    <a:lnTo>
                      <a:pt x="70" y="37"/>
                    </a:lnTo>
                    <a:lnTo>
                      <a:pt x="69" y="39"/>
                    </a:lnTo>
                    <a:lnTo>
                      <a:pt x="68" y="41"/>
                    </a:lnTo>
                    <a:lnTo>
                      <a:pt x="66" y="44"/>
                    </a:lnTo>
                    <a:lnTo>
                      <a:pt x="65" y="47"/>
                    </a:lnTo>
                    <a:lnTo>
                      <a:pt x="63" y="51"/>
                    </a:lnTo>
                    <a:lnTo>
                      <a:pt x="61" y="55"/>
                    </a:lnTo>
                    <a:lnTo>
                      <a:pt x="59" y="60"/>
                    </a:lnTo>
                    <a:lnTo>
                      <a:pt x="56" y="65"/>
                    </a:lnTo>
                    <a:lnTo>
                      <a:pt x="54" y="70"/>
                    </a:lnTo>
                    <a:lnTo>
                      <a:pt x="51" y="77"/>
                    </a:lnTo>
                    <a:lnTo>
                      <a:pt x="48" y="83"/>
                    </a:lnTo>
                    <a:lnTo>
                      <a:pt x="44" y="91"/>
                    </a:lnTo>
                    <a:lnTo>
                      <a:pt x="41" y="98"/>
                    </a:lnTo>
                    <a:lnTo>
                      <a:pt x="37" y="106"/>
                    </a:lnTo>
                    <a:lnTo>
                      <a:pt x="33" y="115"/>
                    </a:lnTo>
                    <a:lnTo>
                      <a:pt x="30" y="124"/>
                    </a:lnTo>
                    <a:lnTo>
                      <a:pt x="27" y="133"/>
                    </a:lnTo>
                    <a:lnTo>
                      <a:pt x="24" y="143"/>
                    </a:lnTo>
                    <a:lnTo>
                      <a:pt x="21" y="153"/>
                    </a:lnTo>
                    <a:lnTo>
                      <a:pt x="18" y="164"/>
                    </a:lnTo>
                    <a:lnTo>
                      <a:pt x="16" y="175"/>
                    </a:lnTo>
                    <a:lnTo>
                      <a:pt x="13" y="187"/>
                    </a:lnTo>
                    <a:lnTo>
                      <a:pt x="11" y="199"/>
                    </a:lnTo>
                    <a:lnTo>
                      <a:pt x="9" y="211"/>
                    </a:lnTo>
                    <a:lnTo>
                      <a:pt x="7" y="224"/>
                    </a:lnTo>
                    <a:lnTo>
                      <a:pt x="5" y="237"/>
                    </a:lnTo>
                    <a:lnTo>
                      <a:pt x="4" y="251"/>
                    </a:lnTo>
                    <a:lnTo>
                      <a:pt x="3" y="265"/>
                    </a:lnTo>
                    <a:lnTo>
                      <a:pt x="1" y="279"/>
                    </a:lnTo>
                    <a:lnTo>
                      <a:pt x="0" y="294"/>
                    </a:lnTo>
                    <a:lnTo>
                      <a:pt x="0" y="309"/>
                    </a:lnTo>
                    <a:lnTo>
                      <a:pt x="0" y="324"/>
                    </a:lnTo>
                    <a:lnTo>
                      <a:pt x="1" y="339"/>
                    </a:lnTo>
                    <a:lnTo>
                      <a:pt x="2" y="354"/>
                    </a:lnTo>
                    <a:lnTo>
                      <a:pt x="4" y="369"/>
                    </a:lnTo>
                    <a:lnTo>
                      <a:pt x="6" y="384"/>
                    </a:lnTo>
                    <a:lnTo>
                      <a:pt x="9" y="399"/>
                    </a:lnTo>
                    <a:lnTo>
                      <a:pt x="12" y="415"/>
                    </a:lnTo>
                    <a:lnTo>
                      <a:pt x="16" y="430"/>
                    </a:lnTo>
                    <a:lnTo>
                      <a:pt x="20" y="446"/>
                    </a:lnTo>
                    <a:lnTo>
                      <a:pt x="25" y="462"/>
                    </a:lnTo>
                    <a:lnTo>
                      <a:pt x="30" y="477"/>
                    </a:lnTo>
                    <a:lnTo>
                      <a:pt x="36" y="493"/>
                    </a:lnTo>
                    <a:lnTo>
                      <a:pt x="42" y="509"/>
                    </a:lnTo>
                    <a:lnTo>
                      <a:pt x="49" y="525"/>
                    </a:lnTo>
                    <a:lnTo>
                      <a:pt x="56" y="541"/>
                    </a:lnTo>
                    <a:lnTo>
                      <a:pt x="64" y="556"/>
                    </a:lnTo>
                    <a:lnTo>
                      <a:pt x="72" y="571"/>
                    </a:lnTo>
                    <a:lnTo>
                      <a:pt x="80" y="585"/>
                    </a:lnTo>
                    <a:lnTo>
                      <a:pt x="89" y="599"/>
                    </a:lnTo>
                    <a:lnTo>
                      <a:pt x="98" y="613"/>
                    </a:lnTo>
                    <a:lnTo>
                      <a:pt x="108" y="626"/>
                    </a:lnTo>
                    <a:lnTo>
                      <a:pt x="117" y="639"/>
                    </a:lnTo>
                    <a:lnTo>
                      <a:pt x="127" y="651"/>
                    </a:lnTo>
                    <a:lnTo>
                      <a:pt x="138" y="663"/>
                    </a:lnTo>
                    <a:lnTo>
                      <a:pt x="149" y="674"/>
                    </a:lnTo>
                    <a:lnTo>
                      <a:pt x="160" y="685"/>
                    </a:lnTo>
                    <a:lnTo>
                      <a:pt x="172" y="695"/>
                    </a:lnTo>
                    <a:lnTo>
                      <a:pt x="184" y="705"/>
                    </a:lnTo>
                    <a:lnTo>
                      <a:pt x="196" y="715"/>
                    </a:lnTo>
                    <a:lnTo>
                      <a:pt x="208" y="724"/>
                    </a:lnTo>
                    <a:lnTo>
                      <a:pt x="221" y="732"/>
                    </a:lnTo>
                    <a:lnTo>
                      <a:pt x="234" y="741"/>
                    </a:lnTo>
                    <a:lnTo>
                      <a:pt x="246" y="748"/>
                    </a:lnTo>
                    <a:lnTo>
                      <a:pt x="257" y="756"/>
                    </a:lnTo>
                    <a:lnTo>
                      <a:pt x="269" y="763"/>
                    </a:lnTo>
                    <a:lnTo>
                      <a:pt x="280" y="769"/>
                    </a:lnTo>
                    <a:lnTo>
                      <a:pt x="291" y="775"/>
                    </a:lnTo>
                    <a:lnTo>
                      <a:pt x="301" y="781"/>
                    </a:lnTo>
                    <a:lnTo>
                      <a:pt x="311" y="786"/>
                    </a:lnTo>
                    <a:lnTo>
                      <a:pt x="321" y="791"/>
                    </a:lnTo>
                    <a:lnTo>
                      <a:pt x="330" y="795"/>
                    </a:lnTo>
                    <a:lnTo>
                      <a:pt x="340" y="799"/>
                    </a:lnTo>
                    <a:lnTo>
                      <a:pt x="349" y="802"/>
                    </a:lnTo>
                    <a:lnTo>
                      <a:pt x="357" y="805"/>
                    </a:lnTo>
                    <a:lnTo>
                      <a:pt x="365" y="808"/>
                    </a:lnTo>
                    <a:lnTo>
                      <a:pt x="373" y="810"/>
                    </a:lnTo>
                    <a:lnTo>
                      <a:pt x="381" y="812"/>
                    </a:lnTo>
                    <a:lnTo>
                      <a:pt x="388" y="814"/>
                    </a:lnTo>
                    <a:lnTo>
                      <a:pt x="394" y="815"/>
                    </a:lnTo>
                    <a:lnTo>
                      <a:pt x="400" y="817"/>
                    </a:lnTo>
                    <a:lnTo>
                      <a:pt x="406" y="818"/>
                    </a:lnTo>
                    <a:lnTo>
                      <a:pt x="411" y="820"/>
                    </a:lnTo>
                    <a:lnTo>
                      <a:pt x="416" y="821"/>
                    </a:lnTo>
                    <a:lnTo>
                      <a:pt x="420" y="822"/>
                    </a:lnTo>
                    <a:lnTo>
                      <a:pt x="424" y="823"/>
                    </a:lnTo>
                    <a:lnTo>
                      <a:pt x="427" y="823"/>
                    </a:lnTo>
                    <a:lnTo>
                      <a:pt x="429" y="824"/>
                    </a:lnTo>
                    <a:lnTo>
                      <a:pt x="432" y="825"/>
                    </a:lnTo>
                    <a:lnTo>
                      <a:pt x="433" y="825"/>
                    </a:lnTo>
                    <a:lnTo>
                      <a:pt x="434" y="825"/>
                    </a:lnTo>
                    <a:lnTo>
                      <a:pt x="435" y="826"/>
                    </a:lnTo>
                    <a:lnTo>
                      <a:pt x="435" y="825"/>
                    </a:lnTo>
                    <a:lnTo>
                      <a:pt x="434" y="823"/>
                    </a:lnTo>
                    <a:lnTo>
                      <a:pt x="433" y="821"/>
                    </a:lnTo>
                    <a:lnTo>
                      <a:pt x="431" y="818"/>
                    </a:lnTo>
                    <a:lnTo>
                      <a:pt x="430" y="815"/>
                    </a:lnTo>
                    <a:lnTo>
                      <a:pt x="427" y="812"/>
                    </a:lnTo>
                    <a:lnTo>
                      <a:pt x="425" y="807"/>
                    </a:lnTo>
                    <a:lnTo>
                      <a:pt x="422" y="802"/>
                    </a:lnTo>
                    <a:lnTo>
                      <a:pt x="419" y="797"/>
                    </a:lnTo>
                    <a:lnTo>
                      <a:pt x="416" y="791"/>
                    </a:lnTo>
                    <a:lnTo>
                      <a:pt x="412" y="784"/>
                    </a:lnTo>
                    <a:lnTo>
                      <a:pt x="408" y="777"/>
                    </a:lnTo>
                    <a:lnTo>
                      <a:pt x="404" y="769"/>
                    </a:lnTo>
                    <a:lnTo>
                      <a:pt x="399" y="761"/>
                    </a:lnTo>
                    <a:lnTo>
                      <a:pt x="394" y="752"/>
                    </a:lnTo>
                    <a:lnTo>
                      <a:pt x="389" y="743"/>
                    </a:lnTo>
                    <a:lnTo>
                      <a:pt x="384" y="735"/>
                    </a:lnTo>
                    <a:lnTo>
                      <a:pt x="380" y="727"/>
                    </a:lnTo>
                    <a:lnTo>
                      <a:pt x="376" y="720"/>
                    </a:lnTo>
                    <a:lnTo>
                      <a:pt x="372" y="713"/>
                    </a:lnTo>
                    <a:lnTo>
                      <a:pt x="369" y="707"/>
                    </a:lnTo>
                    <a:lnTo>
                      <a:pt x="366" y="702"/>
                    </a:lnTo>
                    <a:lnTo>
                      <a:pt x="363" y="697"/>
                    </a:lnTo>
                    <a:lnTo>
                      <a:pt x="360" y="693"/>
                    </a:lnTo>
                    <a:lnTo>
                      <a:pt x="358" y="689"/>
                    </a:lnTo>
                    <a:lnTo>
                      <a:pt x="357" y="686"/>
                    </a:lnTo>
                    <a:lnTo>
                      <a:pt x="355" y="683"/>
                    </a:lnTo>
                    <a:lnTo>
                      <a:pt x="354" y="681"/>
                    </a:lnTo>
                    <a:lnTo>
                      <a:pt x="353" y="680"/>
                    </a:lnTo>
                    <a:lnTo>
                      <a:pt x="353" y="679"/>
                    </a:lnTo>
                    <a:lnTo>
                      <a:pt x="353" y="678"/>
                    </a:lnTo>
                    <a:lnTo>
                      <a:pt x="353" y="677"/>
                    </a:lnTo>
                    <a:lnTo>
                      <a:pt x="354" y="676"/>
                    </a:lnTo>
                    <a:lnTo>
                      <a:pt x="355" y="674"/>
                    </a:lnTo>
                    <a:lnTo>
                      <a:pt x="357" y="671"/>
                    </a:lnTo>
                    <a:lnTo>
                      <a:pt x="359" y="667"/>
                    </a:lnTo>
                    <a:lnTo>
                      <a:pt x="361" y="663"/>
                    </a:lnTo>
                    <a:lnTo>
                      <a:pt x="364" y="658"/>
                    </a:lnTo>
                    <a:lnTo>
                      <a:pt x="367" y="653"/>
                    </a:lnTo>
                    <a:lnTo>
                      <a:pt x="371" y="647"/>
                    </a:lnTo>
                    <a:lnTo>
                      <a:pt x="374" y="641"/>
                    </a:lnTo>
                    <a:lnTo>
                      <a:pt x="379" y="633"/>
                    </a:lnTo>
                    <a:lnTo>
                      <a:pt x="383" y="625"/>
                    </a:lnTo>
                    <a:lnTo>
                      <a:pt x="388" y="617"/>
                    </a:lnTo>
                    <a:lnTo>
                      <a:pt x="393" y="608"/>
                    </a:lnTo>
                    <a:lnTo>
                      <a:pt x="399" y="598"/>
                    </a:lnTo>
                    <a:lnTo>
                      <a:pt x="404" y="588"/>
                    </a:lnTo>
                    <a:lnTo>
                      <a:pt x="410" y="579"/>
                    </a:lnTo>
                    <a:lnTo>
                      <a:pt x="415" y="571"/>
                    </a:lnTo>
                    <a:lnTo>
                      <a:pt x="419" y="563"/>
                    </a:lnTo>
                    <a:lnTo>
                      <a:pt x="423" y="556"/>
                    </a:lnTo>
                    <a:lnTo>
                      <a:pt x="427" y="549"/>
                    </a:lnTo>
                    <a:lnTo>
                      <a:pt x="430" y="543"/>
                    </a:lnTo>
                    <a:lnTo>
                      <a:pt x="434" y="538"/>
                    </a:lnTo>
                    <a:lnTo>
                      <a:pt x="436" y="533"/>
                    </a:lnTo>
                    <a:lnTo>
                      <a:pt x="439" y="529"/>
                    </a:lnTo>
                    <a:lnTo>
                      <a:pt x="441" y="525"/>
                    </a:lnTo>
                    <a:lnTo>
                      <a:pt x="442" y="523"/>
                    </a:lnTo>
                    <a:lnTo>
                      <a:pt x="443" y="520"/>
                    </a:lnTo>
                    <a:lnTo>
                      <a:pt x="444" y="519"/>
                    </a:lnTo>
                    <a:lnTo>
                      <a:pt x="445" y="518"/>
                    </a:lnTo>
                    <a:lnTo>
                      <a:pt x="445" y="517"/>
                    </a:lnTo>
                    <a:lnTo>
                      <a:pt x="444" y="517"/>
                    </a:lnTo>
                    <a:lnTo>
                      <a:pt x="443" y="516"/>
                    </a:lnTo>
                    <a:lnTo>
                      <a:pt x="442" y="516"/>
                    </a:lnTo>
                    <a:lnTo>
                      <a:pt x="440" y="515"/>
                    </a:lnTo>
                    <a:lnTo>
                      <a:pt x="438" y="514"/>
                    </a:lnTo>
                    <a:lnTo>
                      <a:pt x="436" y="513"/>
                    </a:lnTo>
                    <a:lnTo>
                      <a:pt x="434" y="512"/>
                    </a:lnTo>
                    <a:lnTo>
                      <a:pt x="431" y="510"/>
                    </a:lnTo>
                    <a:lnTo>
                      <a:pt x="428" y="509"/>
                    </a:lnTo>
                    <a:lnTo>
                      <a:pt x="425" y="507"/>
                    </a:lnTo>
                    <a:lnTo>
                      <a:pt x="421" y="505"/>
                    </a:lnTo>
                    <a:lnTo>
                      <a:pt x="418" y="503"/>
                    </a:lnTo>
                    <a:lnTo>
                      <a:pt x="414" y="501"/>
                    </a:lnTo>
                    <a:lnTo>
                      <a:pt x="409" y="499"/>
                    </a:lnTo>
                    <a:lnTo>
                      <a:pt x="405" y="496"/>
                    </a:lnTo>
                    <a:lnTo>
                      <a:pt x="400" y="494"/>
                    </a:lnTo>
                    <a:lnTo>
                      <a:pt x="396" y="491"/>
                    </a:lnTo>
                    <a:lnTo>
                      <a:pt x="391" y="488"/>
                    </a:lnTo>
                    <a:lnTo>
                      <a:pt x="387" y="484"/>
                    </a:lnTo>
                    <a:lnTo>
                      <a:pt x="382" y="481"/>
                    </a:lnTo>
                    <a:lnTo>
                      <a:pt x="378" y="477"/>
                    </a:lnTo>
                    <a:lnTo>
                      <a:pt x="374" y="473"/>
                    </a:lnTo>
                    <a:lnTo>
                      <a:pt x="369" y="468"/>
                    </a:lnTo>
                    <a:lnTo>
                      <a:pt x="365" y="464"/>
                    </a:lnTo>
                    <a:lnTo>
                      <a:pt x="360" y="459"/>
                    </a:lnTo>
                    <a:lnTo>
                      <a:pt x="356" y="454"/>
                    </a:lnTo>
                    <a:lnTo>
                      <a:pt x="352" y="448"/>
                    </a:lnTo>
                    <a:lnTo>
                      <a:pt x="347" y="443"/>
                    </a:lnTo>
                    <a:lnTo>
                      <a:pt x="343" y="437"/>
                    </a:lnTo>
                    <a:lnTo>
                      <a:pt x="339" y="431"/>
                    </a:lnTo>
                    <a:lnTo>
                      <a:pt x="334" y="425"/>
                    </a:lnTo>
                    <a:lnTo>
                      <a:pt x="331" y="418"/>
                    </a:lnTo>
                    <a:lnTo>
                      <a:pt x="327" y="412"/>
                    </a:lnTo>
                    <a:lnTo>
                      <a:pt x="323" y="406"/>
                    </a:lnTo>
                    <a:lnTo>
                      <a:pt x="320" y="399"/>
                    </a:lnTo>
                    <a:lnTo>
                      <a:pt x="317" y="393"/>
                    </a:lnTo>
                    <a:lnTo>
                      <a:pt x="314" y="386"/>
                    </a:lnTo>
                    <a:lnTo>
                      <a:pt x="312" y="379"/>
                    </a:lnTo>
                    <a:lnTo>
                      <a:pt x="309" y="373"/>
                    </a:lnTo>
                    <a:lnTo>
                      <a:pt x="307" y="366"/>
                    </a:lnTo>
                    <a:lnTo>
                      <a:pt x="305" y="359"/>
                    </a:lnTo>
                    <a:lnTo>
                      <a:pt x="304" y="352"/>
                    </a:lnTo>
                    <a:lnTo>
                      <a:pt x="302" y="345"/>
                    </a:lnTo>
                    <a:lnTo>
                      <a:pt x="301" y="338"/>
                    </a:lnTo>
                    <a:lnTo>
                      <a:pt x="300" y="331"/>
                    </a:lnTo>
                    <a:lnTo>
                      <a:pt x="299" y="323"/>
                    </a:lnTo>
                    <a:lnTo>
                      <a:pt x="299" y="316"/>
                    </a:lnTo>
                    <a:lnTo>
                      <a:pt x="298" y="309"/>
                    </a:lnTo>
                    <a:lnTo>
                      <a:pt x="298" y="302"/>
                    </a:lnTo>
                    <a:lnTo>
                      <a:pt x="298" y="295"/>
                    </a:lnTo>
                    <a:lnTo>
                      <a:pt x="298" y="289"/>
                    </a:lnTo>
                    <a:lnTo>
                      <a:pt x="299" y="282"/>
                    </a:lnTo>
                    <a:lnTo>
                      <a:pt x="299" y="276"/>
                    </a:lnTo>
                    <a:lnTo>
                      <a:pt x="300" y="270"/>
                    </a:lnTo>
                    <a:lnTo>
                      <a:pt x="301" y="263"/>
                    </a:lnTo>
                    <a:lnTo>
                      <a:pt x="302" y="258"/>
                    </a:lnTo>
                    <a:lnTo>
                      <a:pt x="303" y="252"/>
                    </a:lnTo>
                    <a:lnTo>
                      <a:pt x="305" y="246"/>
                    </a:lnTo>
                    <a:lnTo>
                      <a:pt x="306" y="241"/>
                    </a:lnTo>
                    <a:lnTo>
                      <a:pt x="308" y="235"/>
                    </a:lnTo>
                    <a:lnTo>
                      <a:pt x="310" y="230"/>
                    </a:lnTo>
                    <a:lnTo>
                      <a:pt x="312" y="225"/>
                    </a:lnTo>
                    <a:lnTo>
                      <a:pt x="314" y="220"/>
                    </a:lnTo>
                    <a:lnTo>
                      <a:pt x="316" y="215"/>
                    </a:lnTo>
                    <a:lnTo>
                      <a:pt x="318" y="211"/>
                    </a:lnTo>
                    <a:lnTo>
                      <a:pt x="319" y="207"/>
                    </a:lnTo>
                    <a:lnTo>
                      <a:pt x="321" y="204"/>
                    </a:lnTo>
                    <a:lnTo>
                      <a:pt x="322" y="200"/>
                    </a:lnTo>
                    <a:lnTo>
                      <a:pt x="324" y="197"/>
                    </a:lnTo>
                    <a:lnTo>
                      <a:pt x="325" y="195"/>
                    </a:lnTo>
                    <a:lnTo>
                      <a:pt x="326" y="192"/>
                    </a:lnTo>
                    <a:lnTo>
                      <a:pt x="327" y="190"/>
                    </a:lnTo>
                    <a:lnTo>
                      <a:pt x="327" y="189"/>
                    </a:lnTo>
                    <a:lnTo>
                      <a:pt x="328" y="187"/>
                    </a:lnTo>
                    <a:lnTo>
                      <a:pt x="328" y="186"/>
                    </a:lnTo>
                    <a:lnTo>
                      <a:pt x="329" y="185"/>
                    </a:lnTo>
                    <a:lnTo>
                      <a:pt x="330" y="185"/>
                    </a:lnTo>
                    <a:lnTo>
                      <a:pt x="331" y="186"/>
                    </a:lnTo>
                    <a:lnTo>
                      <a:pt x="332" y="186"/>
                    </a:lnTo>
                    <a:lnTo>
                      <a:pt x="334" y="187"/>
                    </a:lnTo>
                    <a:lnTo>
                      <a:pt x="336" y="188"/>
                    </a:lnTo>
                    <a:lnTo>
                      <a:pt x="337" y="189"/>
                    </a:lnTo>
                    <a:lnTo>
                      <a:pt x="340" y="191"/>
                    </a:lnTo>
                    <a:lnTo>
                      <a:pt x="342" y="192"/>
                    </a:lnTo>
                    <a:lnTo>
                      <a:pt x="345" y="194"/>
                    </a:lnTo>
                    <a:lnTo>
                      <a:pt x="348" y="196"/>
                    </a:lnTo>
                    <a:lnTo>
                      <a:pt x="351" y="197"/>
                    </a:lnTo>
                    <a:lnTo>
                      <a:pt x="355" y="199"/>
                    </a:lnTo>
                    <a:lnTo>
                      <a:pt x="359" y="202"/>
                    </a:lnTo>
                    <a:lnTo>
                      <a:pt x="363" y="204"/>
                    </a:lnTo>
                    <a:lnTo>
                      <a:pt x="367" y="206"/>
                    </a:lnTo>
                    <a:lnTo>
                      <a:pt x="371" y="209"/>
                    </a:lnTo>
                    <a:lnTo>
                      <a:pt x="374" y="211"/>
                    </a:lnTo>
                    <a:lnTo>
                      <a:pt x="378" y="213"/>
                    </a:lnTo>
                    <a:lnTo>
                      <a:pt x="381" y="214"/>
                    </a:lnTo>
                    <a:lnTo>
                      <a:pt x="384" y="216"/>
                    </a:lnTo>
                    <a:lnTo>
                      <a:pt x="386" y="217"/>
                    </a:lnTo>
                    <a:lnTo>
                      <a:pt x="388" y="219"/>
                    </a:lnTo>
                    <a:lnTo>
                      <a:pt x="390" y="220"/>
                    </a:lnTo>
                    <a:lnTo>
                      <a:pt x="392" y="221"/>
                    </a:lnTo>
                    <a:lnTo>
                      <a:pt x="393" y="222"/>
                    </a:lnTo>
                    <a:lnTo>
                      <a:pt x="395" y="222"/>
                    </a:lnTo>
                    <a:lnTo>
                      <a:pt x="396" y="223"/>
                    </a:lnTo>
                    <a:lnTo>
                      <a:pt x="397" y="223"/>
                    </a:lnTo>
                    <a:lnTo>
                      <a:pt x="396" y="223"/>
                    </a:lnTo>
                    <a:lnTo>
                      <a:pt x="396" y="222"/>
                    </a:lnTo>
                    <a:lnTo>
                      <a:pt x="394" y="220"/>
                    </a:lnTo>
                    <a:lnTo>
                      <a:pt x="393" y="216"/>
                    </a:lnTo>
                    <a:lnTo>
                      <a:pt x="391" y="213"/>
                    </a:lnTo>
                    <a:lnTo>
                      <a:pt x="388" y="208"/>
                    </a:lnTo>
                    <a:lnTo>
                      <a:pt x="385" y="202"/>
                    </a:lnTo>
                    <a:lnTo>
                      <a:pt x="381" y="196"/>
                    </a:lnTo>
                    <a:lnTo>
                      <a:pt x="377" y="188"/>
                    </a:lnTo>
                    <a:lnTo>
                      <a:pt x="372" y="180"/>
                    </a:lnTo>
                    <a:lnTo>
                      <a:pt x="367" y="171"/>
                    </a:lnTo>
                    <a:lnTo>
                      <a:pt x="361" y="161"/>
                    </a:lnTo>
                    <a:lnTo>
                      <a:pt x="355" y="150"/>
                    </a:lnTo>
                    <a:lnTo>
                      <a:pt x="348" y="138"/>
                    </a:lnTo>
                    <a:lnTo>
                      <a:pt x="341" y="125"/>
                    </a:lnTo>
                    <a:lnTo>
                      <a:pt x="333" y="112"/>
                    </a:lnTo>
                    <a:close/>
                  </a:path>
                </a:pathLst>
              </a:custGeom>
              <a:solidFill>
                <a:schemeClr val="accent2">
                  <a:lumMod val="20000"/>
                  <a:lumOff val="80000"/>
                </a:schemeClr>
              </a:solidFill>
              <a:ln w="9525" cap="flat" cmpd="sng">
                <a:solidFill>
                  <a:srgbClr val="D56509"/>
                </a:solidFill>
                <a:prstDash val="solid"/>
                <a:round/>
                <a:headEnd/>
                <a:tailEnd/>
              </a:ln>
              <a:effectLst/>
            </p:spPr>
            <p:txBody>
              <a:bodyPr wrap="none" anchor="ctr">
                <a:spAutoFit/>
              </a:bodyPr>
              <a:lstStyle/>
              <a:p>
                <a:pPr>
                  <a:defRPr/>
                </a:pPr>
                <a:endParaRPr lang="en-US"/>
              </a:p>
            </p:txBody>
          </p:sp>
          <p:sp>
            <p:nvSpPr>
              <p:cNvPr id="119" name="TextBox 118"/>
              <p:cNvSpPr txBox="1"/>
              <p:nvPr/>
            </p:nvSpPr>
            <p:spPr>
              <a:xfrm>
                <a:off x="1460481" y="4274497"/>
                <a:ext cx="917409" cy="276999"/>
              </a:xfrm>
              <a:prstGeom prst="rect">
                <a:avLst/>
              </a:prstGeom>
              <a:noFill/>
            </p:spPr>
            <p:txBody>
              <a:bodyPr wrap="square" rtlCol="0">
                <a:spAutoFit/>
              </a:bodyPr>
              <a:lstStyle/>
              <a:p>
                <a:pPr algn="ctr"/>
                <a:r>
                  <a:rPr lang="en-AU" sz="1200" dirty="0"/>
                  <a:t>Monitor</a:t>
                </a:r>
                <a:endParaRPr lang="en-AU" sz="1400" dirty="0"/>
              </a:p>
            </p:txBody>
          </p:sp>
          <p:sp>
            <p:nvSpPr>
              <p:cNvPr id="121" name="TextBox 120"/>
              <p:cNvSpPr txBox="1"/>
              <p:nvPr/>
            </p:nvSpPr>
            <p:spPr>
              <a:xfrm>
                <a:off x="1621732" y="4988618"/>
                <a:ext cx="917409" cy="276999"/>
              </a:xfrm>
              <a:prstGeom prst="rect">
                <a:avLst/>
              </a:prstGeom>
              <a:noFill/>
            </p:spPr>
            <p:txBody>
              <a:bodyPr wrap="square" rtlCol="0">
                <a:spAutoFit/>
              </a:bodyPr>
              <a:lstStyle/>
              <a:p>
                <a:pPr algn="ctr"/>
                <a:r>
                  <a:rPr lang="en-AU" sz="1200" dirty="0"/>
                  <a:t>Evaluate</a:t>
                </a:r>
                <a:endParaRPr lang="en-AU" sz="1400" dirty="0"/>
              </a:p>
            </p:txBody>
          </p:sp>
          <p:sp>
            <p:nvSpPr>
              <p:cNvPr id="122" name="TextBox 121"/>
              <p:cNvSpPr txBox="1"/>
              <p:nvPr/>
            </p:nvSpPr>
            <p:spPr>
              <a:xfrm>
                <a:off x="1048327" y="4655620"/>
                <a:ext cx="870512" cy="276999"/>
              </a:xfrm>
              <a:prstGeom prst="rect">
                <a:avLst/>
              </a:prstGeom>
              <a:noFill/>
            </p:spPr>
            <p:txBody>
              <a:bodyPr wrap="square" rtlCol="0">
                <a:spAutoFit/>
              </a:bodyPr>
              <a:lstStyle/>
              <a:p>
                <a:r>
                  <a:rPr lang="en-AU" sz="1200" dirty="0"/>
                  <a:t>Inform</a:t>
                </a:r>
              </a:p>
            </p:txBody>
          </p:sp>
        </p:grpSp>
        <p:grpSp>
          <p:nvGrpSpPr>
            <p:cNvPr id="4" name="Group 3"/>
            <p:cNvGrpSpPr>
              <a:grpSpLocks noChangeAspect="1"/>
            </p:cNvGrpSpPr>
            <p:nvPr/>
          </p:nvGrpSpPr>
          <p:grpSpPr>
            <a:xfrm>
              <a:off x="4651345" y="3133798"/>
              <a:ext cx="445480" cy="453600"/>
              <a:chOff x="4670493" y="3081077"/>
              <a:chExt cx="380379" cy="387311"/>
            </a:xfrm>
          </p:grpSpPr>
          <p:sp>
            <p:nvSpPr>
              <p:cNvPr id="123" name="Freeform 16"/>
              <p:cNvSpPr>
                <a:spLocks noChangeAspect="1"/>
              </p:cNvSpPr>
              <p:nvPr/>
            </p:nvSpPr>
            <p:spPr bwMode="auto">
              <a:xfrm>
                <a:off x="4882486" y="3107017"/>
                <a:ext cx="168386" cy="209309"/>
              </a:xfrm>
              <a:custGeom>
                <a:avLst/>
                <a:gdLst>
                  <a:gd name="T0" fmla="*/ 226 w 526"/>
                  <a:gd name="T1" fmla="*/ 726 h 641"/>
                  <a:gd name="T2" fmla="*/ 228 w 526"/>
                  <a:gd name="T3" fmla="*/ 745 h 641"/>
                  <a:gd name="T4" fmla="*/ 228 w 526"/>
                  <a:gd name="T5" fmla="*/ 749 h 641"/>
                  <a:gd name="T6" fmla="*/ 218 w 526"/>
                  <a:gd name="T7" fmla="*/ 749 h 641"/>
                  <a:gd name="T8" fmla="*/ 193 w 526"/>
                  <a:gd name="T9" fmla="*/ 749 h 641"/>
                  <a:gd name="T10" fmla="*/ 159 w 526"/>
                  <a:gd name="T11" fmla="*/ 749 h 641"/>
                  <a:gd name="T12" fmla="*/ 135 w 526"/>
                  <a:gd name="T13" fmla="*/ 749 h 641"/>
                  <a:gd name="T14" fmla="*/ 125 w 526"/>
                  <a:gd name="T15" fmla="*/ 749 h 641"/>
                  <a:gd name="T16" fmla="*/ 140 w 526"/>
                  <a:gd name="T17" fmla="*/ 759 h 641"/>
                  <a:gd name="T18" fmla="*/ 199 w 526"/>
                  <a:gd name="T19" fmla="*/ 793 h 641"/>
                  <a:gd name="T20" fmla="*/ 299 w 526"/>
                  <a:gd name="T21" fmla="*/ 854 h 641"/>
                  <a:gd name="T22" fmla="*/ 387 w 526"/>
                  <a:gd name="T23" fmla="*/ 905 h 641"/>
                  <a:gd name="T24" fmla="*/ 431 w 526"/>
                  <a:gd name="T25" fmla="*/ 932 h 641"/>
                  <a:gd name="T26" fmla="*/ 441 w 526"/>
                  <a:gd name="T27" fmla="*/ 932 h 641"/>
                  <a:gd name="T28" fmla="*/ 485 w 526"/>
                  <a:gd name="T29" fmla="*/ 905 h 641"/>
                  <a:gd name="T30" fmla="*/ 574 w 526"/>
                  <a:gd name="T31" fmla="*/ 854 h 641"/>
                  <a:gd name="T32" fmla="*/ 677 w 526"/>
                  <a:gd name="T33" fmla="*/ 793 h 641"/>
                  <a:gd name="T34" fmla="*/ 736 w 526"/>
                  <a:gd name="T35" fmla="*/ 759 h 641"/>
                  <a:gd name="T36" fmla="*/ 752 w 526"/>
                  <a:gd name="T37" fmla="*/ 749 h 641"/>
                  <a:gd name="T38" fmla="*/ 742 w 526"/>
                  <a:gd name="T39" fmla="*/ 749 h 641"/>
                  <a:gd name="T40" fmla="*/ 717 w 526"/>
                  <a:gd name="T41" fmla="*/ 749 h 641"/>
                  <a:gd name="T42" fmla="*/ 681 w 526"/>
                  <a:gd name="T43" fmla="*/ 749 h 641"/>
                  <a:gd name="T44" fmla="*/ 657 w 526"/>
                  <a:gd name="T45" fmla="*/ 749 h 641"/>
                  <a:gd name="T46" fmla="*/ 647 w 526"/>
                  <a:gd name="T47" fmla="*/ 749 h 641"/>
                  <a:gd name="T48" fmla="*/ 647 w 526"/>
                  <a:gd name="T49" fmla="*/ 743 h 641"/>
                  <a:gd name="T50" fmla="*/ 646 w 526"/>
                  <a:gd name="T51" fmla="*/ 720 h 641"/>
                  <a:gd name="T52" fmla="*/ 644 w 526"/>
                  <a:gd name="T53" fmla="*/ 678 h 641"/>
                  <a:gd name="T54" fmla="*/ 636 w 526"/>
                  <a:gd name="T55" fmla="*/ 621 h 641"/>
                  <a:gd name="T56" fmla="*/ 618 w 526"/>
                  <a:gd name="T57" fmla="*/ 548 h 641"/>
                  <a:gd name="T58" fmla="*/ 591 w 526"/>
                  <a:gd name="T59" fmla="*/ 463 h 641"/>
                  <a:gd name="T60" fmla="*/ 550 w 526"/>
                  <a:gd name="T61" fmla="*/ 375 h 641"/>
                  <a:gd name="T62" fmla="*/ 494 w 526"/>
                  <a:gd name="T63" fmla="*/ 289 h 641"/>
                  <a:gd name="T64" fmla="*/ 424 w 526"/>
                  <a:gd name="T65" fmla="*/ 209 h 641"/>
                  <a:gd name="T66" fmla="*/ 348 w 526"/>
                  <a:gd name="T67" fmla="*/ 142 h 641"/>
                  <a:gd name="T68" fmla="*/ 263 w 526"/>
                  <a:gd name="T69" fmla="*/ 88 h 641"/>
                  <a:gd name="T70" fmla="*/ 185 w 526"/>
                  <a:gd name="T71" fmla="*/ 47 h 641"/>
                  <a:gd name="T72" fmla="*/ 117 w 526"/>
                  <a:gd name="T73" fmla="*/ 22 h 641"/>
                  <a:gd name="T74" fmla="*/ 63 w 526"/>
                  <a:gd name="T75" fmla="*/ 9 h 641"/>
                  <a:gd name="T76" fmla="*/ 29 w 526"/>
                  <a:gd name="T77" fmla="*/ 1 h 641"/>
                  <a:gd name="T78" fmla="*/ 14 w 526"/>
                  <a:gd name="T79" fmla="*/ 0 h 641"/>
                  <a:gd name="T80" fmla="*/ 20 w 526"/>
                  <a:gd name="T81" fmla="*/ 9 h 641"/>
                  <a:gd name="T82" fmla="*/ 42 w 526"/>
                  <a:gd name="T83" fmla="*/ 48 h 641"/>
                  <a:gd name="T84" fmla="*/ 80 w 526"/>
                  <a:gd name="T85" fmla="*/ 114 h 641"/>
                  <a:gd name="T86" fmla="*/ 112 w 526"/>
                  <a:gd name="T87" fmla="*/ 172 h 641"/>
                  <a:gd name="T88" fmla="*/ 129 w 526"/>
                  <a:gd name="T89" fmla="*/ 200 h 641"/>
                  <a:gd name="T90" fmla="*/ 129 w 526"/>
                  <a:gd name="T91" fmla="*/ 207 h 641"/>
                  <a:gd name="T92" fmla="*/ 110 w 526"/>
                  <a:gd name="T93" fmla="*/ 241 h 641"/>
                  <a:gd name="T94" fmla="*/ 73 w 526"/>
                  <a:gd name="T95" fmla="*/ 305 h 641"/>
                  <a:gd name="T96" fmla="*/ 30 w 526"/>
                  <a:gd name="T97" fmla="*/ 380 h 641"/>
                  <a:gd name="T98" fmla="*/ 6 w 526"/>
                  <a:gd name="T99" fmla="*/ 422 h 641"/>
                  <a:gd name="T100" fmla="*/ 0 w 526"/>
                  <a:gd name="T101" fmla="*/ 434 h 641"/>
                  <a:gd name="T102" fmla="*/ 6 w 526"/>
                  <a:gd name="T103" fmla="*/ 435 h 641"/>
                  <a:gd name="T104" fmla="*/ 19 w 526"/>
                  <a:gd name="T105" fmla="*/ 440 h 641"/>
                  <a:gd name="T106" fmla="*/ 39 w 526"/>
                  <a:gd name="T107" fmla="*/ 448 h 641"/>
                  <a:gd name="T108" fmla="*/ 64 w 526"/>
                  <a:gd name="T109" fmla="*/ 463 h 641"/>
                  <a:gd name="T110" fmla="*/ 96 w 526"/>
                  <a:gd name="T111" fmla="*/ 483 h 641"/>
                  <a:gd name="T112" fmla="*/ 130 w 526"/>
                  <a:gd name="T113" fmla="*/ 513 h 641"/>
                  <a:gd name="T114" fmla="*/ 162 w 526"/>
                  <a:gd name="T115" fmla="*/ 549 h 641"/>
                  <a:gd name="T116" fmla="*/ 189 w 526"/>
                  <a:gd name="T117" fmla="*/ 591 h 641"/>
                  <a:gd name="T118" fmla="*/ 209 w 526"/>
                  <a:gd name="T119" fmla="*/ 637 h 641"/>
                  <a:gd name="T120" fmla="*/ 220 w 526"/>
                  <a:gd name="T121" fmla="*/ 678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26" h="641">
                    <a:moveTo>
                      <a:pt x="156" y="478"/>
                    </a:moveTo>
                    <a:lnTo>
                      <a:pt x="157" y="482"/>
                    </a:lnTo>
                    <a:lnTo>
                      <a:pt x="157" y="486"/>
                    </a:lnTo>
                    <a:lnTo>
                      <a:pt x="157" y="490"/>
                    </a:lnTo>
                    <a:lnTo>
                      <a:pt x="158" y="493"/>
                    </a:lnTo>
                    <a:lnTo>
                      <a:pt x="158" y="497"/>
                    </a:lnTo>
                    <a:lnTo>
                      <a:pt x="158" y="500"/>
                    </a:lnTo>
                    <a:lnTo>
                      <a:pt x="158" y="502"/>
                    </a:lnTo>
                    <a:lnTo>
                      <a:pt x="159" y="505"/>
                    </a:lnTo>
                    <a:lnTo>
                      <a:pt x="159" y="507"/>
                    </a:lnTo>
                    <a:lnTo>
                      <a:pt x="159" y="508"/>
                    </a:lnTo>
                    <a:lnTo>
                      <a:pt x="159" y="510"/>
                    </a:lnTo>
                    <a:lnTo>
                      <a:pt x="159" y="511"/>
                    </a:lnTo>
                    <a:lnTo>
                      <a:pt x="159" y="512"/>
                    </a:lnTo>
                    <a:lnTo>
                      <a:pt x="159" y="513"/>
                    </a:lnTo>
                    <a:lnTo>
                      <a:pt x="158" y="513"/>
                    </a:lnTo>
                    <a:lnTo>
                      <a:pt x="157" y="513"/>
                    </a:lnTo>
                    <a:lnTo>
                      <a:pt x="156" y="513"/>
                    </a:lnTo>
                    <a:lnTo>
                      <a:pt x="154" y="513"/>
                    </a:lnTo>
                    <a:lnTo>
                      <a:pt x="152" y="513"/>
                    </a:lnTo>
                    <a:lnTo>
                      <a:pt x="150" y="513"/>
                    </a:lnTo>
                    <a:lnTo>
                      <a:pt x="148" y="513"/>
                    </a:lnTo>
                    <a:lnTo>
                      <a:pt x="145" y="513"/>
                    </a:lnTo>
                    <a:lnTo>
                      <a:pt x="142" y="513"/>
                    </a:lnTo>
                    <a:lnTo>
                      <a:pt x="139" y="513"/>
                    </a:lnTo>
                    <a:lnTo>
                      <a:pt x="135" y="513"/>
                    </a:lnTo>
                    <a:lnTo>
                      <a:pt x="132" y="513"/>
                    </a:lnTo>
                    <a:lnTo>
                      <a:pt x="128" y="513"/>
                    </a:lnTo>
                    <a:lnTo>
                      <a:pt x="123" y="513"/>
                    </a:lnTo>
                    <a:lnTo>
                      <a:pt x="119" y="513"/>
                    </a:lnTo>
                    <a:lnTo>
                      <a:pt x="115" y="513"/>
                    </a:lnTo>
                    <a:lnTo>
                      <a:pt x="111" y="513"/>
                    </a:lnTo>
                    <a:lnTo>
                      <a:pt x="107" y="513"/>
                    </a:lnTo>
                    <a:lnTo>
                      <a:pt x="104" y="513"/>
                    </a:lnTo>
                    <a:lnTo>
                      <a:pt x="101" y="513"/>
                    </a:lnTo>
                    <a:lnTo>
                      <a:pt x="99" y="513"/>
                    </a:lnTo>
                    <a:lnTo>
                      <a:pt x="96" y="513"/>
                    </a:lnTo>
                    <a:lnTo>
                      <a:pt x="94" y="513"/>
                    </a:lnTo>
                    <a:lnTo>
                      <a:pt x="92" y="513"/>
                    </a:lnTo>
                    <a:lnTo>
                      <a:pt x="91" y="513"/>
                    </a:lnTo>
                    <a:lnTo>
                      <a:pt x="89" y="513"/>
                    </a:lnTo>
                    <a:lnTo>
                      <a:pt x="88" y="513"/>
                    </a:lnTo>
                    <a:lnTo>
                      <a:pt x="87" y="513"/>
                    </a:lnTo>
                    <a:lnTo>
                      <a:pt x="88" y="514"/>
                    </a:lnTo>
                    <a:lnTo>
                      <a:pt x="89" y="514"/>
                    </a:lnTo>
                    <a:lnTo>
                      <a:pt x="91" y="516"/>
                    </a:lnTo>
                    <a:lnTo>
                      <a:pt x="94" y="517"/>
                    </a:lnTo>
                    <a:lnTo>
                      <a:pt x="98" y="520"/>
                    </a:lnTo>
                    <a:lnTo>
                      <a:pt x="102" y="522"/>
                    </a:lnTo>
                    <a:lnTo>
                      <a:pt x="108" y="526"/>
                    </a:lnTo>
                    <a:lnTo>
                      <a:pt x="114" y="529"/>
                    </a:lnTo>
                    <a:lnTo>
                      <a:pt x="122" y="533"/>
                    </a:lnTo>
                    <a:lnTo>
                      <a:pt x="130" y="538"/>
                    </a:lnTo>
                    <a:lnTo>
                      <a:pt x="139" y="543"/>
                    </a:lnTo>
                    <a:lnTo>
                      <a:pt x="148" y="549"/>
                    </a:lnTo>
                    <a:lnTo>
                      <a:pt x="159" y="555"/>
                    </a:lnTo>
                    <a:lnTo>
                      <a:pt x="170" y="562"/>
                    </a:lnTo>
                    <a:lnTo>
                      <a:pt x="183" y="569"/>
                    </a:lnTo>
                    <a:lnTo>
                      <a:pt x="196" y="577"/>
                    </a:lnTo>
                    <a:lnTo>
                      <a:pt x="209" y="585"/>
                    </a:lnTo>
                    <a:lnTo>
                      <a:pt x="221" y="592"/>
                    </a:lnTo>
                    <a:lnTo>
                      <a:pt x="233" y="598"/>
                    </a:lnTo>
                    <a:lnTo>
                      <a:pt x="243" y="605"/>
                    </a:lnTo>
                    <a:lnTo>
                      <a:pt x="253" y="610"/>
                    </a:lnTo>
                    <a:lnTo>
                      <a:pt x="262" y="616"/>
                    </a:lnTo>
                    <a:lnTo>
                      <a:pt x="270" y="620"/>
                    </a:lnTo>
                    <a:lnTo>
                      <a:pt x="277" y="624"/>
                    </a:lnTo>
                    <a:lnTo>
                      <a:pt x="284" y="628"/>
                    </a:lnTo>
                    <a:lnTo>
                      <a:pt x="289" y="631"/>
                    </a:lnTo>
                    <a:lnTo>
                      <a:pt x="294" y="634"/>
                    </a:lnTo>
                    <a:lnTo>
                      <a:pt x="298" y="636"/>
                    </a:lnTo>
                    <a:lnTo>
                      <a:pt x="301" y="638"/>
                    </a:lnTo>
                    <a:lnTo>
                      <a:pt x="303" y="639"/>
                    </a:lnTo>
                    <a:lnTo>
                      <a:pt x="304" y="640"/>
                    </a:lnTo>
                    <a:lnTo>
                      <a:pt x="305" y="640"/>
                    </a:lnTo>
                    <a:lnTo>
                      <a:pt x="306" y="639"/>
                    </a:lnTo>
                    <a:lnTo>
                      <a:pt x="308" y="638"/>
                    </a:lnTo>
                    <a:lnTo>
                      <a:pt x="311" y="636"/>
                    </a:lnTo>
                    <a:lnTo>
                      <a:pt x="315" y="634"/>
                    </a:lnTo>
                    <a:lnTo>
                      <a:pt x="320" y="631"/>
                    </a:lnTo>
                    <a:lnTo>
                      <a:pt x="326" y="628"/>
                    </a:lnTo>
                    <a:lnTo>
                      <a:pt x="332" y="624"/>
                    </a:lnTo>
                    <a:lnTo>
                      <a:pt x="339" y="620"/>
                    </a:lnTo>
                    <a:lnTo>
                      <a:pt x="348" y="616"/>
                    </a:lnTo>
                    <a:lnTo>
                      <a:pt x="357" y="610"/>
                    </a:lnTo>
                    <a:lnTo>
                      <a:pt x="366" y="605"/>
                    </a:lnTo>
                    <a:lnTo>
                      <a:pt x="377" y="598"/>
                    </a:lnTo>
                    <a:lnTo>
                      <a:pt x="389" y="592"/>
                    </a:lnTo>
                    <a:lnTo>
                      <a:pt x="401" y="585"/>
                    </a:lnTo>
                    <a:lnTo>
                      <a:pt x="415" y="577"/>
                    </a:lnTo>
                    <a:lnTo>
                      <a:pt x="428" y="569"/>
                    </a:lnTo>
                    <a:lnTo>
                      <a:pt x="441" y="562"/>
                    </a:lnTo>
                    <a:lnTo>
                      <a:pt x="452" y="555"/>
                    </a:lnTo>
                    <a:lnTo>
                      <a:pt x="463" y="549"/>
                    </a:lnTo>
                    <a:lnTo>
                      <a:pt x="473" y="543"/>
                    </a:lnTo>
                    <a:lnTo>
                      <a:pt x="482" y="538"/>
                    </a:lnTo>
                    <a:lnTo>
                      <a:pt x="490" y="533"/>
                    </a:lnTo>
                    <a:lnTo>
                      <a:pt x="497" y="529"/>
                    </a:lnTo>
                    <a:lnTo>
                      <a:pt x="504" y="526"/>
                    </a:lnTo>
                    <a:lnTo>
                      <a:pt x="509" y="522"/>
                    </a:lnTo>
                    <a:lnTo>
                      <a:pt x="514" y="520"/>
                    </a:lnTo>
                    <a:lnTo>
                      <a:pt x="518" y="517"/>
                    </a:lnTo>
                    <a:lnTo>
                      <a:pt x="521" y="516"/>
                    </a:lnTo>
                    <a:lnTo>
                      <a:pt x="523" y="514"/>
                    </a:lnTo>
                    <a:lnTo>
                      <a:pt x="524" y="514"/>
                    </a:lnTo>
                    <a:lnTo>
                      <a:pt x="525" y="513"/>
                    </a:lnTo>
                    <a:lnTo>
                      <a:pt x="524" y="513"/>
                    </a:lnTo>
                    <a:lnTo>
                      <a:pt x="523" y="513"/>
                    </a:lnTo>
                    <a:lnTo>
                      <a:pt x="521" y="513"/>
                    </a:lnTo>
                    <a:lnTo>
                      <a:pt x="520" y="513"/>
                    </a:lnTo>
                    <a:lnTo>
                      <a:pt x="518" y="513"/>
                    </a:lnTo>
                    <a:lnTo>
                      <a:pt x="516" y="513"/>
                    </a:lnTo>
                    <a:lnTo>
                      <a:pt x="513" y="513"/>
                    </a:lnTo>
                    <a:lnTo>
                      <a:pt x="511" y="513"/>
                    </a:lnTo>
                    <a:lnTo>
                      <a:pt x="508" y="513"/>
                    </a:lnTo>
                    <a:lnTo>
                      <a:pt x="504" y="513"/>
                    </a:lnTo>
                    <a:lnTo>
                      <a:pt x="501" y="513"/>
                    </a:lnTo>
                    <a:lnTo>
                      <a:pt x="497" y="513"/>
                    </a:lnTo>
                    <a:lnTo>
                      <a:pt x="493" y="513"/>
                    </a:lnTo>
                    <a:lnTo>
                      <a:pt x="488" y="513"/>
                    </a:lnTo>
                    <a:lnTo>
                      <a:pt x="484" y="513"/>
                    </a:lnTo>
                    <a:lnTo>
                      <a:pt x="480" y="513"/>
                    </a:lnTo>
                    <a:lnTo>
                      <a:pt x="476" y="513"/>
                    </a:lnTo>
                    <a:lnTo>
                      <a:pt x="472" y="513"/>
                    </a:lnTo>
                    <a:lnTo>
                      <a:pt x="469" y="513"/>
                    </a:lnTo>
                    <a:lnTo>
                      <a:pt x="466" y="513"/>
                    </a:lnTo>
                    <a:lnTo>
                      <a:pt x="463" y="513"/>
                    </a:lnTo>
                    <a:lnTo>
                      <a:pt x="461" y="513"/>
                    </a:lnTo>
                    <a:lnTo>
                      <a:pt x="459" y="513"/>
                    </a:lnTo>
                    <a:lnTo>
                      <a:pt x="457" y="513"/>
                    </a:lnTo>
                    <a:lnTo>
                      <a:pt x="455" y="513"/>
                    </a:lnTo>
                    <a:lnTo>
                      <a:pt x="454" y="513"/>
                    </a:lnTo>
                    <a:lnTo>
                      <a:pt x="453" y="513"/>
                    </a:lnTo>
                    <a:lnTo>
                      <a:pt x="452" y="513"/>
                    </a:lnTo>
                    <a:lnTo>
                      <a:pt x="452" y="512"/>
                    </a:lnTo>
                    <a:lnTo>
                      <a:pt x="452" y="511"/>
                    </a:lnTo>
                    <a:lnTo>
                      <a:pt x="452" y="509"/>
                    </a:lnTo>
                    <a:lnTo>
                      <a:pt x="452" y="507"/>
                    </a:lnTo>
                    <a:lnTo>
                      <a:pt x="451" y="505"/>
                    </a:lnTo>
                    <a:lnTo>
                      <a:pt x="451" y="502"/>
                    </a:lnTo>
                    <a:lnTo>
                      <a:pt x="451" y="500"/>
                    </a:lnTo>
                    <a:lnTo>
                      <a:pt x="451" y="496"/>
                    </a:lnTo>
                    <a:lnTo>
                      <a:pt x="451" y="493"/>
                    </a:lnTo>
                    <a:lnTo>
                      <a:pt x="451" y="489"/>
                    </a:lnTo>
                    <a:lnTo>
                      <a:pt x="451" y="485"/>
                    </a:lnTo>
                    <a:lnTo>
                      <a:pt x="451" y="480"/>
                    </a:lnTo>
                    <a:lnTo>
                      <a:pt x="450" y="475"/>
                    </a:lnTo>
                    <a:lnTo>
                      <a:pt x="450" y="470"/>
                    </a:lnTo>
                    <a:lnTo>
                      <a:pt x="450" y="464"/>
                    </a:lnTo>
                    <a:lnTo>
                      <a:pt x="449" y="458"/>
                    </a:lnTo>
                    <a:lnTo>
                      <a:pt x="449" y="452"/>
                    </a:lnTo>
                    <a:lnTo>
                      <a:pt x="448" y="446"/>
                    </a:lnTo>
                    <a:lnTo>
                      <a:pt x="447" y="439"/>
                    </a:lnTo>
                    <a:lnTo>
                      <a:pt x="446" y="432"/>
                    </a:lnTo>
                    <a:lnTo>
                      <a:pt x="444" y="425"/>
                    </a:lnTo>
                    <a:lnTo>
                      <a:pt x="443" y="417"/>
                    </a:lnTo>
                    <a:lnTo>
                      <a:pt x="441" y="409"/>
                    </a:lnTo>
                    <a:lnTo>
                      <a:pt x="439" y="401"/>
                    </a:lnTo>
                    <a:lnTo>
                      <a:pt x="437" y="393"/>
                    </a:lnTo>
                    <a:lnTo>
                      <a:pt x="435" y="384"/>
                    </a:lnTo>
                    <a:lnTo>
                      <a:pt x="432" y="375"/>
                    </a:lnTo>
                    <a:lnTo>
                      <a:pt x="430" y="366"/>
                    </a:lnTo>
                    <a:lnTo>
                      <a:pt x="427" y="356"/>
                    </a:lnTo>
                    <a:lnTo>
                      <a:pt x="424" y="346"/>
                    </a:lnTo>
                    <a:lnTo>
                      <a:pt x="421" y="336"/>
                    </a:lnTo>
                    <a:lnTo>
                      <a:pt x="417" y="326"/>
                    </a:lnTo>
                    <a:lnTo>
                      <a:pt x="413" y="317"/>
                    </a:lnTo>
                    <a:lnTo>
                      <a:pt x="409" y="307"/>
                    </a:lnTo>
                    <a:lnTo>
                      <a:pt x="405" y="297"/>
                    </a:lnTo>
                    <a:lnTo>
                      <a:pt x="400" y="287"/>
                    </a:lnTo>
                    <a:lnTo>
                      <a:pt x="395" y="277"/>
                    </a:lnTo>
                    <a:lnTo>
                      <a:pt x="390" y="267"/>
                    </a:lnTo>
                    <a:lnTo>
                      <a:pt x="384" y="257"/>
                    </a:lnTo>
                    <a:lnTo>
                      <a:pt x="378" y="247"/>
                    </a:lnTo>
                    <a:lnTo>
                      <a:pt x="372" y="237"/>
                    </a:lnTo>
                    <a:lnTo>
                      <a:pt x="366" y="228"/>
                    </a:lnTo>
                    <a:lnTo>
                      <a:pt x="359" y="218"/>
                    </a:lnTo>
                    <a:lnTo>
                      <a:pt x="352" y="208"/>
                    </a:lnTo>
                    <a:lnTo>
                      <a:pt x="345" y="198"/>
                    </a:lnTo>
                    <a:lnTo>
                      <a:pt x="337" y="188"/>
                    </a:lnTo>
                    <a:lnTo>
                      <a:pt x="329" y="179"/>
                    </a:lnTo>
                    <a:lnTo>
                      <a:pt x="321" y="169"/>
                    </a:lnTo>
                    <a:lnTo>
                      <a:pt x="313" y="160"/>
                    </a:lnTo>
                    <a:lnTo>
                      <a:pt x="305" y="151"/>
                    </a:lnTo>
                    <a:lnTo>
                      <a:pt x="296" y="143"/>
                    </a:lnTo>
                    <a:lnTo>
                      <a:pt x="288" y="134"/>
                    </a:lnTo>
                    <a:lnTo>
                      <a:pt x="279" y="126"/>
                    </a:lnTo>
                    <a:lnTo>
                      <a:pt x="270" y="118"/>
                    </a:lnTo>
                    <a:lnTo>
                      <a:pt x="261" y="111"/>
                    </a:lnTo>
                    <a:lnTo>
                      <a:pt x="252" y="104"/>
                    </a:lnTo>
                    <a:lnTo>
                      <a:pt x="243" y="97"/>
                    </a:lnTo>
                    <a:lnTo>
                      <a:pt x="234" y="90"/>
                    </a:lnTo>
                    <a:lnTo>
                      <a:pt x="224" y="83"/>
                    </a:lnTo>
                    <a:lnTo>
                      <a:pt x="214" y="77"/>
                    </a:lnTo>
                    <a:lnTo>
                      <a:pt x="204" y="71"/>
                    </a:lnTo>
                    <a:lnTo>
                      <a:pt x="194" y="65"/>
                    </a:lnTo>
                    <a:lnTo>
                      <a:pt x="184" y="60"/>
                    </a:lnTo>
                    <a:lnTo>
                      <a:pt x="175" y="54"/>
                    </a:lnTo>
                    <a:lnTo>
                      <a:pt x="165" y="49"/>
                    </a:lnTo>
                    <a:lnTo>
                      <a:pt x="156" y="45"/>
                    </a:lnTo>
                    <a:lnTo>
                      <a:pt x="147" y="40"/>
                    </a:lnTo>
                    <a:lnTo>
                      <a:pt x="138" y="36"/>
                    </a:lnTo>
                    <a:lnTo>
                      <a:pt x="129" y="32"/>
                    </a:lnTo>
                    <a:lnTo>
                      <a:pt x="121" y="29"/>
                    </a:lnTo>
                    <a:lnTo>
                      <a:pt x="113" y="25"/>
                    </a:lnTo>
                    <a:lnTo>
                      <a:pt x="105" y="22"/>
                    </a:lnTo>
                    <a:lnTo>
                      <a:pt x="97" y="19"/>
                    </a:lnTo>
                    <a:lnTo>
                      <a:pt x="89" y="17"/>
                    </a:lnTo>
                    <a:lnTo>
                      <a:pt x="82" y="15"/>
                    </a:lnTo>
                    <a:lnTo>
                      <a:pt x="75" y="13"/>
                    </a:lnTo>
                    <a:lnTo>
                      <a:pt x="68" y="11"/>
                    </a:lnTo>
                    <a:lnTo>
                      <a:pt x="62" y="10"/>
                    </a:lnTo>
                    <a:lnTo>
                      <a:pt x="56" y="8"/>
                    </a:lnTo>
                    <a:lnTo>
                      <a:pt x="50" y="7"/>
                    </a:lnTo>
                    <a:lnTo>
                      <a:pt x="44" y="6"/>
                    </a:lnTo>
                    <a:lnTo>
                      <a:pt x="39" y="5"/>
                    </a:lnTo>
                    <a:lnTo>
                      <a:pt x="34" y="4"/>
                    </a:lnTo>
                    <a:lnTo>
                      <a:pt x="30" y="4"/>
                    </a:lnTo>
                    <a:lnTo>
                      <a:pt x="26" y="3"/>
                    </a:lnTo>
                    <a:lnTo>
                      <a:pt x="23" y="2"/>
                    </a:lnTo>
                    <a:lnTo>
                      <a:pt x="20" y="1"/>
                    </a:lnTo>
                    <a:lnTo>
                      <a:pt x="17" y="1"/>
                    </a:lnTo>
                    <a:lnTo>
                      <a:pt x="15" y="1"/>
                    </a:lnTo>
                    <a:lnTo>
                      <a:pt x="13" y="0"/>
                    </a:lnTo>
                    <a:lnTo>
                      <a:pt x="12" y="0"/>
                    </a:lnTo>
                    <a:lnTo>
                      <a:pt x="11" y="0"/>
                    </a:lnTo>
                    <a:lnTo>
                      <a:pt x="10" y="0"/>
                    </a:lnTo>
                    <a:lnTo>
                      <a:pt x="11" y="1"/>
                    </a:lnTo>
                    <a:lnTo>
                      <a:pt x="11" y="2"/>
                    </a:lnTo>
                    <a:lnTo>
                      <a:pt x="13" y="4"/>
                    </a:lnTo>
                    <a:lnTo>
                      <a:pt x="14" y="6"/>
                    </a:lnTo>
                    <a:lnTo>
                      <a:pt x="16" y="9"/>
                    </a:lnTo>
                    <a:lnTo>
                      <a:pt x="18" y="13"/>
                    </a:lnTo>
                    <a:lnTo>
                      <a:pt x="20" y="17"/>
                    </a:lnTo>
                    <a:lnTo>
                      <a:pt x="23" y="22"/>
                    </a:lnTo>
                    <a:lnTo>
                      <a:pt x="26" y="27"/>
                    </a:lnTo>
                    <a:lnTo>
                      <a:pt x="29" y="33"/>
                    </a:lnTo>
                    <a:lnTo>
                      <a:pt x="33" y="39"/>
                    </a:lnTo>
                    <a:lnTo>
                      <a:pt x="37" y="46"/>
                    </a:lnTo>
                    <a:lnTo>
                      <a:pt x="41" y="53"/>
                    </a:lnTo>
                    <a:lnTo>
                      <a:pt x="46" y="61"/>
                    </a:lnTo>
                    <a:lnTo>
                      <a:pt x="51" y="70"/>
                    </a:lnTo>
                    <a:lnTo>
                      <a:pt x="56" y="78"/>
                    </a:lnTo>
                    <a:lnTo>
                      <a:pt x="60" y="86"/>
                    </a:lnTo>
                    <a:lnTo>
                      <a:pt x="64" y="93"/>
                    </a:lnTo>
                    <a:lnTo>
                      <a:pt x="68" y="100"/>
                    </a:lnTo>
                    <a:lnTo>
                      <a:pt x="72" y="107"/>
                    </a:lnTo>
                    <a:lnTo>
                      <a:pt x="75" y="112"/>
                    </a:lnTo>
                    <a:lnTo>
                      <a:pt x="78" y="118"/>
                    </a:lnTo>
                    <a:lnTo>
                      <a:pt x="81" y="122"/>
                    </a:lnTo>
                    <a:lnTo>
                      <a:pt x="83" y="126"/>
                    </a:lnTo>
                    <a:lnTo>
                      <a:pt x="86" y="130"/>
                    </a:lnTo>
                    <a:lnTo>
                      <a:pt x="87" y="133"/>
                    </a:lnTo>
                    <a:lnTo>
                      <a:pt x="89" y="135"/>
                    </a:lnTo>
                    <a:lnTo>
                      <a:pt x="90" y="137"/>
                    </a:lnTo>
                    <a:lnTo>
                      <a:pt x="91" y="139"/>
                    </a:lnTo>
                    <a:lnTo>
                      <a:pt x="91" y="140"/>
                    </a:lnTo>
                    <a:lnTo>
                      <a:pt x="91" y="141"/>
                    </a:lnTo>
                    <a:lnTo>
                      <a:pt x="90" y="142"/>
                    </a:lnTo>
                    <a:lnTo>
                      <a:pt x="88" y="145"/>
                    </a:lnTo>
                    <a:lnTo>
                      <a:pt x="87" y="147"/>
                    </a:lnTo>
                    <a:lnTo>
                      <a:pt x="85" y="151"/>
                    </a:lnTo>
                    <a:lnTo>
                      <a:pt x="82" y="155"/>
                    </a:lnTo>
                    <a:lnTo>
                      <a:pt x="80" y="159"/>
                    </a:lnTo>
                    <a:lnTo>
                      <a:pt x="77" y="165"/>
                    </a:lnTo>
                    <a:lnTo>
                      <a:pt x="73" y="170"/>
                    </a:lnTo>
                    <a:lnTo>
                      <a:pt x="70" y="177"/>
                    </a:lnTo>
                    <a:lnTo>
                      <a:pt x="66" y="184"/>
                    </a:lnTo>
                    <a:lnTo>
                      <a:pt x="61" y="192"/>
                    </a:lnTo>
                    <a:lnTo>
                      <a:pt x="56" y="200"/>
                    </a:lnTo>
                    <a:lnTo>
                      <a:pt x="51" y="209"/>
                    </a:lnTo>
                    <a:lnTo>
                      <a:pt x="46" y="218"/>
                    </a:lnTo>
                    <a:lnTo>
                      <a:pt x="40" y="228"/>
                    </a:lnTo>
                    <a:lnTo>
                      <a:pt x="35" y="237"/>
                    </a:lnTo>
                    <a:lnTo>
                      <a:pt x="30" y="245"/>
                    </a:lnTo>
                    <a:lnTo>
                      <a:pt x="26" y="253"/>
                    </a:lnTo>
                    <a:lnTo>
                      <a:pt x="21" y="260"/>
                    </a:lnTo>
                    <a:lnTo>
                      <a:pt x="18" y="266"/>
                    </a:lnTo>
                    <a:lnTo>
                      <a:pt x="14" y="272"/>
                    </a:lnTo>
                    <a:lnTo>
                      <a:pt x="11" y="277"/>
                    </a:lnTo>
                    <a:lnTo>
                      <a:pt x="9" y="282"/>
                    </a:lnTo>
                    <a:lnTo>
                      <a:pt x="6" y="286"/>
                    </a:lnTo>
                    <a:lnTo>
                      <a:pt x="4" y="289"/>
                    </a:lnTo>
                    <a:lnTo>
                      <a:pt x="3" y="292"/>
                    </a:lnTo>
                    <a:lnTo>
                      <a:pt x="1" y="294"/>
                    </a:lnTo>
                    <a:lnTo>
                      <a:pt x="1" y="296"/>
                    </a:lnTo>
                    <a:lnTo>
                      <a:pt x="0" y="297"/>
                    </a:lnTo>
                    <a:lnTo>
                      <a:pt x="1" y="297"/>
                    </a:lnTo>
                    <a:lnTo>
                      <a:pt x="1" y="298"/>
                    </a:lnTo>
                    <a:lnTo>
                      <a:pt x="2" y="298"/>
                    </a:lnTo>
                    <a:lnTo>
                      <a:pt x="3" y="298"/>
                    </a:lnTo>
                    <a:lnTo>
                      <a:pt x="4" y="298"/>
                    </a:lnTo>
                    <a:lnTo>
                      <a:pt x="5" y="299"/>
                    </a:lnTo>
                    <a:lnTo>
                      <a:pt x="6" y="299"/>
                    </a:lnTo>
                    <a:lnTo>
                      <a:pt x="7" y="300"/>
                    </a:lnTo>
                    <a:lnTo>
                      <a:pt x="9" y="300"/>
                    </a:lnTo>
                    <a:lnTo>
                      <a:pt x="11" y="301"/>
                    </a:lnTo>
                    <a:lnTo>
                      <a:pt x="13" y="301"/>
                    </a:lnTo>
                    <a:lnTo>
                      <a:pt x="15" y="302"/>
                    </a:lnTo>
                    <a:lnTo>
                      <a:pt x="17" y="303"/>
                    </a:lnTo>
                    <a:lnTo>
                      <a:pt x="19" y="304"/>
                    </a:lnTo>
                    <a:lnTo>
                      <a:pt x="22" y="305"/>
                    </a:lnTo>
                    <a:lnTo>
                      <a:pt x="24" y="306"/>
                    </a:lnTo>
                    <a:lnTo>
                      <a:pt x="27" y="307"/>
                    </a:lnTo>
                    <a:lnTo>
                      <a:pt x="30" y="308"/>
                    </a:lnTo>
                    <a:lnTo>
                      <a:pt x="33" y="310"/>
                    </a:lnTo>
                    <a:lnTo>
                      <a:pt x="36" y="311"/>
                    </a:lnTo>
                    <a:lnTo>
                      <a:pt x="39" y="313"/>
                    </a:lnTo>
                    <a:lnTo>
                      <a:pt x="42" y="315"/>
                    </a:lnTo>
                    <a:lnTo>
                      <a:pt x="45" y="317"/>
                    </a:lnTo>
                    <a:lnTo>
                      <a:pt x="49" y="319"/>
                    </a:lnTo>
                    <a:lnTo>
                      <a:pt x="52" y="321"/>
                    </a:lnTo>
                    <a:lnTo>
                      <a:pt x="56" y="323"/>
                    </a:lnTo>
                    <a:lnTo>
                      <a:pt x="60" y="326"/>
                    </a:lnTo>
                    <a:lnTo>
                      <a:pt x="63" y="328"/>
                    </a:lnTo>
                    <a:lnTo>
                      <a:pt x="67" y="331"/>
                    </a:lnTo>
                    <a:lnTo>
                      <a:pt x="71" y="334"/>
                    </a:lnTo>
                    <a:lnTo>
                      <a:pt x="76" y="337"/>
                    </a:lnTo>
                    <a:lnTo>
                      <a:pt x="80" y="340"/>
                    </a:lnTo>
                    <a:lnTo>
                      <a:pt x="84" y="344"/>
                    </a:lnTo>
                    <a:lnTo>
                      <a:pt x="87" y="347"/>
                    </a:lnTo>
                    <a:lnTo>
                      <a:pt x="91" y="351"/>
                    </a:lnTo>
                    <a:lnTo>
                      <a:pt x="95" y="355"/>
                    </a:lnTo>
                    <a:lnTo>
                      <a:pt x="99" y="359"/>
                    </a:lnTo>
                    <a:lnTo>
                      <a:pt x="102" y="363"/>
                    </a:lnTo>
                    <a:lnTo>
                      <a:pt x="106" y="367"/>
                    </a:lnTo>
                    <a:lnTo>
                      <a:pt x="109" y="371"/>
                    </a:lnTo>
                    <a:lnTo>
                      <a:pt x="113" y="376"/>
                    </a:lnTo>
                    <a:lnTo>
                      <a:pt x="116" y="380"/>
                    </a:lnTo>
                    <a:lnTo>
                      <a:pt x="119" y="385"/>
                    </a:lnTo>
                    <a:lnTo>
                      <a:pt x="123" y="390"/>
                    </a:lnTo>
                    <a:lnTo>
                      <a:pt x="126" y="395"/>
                    </a:lnTo>
                    <a:lnTo>
                      <a:pt x="129" y="400"/>
                    </a:lnTo>
                    <a:lnTo>
                      <a:pt x="132" y="405"/>
                    </a:lnTo>
                    <a:lnTo>
                      <a:pt x="135" y="411"/>
                    </a:lnTo>
                    <a:lnTo>
                      <a:pt x="137" y="416"/>
                    </a:lnTo>
                    <a:lnTo>
                      <a:pt x="140" y="421"/>
                    </a:lnTo>
                    <a:lnTo>
                      <a:pt x="142" y="426"/>
                    </a:lnTo>
                    <a:lnTo>
                      <a:pt x="144" y="431"/>
                    </a:lnTo>
                    <a:lnTo>
                      <a:pt x="146" y="436"/>
                    </a:lnTo>
                    <a:lnTo>
                      <a:pt x="148" y="441"/>
                    </a:lnTo>
                    <a:lnTo>
                      <a:pt x="149" y="445"/>
                    </a:lnTo>
                    <a:lnTo>
                      <a:pt x="151" y="450"/>
                    </a:lnTo>
                    <a:lnTo>
                      <a:pt x="152" y="455"/>
                    </a:lnTo>
                    <a:lnTo>
                      <a:pt x="153" y="460"/>
                    </a:lnTo>
                    <a:lnTo>
                      <a:pt x="154" y="464"/>
                    </a:lnTo>
                    <a:lnTo>
                      <a:pt x="155" y="469"/>
                    </a:lnTo>
                    <a:lnTo>
                      <a:pt x="156" y="473"/>
                    </a:lnTo>
                    <a:lnTo>
                      <a:pt x="156" y="478"/>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p>
            </p:txBody>
          </p:sp>
          <p:sp>
            <p:nvSpPr>
              <p:cNvPr id="124" name="Freeform 17"/>
              <p:cNvSpPr>
                <a:spLocks noChangeAspect="1"/>
              </p:cNvSpPr>
              <p:nvPr/>
            </p:nvSpPr>
            <p:spPr bwMode="auto">
              <a:xfrm>
                <a:off x="4819872" y="3296200"/>
                <a:ext cx="205508" cy="172188"/>
              </a:xfrm>
              <a:custGeom>
                <a:avLst/>
                <a:gdLst>
                  <a:gd name="T0" fmla="*/ 199 w 642"/>
                  <a:gd name="T1" fmla="*/ 232 h 527"/>
                  <a:gd name="T2" fmla="*/ 183 w 642"/>
                  <a:gd name="T3" fmla="*/ 234 h 527"/>
                  <a:gd name="T4" fmla="*/ 182 w 642"/>
                  <a:gd name="T5" fmla="*/ 231 h 527"/>
                  <a:gd name="T6" fmla="*/ 182 w 642"/>
                  <a:gd name="T7" fmla="*/ 209 h 527"/>
                  <a:gd name="T8" fmla="*/ 182 w 642"/>
                  <a:gd name="T9" fmla="*/ 168 h 527"/>
                  <a:gd name="T10" fmla="*/ 182 w 642"/>
                  <a:gd name="T11" fmla="*/ 139 h 527"/>
                  <a:gd name="T12" fmla="*/ 182 w 642"/>
                  <a:gd name="T13" fmla="*/ 129 h 527"/>
                  <a:gd name="T14" fmla="*/ 165 w 642"/>
                  <a:gd name="T15" fmla="*/ 159 h 527"/>
                  <a:gd name="T16" fmla="*/ 112 w 642"/>
                  <a:gd name="T17" fmla="*/ 251 h 527"/>
                  <a:gd name="T18" fmla="*/ 43 w 642"/>
                  <a:gd name="T19" fmla="*/ 373 h 527"/>
                  <a:gd name="T20" fmla="*/ 6 w 642"/>
                  <a:gd name="T21" fmla="*/ 438 h 527"/>
                  <a:gd name="T22" fmla="*/ 3 w 642"/>
                  <a:gd name="T23" fmla="*/ 454 h 527"/>
                  <a:gd name="T24" fmla="*/ 36 w 642"/>
                  <a:gd name="T25" fmla="*/ 511 h 527"/>
                  <a:gd name="T26" fmla="*/ 102 w 642"/>
                  <a:gd name="T27" fmla="*/ 628 h 527"/>
                  <a:gd name="T28" fmla="*/ 159 w 642"/>
                  <a:gd name="T29" fmla="*/ 729 h 527"/>
                  <a:gd name="T30" fmla="*/ 182 w 642"/>
                  <a:gd name="T31" fmla="*/ 769 h 527"/>
                  <a:gd name="T32" fmla="*/ 182 w 642"/>
                  <a:gd name="T33" fmla="*/ 761 h 527"/>
                  <a:gd name="T34" fmla="*/ 182 w 642"/>
                  <a:gd name="T35" fmla="*/ 733 h 527"/>
                  <a:gd name="T36" fmla="*/ 182 w 642"/>
                  <a:gd name="T37" fmla="*/ 691 h 527"/>
                  <a:gd name="T38" fmla="*/ 182 w 642"/>
                  <a:gd name="T39" fmla="*/ 666 h 527"/>
                  <a:gd name="T40" fmla="*/ 183 w 642"/>
                  <a:gd name="T41" fmla="*/ 660 h 527"/>
                  <a:gd name="T42" fmla="*/ 205 w 642"/>
                  <a:gd name="T43" fmla="*/ 660 h 527"/>
                  <a:gd name="T44" fmla="*/ 255 w 642"/>
                  <a:gd name="T45" fmla="*/ 657 h 527"/>
                  <a:gd name="T46" fmla="*/ 326 w 642"/>
                  <a:gd name="T47" fmla="*/ 647 h 527"/>
                  <a:gd name="T48" fmla="*/ 412 w 642"/>
                  <a:gd name="T49" fmla="*/ 622 h 527"/>
                  <a:gd name="T50" fmla="*/ 505 w 642"/>
                  <a:gd name="T51" fmla="*/ 584 h 527"/>
                  <a:gd name="T52" fmla="*/ 587 w 642"/>
                  <a:gd name="T53" fmla="*/ 539 h 527"/>
                  <a:gd name="T54" fmla="*/ 657 w 642"/>
                  <a:gd name="T55" fmla="*/ 485 h 527"/>
                  <a:gd name="T56" fmla="*/ 720 w 642"/>
                  <a:gd name="T57" fmla="*/ 427 h 527"/>
                  <a:gd name="T58" fmla="*/ 773 w 642"/>
                  <a:gd name="T59" fmla="*/ 364 h 527"/>
                  <a:gd name="T60" fmla="*/ 819 w 642"/>
                  <a:gd name="T61" fmla="*/ 295 h 527"/>
                  <a:gd name="T62" fmla="*/ 856 w 642"/>
                  <a:gd name="T63" fmla="*/ 222 h 527"/>
                  <a:gd name="T64" fmla="*/ 885 w 642"/>
                  <a:gd name="T65" fmla="*/ 149 h 527"/>
                  <a:gd name="T66" fmla="*/ 903 w 642"/>
                  <a:gd name="T67" fmla="*/ 91 h 527"/>
                  <a:gd name="T68" fmla="*/ 912 w 642"/>
                  <a:gd name="T69" fmla="*/ 45 h 527"/>
                  <a:gd name="T70" fmla="*/ 916 w 642"/>
                  <a:gd name="T71" fmla="*/ 20 h 527"/>
                  <a:gd name="T72" fmla="*/ 916 w 642"/>
                  <a:gd name="T73" fmla="*/ 16 h 527"/>
                  <a:gd name="T74" fmla="*/ 885 w 642"/>
                  <a:gd name="T75" fmla="*/ 34 h 527"/>
                  <a:gd name="T76" fmla="*/ 817 w 642"/>
                  <a:gd name="T77" fmla="*/ 75 h 527"/>
                  <a:gd name="T78" fmla="*/ 749 w 642"/>
                  <a:gd name="T79" fmla="*/ 115 h 527"/>
                  <a:gd name="T80" fmla="*/ 719 w 642"/>
                  <a:gd name="T81" fmla="*/ 133 h 527"/>
                  <a:gd name="T82" fmla="*/ 706 w 642"/>
                  <a:gd name="T83" fmla="*/ 127 h 527"/>
                  <a:gd name="T84" fmla="*/ 653 w 642"/>
                  <a:gd name="T85" fmla="*/ 96 h 527"/>
                  <a:gd name="T86" fmla="*/ 565 w 642"/>
                  <a:gd name="T87" fmla="*/ 45 h 527"/>
                  <a:gd name="T88" fmla="*/ 507 w 642"/>
                  <a:gd name="T89" fmla="*/ 10 h 527"/>
                  <a:gd name="T90" fmla="*/ 491 w 642"/>
                  <a:gd name="T91" fmla="*/ 1 h 527"/>
                  <a:gd name="T92" fmla="*/ 488 w 642"/>
                  <a:gd name="T93" fmla="*/ 10 h 527"/>
                  <a:gd name="T94" fmla="*/ 478 w 642"/>
                  <a:gd name="T95" fmla="*/ 37 h 527"/>
                  <a:gd name="T96" fmla="*/ 462 w 642"/>
                  <a:gd name="T97" fmla="*/ 73 h 527"/>
                  <a:gd name="T98" fmla="*/ 437 w 642"/>
                  <a:gd name="T99" fmla="*/ 110 h 527"/>
                  <a:gd name="T100" fmla="*/ 402 w 642"/>
                  <a:gd name="T101" fmla="*/ 146 h 527"/>
                  <a:gd name="T102" fmla="*/ 361 w 642"/>
                  <a:gd name="T103" fmla="*/ 178 h 527"/>
                  <a:gd name="T104" fmla="*/ 313 w 642"/>
                  <a:gd name="T105" fmla="*/ 205 h 527"/>
                  <a:gd name="T106" fmla="*/ 268 w 642"/>
                  <a:gd name="T107" fmla="*/ 222 h 527"/>
                  <a:gd name="T108" fmla="*/ 226 w 642"/>
                  <a:gd name="T109" fmla="*/ 229 h 5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42" h="527">
                    <a:moveTo>
                      <a:pt x="158" y="157"/>
                    </a:moveTo>
                    <a:lnTo>
                      <a:pt x="154" y="158"/>
                    </a:lnTo>
                    <a:lnTo>
                      <a:pt x="151" y="158"/>
                    </a:lnTo>
                    <a:lnTo>
                      <a:pt x="147" y="158"/>
                    </a:lnTo>
                    <a:lnTo>
                      <a:pt x="144" y="158"/>
                    </a:lnTo>
                    <a:lnTo>
                      <a:pt x="141" y="159"/>
                    </a:lnTo>
                    <a:lnTo>
                      <a:pt x="139" y="159"/>
                    </a:lnTo>
                    <a:lnTo>
                      <a:pt x="137" y="159"/>
                    </a:lnTo>
                    <a:lnTo>
                      <a:pt x="135" y="159"/>
                    </a:lnTo>
                    <a:lnTo>
                      <a:pt x="133" y="159"/>
                    </a:lnTo>
                    <a:lnTo>
                      <a:pt x="131" y="160"/>
                    </a:lnTo>
                    <a:lnTo>
                      <a:pt x="130" y="160"/>
                    </a:lnTo>
                    <a:lnTo>
                      <a:pt x="129" y="160"/>
                    </a:lnTo>
                    <a:lnTo>
                      <a:pt x="128" y="160"/>
                    </a:lnTo>
                    <a:lnTo>
                      <a:pt x="127" y="160"/>
                    </a:lnTo>
                    <a:lnTo>
                      <a:pt x="127" y="159"/>
                    </a:lnTo>
                    <a:lnTo>
                      <a:pt x="127" y="158"/>
                    </a:lnTo>
                    <a:lnTo>
                      <a:pt x="127" y="156"/>
                    </a:lnTo>
                    <a:lnTo>
                      <a:pt x="127" y="155"/>
                    </a:lnTo>
                    <a:lnTo>
                      <a:pt x="127" y="153"/>
                    </a:lnTo>
                    <a:lnTo>
                      <a:pt x="127" y="151"/>
                    </a:lnTo>
                    <a:lnTo>
                      <a:pt x="127" y="148"/>
                    </a:lnTo>
                    <a:lnTo>
                      <a:pt x="127" y="146"/>
                    </a:lnTo>
                    <a:lnTo>
                      <a:pt x="127" y="143"/>
                    </a:lnTo>
                    <a:lnTo>
                      <a:pt x="127" y="140"/>
                    </a:lnTo>
                    <a:lnTo>
                      <a:pt x="127" y="136"/>
                    </a:lnTo>
                    <a:lnTo>
                      <a:pt x="127" y="132"/>
                    </a:lnTo>
                    <a:lnTo>
                      <a:pt x="127" y="128"/>
                    </a:lnTo>
                    <a:lnTo>
                      <a:pt x="127" y="124"/>
                    </a:lnTo>
                    <a:lnTo>
                      <a:pt x="127" y="119"/>
                    </a:lnTo>
                    <a:lnTo>
                      <a:pt x="127" y="115"/>
                    </a:lnTo>
                    <a:lnTo>
                      <a:pt x="127" y="112"/>
                    </a:lnTo>
                    <a:lnTo>
                      <a:pt x="127" y="108"/>
                    </a:lnTo>
                    <a:lnTo>
                      <a:pt x="127" y="105"/>
                    </a:lnTo>
                    <a:lnTo>
                      <a:pt x="127" y="102"/>
                    </a:lnTo>
                    <a:lnTo>
                      <a:pt x="127" y="99"/>
                    </a:lnTo>
                    <a:lnTo>
                      <a:pt x="127" y="97"/>
                    </a:lnTo>
                    <a:lnTo>
                      <a:pt x="127" y="95"/>
                    </a:lnTo>
                    <a:lnTo>
                      <a:pt x="127" y="93"/>
                    </a:lnTo>
                    <a:lnTo>
                      <a:pt x="127" y="91"/>
                    </a:lnTo>
                    <a:lnTo>
                      <a:pt x="127" y="90"/>
                    </a:lnTo>
                    <a:lnTo>
                      <a:pt x="127" y="89"/>
                    </a:lnTo>
                    <a:lnTo>
                      <a:pt x="127" y="88"/>
                    </a:lnTo>
                    <a:lnTo>
                      <a:pt x="126" y="89"/>
                    </a:lnTo>
                    <a:lnTo>
                      <a:pt x="125" y="92"/>
                    </a:lnTo>
                    <a:lnTo>
                      <a:pt x="123" y="95"/>
                    </a:lnTo>
                    <a:lnTo>
                      <a:pt x="121" y="98"/>
                    </a:lnTo>
                    <a:lnTo>
                      <a:pt x="118" y="103"/>
                    </a:lnTo>
                    <a:lnTo>
                      <a:pt x="115" y="109"/>
                    </a:lnTo>
                    <a:lnTo>
                      <a:pt x="111" y="115"/>
                    </a:lnTo>
                    <a:lnTo>
                      <a:pt x="107" y="122"/>
                    </a:lnTo>
                    <a:lnTo>
                      <a:pt x="102" y="131"/>
                    </a:lnTo>
                    <a:lnTo>
                      <a:pt x="97" y="140"/>
                    </a:lnTo>
                    <a:lnTo>
                      <a:pt x="91" y="149"/>
                    </a:lnTo>
                    <a:lnTo>
                      <a:pt x="85" y="160"/>
                    </a:lnTo>
                    <a:lnTo>
                      <a:pt x="78" y="172"/>
                    </a:lnTo>
                    <a:lnTo>
                      <a:pt x="71" y="184"/>
                    </a:lnTo>
                    <a:lnTo>
                      <a:pt x="63" y="197"/>
                    </a:lnTo>
                    <a:lnTo>
                      <a:pt x="56" y="211"/>
                    </a:lnTo>
                    <a:lnTo>
                      <a:pt x="48" y="223"/>
                    </a:lnTo>
                    <a:lnTo>
                      <a:pt x="42" y="235"/>
                    </a:lnTo>
                    <a:lnTo>
                      <a:pt x="36" y="245"/>
                    </a:lnTo>
                    <a:lnTo>
                      <a:pt x="30" y="255"/>
                    </a:lnTo>
                    <a:lnTo>
                      <a:pt x="25" y="264"/>
                    </a:lnTo>
                    <a:lnTo>
                      <a:pt x="20" y="272"/>
                    </a:lnTo>
                    <a:lnTo>
                      <a:pt x="16" y="280"/>
                    </a:lnTo>
                    <a:lnTo>
                      <a:pt x="12" y="286"/>
                    </a:lnTo>
                    <a:lnTo>
                      <a:pt x="9" y="292"/>
                    </a:lnTo>
                    <a:lnTo>
                      <a:pt x="6" y="296"/>
                    </a:lnTo>
                    <a:lnTo>
                      <a:pt x="4" y="300"/>
                    </a:lnTo>
                    <a:lnTo>
                      <a:pt x="2" y="303"/>
                    </a:lnTo>
                    <a:lnTo>
                      <a:pt x="1" y="305"/>
                    </a:lnTo>
                    <a:lnTo>
                      <a:pt x="0" y="307"/>
                    </a:lnTo>
                    <a:lnTo>
                      <a:pt x="0" y="308"/>
                    </a:lnTo>
                    <a:lnTo>
                      <a:pt x="1" y="309"/>
                    </a:lnTo>
                    <a:lnTo>
                      <a:pt x="2" y="311"/>
                    </a:lnTo>
                    <a:lnTo>
                      <a:pt x="4" y="314"/>
                    </a:lnTo>
                    <a:lnTo>
                      <a:pt x="6" y="318"/>
                    </a:lnTo>
                    <a:lnTo>
                      <a:pt x="9" y="323"/>
                    </a:lnTo>
                    <a:lnTo>
                      <a:pt x="12" y="328"/>
                    </a:lnTo>
                    <a:lnTo>
                      <a:pt x="16" y="335"/>
                    </a:lnTo>
                    <a:lnTo>
                      <a:pt x="20" y="342"/>
                    </a:lnTo>
                    <a:lnTo>
                      <a:pt x="25" y="350"/>
                    </a:lnTo>
                    <a:lnTo>
                      <a:pt x="30" y="359"/>
                    </a:lnTo>
                    <a:lnTo>
                      <a:pt x="36" y="369"/>
                    </a:lnTo>
                    <a:lnTo>
                      <a:pt x="42" y="380"/>
                    </a:lnTo>
                    <a:lnTo>
                      <a:pt x="48" y="391"/>
                    </a:lnTo>
                    <a:lnTo>
                      <a:pt x="56" y="404"/>
                    </a:lnTo>
                    <a:lnTo>
                      <a:pt x="63" y="417"/>
                    </a:lnTo>
                    <a:lnTo>
                      <a:pt x="71" y="430"/>
                    </a:lnTo>
                    <a:lnTo>
                      <a:pt x="78" y="443"/>
                    </a:lnTo>
                    <a:lnTo>
                      <a:pt x="85" y="454"/>
                    </a:lnTo>
                    <a:lnTo>
                      <a:pt x="91" y="465"/>
                    </a:lnTo>
                    <a:lnTo>
                      <a:pt x="97" y="475"/>
                    </a:lnTo>
                    <a:lnTo>
                      <a:pt x="102" y="484"/>
                    </a:lnTo>
                    <a:lnTo>
                      <a:pt x="107" y="492"/>
                    </a:lnTo>
                    <a:lnTo>
                      <a:pt x="111" y="499"/>
                    </a:lnTo>
                    <a:lnTo>
                      <a:pt x="115" y="505"/>
                    </a:lnTo>
                    <a:lnTo>
                      <a:pt x="118" y="511"/>
                    </a:lnTo>
                    <a:lnTo>
                      <a:pt x="121" y="516"/>
                    </a:lnTo>
                    <a:lnTo>
                      <a:pt x="123" y="520"/>
                    </a:lnTo>
                    <a:lnTo>
                      <a:pt x="125" y="523"/>
                    </a:lnTo>
                    <a:lnTo>
                      <a:pt x="126" y="525"/>
                    </a:lnTo>
                    <a:lnTo>
                      <a:pt x="127" y="526"/>
                    </a:lnTo>
                    <a:lnTo>
                      <a:pt x="127" y="525"/>
                    </a:lnTo>
                    <a:lnTo>
                      <a:pt x="127" y="524"/>
                    </a:lnTo>
                    <a:lnTo>
                      <a:pt x="127" y="523"/>
                    </a:lnTo>
                    <a:lnTo>
                      <a:pt x="127" y="521"/>
                    </a:lnTo>
                    <a:lnTo>
                      <a:pt x="127" y="519"/>
                    </a:lnTo>
                    <a:lnTo>
                      <a:pt x="127" y="517"/>
                    </a:lnTo>
                    <a:lnTo>
                      <a:pt x="127" y="515"/>
                    </a:lnTo>
                    <a:lnTo>
                      <a:pt x="127" y="512"/>
                    </a:lnTo>
                    <a:lnTo>
                      <a:pt x="127" y="509"/>
                    </a:lnTo>
                    <a:lnTo>
                      <a:pt x="127" y="506"/>
                    </a:lnTo>
                    <a:lnTo>
                      <a:pt x="127" y="502"/>
                    </a:lnTo>
                    <a:lnTo>
                      <a:pt x="127" y="498"/>
                    </a:lnTo>
                    <a:lnTo>
                      <a:pt x="127" y="494"/>
                    </a:lnTo>
                    <a:lnTo>
                      <a:pt x="127" y="489"/>
                    </a:lnTo>
                    <a:lnTo>
                      <a:pt x="127" y="485"/>
                    </a:lnTo>
                    <a:lnTo>
                      <a:pt x="127" y="481"/>
                    </a:lnTo>
                    <a:lnTo>
                      <a:pt x="127" y="477"/>
                    </a:lnTo>
                    <a:lnTo>
                      <a:pt x="127" y="473"/>
                    </a:lnTo>
                    <a:lnTo>
                      <a:pt x="127" y="470"/>
                    </a:lnTo>
                    <a:lnTo>
                      <a:pt x="127" y="467"/>
                    </a:lnTo>
                    <a:lnTo>
                      <a:pt x="127" y="464"/>
                    </a:lnTo>
                    <a:lnTo>
                      <a:pt x="127" y="462"/>
                    </a:lnTo>
                    <a:lnTo>
                      <a:pt x="127" y="459"/>
                    </a:lnTo>
                    <a:lnTo>
                      <a:pt x="127" y="458"/>
                    </a:lnTo>
                    <a:lnTo>
                      <a:pt x="127" y="456"/>
                    </a:lnTo>
                    <a:lnTo>
                      <a:pt x="127" y="455"/>
                    </a:lnTo>
                    <a:lnTo>
                      <a:pt x="127" y="454"/>
                    </a:lnTo>
                    <a:lnTo>
                      <a:pt x="127" y="453"/>
                    </a:lnTo>
                    <a:lnTo>
                      <a:pt x="127" y="452"/>
                    </a:lnTo>
                    <a:lnTo>
                      <a:pt x="128" y="452"/>
                    </a:lnTo>
                    <a:lnTo>
                      <a:pt x="129" y="452"/>
                    </a:lnTo>
                    <a:lnTo>
                      <a:pt x="130" y="452"/>
                    </a:lnTo>
                    <a:lnTo>
                      <a:pt x="132" y="452"/>
                    </a:lnTo>
                    <a:lnTo>
                      <a:pt x="134" y="452"/>
                    </a:lnTo>
                    <a:lnTo>
                      <a:pt x="137" y="452"/>
                    </a:lnTo>
                    <a:lnTo>
                      <a:pt x="140" y="452"/>
                    </a:lnTo>
                    <a:lnTo>
                      <a:pt x="143" y="452"/>
                    </a:lnTo>
                    <a:lnTo>
                      <a:pt x="147" y="451"/>
                    </a:lnTo>
                    <a:lnTo>
                      <a:pt x="151" y="451"/>
                    </a:lnTo>
                    <a:lnTo>
                      <a:pt x="156" y="451"/>
                    </a:lnTo>
                    <a:lnTo>
                      <a:pt x="161" y="451"/>
                    </a:lnTo>
                    <a:lnTo>
                      <a:pt x="166" y="450"/>
                    </a:lnTo>
                    <a:lnTo>
                      <a:pt x="172" y="450"/>
                    </a:lnTo>
                    <a:lnTo>
                      <a:pt x="178" y="450"/>
                    </a:lnTo>
                    <a:lnTo>
                      <a:pt x="185" y="449"/>
                    </a:lnTo>
                    <a:lnTo>
                      <a:pt x="191" y="449"/>
                    </a:lnTo>
                    <a:lnTo>
                      <a:pt x="198" y="448"/>
                    </a:lnTo>
                    <a:lnTo>
                      <a:pt x="205" y="447"/>
                    </a:lnTo>
                    <a:lnTo>
                      <a:pt x="213" y="446"/>
                    </a:lnTo>
                    <a:lnTo>
                      <a:pt x="220" y="444"/>
                    </a:lnTo>
                    <a:lnTo>
                      <a:pt x="228" y="443"/>
                    </a:lnTo>
                    <a:lnTo>
                      <a:pt x="236" y="441"/>
                    </a:lnTo>
                    <a:lnTo>
                      <a:pt x="244" y="439"/>
                    </a:lnTo>
                    <a:lnTo>
                      <a:pt x="252" y="437"/>
                    </a:lnTo>
                    <a:lnTo>
                      <a:pt x="261" y="434"/>
                    </a:lnTo>
                    <a:lnTo>
                      <a:pt x="270" y="432"/>
                    </a:lnTo>
                    <a:lnTo>
                      <a:pt x="279" y="429"/>
                    </a:lnTo>
                    <a:lnTo>
                      <a:pt x="288" y="426"/>
                    </a:lnTo>
                    <a:lnTo>
                      <a:pt x="297" y="423"/>
                    </a:lnTo>
                    <a:lnTo>
                      <a:pt x="307" y="419"/>
                    </a:lnTo>
                    <a:lnTo>
                      <a:pt x="316" y="416"/>
                    </a:lnTo>
                    <a:lnTo>
                      <a:pt x="325" y="412"/>
                    </a:lnTo>
                    <a:lnTo>
                      <a:pt x="335" y="408"/>
                    </a:lnTo>
                    <a:lnTo>
                      <a:pt x="344" y="404"/>
                    </a:lnTo>
                    <a:lnTo>
                      <a:pt x="353" y="400"/>
                    </a:lnTo>
                    <a:lnTo>
                      <a:pt x="361" y="396"/>
                    </a:lnTo>
                    <a:lnTo>
                      <a:pt x="370" y="392"/>
                    </a:lnTo>
                    <a:lnTo>
                      <a:pt x="378" y="388"/>
                    </a:lnTo>
                    <a:lnTo>
                      <a:pt x="386" y="383"/>
                    </a:lnTo>
                    <a:lnTo>
                      <a:pt x="394" y="379"/>
                    </a:lnTo>
                    <a:lnTo>
                      <a:pt x="402" y="374"/>
                    </a:lnTo>
                    <a:lnTo>
                      <a:pt x="410" y="369"/>
                    </a:lnTo>
                    <a:lnTo>
                      <a:pt x="418" y="364"/>
                    </a:lnTo>
                    <a:lnTo>
                      <a:pt x="425" y="359"/>
                    </a:lnTo>
                    <a:lnTo>
                      <a:pt x="432" y="354"/>
                    </a:lnTo>
                    <a:lnTo>
                      <a:pt x="439" y="349"/>
                    </a:lnTo>
                    <a:lnTo>
                      <a:pt x="446" y="343"/>
                    </a:lnTo>
                    <a:lnTo>
                      <a:pt x="453" y="338"/>
                    </a:lnTo>
                    <a:lnTo>
                      <a:pt x="459" y="332"/>
                    </a:lnTo>
                    <a:lnTo>
                      <a:pt x="466" y="327"/>
                    </a:lnTo>
                    <a:lnTo>
                      <a:pt x="472" y="321"/>
                    </a:lnTo>
                    <a:lnTo>
                      <a:pt x="479" y="316"/>
                    </a:lnTo>
                    <a:lnTo>
                      <a:pt x="485" y="310"/>
                    </a:lnTo>
                    <a:lnTo>
                      <a:pt x="491" y="304"/>
                    </a:lnTo>
                    <a:lnTo>
                      <a:pt x="497" y="298"/>
                    </a:lnTo>
                    <a:lnTo>
                      <a:pt x="503" y="292"/>
                    </a:lnTo>
                    <a:lnTo>
                      <a:pt x="508" y="286"/>
                    </a:lnTo>
                    <a:lnTo>
                      <a:pt x="514" y="280"/>
                    </a:lnTo>
                    <a:lnTo>
                      <a:pt x="519" y="274"/>
                    </a:lnTo>
                    <a:lnTo>
                      <a:pt x="525" y="268"/>
                    </a:lnTo>
                    <a:lnTo>
                      <a:pt x="530" y="262"/>
                    </a:lnTo>
                    <a:lnTo>
                      <a:pt x="535" y="255"/>
                    </a:lnTo>
                    <a:lnTo>
                      <a:pt x="540" y="249"/>
                    </a:lnTo>
                    <a:lnTo>
                      <a:pt x="545" y="242"/>
                    </a:lnTo>
                    <a:lnTo>
                      <a:pt x="550" y="236"/>
                    </a:lnTo>
                    <a:lnTo>
                      <a:pt x="554" y="229"/>
                    </a:lnTo>
                    <a:lnTo>
                      <a:pt x="559" y="223"/>
                    </a:lnTo>
                    <a:lnTo>
                      <a:pt x="563" y="216"/>
                    </a:lnTo>
                    <a:lnTo>
                      <a:pt x="568" y="209"/>
                    </a:lnTo>
                    <a:lnTo>
                      <a:pt x="572" y="202"/>
                    </a:lnTo>
                    <a:lnTo>
                      <a:pt x="576" y="195"/>
                    </a:lnTo>
                    <a:lnTo>
                      <a:pt x="580" y="188"/>
                    </a:lnTo>
                    <a:lnTo>
                      <a:pt x="584" y="181"/>
                    </a:lnTo>
                    <a:lnTo>
                      <a:pt x="588" y="174"/>
                    </a:lnTo>
                    <a:lnTo>
                      <a:pt x="591" y="166"/>
                    </a:lnTo>
                    <a:lnTo>
                      <a:pt x="595" y="159"/>
                    </a:lnTo>
                    <a:lnTo>
                      <a:pt x="598" y="152"/>
                    </a:lnTo>
                    <a:lnTo>
                      <a:pt x="602" y="144"/>
                    </a:lnTo>
                    <a:lnTo>
                      <a:pt x="605" y="137"/>
                    </a:lnTo>
                    <a:lnTo>
                      <a:pt x="608" y="129"/>
                    </a:lnTo>
                    <a:lnTo>
                      <a:pt x="611" y="122"/>
                    </a:lnTo>
                    <a:lnTo>
                      <a:pt x="613" y="115"/>
                    </a:lnTo>
                    <a:lnTo>
                      <a:pt x="616" y="109"/>
                    </a:lnTo>
                    <a:lnTo>
                      <a:pt x="618" y="102"/>
                    </a:lnTo>
                    <a:lnTo>
                      <a:pt x="621" y="96"/>
                    </a:lnTo>
                    <a:lnTo>
                      <a:pt x="623" y="90"/>
                    </a:lnTo>
                    <a:lnTo>
                      <a:pt x="625" y="84"/>
                    </a:lnTo>
                    <a:lnTo>
                      <a:pt x="626" y="78"/>
                    </a:lnTo>
                    <a:lnTo>
                      <a:pt x="628" y="72"/>
                    </a:lnTo>
                    <a:lnTo>
                      <a:pt x="630" y="67"/>
                    </a:lnTo>
                    <a:lnTo>
                      <a:pt x="631" y="62"/>
                    </a:lnTo>
                    <a:lnTo>
                      <a:pt x="632" y="57"/>
                    </a:lnTo>
                    <a:lnTo>
                      <a:pt x="633" y="52"/>
                    </a:lnTo>
                    <a:lnTo>
                      <a:pt x="634" y="47"/>
                    </a:lnTo>
                    <a:lnTo>
                      <a:pt x="635" y="43"/>
                    </a:lnTo>
                    <a:lnTo>
                      <a:pt x="636" y="39"/>
                    </a:lnTo>
                    <a:lnTo>
                      <a:pt x="636" y="35"/>
                    </a:lnTo>
                    <a:lnTo>
                      <a:pt x="637" y="31"/>
                    </a:lnTo>
                    <a:lnTo>
                      <a:pt x="638" y="28"/>
                    </a:lnTo>
                    <a:lnTo>
                      <a:pt x="638" y="25"/>
                    </a:lnTo>
                    <a:lnTo>
                      <a:pt x="639" y="22"/>
                    </a:lnTo>
                    <a:lnTo>
                      <a:pt x="639" y="20"/>
                    </a:lnTo>
                    <a:lnTo>
                      <a:pt x="639" y="18"/>
                    </a:lnTo>
                    <a:lnTo>
                      <a:pt x="640" y="16"/>
                    </a:lnTo>
                    <a:lnTo>
                      <a:pt x="640" y="14"/>
                    </a:lnTo>
                    <a:lnTo>
                      <a:pt x="640" y="13"/>
                    </a:lnTo>
                    <a:lnTo>
                      <a:pt x="640" y="12"/>
                    </a:lnTo>
                    <a:lnTo>
                      <a:pt x="641" y="11"/>
                    </a:lnTo>
                    <a:lnTo>
                      <a:pt x="640" y="11"/>
                    </a:lnTo>
                    <a:lnTo>
                      <a:pt x="638" y="12"/>
                    </a:lnTo>
                    <a:lnTo>
                      <a:pt x="636" y="13"/>
                    </a:lnTo>
                    <a:lnTo>
                      <a:pt x="634" y="15"/>
                    </a:lnTo>
                    <a:lnTo>
                      <a:pt x="631" y="16"/>
                    </a:lnTo>
                    <a:lnTo>
                      <a:pt x="627" y="18"/>
                    </a:lnTo>
                    <a:lnTo>
                      <a:pt x="623" y="21"/>
                    </a:lnTo>
                    <a:lnTo>
                      <a:pt x="618" y="23"/>
                    </a:lnTo>
                    <a:lnTo>
                      <a:pt x="613" y="26"/>
                    </a:lnTo>
                    <a:lnTo>
                      <a:pt x="608" y="30"/>
                    </a:lnTo>
                    <a:lnTo>
                      <a:pt x="601" y="33"/>
                    </a:lnTo>
                    <a:lnTo>
                      <a:pt x="594" y="37"/>
                    </a:lnTo>
                    <a:lnTo>
                      <a:pt x="587" y="42"/>
                    </a:lnTo>
                    <a:lnTo>
                      <a:pt x="579" y="46"/>
                    </a:lnTo>
                    <a:lnTo>
                      <a:pt x="571" y="51"/>
                    </a:lnTo>
                    <a:lnTo>
                      <a:pt x="562" y="56"/>
                    </a:lnTo>
                    <a:lnTo>
                      <a:pt x="554" y="61"/>
                    </a:lnTo>
                    <a:lnTo>
                      <a:pt x="547" y="65"/>
                    </a:lnTo>
                    <a:lnTo>
                      <a:pt x="540" y="69"/>
                    </a:lnTo>
                    <a:lnTo>
                      <a:pt x="534" y="73"/>
                    </a:lnTo>
                    <a:lnTo>
                      <a:pt x="528" y="76"/>
                    </a:lnTo>
                    <a:lnTo>
                      <a:pt x="523" y="79"/>
                    </a:lnTo>
                    <a:lnTo>
                      <a:pt x="518" y="82"/>
                    </a:lnTo>
                    <a:lnTo>
                      <a:pt x="514" y="84"/>
                    </a:lnTo>
                    <a:lnTo>
                      <a:pt x="510" y="86"/>
                    </a:lnTo>
                    <a:lnTo>
                      <a:pt x="507" y="88"/>
                    </a:lnTo>
                    <a:lnTo>
                      <a:pt x="505" y="89"/>
                    </a:lnTo>
                    <a:lnTo>
                      <a:pt x="503" y="90"/>
                    </a:lnTo>
                    <a:lnTo>
                      <a:pt x="502" y="91"/>
                    </a:lnTo>
                    <a:lnTo>
                      <a:pt x="501" y="92"/>
                    </a:lnTo>
                    <a:lnTo>
                      <a:pt x="500" y="92"/>
                    </a:lnTo>
                    <a:lnTo>
                      <a:pt x="499" y="91"/>
                    </a:lnTo>
                    <a:lnTo>
                      <a:pt x="498" y="90"/>
                    </a:lnTo>
                    <a:lnTo>
                      <a:pt x="496" y="89"/>
                    </a:lnTo>
                    <a:lnTo>
                      <a:pt x="493" y="87"/>
                    </a:lnTo>
                    <a:lnTo>
                      <a:pt x="489" y="85"/>
                    </a:lnTo>
                    <a:lnTo>
                      <a:pt x="485" y="83"/>
                    </a:lnTo>
                    <a:lnTo>
                      <a:pt x="481" y="80"/>
                    </a:lnTo>
                    <a:lnTo>
                      <a:pt x="476" y="77"/>
                    </a:lnTo>
                    <a:lnTo>
                      <a:pt x="470" y="74"/>
                    </a:lnTo>
                    <a:lnTo>
                      <a:pt x="463" y="70"/>
                    </a:lnTo>
                    <a:lnTo>
                      <a:pt x="456" y="66"/>
                    </a:lnTo>
                    <a:lnTo>
                      <a:pt x="449" y="62"/>
                    </a:lnTo>
                    <a:lnTo>
                      <a:pt x="440" y="57"/>
                    </a:lnTo>
                    <a:lnTo>
                      <a:pt x="431" y="52"/>
                    </a:lnTo>
                    <a:lnTo>
                      <a:pt x="422" y="46"/>
                    </a:lnTo>
                    <a:lnTo>
                      <a:pt x="412" y="41"/>
                    </a:lnTo>
                    <a:lnTo>
                      <a:pt x="403" y="35"/>
                    </a:lnTo>
                    <a:lnTo>
                      <a:pt x="395" y="31"/>
                    </a:lnTo>
                    <a:lnTo>
                      <a:pt x="387" y="26"/>
                    </a:lnTo>
                    <a:lnTo>
                      <a:pt x="380" y="22"/>
                    </a:lnTo>
                    <a:lnTo>
                      <a:pt x="374" y="18"/>
                    </a:lnTo>
                    <a:lnTo>
                      <a:pt x="368" y="15"/>
                    </a:lnTo>
                    <a:lnTo>
                      <a:pt x="363" y="12"/>
                    </a:lnTo>
                    <a:lnTo>
                      <a:pt x="358" y="9"/>
                    </a:lnTo>
                    <a:lnTo>
                      <a:pt x="354" y="7"/>
                    </a:lnTo>
                    <a:lnTo>
                      <a:pt x="351" y="5"/>
                    </a:lnTo>
                    <a:lnTo>
                      <a:pt x="348" y="3"/>
                    </a:lnTo>
                    <a:lnTo>
                      <a:pt x="346" y="2"/>
                    </a:lnTo>
                    <a:lnTo>
                      <a:pt x="344" y="1"/>
                    </a:lnTo>
                    <a:lnTo>
                      <a:pt x="343" y="1"/>
                    </a:lnTo>
                    <a:lnTo>
                      <a:pt x="343" y="0"/>
                    </a:lnTo>
                    <a:lnTo>
                      <a:pt x="343" y="1"/>
                    </a:lnTo>
                    <a:lnTo>
                      <a:pt x="342" y="2"/>
                    </a:lnTo>
                    <a:lnTo>
                      <a:pt x="342" y="3"/>
                    </a:lnTo>
                    <a:lnTo>
                      <a:pt x="342" y="4"/>
                    </a:lnTo>
                    <a:lnTo>
                      <a:pt x="341" y="6"/>
                    </a:lnTo>
                    <a:lnTo>
                      <a:pt x="341" y="7"/>
                    </a:lnTo>
                    <a:lnTo>
                      <a:pt x="340" y="9"/>
                    </a:lnTo>
                    <a:lnTo>
                      <a:pt x="339" y="11"/>
                    </a:lnTo>
                    <a:lnTo>
                      <a:pt x="338" y="14"/>
                    </a:lnTo>
                    <a:lnTo>
                      <a:pt x="337" y="16"/>
                    </a:lnTo>
                    <a:lnTo>
                      <a:pt x="336" y="19"/>
                    </a:lnTo>
                    <a:lnTo>
                      <a:pt x="335" y="22"/>
                    </a:lnTo>
                    <a:lnTo>
                      <a:pt x="334" y="25"/>
                    </a:lnTo>
                    <a:lnTo>
                      <a:pt x="333" y="28"/>
                    </a:lnTo>
                    <a:lnTo>
                      <a:pt x="332" y="32"/>
                    </a:lnTo>
                    <a:lnTo>
                      <a:pt x="330" y="35"/>
                    </a:lnTo>
                    <a:lnTo>
                      <a:pt x="329" y="39"/>
                    </a:lnTo>
                    <a:lnTo>
                      <a:pt x="327" y="42"/>
                    </a:lnTo>
                    <a:lnTo>
                      <a:pt x="325" y="46"/>
                    </a:lnTo>
                    <a:lnTo>
                      <a:pt x="323" y="50"/>
                    </a:lnTo>
                    <a:lnTo>
                      <a:pt x="321" y="53"/>
                    </a:lnTo>
                    <a:lnTo>
                      <a:pt x="318" y="57"/>
                    </a:lnTo>
                    <a:lnTo>
                      <a:pt x="316" y="60"/>
                    </a:lnTo>
                    <a:lnTo>
                      <a:pt x="314" y="64"/>
                    </a:lnTo>
                    <a:lnTo>
                      <a:pt x="311" y="67"/>
                    </a:lnTo>
                    <a:lnTo>
                      <a:pt x="308" y="71"/>
                    </a:lnTo>
                    <a:lnTo>
                      <a:pt x="305" y="75"/>
                    </a:lnTo>
                    <a:lnTo>
                      <a:pt x="302" y="78"/>
                    </a:lnTo>
                    <a:lnTo>
                      <a:pt x="299" y="82"/>
                    </a:lnTo>
                    <a:lnTo>
                      <a:pt x="295" y="86"/>
                    </a:lnTo>
                    <a:lnTo>
                      <a:pt x="292" y="89"/>
                    </a:lnTo>
                    <a:lnTo>
                      <a:pt x="288" y="93"/>
                    </a:lnTo>
                    <a:lnTo>
                      <a:pt x="285" y="96"/>
                    </a:lnTo>
                    <a:lnTo>
                      <a:pt x="281" y="100"/>
                    </a:lnTo>
                    <a:lnTo>
                      <a:pt x="277" y="103"/>
                    </a:lnTo>
                    <a:lnTo>
                      <a:pt x="273" y="106"/>
                    </a:lnTo>
                    <a:lnTo>
                      <a:pt x="269" y="110"/>
                    </a:lnTo>
                    <a:lnTo>
                      <a:pt x="265" y="113"/>
                    </a:lnTo>
                    <a:lnTo>
                      <a:pt x="261" y="116"/>
                    </a:lnTo>
                    <a:lnTo>
                      <a:pt x="256" y="119"/>
                    </a:lnTo>
                    <a:lnTo>
                      <a:pt x="252" y="122"/>
                    </a:lnTo>
                    <a:lnTo>
                      <a:pt x="247" y="125"/>
                    </a:lnTo>
                    <a:lnTo>
                      <a:pt x="243" y="127"/>
                    </a:lnTo>
                    <a:lnTo>
                      <a:pt x="238" y="130"/>
                    </a:lnTo>
                    <a:lnTo>
                      <a:pt x="233" y="132"/>
                    </a:lnTo>
                    <a:lnTo>
                      <a:pt x="228" y="135"/>
                    </a:lnTo>
                    <a:lnTo>
                      <a:pt x="223" y="137"/>
                    </a:lnTo>
                    <a:lnTo>
                      <a:pt x="219" y="140"/>
                    </a:lnTo>
                    <a:lnTo>
                      <a:pt x="214" y="142"/>
                    </a:lnTo>
                    <a:lnTo>
                      <a:pt x="209" y="144"/>
                    </a:lnTo>
                    <a:lnTo>
                      <a:pt x="204" y="146"/>
                    </a:lnTo>
                    <a:lnTo>
                      <a:pt x="200" y="147"/>
                    </a:lnTo>
                    <a:lnTo>
                      <a:pt x="195" y="149"/>
                    </a:lnTo>
                    <a:lnTo>
                      <a:pt x="191" y="150"/>
                    </a:lnTo>
                    <a:lnTo>
                      <a:pt x="187" y="152"/>
                    </a:lnTo>
                    <a:lnTo>
                      <a:pt x="182" y="153"/>
                    </a:lnTo>
                    <a:lnTo>
                      <a:pt x="178" y="154"/>
                    </a:lnTo>
                    <a:lnTo>
                      <a:pt x="174" y="155"/>
                    </a:lnTo>
                    <a:lnTo>
                      <a:pt x="170" y="156"/>
                    </a:lnTo>
                    <a:lnTo>
                      <a:pt x="166" y="156"/>
                    </a:lnTo>
                    <a:lnTo>
                      <a:pt x="162" y="157"/>
                    </a:lnTo>
                    <a:lnTo>
                      <a:pt x="158" y="157"/>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p>
            </p:txBody>
          </p:sp>
          <p:sp>
            <p:nvSpPr>
              <p:cNvPr id="125" name="Freeform 18"/>
              <p:cNvSpPr>
                <a:spLocks noChangeAspect="1"/>
              </p:cNvSpPr>
              <p:nvPr/>
            </p:nvSpPr>
            <p:spPr bwMode="auto">
              <a:xfrm>
                <a:off x="4670493" y="3233139"/>
                <a:ext cx="168386" cy="209309"/>
              </a:xfrm>
              <a:custGeom>
                <a:avLst/>
                <a:gdLst/>
                <a:ahLst/>
                <a:cxnLst>
                  <a:cxn ang="0">
                    <a:pos x="367" y="146"/>
                  </a:cxn>
                  <a:cxn ang="0">
                    <a:pos x="366" y="131"/>
                  </a:cxn>
                  <a:cxn ang="0">
                    <a:pos x="365" y="127"/>
                  </a:cxn>
                  <a:cxn ang="0">
                    <a:pos x="372" y="127"/>
                  </a:cxn>
                  <a:cxn ang="0">
                    <a:pos x="389" y="127"/>
                  </a:cxn>
                  <a:cxn ang="0">
                    <a:pos x="413" y="127"/>
                  </a:cxn>
                  <a:cxn ang="0">
                    <a:pos x="430" y="127"/>
                  </a:cxn>
                  <a:cxn ang="0">
                    <a:pos x="436" y="127"/>
                  </a:cxn>
                  <a:cxn ang="0">
                    <a:pos x="426" y="121"/>
                  </a:cxn>
                  <a:cxn ang="0">
                    <a:pos x="385" y="97"/>
                  </a:cxn>
                  <a:cxn ang="0">
                    <a:pos x="315" y="56"/>
                  </a:cxn>
                  <a:cxn ang="0">
                    <a:pos x="253" y="21"/>
                  </a:cxn>
                  <a:cxn ang="0">
                    <a:pos x="223" y="3"/>
                  </a:cxn>
                  <a:cxn ang="0">
                    <a:pos x="215" y="3"/>
                  </a:cxn>
                  <a:cxn ang="0">
                    <a:pos x="184" y="21"/>
                  </a:cxn>
                  <a:cxn ang="0">
                    <a:pos x="123" y="56"/>
                  </a:cxn>
                  <a:cxn ang="0">
                    <a:pos x="52" y="97"/>
                  </a:cxn>
                  <a:cxn ang="0">
                    <a:pos x="10" y="121"/>
                  </a:cxn>
                  <a:cxn ang="0">
                    <a:pos x="0" y="127"/>
                  </a:cxn>
                  <a:cxn ang="0">
                    <a:pos x="7" y="127"/>
                  </a:cxn>
                  <a:cxn ang="0">
                    <a:pos x="24" y="127"/>
                  </a:cxn>
                  <a:cxn ang="0">
                    <a:pos x="49" y="127"/>
                  </a:cxn>
                  <a:cxn ang="0">
                    <a:pos x="66" y="127"/>
                  </a:cxn>
                  <a:cxn ang="0">
                    <a:pos x="73" y="127"/>
                  </a:cxn>
                  <a:cxn ang="0">
                    <a:pos x="73" y="132"/>
                  </a:cxn>
                  <a:cxn ang="0">
                    <a:pos x="74" y="149"/>
                  </a:cxn>
                  <a:cxn ang="0">
                    <a:pos x="76" y="180"/>
                  </a:cxn>
                  <a:cxn ang="0">
                    <a:pos x="82" y="221"/>
                  </a:cxn>
                  <a:cxn ang="0">
                    <a:pos x="94" y="270"/>
                  </a:cxn>
                  <a:cxn ang="0">
                    <a:pos x="113" y="328"/>
                  </a:cxn>
                  <a:cxn ang="0">
                    <a:pos x="142" y="386"/>
                  </a:cxn>
                  <a:cxn ang="0">
                    <a:pos x="181" y="444"/>
                  </a:cxn>
                  <a:cxn ang="0">
                    <a:pos x="229" y="499"/>
                  </a:cxn>
                  <a:cxn ang="0">
                    <a:pos x="282" y="545"/>
                  </a:cxn>
                  <a:cxn ang="0">
                    <a:pos x="339" y="581"/>
                  </a:cxn>
                  <a:cxn ang="0">
                    <a:pos x="393" y="607"/>
                  </a:cxn>
                  <a:cxn ang="0">
                    <a:pos x="440" y="625"/>
                  </a:cxn>
                  <a:cxn ang="0">
                    <a:pos x="479" y="635"/>
                  </a:cxn>
                  <a:cxn ang="0">
                    <a:pos x="504" y="640"/>
                  </a:cxn>
                  <a:cxn ang="0">
                    <a:pos x="514" y="642"/>
                  </a:cxn>
                  <a:cxn ang="0">
                    <a:pos x="511" y="635"/>
                  </a:cxn>
                  <a:cxn ang="0">
                    <a:pos x="495" y="609"/>
                  </a:cxn>
                  <a:cxn ang="0">
                    <a:pos x="469" y="564"/>
                  </a:cxn>
                  <a:cxn ang="0">
                    <a:pos x="446" y="524"/>
                  </a:cxn>
                  <a:cxn ang="0">
                    <a:pos x="435" y="505"/>
                  </a:cxn>
                  <a:cxn ang="0">
                    <a:pos x="435" y="499"/>
                  </a:cxn>
                  <a:cxn ang="0">
                    <a:pos x="448" y="477"/>
                  </a:cxn>
                  <a:cxn ang="0">
                    <a:pos x="474" y="433"/>
                  </a:cxn>
                  <a:cxn ang="0">
                    <a:pos x="503" y="382"/>
                  </a:cxn>
                  <a:cxn ang="0">
                    <a:pos x="520" y="352"/>
                  </a:cxn>
                  <a:cxn ang="0">
                    <a:pos x="525" y="345"/>
                  </a:cxn>
                  <a:cxn ang="0">
                    <a:pos x="518" y="342"/>
                  </a:cxn>
                  <a:cxn ang="0">
                    <a:pos x="503" y="335"/>
                  </a:cxn>
                  <a:cxn ang="0">
                    <a:pos x="480" y="325"/>
                  </a:cxn>
                  <a:cxn ang="0">
                    <a:pos x="457" y="311"/>
                  </a:cxn>
                  <a:cxn ang="0">
                    <a:pos x="437" y="293"/>
                  </a:cxn>
                  <a:cxn ang="0">
                    <a:pos x="418" y="272"/>
                  </a:cxn>
                  <a:cxn ang="0">
                    <a:pos x="403" y="251"/>
                  </a:cxn>
                  <a:cxn ang="0">
                    <a:pos x="389" y="230"/>
                  </a:cxn>
                  <a:cxn ang="0">
                    <a:pos x="379" y="206"/>
                  </a:cxn>
                  <a:cxn ang="0">
                    <a:pos x="372" y="180"/>
                  </a:cxn>
                </a:cxnLst>
                <a:rect l="0" t="0" r="r" b="b"/>
                <a:pathLst>
                  <a:path w="526" h="643">
                    <a:moveTo>
                      <a:pt x="370" y="166"/>
                    </a:moveTo>
                    <a:lnTo>
                      <a:pt x="369" y="161"/>
                    </a:lnTo>
                    <a:lnTo>
                      <a:pt x="369" y="157"/>
                    </a:lnTo>
                    <a:lnTo>
                      <a:pt x="368" y="153"/>
                    </a:lnTo>
                    <a:lnTo>
                      <a:pt x="368" y="149"/>
                    </a:lnTo>
                    <a:lnTo>
                      <a:pt x="367" y="146"/>
                    </a:lnTo>
                    <a:lnTo>
                      <a:pt x="367" y="142"/>
                    </a:lnTo>
                    <a:lnTo>
                      <a:pt x="367" y="140"/>
                    </a:lnTo>
                    <a:lnTo>
                      <a:pt x="366" y="137"/>
                    </a:lnTo>
                    <a:lnTo>
                      <a:pt x="366" y="135"/>
                    </a:lnTo>
                    <a:lnTo>
                      <a:pt x="366" y="133"/>
                    </a:lnTo>
                    <a:lnTo>
                      <a:pt x="366" y="131"/>
                    </a:lnTo>
                    <a:lnTo>
                      <a:pt x="366" y="130"/>
                    </a:lnTo>
                    <a:lnTo>
                      <a:pt x="365" y="129"/>
                    </a:lnTo>
                    <a:lnTo>
                      <a:pt x="365" y="128"/>
                    </a:lnTo>
                    <a:lnTo>
                      <a:pt x="365" y="127"/>
                    </a:lnTo>
                    <a:lnTo>
                      <a:pt x="366" y="127"/>
                    </a:lnTo>
                    <a:lnTo>
                      <a:pt x="367" y="127"/>
                    </a:lnTo>
                    <a:lnTo>
                      <a:pt x="368" y="127"/>
                    </a:lnTo>
                    <a:lnTo>
                      <a:pt x="369" y="127"/>
                    </a:lnTo>
                    <a:lnTo>
                      <a:pt x="370" y="127"/>
                    </a:lnTo>
                    <a:lnTo>
                      <a:pt x="372" y="127"/>
                    </a:lnTo>
                    <a:lnTo>
                      <a:pt x="374" y="127"/>
                    </a:lnTo>
                    <a:lnTo>
                      <a:pt x="377" y="127"/>
                    </a:lnTo>
                    <a:lnTo>
                      <a:pt x="379" y="127"/>
                    </a:lnTo>
                    <a:lnTo>
                      <a:pt x="382" y="127"/>
                    </a:lnTo>
                    <a:lnTo>
                      <a:pt x="385" y="127"/>
                    </a:lnTo>
                    <a:lnTo>
                      <a:pt x="389" y="127"/>
                    </a:lnTo>
                    <a:lnTo>
                      <a:pt x="393" y="127"/>
                    </a:lnTo>
                    <a:lnTo>
                      <a:pt x="397" y="127"/>
                    </a:lnTo>
                    <a:lnTo>
                      <a:pt x="401" y="127"/>
                    </a:lnTo>
                    <a:lnTo>
                      <a:pt x="405" y="127"/>
                    </a:lnTo>
                    <a:lnTo>
                      <a:pt x="409" y="127"/>
                    </a:lnTo>
                    <a:lnTo>
                      <a:pt x="413" y="127"/>
                    </a:lnTo>
                    <a:lnTo>
                      <a:pt x="416" y="127"/>
                    </a:lnTo>
                    <a:lnTo>
                      <a:pt x="420" y="127"/>
                    </a:lnTo>
                    <a:lnTo>
                      <a:pt x="423" y="127"/>
                    </a:lnTo>
                    <a:lnTo>
                      <a:pt x="425" y="127"/>
                    </a:lnTo>
                    <a:lnTo>
                      <a:pt x="428" y="127"/>
                    </a:lnTo>
                    <a:lnTo>
                      <a:pt x="430" y="127"/>
                    </a:lnTo>
                    <a:lnTo>
                      <a:pt x="431" y="127"/>
                    </a:lnTo>
                    <a:lnTo>
                      <a:pt x="433" y="127"/>
                    </a:lnTo>
                    <a:lnTo>
                      <a:pt x="434" y="127"/>
                    </a:lnTo>
                    <a:lnTo>
                      <a:pt x="435" y="127"/>
                    </a:lnTo>
                    <a:lnTo>
                      <a:pt x="436" y="127"/>
                    </a:lnTo>
                    <a:lnTo>
                      <a:pt x="435" y="126"/>
                    </a:lnTo>
                    <a:lnTo>
                      <a:pt x="433" y="125"/>
                    </a:lnTo>
                    <a:lnTo>
                      <a:pt x="430" y="123"/>
                    </a:lnTo>
                    <a:lnTo>
                      <a:pt x="426" y="121"/>
                    </a:lnTo>
                    <a:lnTo>
                      <a:pt x="421" y="118"/>
                    </a:lnTo>
                    <a:lnTo>
                      <a:pt x="416" y="115"/>
                    </a:lnTo>
                    <a:lnTo>
                      <a:pt x="409" y="112"/>
                    </a:lnTo>
                    <a:lnTo>
                      <a:pt x="402" y="107"/>
                    </a:lnTo>
                    <a:lnTo>
                      <a:pt x="394" y="103"/>
                    </a:lnTo>
                    <a:lnTo>
                      <a:pt x="385" y="97"/>
                    </a:lnTo>
                    <a:lnTo>
                      <a:pt x="375" y="92"/>
                    </a:lnTo>
                    <a:lnTo>
                      <a:pt x="365" y="86"/>
                    </a:lnTo>
                    <a:lnTo>
                      <a:pt x="353" y="79"/>
                    </a:lnTo>
                    <a:lnTo>
                      <a:pt x="341" y="72"/>
                    </a:lnTo>
                    <a:lnTo>
                      <a:pt x="328" y="64"/>
                    </a:lnTo>
                    <a:lnTo>
                      <a:pt x="315" y="56"/>
                    </a:lnTo>
                    <a:lnTo>
                      <a:pt x="302" y="49"/>
                    </a:lnTo>
                    <a:lnTo>
                      <a:pt x="291" y="42"/>
                    </a:lnTo>
                    <a:lnTo>
                      <a:pt x="280" y="36"/>
                    </a:lnTo>
                    <a:lnTo>
                      <a:pt x="270" y="30"/>
                    </a:lnTo>
                    <a:lnTo>
                      <a:pt x="262" y="25"/>
                    </a:lnTo>
                    <a:lnTo>
                      <a:pt x="253" y="21"/>
                    </a:lnTo>
                    <a:lnTo>
                      <a:pt x="246" y="16"/>
                    </a:lnTo>
                    <a:lnTo>
                      <a:pt x="240" y="13"/>
                    </a:lnTo>
                    <a:lnTo>
                      <a:pt x="234" y="9"/>
                    </a:lnTo>
                    <a:lnTo>
                      <a:pt x="230" y="7"/>
                    </a:lnTo>
                    <a:lnTo>
                      <a:pt x="226" y="4"/>
                    </a:lnTo>
                    <a:lnTo>
                      <a:pt x="223" y="3"/>
                    </a:lnTo>
                    <a:lnTo>
                      <a:pt x="221" y="1"/>
                    </a:lnTo>
                    <a:lnTo>
                      <a:pt x="220" y="1"/>
                    </a:lnTo>
                    <a:lnTo>
                      <a:pt x="219" y="0"/>
                    </a:lnTo>
                    <a:lnTo>
                      <a:pt x="219" y="1"/>
                    </a:lnTo>
                    <a:lnTo>
                      <a:pt x="217" y="1"/>
                    </a:lnTo>
                    <a:lnTo>
                      <a:pt x="215" y="3"/>
                    </a:lnTo>
                    <a:lnTo>
                      <a:pt x="212" y="4"/>
                    </a:lnTo>
                    <a:lnTo>
                      <a:pt x="208" y="7"/>
                    </a:lnTo>
                    <a:lnTo>
                      <a:pt x="204" y="9"/>
                    </a:lnTo>
                    <a:lnTo>
                      <a:pt x="198" y="13"/>
                    </a:lnTo>
                    <a:lnTo>
                      <a:pt x="192" y="16"/>
                    </a:lnTo>
                    <a:lnTo>
                      <a:pt x="184" y="21"/>
                    </a:lnTo>
                    <a:lnTo>
                      <a:pt x="176" y="25"/>
                    </a:lnTo>
                    <a:lnTo>
                      <a:pt x="167" y="30"/>
                    </a:lnTo>
                    <a:lnTo>
                      <a:pt x="157" y="36"/>
                    </a:lnTo>
                    <a:lnTo>
                      <a:pt x="147" y="42"/>
                    </a:lnTo>
                    <a:lnTo>
                      <a:pt x="135" y="49"/>
                    </a:lnTo>
                    <a:lnTo>
                      <a:pt x="123" y="56"/>
                    </a:lnTo>
                    <a:lnTo>
                      <a:pt x="109" y="64"/>
                    </a:lnTo>
                    <a:lnTo>
                      <a:pt x="96" y="72"/>
                    </a:lnTo>
                    <a:lnTo>
                      <a:pt x="84" y="79"/>
                    </a:lnTo>
                    <a:lnTo>
                      <a:pt x="72" y="86"/>
                    </a:lnTo>
                    <a:lnTo>
                      <a:pt x="61" y="92"/>
                    </a:lnTo>
                    <a:lnTo>
                      <a:pt x="52" y="97"/>
                    </a:lnTo>
                    <a:lnTo>
                      <a:pt x="43" y="103"/>
                    </a:lnTo>
                    <a:lnTo>
                      <a:pt x="34" y="107"/>
                    </a:lnTo>
                    <a:lnTo>
                      <a:pt x="27" y="112"/>
                    </a:lnTo>
                    <a:lnTo>
                      <a:pt x="21" y="115"/>
                    </a:lnTo>
                    <a:lnTo>
                      <a:pt x="15" y="118"/>
                    </a:lnTo>
                    <a:lnTo>
                      <a:pt x="10" y="121"/>
                    </a:lnTo>
                    <a:lnTo>
                      <a:pt x="7" y="123"/>
                    </a:lnTo>
                    <a:lnTo>
                      <a:pt x="4" y="125"/>
                    </a:lnTo>
                    <a:lnTo>
                      <a:pt x="1" y="126"/>
                    </a:lnTo>
                    <a:lnTo>
                      <a:pt x="0" y="127"/>
                    </a:lnTo>
                    <a:lnTo>
                      <a:pt x="1" y="127"/>
                    </a:lnTo>
                    <a:lnTo>
                      <a:pt x="2" y="127"/>
                    </a:lnTo>
                    <a:lnTo>
                      <a:pt x="3" y="127"/>
                    </a:lnTo>
                    <a:lnTo>
                      <a:pt x="5" y="127"/>
                    </a:lnTo>
                    <a:lnTo>
                      <a:pt x="7" y="127"/>
                    </a:lnTo>
                    <a:lnTo>
                      <a:pt x="9" y="127"/>
                    </a:lnTo>
                    <a:lnTo>
                      <a:pt x="11" y="127"/>
                    </a:lnTo>
                    <a:lnTo>
                      <a:pt x="14" y="127"/>
                    </a:lnTo>
                    <a:lnTo>
                      <a:pt x="17" y="127"/>
                    </a:lnTo>
                    <a:lnTo>
                      <a:pt x="20" y="127"/>
                    </a:lnTo>
                    <a:lnTo>
                      <a:pt x="24" y="127"/>
                    </a:lnTo>
                    <a:lnTo>
                      <a:pt x="28" y="127"/>
                    </a:lnTo>
                    <a:lnTo>
                      <a:pt x="32" y="127"/>
                    </a:lnTo>
                    <a:lnTo>
                      <a:pt x="36" y="127"/>
                    </a:lnTo>
                    <a:lnTo>
                      <a:pt x="41" y="127"/>
                    </a:lnTo>
                    <a:lnTo>
                      <a:pt x="45" y="127"/>
                    </a:lnTo>
                    <a:lnTo>
                      <a:pt x="49" y="127"/>
                    </a:lnTo>
                    <a:lnTo>
                      <a:pt x="52" y="127"/>
                    </a:lnTo>
                    <a:lnTo>
                      <a:pt x="56" y="127"/>
                    </a:lnTo>
                    <a:lnTo>
                      <a:pt x="59" y="127"/>
                    </a:lnTo>
                    <a:lnTo>
                      <a:pt x="61" y="127"/>
                    </a:lnTo>
                    <a:lnTo>
                      <a:pt x="64" y="127"/>
                    </a:lnTo>
                    <a:lnTo>
                      <a:pt x="66" y="127"/>
                    </a:lnTo>
                    <a:lnTo>
                      <a:pt x="68" y="127"/>
                    </a:lnTo>
                    <a:lnTo>
                      <a:pt x="69" y="127"/>
                    </a:lnTo>
                    <a:lnTo>
                      <a:pt x="71" y="127"/>
                    </a:lnTo>
                    <a:lnTo>
                      <a:pt x="72" y="127"/>
                    </a:lnTo>
                    <a:lnTo>
                      <a:pt x="73" y="127"/>
                    </a:lnTo>
                    <a:lnTo>
                      <a:pt x="73" y="128"/>
                    </a:lnTo>
                    <a:lnTo>
                      <a:pt x="73" y="129"/>
                    </a:lnTo>
                    <a:lnTo>
                      <a:pt x="73" y="130"/>
                    </a:lnTo>
                    <a:lnTo>
                      <a:pt x="73" y="132"/>
                    </a:lnTo>
                    <a:lnTo>
                      <a:pt x="73" y="134"/>
                    </a:lnTo>
                    <a:lnTo>
                      <a:pt x="73" y="136"/>
                    </a:lnTo>
                    <a:lnTo>
                      <a:pt x="73" y="139"/>
                    </a:lnTo>
                    <a:lnTo>
                      <a:pt x="74" y="142"/>
                    </a:lnTo>
                    <a:lnTo>
                      <a:pt x="74" y="146"/>
                    </a:lnTo>
                    <a:lnTo>
                      <a:pt x="74" y="149"/>
                    </a:lnTo>
                    <a:lnTo>
                      <a:pt x="74" y="154"/>
                    </a:lnTo>
                    <a:lnTo>
                      <a:pt x="75" y="158"/>
                    </a:lnTo>
                    <a:lnTo>
                      <a:pt x="75" y="163"/>
                    </a:lnTo>
                    <a:lnTo>
                      <a:pt x="75" y="168"/>
                    </a:lnTo>
                    <a:lnTo>
                      <a:pt x="75" y="174"/>
                    </a:lnTo>
                    <a:lnTo>
                      <a:pt x="76" y="180"/>
                    </a:lnTo>
                    <a:lnTo>
                      <a:pt x="76" y="186"/>
                    </a:lnTo>
                    <a:lnTo>
                      <a:pt x="77" y="193"/>
                    </a:lnTo>
                    <a:lnTo>
                      <a:pt x="78" y="199"/>
                    </a:lnTo>
                    <a:lnTo>
                      <a:pt x="79" y="206"/>
                    </a:lnTo>
                    <a:lnTo>
                      <a:pt x="80" y="214"/>
                    </a:lnTo>
                    <a:lnTo>
                      <a:pt x="82" y="221"/>
                    </a:lnTo>
                    <a:lnTo>
                      <a:pt x="83" y="229"/>
                    </a:lnTo>
                    <a:lnTo>
                      <a:pt x="85" y="236"/>
                    </a:lnTo>
                    <a:lnTo>
                      <a:pt x="87" y="245"/>
                    </a:lnTo>
                    <a:lnTo>
                      <a:pt x="89" y="253"/>
                    </a:lnTo>
                    <a:lnTo>
                      <a:pt x="91" y="262"/>
                    </a:lnTo>
                    <a:lnTo>
                      <a:pt x="94" y="270"/>
                    </a:lnTo>
                    <a:lnTo>
                      <a:pt x="97" y="280"/>
                    </a:lnTo>
                    <a:lnTo>
                      <a:pt x="99" y="289"/>
                    </a:lnTo>
                    <a:lnTo>
                      <a:pt x="102" y="299"/>
                    </a:lnTo>
                    <a:lnTo>
                      <a:pt x="105" y="308"/>
                    </a:lnTo>
                    <a:lnTo>
                      <a:pt x="109" y="318"/>
                    </a:lnTo>
                    <a:lnTo>
                      <a:pt x="113" y="328"/>
                    </a:lnTo>
                    <a:lnTo>
                      <a:pt x="117" y="337"/>
                    </a:lnTo>
                    <a:lnTo>
                      <a:pt x="121" y="347"/>
                    </a:lnTo>
                    <a:lnTo>
                      <a:pt x="126" y="357"/>
                    </a:lnTo>
                    <a:lnTo>
                      <a:pt x="131" y="366"/>
                    </a:lnTo>
                    <a:lnTo>
                      <a:pt x="136" y="376"/>
                    </a:lnTo>
                    <a:lnTo>
                      <a:pt x="142" y="386"/>
                    </a:lnTo>
                    <a:lnTo>
                      <a:pt x="147" y="396"/>
                    </a:lnTo>
                    <a:lnTo>
                      <a:pt x="154" y="405"/>
                    </a:lnTo>
                    <a:lnTo>
                      <a:pt x="160" y="415"/>
                    </a:lnTo>
                    <a:lnTo>
                      <a:pt x="167" y="425"/>
                    </a:lnTo>
                    <a:lnTo>
                      <a:pt x="174" y="434"/>
                    </a:lnTo>
                    <a:lnTo>
                      <a:pt x="181" y="444"/>
                    </a:lnTo>
                    <a:lnTo>
                      <a:pt x="189" y="454"/>
                    </a:lnTo>
                    <a:lnTo>
                      <a:pt x="196" y="463"/>
                    </a:lnTo>
                    <a:lnTo>
                      <a:pt x="204" y="473"/>
                    </a:lnTo>
                    <a:lnTo>
                      <a:pt x="212" y="482"/>
                    </a:lnTo>
                    <a:lnTo>
                      <a:pt x="221" y="491"/>
                    </a:lnTo>
                    <a:lnTo>
                      <a:pt x="229" y="499"/>
                    </a:lnTo>
                    <a:lnTo>
                      <a:pt x="237" y="507"/>
                    </a:lnTo>
                    <a:lnTo>
                      <a:pt x="246" y="515"/>
                    </a:lnTo>
                    <a:lnTo>
                      <a:pt x="255" y="523"/>
                    </a:lnTo>
                    <a:lnTo>
                      <a:pt x="264" y="531"/>
                    </a:lnTo>
                    <a:lnTo>
                      <a:pt x="273" y="538"/>
                    </a:lnTo>
                    <a:lnTo>
                      <a:pt x="282" y="545"/>
                    </a:lnTo>
                    <a:lnTo>
                      <a:pt x="291" y="551"/>
                    </a:lnTo>
                    <a:lnTo>
                      <a:pt x="300" y="558"/>
                    </a:lnTo>
                    <a:lnTo>
                      <a:pt x="310" y="564"/>
                    </a:lnTo>
                    <a:lnTo>
                      <a:pt x="319" y="570"/>
                    </a:lnTo>
                    <a:lnTo>
                      <a:pt x="329" y="575"/>
                    </a:lnTo>
                    <a:lnTo>
                      <a:pt x="339" y="581"/>
                    </a:lnTo>
                    <a:lnTo>
                      <a:pt x="349" y="586"/>
                    </a:lnTo>
                    <a:lnTo>
                      <a:pt x="358" y="591"/>
                    </a:lnTo>
                    <a:lnTo>
                      <a:pt x="367" y="595"/>
                    </a:lnTo>
                    <a:lnTo>
                      <a:pt x="376" y="599"/>
                    </a:lnTo>
                    <a:lnTo>
                      <a:pt x="385" y="604"/>
                    </a:lnTo>
                    <a:lnTo>
                      <a:pt x="393" y="607"/>
                    </a:lnTo>
                    <a:lnTo>
                      <a:pt x="402" y="611"/>
                    </a:lnTo>
                    <a:lnTo>
                      <a:pt x="410" y="614"/>
                    </a:lnTo>
                    <a:lnTo>
                      <a:pt x="418" y="617"/>
                    </a:lnTo>
                    <a:lnTo>
                      <a:pt x="425" y="620"/>
                    </a:lnTo>
                    <a:lnTo>
                      <a:pt x="433" y="623"/>
                    </a:lnTo>
                    <a:lnTo>
                      <a:pt x="440" y="625"/>
                    </a:lnTo>
                    <a:lnTo>
                      <a:pt x="448" y="627"/>
                    </a:lnTo>
                    <a:lnTo>
                      <a:pt x="455" y="629"/>
                    </a:lnTo>
                    <a:lnTo>
                      <a:pt x="461" y="631"/>
                    </a:lnTo>
                    <a:lnTo>
                      <a:pt x="468" y="632"/>
                    </a:lnTo>
                    <a:lnTo>
                      <a:pt x="474" y="633"/>
                    </a:lnTo>
                    <a:lnTo>
                      <a:pt x="479" y="635"/>
                    </a:lnTo>
                    <a:lnTo>
                      <a:pt x="485" y="636"/>
                    </a:lnTo>
                    <a:lnTo>
                      <a:pt x="489" y="637"/>
                    </a:lnTo>
                    <a:lnTo>
                      <a:pt x="494" y="638"/>
                    </a:lnTo>
                    <a:lnTo>
                      <a:pt x="498" y="639"/>
                    </a:lnTo>
                    <a:lnTo>
                      <a:pt x="501" y="639"/>
                    </a:lnTo>
                    <a:lnTo>
                      <a:pt x="504" y="640"/>
                    </a:lnTo>
                    <a:lnTo>
                      <a:pt x="507" y="641"/>
                    </a:lnTo>
                    <a:lnTo>
                      <a:pt x="509" y="641"/>
                    </a:lnTo>
                    <a:lnTo>
                      <a:pt x="511" y="642"/>
                    </a:lnTo>
                    <a:lnTo>
                      <a:pt x="513" y="642"/>
                    </a:lnTo>
                    <a:lnTo>
                      <a:pt x="514" y="642"/>
                    </a:lnTo>
                    <a:lnTo>
                      <a:pt x="515" y="642"/>
                    </a:lnTo>
                    <a:lnTo>
                      <a:pt x="514" y="642"/>
                    </a:lnTo>
                    <a:lnTo>
                      <a:pt x="514" y="641"/>
                    </a:lnTo>
                    <a:lnTo>
                      <a:pt x="513" y="640"/>
                    </a:lnTo>
                    <a:lnTo>
                      <a:pt x="512" y="638"/>
                    </a:lnTo>
                    <a:lnTo>
                      <a:pt x="511" y="635"/>
                    </a:lnTo>
                    <a:lnTo>
                      <a:pt x="509" y="632"/>
                    </a:lnTo>
                    <a:lnTo>
                      <a:pt x="507" y="629"/>
                    </a:lnTo>
                    <a:lnTo>
                      <a:pt x="504" y="625"/>
                    </a:lnTo>
                    <a:lnTo>
                      <a:pt x="502" y="620"/>
                    </a:lnTo>
                    <a:lnTo>
                      <a:pt x="499" y="615"/>
                    </a:lnTo>
                    <a:lnTo>
                      <a:pt x="495" y="609"/>
                    </a:lnTo>
                    <a:lnTo>
                      <a:pt x="492" y="603"/>
                    </a:lnTo>
                    <a:lnTo>
                      <a:pt x="488" y="596"/>
                    </a:lnTo>
                    <a:lnTo>
                      <a:pt x="483" y="589"/>
                    </a:lnTo>
                    <a:lnTo>
                      <a:pt x="479" y="581"/>
                    </a:lnTo>
                    <a:lnTo>
                      <a:pt x="474" y="572"/>
                    </a:lnTo>
                    <a:lnTo>
                      <a:pt x="469" y="564"/>
                    </a:lnTo>
                    <a:lnTo>
                      <a:pt x="464" y="556"/>
                    </a:lnTo>
                    <a:lnTo>
                      <a:pt x="460" y="548"/>
                    </a:lnTo>
                    <a:lnTo>
                      <a:pt x="456" y="542"/>
                    </a:lnTo>
                    <a:lnTo>
                      <a:pt x="453" y="535"/>
                    </a:lnTo>
                    <a:lnTo>
                      <a:pt x="449" y="530"/>
                    </a:lnTo>
                    <a:lnTo>
                      <a:pt x="446" y="524"/>
                    </a:lnTo>
                    <a:lnTo>
                      <a:pt x="444" y="520"/>
                    </a:lnTo>
                    <a:lnTo>
                      <a:pt x="441" y="516"/>
                    </a:lnTo>
                    <a:lnTo>
                      <a:pt x="439" y="512"/>
                    </a:lnTo>
                    <a:lnTo>
                      <a:pt x="437" y="509"/>
                    </a:lnTo>
                    <a:lnTo>
                      <a:pt x="436" y="507"/>
                    </a:lnTo>
                    <a:lnTo>
                      <a:pt x="435" y="505"/>
                    </a:lnTo>
                    <a:lnTo>
                      <a:pt x="434" y="503"/>
                    </a:lnTo>
                    <a:lnTo>
                      <a:pt x="434" y="502"/>
                    </a:lnTo>
                    <a:lnTo>
                      <a:pt x="433" y="502"/>
                    </a:lnTo>
                    <a:lnTo>
                      <a:pt x="434" y="502"/>
                    </a:lnTo>
                    <a:lnTo>
                      <a:pt x="434" y="501"/>
                    </a:lnTo>
                    <a:lnTo>
                      <a:pt x="435" y="499"/>
                    </a:lnTo>
                    <a:lnTo>
                      <a:pt x="436" y="497"/>
                    </a:lnTo>
                    <a:lnTo>
                      <a:pt x="438" y="494"/>
                    </a:lnTo>
                    <a:lnTo>
                      <a:pt x="440" y="491"/>
                    </a:lnTo>
                    <a:lnTo>
                      <a:pt x="442" y="487"/>
                    </a:lnTo>
                    <a:lnTo>
                      <a:pt x="445" y="482"/>
                    </a:lnTo>
                    <a:lnTo>
                      <a:pt x="448" y="477"/>
                    </a:lnTo>
                    <a:lnTo>
                      <a:pt x="451" y="471"/>
                    </a:lnTo>
                    <a:lnTo>
                      <a:pt x="455" y="465"/>
                    </a:lnTo>
                    <a:lnTo>
                      <a:pt x="459" y="458"/>
                    </a:lnTo>
                    <a:lnTo>
                      <a:pt x="464" y="450"/>
                    </a:lnTo>
                    <a:lnTo>
                      <a:pt x="468" y="442"/>
                    </a:lnTo>
                    <a:lnTo>
                      <a:pt x="474" y="433"/>
                    </a:lnTo>
                    <a:lnTo>
                      <a:pt x="479" y="423"/>
                    </a:lnTo>
                    <a:lnTo>
                      <a:pt x="485" y="414"/>
                    </a:lnTo>
                    <a:lnTo>
                      <a:pt x="490" y="405"/>
                    </a:lnTo>
                    <a:lnTo>
                      <a:pt x="495" y="397"/>
                    </a:lnTo>
                    <a:lnTo>
                      <a:pt x="499" y="389"/>
                    </a:lnTo>
                    <a:lnTo>
                      <a:pt x="503" y="382"/>
                    </a:lnTo>
                    <a:lnTo>
                      <a:pt x="507" y="375"/>
                    </a:lnTo>
                    <a:lnTo>
                      <a:pt x="510" y="370"/>
                    </a:lnTo>
                    <a:lnTo>
                      <a:pt x="513" y="364"/>
                    </a:lnTo>
                    <a:lnTo>
                      <a:pt x="516" y="360"/>
                    </a:lnTo>
                    <a:lnTo>
                      <a:pt x="518" y="356"/>
                    </a:lnTo>
                    <a:lnTo>
                      <a:pt x="520" y="352"/>
                    </a:lnTo>
                    <a:lnTo>
                      <a:pt x="522" y="350"/>
                    </a:lnTo>
                    <a:lnTo>
                      <a:pt x="523" y="347"/>
                    </a:lnTo>
                    <a:lnTo>
                      <a:pt x="524" y="346"/>
                    </a:lnTo>
                    <a:lnTo>
                      <a:pt x="525" y="345"/>
                    </a:lnTo>
                    <a:lnTo>
                      <a:pt x="524" y="345"/>
                    </a:lnTo>
                    <a:lnTo>
                      <a:pt x="524" y="344"/>
                    </a:lnTo>
                    <a:lnTo>
                      <a:pt x="523" y="344"/>
                    </a:lnTo>
                    <a:lnTo>
                      <a:pt x="522" y="343"/>
                    </a:lnTo>
                    <a:lnTo>
                      <a:pt x="520" y="343"/>
                    </a:lnTo>
                    <a:lnTo>
                      <a:pt x="518" y="342"/>
                    </a:lnTo>
                    <a:lnTo>
                      <a:pt x="517" y="341"/>
                    </a:lnTo>
                    <a:lnTo>
                      <a:pt x="514" y="340"/>
                    </a:lnTo>
                    <a:lnTo>
                      <a:pt x="512" y="339"/>
                    </a:lnTo>
                    <a:lnTo>
                      <a:pt x="509" y="338"/>
                    </a:lnTo>
                    <a:lnTo>
                      <a:pt x="506" y="337"/>
                    </a:lnTo>
                    <a:lnTo>
                      <a:pt x="503" y="335"/>
                    </a:lnTo>
                    <a:lnTo>
                      <a:pt x="499" y="334"/>
                    </a:lnTo>
                    <a:lnTo>
                      <a:pt x="496" y="332"/>
                    </a:lnTo>
                    <a:lnTo>
                      <a:pt x="492" y="331"/>
                    </a:lnTo>
                    <a:lnTo>
                      <a:pt x="488" y="329"/>
                    </a:lnTo>
                    <a:lnTo>
                      <a:pt x="484" y="327"/>
                    </a:lnTo>
                    <a:lnTo>
                      <a:pt x="480" y="325"/>
                    </a:lnTo>
                    <a:lnTo>
                      <a:pt x="476" y="323"/>
                    </a:lnTo>
                    <a:lnTo>
                      <a:pt x="472" y="320"/>
                    </a:lnTo>
                    <a:lnTo>
                      <a:pt x="468" y="318"/>
                    </a:lnTo>
                    <a:lnTo>
                      <a:pt x="464" y="316"/>
                    </a:lnTo>
                    <a:lnTo>
                      <a:pt x="461" y="313"/>
                    </a:lnTo>
                    <a:lnTo>
                      <a:pt x="457" y="311"/>
                    </a:lnTo>
                    <a:lnTo>
                      <a:pt x="453" y="308"/>
                    </a:lnTo>
                    <a:lnTo>
                      <a:pt x="450" y="305"/>
                    </a:lnTo>
                    <a:lnTo>
                      <a:pt x="447" y="302"/>
                    </a:lnTo>
                    <a:lnTo>
                      <a:pt x="443" y="299"/>
                    </a:lnTo>
                    <a:lnTo>
                      <a:pt x="440" y="296"/>
                    </a:lnTo>
                    <a:lnTo>
                      <a:pt x="437" y="293"/>
                    </a:lnTo>
                    <a:lnTo>
                      <a:pt x="433" y="289"/>
                    </a:lnTo>
                    <a:lnTo>
                      <a:pt x="430" y="286"/>
                    </a:lnTo>
                    <a:lnTo>
                      <a:pt x="427" y="283"/>
                    </a:lnTo>
                    <a:lnTo>
                      <a:pt x="424" y="279"/>
                    </a:lnTo>
                    <a:lnTo>
                      <a:pt x="421" y="276"/>
                    </a:lnTo>
                    <a:lnTo>
                      <a:pt x="418" y="272"/>
                    </a:lnTo>
                    <a:lnTo>
                      <a:pt x="416" y="269"/>
                    </a:lnTo>
                    <a:lnTo>
                      <a:pt x="413" y="265"/>
                    </a:lnTo>
                    <a:lnTo>
                      <a:pt x="410" y="262"/>
                    </a:lnTo>
                    <a:lnTo>
                      <a:pt x="408" y="258"/>
                    </a:lnTo>
                    <a:lnTo>
                      <a:pt x="405" y="255"/>
                    </a:lnTo>
                    <a:lnTo>
                      <a:pt x="403" y="251"/>
                    </a:lnTo>
                    <a:lnTo>
                      <a:pt x="400" y="248"/>
                    </a:lnTo>
                    <a:lnTo>
                      <a:pt x="398" y="244"/>
                    </a:lnTo>
                    <a:lnTo>
                      <a:pt x="396" y="241"/>
                    </a:lnTo>
                    <a:lnTo>
                      <a:pt x="393" y="237"/>
                    </a:lnTo>
                    <a:lnTo>
                      <a:pt x="391" y="234"/>
                    </a:lnTo>
                    <a:lnTo>
                      <a:pt x="389" y="230"/>
                    </a:lnTo>
                    <a:lnTo>
                      <a:pt x="387" y="226"/>
                    </a:lnTo>
                    <a:lnTo>
                      <a:pt x="385" y="222"/>
                    </a:lnTo>
                    <a:lnTo>
                      <a:pt x="384" y="218"/>
                    </a:lnTo>
                    <a:lnTo>
                      <a:pt x="382" y="214"/>
                    </a:lnTo>
                    <a:lnTo>
                      <a:pt x="380" y="210"/>
                    </a:lnTo>
                    <a:lnTo>
                      <a:pt x="379" y="206"/>
                    </a:lnTo>
                    <a:lnTo>
                      <a:pt x="378" y="202"/>
                    </a:lnTo>
                    <a:lnTo>
                      <a:pt x="376" y="198"/>
                    </a:lnTo>
                    <a:lnTo>
                      <a:pt x="375" y="194"/>
                    </a:lnTo>
                    <a:lnTo>
                      <a:pt x="374" y="189"/>
                    </a:lnTo>
                    <a:lnTo>
                      <a:pt x="373" y="185"/>
                    </a:lnTo>
                    <a:lnTo>
                      <a:pt x="372" y="180"/>
                    </a:lnTo>
                    <a:lnTo>
                      <a:pt x="371" y="175"/>
                    </a:lnTo>
                    <a:lnTo>
                      <a:pt x="371" y="171"/>
                    </a:lnTo>
                    <a:lnTo>
                      <a:pt x="370" y="166"/>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ea typeface="ＭＳ Ｐゴシック" charset="-128"/>
                  <a:cs typeface="+mn-cs"/>
                </a:endParaRPr>
              </a:p>
            </p:txBody>
          </p:sp>
          <p:sp>
            <p:nvSpPr>
              <p:cNvPr id="126" name="Freeform 19"/>
              <p:cNvSpPr>
                <a:spLocks noChangeAspect="1"/>
              </p:cNvSpPr>
              <p:nvPr/>
            </p:nvSpPr>
            <p:spPr bwMode="auto">
              <a:xfrm>
                <a:off x="4695986" y="3081077"/>
                <a:ext cx="205508" cy="171070"/>
              </a:xfrm>
              <a:custGeom>
                <a:avLst/>
                <a:gdLst/>
                <a:ahLst/>
                <a:cxnLst>
                  <a:cxn ang="0">
                    <a:pos x="487" y="74"/>
                  </a:cxn>
                  <a:cxn ang="0">
                    <a:pos x="508" y="73"/>
                  </a:cxn>
                  <a:cxn ang="0">
                    <a:pos x="514" y="72"/>
                  </a:cxn>
                  <a:cxn ang="0">
                    <a:pos x="514" y="66"/>
                  </a:cxn>
                  <a:cxn ang="0">
                    <a:pos x="514" y="49"/>
                  </a:cxn>
                  <a:cxn ang="0">
                    <a:pos x="514" y="24"/>
                  </a:cxn>
                  <a:cxn ang="0">
                    <a:pos x="514" y="7"/>
                  </a:cxn>
                  <a:cxn ang="0">
                    <a:pos x="514" y="0"/>
                  </a:cxn>
                  <a:cxn ang="0">
                    <a:pos x="520" y="11"/>
                  </a:cxn>
                  <a:cxn ang="0">
                    <a:pos x="544" y="52"/>
                  </a:cxn>
                  <a:cxn ang="0">
                    <a:pos x="585" y="123"/>
                  </a:cxn>
                  <a:cxn ang="0">
                    <a:pos x="621" y="184"/>
                  </a:cxn>
                  <a:cxn ang="0">
                    <a:pos x="639" y="215"/>
                  </a:cxn>
                  <a:cxn ang="0">
                    <a:pos x="639" y="223"/>
                  </a:cxn>
                  <a:cxn ang="0">
                    <a:pos x="621" y="253"/>
                  </a:cxn>
                  <a:cxn ang="0">
                    <a:pos x="585" y="315"/>
                  </a:cxn>
                  <a:cxn ang="0">
                    <a:pos x="544" y="386"/>
                  </a:cxn>
                  <a:cxn ang="0">
                    <a:pos x="520" y="427"/>
                  </a:cxn>
                  <a:cxn ang="0">
                    <a:pos x="514" y="438"/>
                  </a:cxn>
                  <a:cxn ang="0">
                    <a:pos x="514" y="431"/>
                  </a:cxn>
                  <a:cxn ang="0">
                    <a:pos x="514" y="414"/>
                  </a:cxn>
                  <a:cxn ang="0">
                    <a:pos x="514" y="389"/>
                  </a:cxn>
                  <a:cxn ang="0">
                    <a:pos x="514" y="372"/>
                  </a:cxn>
                  <a:cxn ang="0">
                    <a:pos x="514" y="365"/>
                  </a:cxn>
                  <a:cxn ang="0">
                    <a:pos x="512" y="365"/>
                  </a:cxn>
                  <a:cxn ang="0">
                    <a:pos x="503" y="365"/>
                  </a:cxn>
                  <a:cxn ang="0">
                    <a:pos x="487" y="366"/>
                  </a:cxn>
                  <a:cxn ang="0">
                    <a:pos x="467" y="370"/>
                  </a:cxn>
                  <a:cxn ang="0">
                    <a:pos x="441" y="377"/>
                  </a:cxn>
                  <a:cxn ang="0">
                    <a:pos x="412" y="388"/>
                  </a:cxn>
                  <a:cxn ang="0">
                    <a:pos x="385" y="404"/>
                  </a:cxn>
                  <a:cxn ang="0">
                    <a:pos x="360" y="425"/>
                  </a:cxn>
                  <a:cxn ang="0">
                    <a:pos x="338" y="449"/>
                  </a:cxn>
                  <a:cxn ang="0">
                    <a:pos x="321" y="472"/>
                  </a:cxn>
                  <a:cxn ang="0">
                    <a:pos x="309" y="496"/>
                  </a:cxn>
                  <a:cxn ang="0">
                    <a:pos x="301" y="513"/>
                  </a:cxn>
                  <a:cxn ang="0">
                    <a:pos x="297" y="522"/>
                  </a:cxn>
                  <a:cxn ang="0">
                    <a:pos x="294" y="522"/>
                  </a:cxn>
                  <a:cxn ang="0">
                    <a:pos x="272" y="509"/>
                  </a:cxn>
                  <a:cxn ang="0">
                    <a:pos x="228" y="484"/>
                  </a:cxn>
                  <a:cxn ang="0">
                    <a:pos x="177" y="454"/>
                  </a:cxn>
                  <a:cxn ang="0">
                    <a:pos x="148" y="437"/>
                  </a:cxn>
                  <a:cxn ang="0">
                    <a:pos x="140" y="433"/>
                  </a:cxn>
                  <a:cxn ang="0">
                    <a:pos x="127" y="441"/>
                  </a:cxn>
                  <a:cxn ang="0">
                    <a:pos x="94" y="460"/>
                  </a:cxn>
                  <a:cxn ang="0">
                    <a:pos x="46" y="487"/>
                  </a:cxn>
                  <a:cxn ang="0">
                    <a:pos x="13" y="506"/>
                  </a:cxn>
                  <a:cxn ang="0">
                    <a:pos x="0" y="514"/>
                  </a:cxn>
                  <a:cxn ang="0">
                    <a:pos x="1" y="508"/>
                  </a:cxn>
                  <a:cxn ang="0">
                    <a:pos x="6" y="486"/>
                  </a:cxn>
                  <a:cxn ang="0">
                    <a:pos x="15" y="448"/>
                  </a:cxn>
                  <a:cxn ang="0">
                    <a:pos x="30" y="401"/>
                  </a:cxn>
                  <a:cxn ang="0">
                    <a:pos x="54" y="351"/>
                  </a:cxn>
                  <a:cxn ang="0">
                    <a:pos x="86" y="298"/>
                  </a:cxn>
                  <a:cxn ang="0">
                    <a:pos x="123" y="249"/>
                  </a:cxn>
                  <a:cxn ang="0">
                    <a:pos x="167" y="204"/>
                  </a:cxn>
                  <a:cxn ang="0">
                    <a:pos x="216" y="165"/>
                  </a:cxn>
                  <a:cxn ang="0">
                    <a:pos x="270" y="133"/>
                  </a:cxn>
                  <a:cxn ang="0">
                    <a:pos x="328" y="107"/>
                  </a:cxn>
                  <a:cxn ang="0">
                    <a:pos x="384" y="89"/>
                  </a:cxn>
                  <a:cxn ang="0">
                    <a:pos x="434" y="78"/>
                  </a:cxn>
                </a:cxnLst>
                <a:rect l="0" t="0" r="r" b="b"/>
                <a:pathLst>
                  <a:path w="642" h="524">
                    <a:moveTo>
                      <a:pt x="456" y="76"/>
                    </a:moveTo>
                    <a:lnTo>
                      <a:pt x="463" y="76"/>
                    </a:lnTo>
                    <a:lnTo>
                      <a:pt x="470" y="75"/>
                    </a:lnTo>
                    <a:lnTo>
                      <a:pt x="476" y="75"/>
                    </a:lnTo>
                    <a:lnTo>
                      <a:pt x="482" y="74"/>
                    </a:lnTo>
                    <a:lnTo>
                      <a:pt x="487" y="74"/>
                    </a:lnTo>
                    <a:lnTo>
                      <a:pt x="491" y="74"/>
                    </a:lnTo>
                    <a:lnTo>
                      <a:pt x="496" y="74"/>
                    </a:lnTo>
                    <a:lnTo>
                      <a:pt x="499" y="73"/>
                    </a:lnTo>
                    <a:lnTo>
                      <a:pt x="503" y="73"/>
                    </a:lnTo>
                    <a:lnTo>
                      <a:pt x="506" y="73"/>
                    </a:lnTo>
                    <a:lnTo>
                      <a:pt x="508" y="73"/>
                    </a:lnTo>
                    <a:lnTo>
                      <a:pt x="510" y="73"/>
                    </a:lnTo>
                    <a:lnTo>
                      <a:pt x="512" y="73"/>
                    </a:lnTo>
                    <a:lnTo>
                      <a:pt x="513" y="73"/>
                    </a:lnTo>
                    <a:lnTo>
                      <a:pt x="514" y="72"/>
                    </a:lnTo>
                    <a:lnTo>
                      <a:pt x="514" y="71"/>
                    </a:lnTo>
                    <a:lnTo>
                      <a:pt x="514" y="70"/>
                    </a:lnTo>
                    <a:lnTo>
                      <a:pt x="514" y="69"/>
                    </a:lnTo>
                    <a:lnTo>
                      <a:pt x="514" y="67"/>
                    </a:lnTo>
                    <a:lnTo>
                      <a:pt x="514" y="66"/>
                    </a:lnTo>
                    <a:lnTo>
                      <a:pt x="514" y="63"/>
                    </a:lnTo>
                    <a:lnTo>
                      <a:pt x="514" y="61"/>
                    </a:lnTo>
                    <a:lnTo>
                      <a:pt x="514" y="58"/>
                    </a:lnTo>
                    <a:lnTo>
                      <a:pt x="514" y="55"/>
                    </a:lnTo>
                    <a:lnTo>
                      <a:pt x="514" y="52"/>
                    </a:lnTo>
                    <a:lnTo>
                      <a:pt x="514" y="49"/>
                    </a:lnTo>
                    <a:lnTo>
                      <a:pt x="514" y="45"/>
                    </a:lnTo>
                    <a:lnTo>
                      <a:pt x="514" y="41"/>
                    </a:lnTo>
                    <a:lnTo>
                      <a:pt x="514" y="36"/>
                    </a:lnTo>
                    <a:lnTo>
                      <a:pt x="514" y="32"/>
                    </a:lnTo>
                    <a:lnTo>
                      <a:pt x="514" y="28"/>
                    </a:lnTo>
                    <a:lnTo>
                      <a:pt x="514" y="24"/>
                    </a:lnTo>
                    <a:lnTo>
                      <a:pt x="514" y="21"/>
                    </a:lnTo>
                    <a:lnTo>
                      <a:pt x="514" y="17"/>
                    </a:lnTo>
                    <a:lnTo>
                      <a:pt x="514" y="14"/>
                    </a:lnTo>
                    <a:lnTo>
                      <a:pt x="514" y="12"/>
                    </a:lnTo>
                    <a:lnTo>
                      <a:pt x="514" y="9"/>
                    </a:lnTo>
                    <a:lnTo>
                      <a:pt x="514" y="7"/>
                    </a:lnTo>
                    <a:lnTo>
                      <a:pt x="514" y="5"/>
                    </a:lnTo>
                    <a:lnTo>
                      <a:pt x="514" y="4"/>
                    </a:lnTo>
                    <a:lnTo>
                      <a:pt x="514" y="3"/>
                    </a:lnTo>
                    <a:lnTo>
                      <a:pt x="514" y="2"/>
                    </a:lnTo>
                    <a:lnTo>
                      <a:pt x="514" y="1"/>
                    </a:lnTo>
                    <a:lnTo>
                      <a:pt x="514" y="0"/>
                    </a:lnTo>
                    <a:lnTo>
                      <a:pt x="514" y="1"/>
                    </a:lnTo>
                    <a:lnTo>
                      <a:pt x="515" y="2"/>
                    </a:lnTo>
                    <a:lnTo>
                      <a:pt x="516" y="4"/>
                    </a:lnTo>
                    <a:lnTo>
                      <a:pt x="518" y="7"/>
                    </a:lnTo>
                    <a:lnTo>
                      <a:pt x="520" y="11"/>
                    </a:lnTo>
                    <a:lnTo>
                      <a:pt x="523" y="16"/>
                    </a:lnTo>
                    <a:lnTo>
                      <a:pt x="526" y="21"/>
                    </a:lnTo>
                    <a:lnTo>
                      <a:pt x="530" y="28"/>
                    </a:lnTo>
                    <a:lnTo>
                      <a:pt x="534" y="35"/>
                    </a:lnTo>
                    <a:lnTo>
                      <a:pt x="539" y="43"/>
                    </a:lnTo>
                    <a:lnTo>
                      <a:pt x="544" y="52"/>
                    </a:lnTo>
                    <a:lnTo>
                      <a:pt x="549" y="62"/>
                    </a:lnTo>
                    <a:lnTo>
                      <a:pt x="556" y="72"/>
                    </a:lnTo>
                    <a:lnTo>
                      <a:pt x="562" y="84"/>
                    </a:lnTo>
                    <a:lnTo>
                      <a:pt x="570" y="96"/>
                    </a:lnTo>
                    <a:lnTo>
                      <a:pt x="577" y="110"/>
                    </a:lnTo>
                    <a:lnTo>
                      <a:pt x="585" y="123"/>
                    </a:lnTo>
                    <a:lnTo>
                      <a:pt x="592" y="135"/>
                    </a:lnTo>
                    <a:lnTo>
                      <a:pt x="599" y="147"/>
                    </a:lnTo>
                    <a:lnTo>
                      <a:pt x="605" y="157"/>
                    </a:lnTo>
                    <a:lnTo>
                      <a:pt x="611" y="167"/>
                    </a:lnTo>
                    <a:lnTo>
                      <a:pt x="616" y="176"/>
                    </a:lnTo>
                    <a:lnTo>
                      <a:pt x="621" y="184"/>
                    </a:lnTo>
                    <a:lnTo>
                      <a:pt x="625" y="191"/>
                    </a:lnTo>
                    <a:lnTo>
                      <a:pt x="629" y="198"/>
                    </a:lnTo>
                    <a:lnTo>
                      <a:pt x="632" y="203"/>
                    </a:lnTo>
                    <a:lnTo>
                      <a:pt x="635" y="208"/>
                    </a:lnTo>
                    <a:lnTo>
                      <a:pt x="637" y="212"/>
                    </a:lnTo>
                    <a:lnTo>
                      <a:pt x="639" y="215"/>
                    </a:lnTo>
                    <a:lnTo>
                      <a:pt x="640" y="217"/>
                    </a:lnTo>
                    <a:lnTo>
                      <a:pt x="640" y="218"/>
                    </a:lnTo>
                    <a:lnTo>
                      <a:pt x="641" y="219"/>
                    </a:lnTo>
                    <a:lnTo>
                      <a:pt x="640" y="219"/>
                    </a:lnTo>
                    <a:lnTo>
                      <a:pt x="640" y="220"/>
                    </a:lnTo>
                    <a:lnTo>
                      <a:pt x="639" y="223"/>
                    </a:lnTo>
                    <a:lnTo>
                      <a:pt x="637" y="226"/>
                    </a:lnTo>
                    <a:lnTo>
                      <a:pt x="635" y="229"/>
                    </a:lnTo>
                    <a:lnTo>
                      <a:pt x="632" y="234"/>
                    </a:lnTo>
                    <a:lnTo>
                      <a:pt x="629" y="240"/>
                    </a:lnTo>
                    <a:lnTo>
                      <a:pt x="625" y="246"/>
                    </a:lnTo>
                    <a:lnTo>
                      <a:pt x="621" y="253"/>
                    </a:lnTo>
                    <a:lnTo>
                      <a:pt x="616" y="262"/>
                    </a:lnTo>
                    <a:lnTo>
                      <a:pt x="611" y="271"/>
                    </a:lnTo>
                    <a:lnTo>
                      <a:pt x="605" y="280"/>
                    </a:lnTo>
                    <a:lnTo>
                      <a:pt x="599" y="291"/>
                    </a:lnTo>
                    <a:lnTo>
                      <a:pt x="592" y="303"/>
                    </a:lnTo>
                    <a:lnTo>
                      <a:pt x="585" y="315"/>
                    </a:lnTo>
                    <a:lnTo>
                      <a:pt x="577" y="328"/>
                    </a:lnTo>
                    <a:lnTo>
                      <a:pt x="570" y="342"/>
                    </a:lnTo>
                    <a:lnTo>
                      <a:pt x="562" y="354"/>
                    </a:lnTo>
                    <a:lnTo>
                      <a:pt x="556" y="366"/>
                    </a:lnTo>
                    <a:lnTo>
                      <a:pt x="549" y="376"/>
                    </a:lnTo>
                    <a:lnTo>
                      <a:pt x="544" y="386"/>
                    </a:lnTo>
                    <a:lnTo>
                      <a:pt x="539" y="395"/>
                    </a:lnTo>
                    <a:lnTo>
                      <a:pt x="534" y="403"/>
                    </a:lnTo>
                    <a:lnTo>
                      <a:pt x="530" y="411"/>
                    </a:lnTo>
                    <a:lnTo>
                      <a:pt x="526" y="417"/>
                    </a:lnTo>
                    <a:lnTo>
                      <a:pt x="523" y="423"/>
                    </a:lnTo>
                    <a:lnTo>
                      <a:pt x="520" y="427"/>
                    </a:lnTo>
                    <a:lnTo>
                      <a:pt x="518" y="431"/>
                    </a:lnTo>
                    <a:lnTo>
                      <a:pt x="516" y="434"/>
                    </a:lnTo>
                    <a:lnTo>
                      <a:pt x="515" y="436"/>
                    </a:lnTo>
                    <a:lnTo>
                      <a:pt x="514" y="438"/>
                    </a:lnTo>
                    <a:lnTo>
                      <a:pt x="514" y="437"/>
                    </a:lnTo>
                    <a:lnTo>
                      <a:pt x="514" y="436"/>
                    </a:lnTo>
                    <a:lnTo>
                      <a:pt x="514" y="434"/>
                    </a:lnTo>
                    <a:lnTo>
                      <a:pt x="514" y="433"/>
                    </a:lnTo>
                    <a:lnTo>
                      <a:pt x="514" y="431"/>
                    </a:lnTo>
                    <a:lnTo>
                      <a:pt x="514" y="429"/>
                    </a:lnTo>
                    <a:lnTo>
                      <a:pt x="514" y="426"/>
                    </a:lnTo>
                    <a:lnTo>
                      <a:pt x="514" y="424"/>
                    </a:lnTo>
                    <a:lnTo>
                      <a:pt x="514" y="421"/>
                    </a:lnTo>
                    <a:lnTo>
                      <a:pt x="514" y="417"/>
                    </a:lnTo>
                    <a:lnTo>
                      <a:pt x="514" y="414"/>
                    </a:lnTo>
                    <a:lnTo>
                      <a:pt x="514" y="410"/>
                    </a:lnTo>
                    <a:lnTo>
                      <a:pt x="514" y="406"/>
                    </a:lnTo>
                    <a:lnTo>
                      <a:pt x="514" y="401"/>
                    </a:lnTo>
                    <a:lnTo>
                      <a:pt x="514" y="397"/>
                    </a:lnTo>
                    <a:lnTo>
                      <a:pt x="514" y="393"/>
                    </a:lnTo>
                    <a:lnTo>
                      <a:pt x="514" y="389"/>
                    </a:lnTo>
                    <a:lnTo>
                      <a:pt x="514" y="385"/>
                    </a:lnTo>
                    <a:lnTo>
                      <a:pt x="514" y="382"/>
                    </a:lnTo>
                    <a:lnTo>
                      <a:pt x="514" y="379"/>
                    </a:lnTo>
                    <a:lnTo>
                      <a:pt x="514" y="376"/>
                    </a:lnTo>
                    <a:lnTo>
                      <a:pt x="514" y="374"/>
                    </a:lnTo>
                    <a:lnTo>
                      <a:pt x="514" y="372"/>
                    </a:lnTo>
                    <a:lnTo>
                      <a:pt x="514" y="370"/>
                    </a:lnTo>
                    <a:lnTo>
                      <a:pt x="514" y="368"/>
                    </a:lnTo>
                    <a:lnTo>
                      <a:pt x="514" y="367"/>
                    </a:lnTo>
                    <a:lnTo>
                      <a:pt x="514" y="366"/>
                    </a:lnTo>
                    <a:lnTo>
                      <a:pt x="514" y="365"/>
                    </a:lnTo>
                    <a:lnTo>
                      <a:pt x="513" y="365"/>
                    </a:lnTo>
                    <a:lnTo>
                      <a:pt x="512" y="365"/>
                    </a:lnTo>
                    <a:lnTo>
                      <a:pt x="511" y="365"/>
                    </a:lnTo>
                    <a:lnTo>
                      <a:pt x="509" y="365"/>
                    </a:lnTo>
                    <a:lnTo>
                      <a:pt x="508" y="365"/>
                    </a:lnTo>
                    <a:lnTo>
                      <a:pt x="506" y="365"/>
                    </a:lnTo>
                    <a:lnTo>
                      <a:pt x="505" y="365"/>
                    </a:lnTo>
                    <a:lnTo>
                      <a:pt x="503" y="365"/>
                    </a:lnTo>
                    <a:lnTo>
                      <a:pt x="501" y="365"/>
                    </a:lnTo>
                    <a:lnTo>
                      <a:pt x="498" y="366"/>
                    </a:lnTo>
                    <a:lnTo>
                      <a:pt x="496" y="366"/>
                    </a:lnTo>
                    <a:lnTo>
                      <a:pt x="493" y="366"/>
                    </a:lnTo>
                    <a:lnTo>
                      <a:pt x="490" y="366"/>
                    </a:lnTo>
                    <a:lnTo>
                      <a:pt x="487" y="366"/>
                    </a:lnTo>
                    <a:lnTo>
                      <a:pt x="484" y="366"/>
                    </a:lnTo>
                    <a:lnTo>
                      <a:pt x="481" y="367"/>
                    </a:lnTo>
                    <a:lnTo>
                      <a:pt x="478" y="367"/>
                    </a:lnTo>
                    <a:lnTo>
                      <a:pt x="474" y="368"/>
                    </a:lnTo>
                    <a:lnTo>
                      <a:pt x="471" y="369"/>
                    </a:lnTo>
                    <a:lnTo>
                      <a:pt x="467" y="370"/>
                    </a:lnTo>
                    <a:lnTo>
                      <a:pt x="463" y="371"/>
                    </a:lnTo>
                    <a:lnTo>
                      <a:pt x="459" y="372"/>
                    </a:lnTo>
                    <a:lnTo>
                      <a:pt x="455" y="373"/>
                    </a:lnTo>
                    <a:lnTo>
                      <a:pt x="450" y="374"/>
                    </a:lnTo>
                    <a:lnTo>
                      <a:pt x="446" y="375"/>
                    </a:lnTo>
                    <a:lnTo>
                      <a:pt x="441" y="377"/>
                    </a:lnTo>
                    <a:lnTo>
                      <a:pt x="437" y="379"/>
                    </a:lnTo>
                    <a:lnTo>
                      <a:pt x="432" y="380"/>
                    </a:lnTo>
                    <a:lnTo>
                      <a:pt x="427" y="382"/>
                    </a:lnTo>
                    <a:lnTo>
                      <a:pt x="422" y="384"/>
                    </a:lnTo>
                    <a:lnTo>
                      <a:pt x="417" y="386"/>
                    </a:lnTo>
                    <a:lnTo>
                      <a:pt x="412" y="388"/>
                    </a:lnTo>
                    <a:lnTo>
                      <a:pt x="407" y="391"/>
                    </a:lnTo>
                    <a:lnTo>
                      <a:pt x="403" y="393"/>
                    </a:lnTo>
                    <a:lnTo>
                      <a:pt x="398" y="396"/>
                    </a:lnTo>
                    <a:lnTo>
                      <a:pt x="394" y="399"/>
                    </a:lnTo>
                    <a:lnTo>
                      <a:pt x="389" y="401"/>
                    </a:lnTo>
                    <a:lnTo>
                      <a:pt x="385" y="404"/>
                    </a:lnTo>
                    <a:lnTo>
                      <a:pt x="380" y="408"/>
                    </a:lnTo>
                    <a:lnTo>
                      <a:pt x="376" y="411"/>
                    </a:lnTo>
                    <a:lnTo>
                      <a:pt x="372" y="414"/>
                    </a:lnTo>
                    <a:lnTo>
                      <a:pt x="368" y="418"/>
                    </a:lnTo>
                    <a:lnTo>
                      <a:pt x="364" y="421"/>
                    </a:lnTo>
                    <a:lnTo>
                      <a:pt x="360" y="425"/>
                    </a:lnTo>
                    <a:lnTo>
                      <a:pt x="356" y="429"/>
                    </a:lnTo>
                    <a:lnTo>
                      <a:pt x="352" y="433"/>
                    </a:lnTo>
                    <a:lnTo>
                      <a:pt x="348" y="437"/>
                    </a:lnTo>
                    <a:lnTo>
                      <a:pt x="345" y="441"/>
                    </a:lnTo>
                    <a:lnTo>
                      <a:pt x="341" y="445"/>
                    </a:lnTo>
                    <a:lnTo>
                      <a:pt x="338" y="449"/>
                    </a:lnTo>
                    <a:lnTo>
                      <a:pt x="335" y="453"/>
                    </a:lnTo>
                    <a:lnTo>
                      <a:pt x="332" y="456"/>
                    </a:lnTo>
                    <a:lnTo>
                      <a:pt x="329" y="460"/>
                    </a:lnTo>
                    <a:lnTo>
                      <a:pt x="326" y="464"/>
                    </a:lnTo>
                    <a:lnTo>
                      <a:pt x="324" y="468"/>
                    </a:lnTo>
                    <a:lnTo>
                      <a:pt x="321" y="472"/>
                    </a:lnTo>
                    <a:lnTo>
                      <a:pt x="319" y="476"/>
                    </a:lnTo>
                    <a:lnTo>
                      <a:pt x="317" y="480"/>
                    </a:lnTo>
                    <a:lnTo>
                      <a:pt x="315" y="484"/>
                    </a:lnTo>
                    <a:lnTo>
                      <a:pt x="313" y="488"/>
                    </a:lnTo>
                    <a:lnTo>
                      <a:pt x="311" y="492"/>
                    </a:lnTo>
                    <a:lnTo>
                      <a:pt x="309" y="496"/>
                    </a:lnTo>
                    <a:lnTo>
                      <a:pt x="307" y="499"/>
                    </a:lnTo>
                    <a:lnTo>
                      <a:pt x="306" y="503"/>
                    </a:lnTo>
                    <a:lnTo>
                      <a:pt x="304" y="506"/>
                    </a:lnTo>
                    <a:lnTo>
                      <a:pt x="303" y="508"/>
                    </a:lnTo>
                    <a:lnTo>
                      <a:pt x="302" y="511"/>
                    </a:lnTo>
                    <a:lnTo>
                      <a:pt x="301" y="513"/>
                    </a:lnTo>
                    <a:lnTo>
                      <a:pt x="300" y="515"/>
                    </a:lnTo>
                    <a:lnTo>
                      <a:pt x="299" y="517"/>
                    </a:lnTo>
                    <a:lnTo>
                      <a:pt x="298" y="519"/>
                    </a:lnTo>
                    <a:lnTo>
                      <a:pt x="298" y="520"/>
                    </a:lnTo>
                    <a:lnTo>
                      <a:pt x="297" y="521"/>
                    </a:lnTo>
                    <a:lnTo>
                      <a:pt x="297" y="522"/>
                    </a:lnTo>
                    <a:lnTo>
                      <a:pt x="297" y="523"/>
                    </a:lnTo>
                    <a:lnTo>
                      <a:pt x="296" y="523"/>
                    </a:lnTo>
                    <a:lnTo>
                      <a:pt x="295" y="523"/>
                    </a:lnTo>
                    <a:lnTo>
                      <a:pt x="294" y="522"/>
                    </a:lnTo>
                    <a:lnTo>
                      <a:pt x="292" y="521"/>
                    </a:lnTo>
                    <a:lnTo>
                      <a:pt x="289" y="519"/>
                    </a:lnTo>
                    <a:lnTo>
                      <a:pt x="285" y="517"/>
                    </a:lnTo>
                    <a:lnTo>
                      <a:pt x="282" y="515"/>
                    </a:lnTo>
                    <a:lnTo>
                      <a:pt x="277" y="512"/>
                    </a:lnTo>
                    <a:lnTo>
                      <a:pt x="272" y="509"/>
                    </a:lnTo>
                    <a:lnTo>
                      <a:pt x="266" y="506"/>
                    </a:lnTo>
                    <a:lnTo>
                      <a:pt x="260" y="502"/>
                    </a:lnTo>
                    <a:lnTo>
                      <a:pt x="252" y="498"/>
                    </a:lnTo>
                    <a:lnTo>
                      <a:pt x="245" y="494"/>
                    </a:lnTo>
                    <a:lnTo>
                      <a:pt x="237" y="489"/>
                    </a:lnTo>
                    <a:lnTo>
                      <a:pt x="228" y="484"/>
                    </a:lnTo>
                    <a:lnTo>
                      <a:pt x="218" y="478"/>
                    </a:lnTo>
                    <a:lnTo>
                      <a:pt x="209" y="473"/>
                    </a:lnTo>
                    <a:lnTo>
                      <a:pt x="200" y="468"/>
                    </a:lnTo>
                    <a:lnTo>
                      <a:pt x="192" y="463"/>
                    </a:lnTo>
                    <a:lnTo>
                      <a:pt x="184" y="458"/>
                    </a:lnTo>
                    <a:lnTo>
                      <a:pt x="177" y="454"/>
                    </a:lnTo>
                    <a:lnTo>
                      <a:pt x="171" y="451"/>
                    </a:lnTo>
                    <a:lnTo>
                      <a:pt x="165" y="447"/>
                    </a:lnTo>
                    <a:lnTo>
                      <a:pt x="160" y="444"/>
                    </a:lnTo>
                    <a:lnTo>
                      <a:pt x="155" y="442"/>
                    </a:lnTo>
                    <a:lnTo>
                      <a:pt x="151" y="439"/>
                    </a:lnTo>
                    <a:lnTo>
                      <a:pt x="148" y="437"/>
                    </a:lnTo>
                    <a:lnTo>
                      <a:pt x="145" y="436"/>
                    </a:lnTo>
                    <a:lnTo>
                      <a:pt x="143" y="435"/>
                    </a:lnTo>
                    <a:lnTo>
                      <a:pt x="141" y="434"/>
                    </a:lnTo>
                    <a:lnTo>
                      <a:pt x="140" y="433"/>
                    </a:lnTo>
                    <a:lnTo>
                      <a:pt x="139" y="434"/>
                    </a:lnTo>
                    <a:lnTo>
                      <a:pt x="138" y="434"/>
                    </a:lnTo>
                    <a:lnTo>
                      <a:pt x="136" y="436"/>
                    </a:lnTo>
                    <a:lnTo>
                      <a:pt x="133" y="437"/>
                    </a:lnTo>
                    <a:lnTo>
                      <a:pt x="130" y="439"/>
                    </a:lnTo>
                    <a:lnTo>
                      <a:pt x="127" y="441"/>
                    </a:lnTo>
                    <a:lnTo>
                      <a:pt x="123" y="443"/>
                    </a:lnTo>
                    <a:lnTo>
                      <a:pt x="118" y="446"/>
                    </a:lnTo>
                    <a:lnTo>
                      <a:pt x="113" y="449"/>
                    </a:lnTo>
                    <a:lnTo>
                      <a:pt x="107" y="452"/>
                    </a:lnTo>
                    <a:lnTo>
                      <a:pt x="101" y="456"/>
                    </a:lnTo>
                    <a:lnTo>
                      <a:pt x="94" y="460"/>
                    </a:lnTo>
                    <a:lnTo>
                      <a:pt x="86" y="464"/>
                    </a:lnTo>
                    <a:lnTo>
                      <a:pt x="78" y="469"/>
                    </a:lnTo>
                    <a:lnTo>
                      <a:pt x="70" y="474"/>
                    </a:lnTo>
                    <a:lnTo>
                      <a:pt x="62" y="479"/>
                    </a:lnTo>
                    <a:lnTo>
                      <a:pt x="54" y="483"/>
                    </a:lnTo>
                    <a:lnTo>
                      <a:pt x="46" y="487"/>
                    </a:lnTo>
                    <a:lnTo>
                      <a:pt x="39" y="491"/>
                    </a:lnTo>
                    <a:lnTo>
                      <a:pt x="33" y="495"/>
                    </a:lnTo>
                    <a:lnTo>
                      <a:pt x="27" y="498"/>
                    </a:lnTo>
                    <a:lnTo>
                      <a:pt x="22" y="501"/>
                    </a:lnTo>
                    <a:lnTo>
                      <a:pt x="17" y="504"/>
                    </a:lnTo>
                    <a:lnTo>
                      <a:pt x="13" y="506"/>
                    </a:lnTo>
                    <a:lnTo>
                      <a:pt x="10" y="508"/>
                    </a:lnTo>
                    <a:lnTo>
                      <a:pt x="7" y="510"/>
                    </a:lnTo>
                    <a:lnTo>
                      <a:pt x="4" y="512"/>
                    </a:lnTo>
                    <a:lnTo>
                      <a:pt x="2" y="513"/>
                    </a:lnTo>
                    <a:lnTo>
                      <a:pt x="1" y="514"/>
                    </a:lnTo>
                    <a:lnTo>
                      <a:pt x="0" y="514"/>
                    </a:lnTo>
                    <a:lnTo>
                      <a:pt x="0" y="513"/>
                    </a:lnTo>
                    <a:lnTo>
                      <a:pt x="0" y="512"/>
                    </a:lnTo>
                    <a:lnTo>
                      <a:pt x="1" y="511"/>
                    </a:lnTo>
                    <a:lnTo>
                      <a:pt x="1" y="508"/>
                    </a:lnTo>
                    <a:lnTo>
                      <a:pt x="2" y="506"/>
                    </a:lnTo>
                    <a:lnTo>
                      <a:pt x="2" y="503"/>
                    </a:lnTo>
                    <a:lnTo>
                      <a:pt x="3" y="499"/>
                    </a:lnTo>
                    <a:lnTo>
                      <a:pt x="4" y="496"/>
                    </a:lnTo>
                    <a:lnTo>
                      <a:pt x="5" y="491"/>
                    </a:lnTo>
                    <a:lnTo>
                      <a:pt x="6" y="486"/>
                    </a:lnTo>
                    <a:lnTo>
                      <a:pt x="7" y="481"/>
                    </a:lnTo>
                    <a:lnTo>
                      <a:pt x="9" y="475"/>
                    </a:lnTo>
                    <a:lnTo>
                      <a:pt x="10" y="469"/>
                    </a:lnTo>
                    <a:lnTo>
                      <a:pt x="12" y="462"/>
                    </a:lnTo>
                    <a:lnTo>
                      <a:pt x="13" y="455"/>
                    </a:lnTo>
                    <a:lnTo>
                      <a:pt x="15" y="448"/>
                    </a:lnTo>
                    <a:lnTo>
                      <a:pt x="17" y="440"/>
                    </a:lnTo>
                    <a:lnTo>
                      <a:pt x="19" y="433"/>
                    </a:lnTo>
                    <a:lnTo>
                      <a:pt x="22" y="425"/>
                    </a:lnTo>
                    <a:lnTo>
                      <a:pt x="24" y="417"/>
                    </a:lnTo>
                    <a:lnTo>
                      <a:pt x="27" y="409"/>
                    </a:lnTo>
                    <a:lnTo>
                      <a:pt x="30" y="401"/>
                    </a:lnTo>
                    <a:lnTo>
                      <a:pt x="34" y="393"/>
                    </a:lnTo>
                    <a:lnTo>
                      <a:pt x="37" y="385"/>
                    </a:lnTo>
                    <a:lnTo>
                      <a:pt x="41" y="377"/>
                    </a:lnTo>
                    <a:lnTo>
                      <a:pt x="45" y="368"/>
                    </a:lnTo>
                    <a:lnTo>
                      <a:pt x="50" y="360"/>
                    </a:lnTo>
                    <a:lnTo>
                      <a:pt x="54" y="351"/>
                    </a:lnTo>
                    <a:lnTo>
                      <a:pt x="59" y="342"/>
                    </a:lnTo>
                    <a:lnTo>
                      <a:pt x="64" y="333"/>
                    </a:lnTo>
                    <a:lnTo>
                      <a:pt x="69" y="324"/>
                    </a:lnTo>
                    <a:lnTo>
                      <a:pt x="74" y="315"/>
                    </a:lnTo>
                    <a:lnTo>
                      <a:pt x="80" y="307"/>
                    </a:lnTo>
                    <a:lnTo>
                      <a:pt x="86" y="298"/>
                    </a:lnTo>
                    <a:lnTo>
                      <a:pt x="92" y="289"/>
                    </a:lnTo>
                    <a:lnTo>
                      <a:pt x="98" y="281"/>
                    </a:lnTo>
                    <a:lnTo>
                      <a:pt x="104" y="273"/>
                    </a:lnTo>
                    <a:lnTo>
                      <a:pt x="110" y="265"/>
                    </a:lnTo>
                    <a:lnTo>
                      <a:pt x="117" y="257"/>
                    </a:lnTo>
                    <a:lnTo>
                      <a:pt x="123" y="249"/>
                    </a:lnTo>
                    <a:lnTo>
                      <a:pt x="130" y="241"/>
                    </a:lnTo>
                    <a:lnTo>
                      <a:pt x="137" y="233"/>
                    </a:lnTo>
                    <a:lnTo>
                      <a:pt x="144" y="226"/>
                    </a:lnTo>
                    <a:lnTo>
                      <a:pt x="152" y="219"/>
                    </a:lnTo>
                    <a:lnTo>
                      <a:pt x="159" y="211"/>
                    </a:lnTo>
                    <a:lnTo>
                      <a:pt x="167" y="204"/>
                    </a:lnTo>
                    <a:lnTo>
                      <a:pt x="175" y="197"/>
                    </a:lnTo>
                    <a:lnTo>
                      <a:pt x="183" y="191"/>
                    </a:lnTo>
                    <a:lnTo>
                      <a:pt x="191" y="184"/>
                    </a:lnTo>
                    <a:lnTo>
                      <a:pt x="199" y="178"/>
                    </a:lnTo>
                    <a:lnTo>
                      <a:pt x="207" y="171"/>
                    </a:lnTo>
                    <a:lnTo>
                      <a:pt x="216" y="165"/>
                    </a:lnTo>
                    <a:lnTo>
                      <a:pt x="224" y="160"/>
                    </a:lnTo>
                    <a:lnTo>
                      <a:pt x="233" y="154"/>
                    </a:lnTo>
                    <a:lnTo>
                      <a:pt x="242" y="148"/>
                    </a:lnTo>
                    <a:lnTo>
                      <a:pt x="251" y="143"/>
                    </a:lnTo>
                    <a:lnTo>
                      <a:pt x="260" y="138"/>
                    </a:lnTo>
                    <a:lnTo>
                      <a:pt x="270" y="133"/>
                    </a:lnTo>
                    <a:lnTo>
                      <a:pt x="279" y="128"/>
                    </a:lnTo>
                    <a:lnTo>
                      <a:pt x="289" y="124"/>
                    </a:lnTo>
                    <a:lnTo>
                      <a:pt x="298" y="119"/>
                    </a:lnTo>
                    <a:lnTo>
                      <a:pt x="308" y="115"/>
                    </a:lnTo>
                    <a:lnTo>
                      <a:pt x="318" y="111"/>
                    </a:lnTo>
                    <a:lnTo>
                      <a:pt x="328" y="107"/>
                    </a:lnTo>
                    <a:lnTo>
                      <a:pt x="338" y="104"/>
                    </a:lnTo>
                    <a:lnTo>
                      <a:pt x="348" y="100"/>
                    </a:lnTo>
                    <a:lnTo>
                      <a:pt x="357" y="97"/>
                    </a:lnTo>
                    <a:lnTo>
                      <a:pt x="366" y="94"/>
                    </a:lnTo>
                    <a:lnTo>
                      <a:pt x="376" y="91"/>
                    </a:lnTo>
                    <a:lnTo>
                      <a:pt x="384" y="89"/>
                    </a:lnTo>
                    <a:lnTo>
                      <a:pt x="393" y="87"/>
                    </a:lnTo>
                    <a:lnTo>
                      <a:pt x="402" y="84"/>
                    </a:lnTo>
                    <a:lnTo>
                      <a:pt x="410" y="83"/>
                    </a:lnTo>
                    <a:lnTo>
                      <a:pt x="418" y="81"/>
                    </a:lnTo>
                    <a:lnTo>
                      <a:pt x="426" y="80"/>
                    </a:lnTo>
                    <a:lnTo>
                      <a:pt x="434" y="78"/>
                    </a:lnTo>
                    <a:lnTo>
                      <a:pt x="442" y="77"/>
                    </a:lnTo>
                    <a:lnTo>
                      <a:pt x="449" y="77"/>
                    </a:lnTo>
                    <a:lnTo>
                      <a:pt x="456" y="76"/>
                    </a:lnTo>
                    <a:close/>
                  </a:path>
                </a:pathLst>
              </a:custGeom>
              <a:solidFill>
                <a:schemeClr val="accent2"/>
              </a:solidFill>
              <a:ln w="6350" cap="flat">
                <a:solidFill>
                  <a:schemeClr val="accent2">
                    <a:lumMod val="50000"/>
                  </a:schemeClr>
                </a:solidFill>
                <a:prstDash val="solid"/>
                <a:round/>
                <a:headEnd/>
                <a:tailEnd/>
              </a:ln>
              <a:effectLst/>
            </p:spPr>
            <p:txBody>
              <a:bodyPr wrap="none" anchor="ctr">
                <a:spAutoFit/>
              </a:bodyPr>
              <a:lstStyle/>
              <a:p>
                <a:pPr>
                  <a:defRPr/>
                </a:pPr>
                <a:endParaRPr lang="en-US">
                  <a:ea typeface="ＭＳ Ｐゴシック" charset="-128"/>
                  <a:cs typeface="+mn-cs"/>
                </a:endParaRPr>
              </a:p>
            </p:txBody>
          </p:sp>
        </p:grpSp>
        <p:sp>
          <p:nvSpPr>
            <p:cNvPr id="131" name="TextBox 130"/>
            <p:cNvSpPr txBox="1"/>
            <p:nvPr/>
          </p:nvSpPr>
          <p:spPr>
            <a:xfrm>
              <a:off x="7921458" y="3122666"/>
              <a:ext cx="1047746" cy="626701"/>
            </a:xfrm>
            <a:prstGeom prst="rect">
              <a:avLst/>
            </a:prstGeom>
            <a:solidFill>
              <a:schemeClr val="bg1">
                <a:lumMod val="75000"/>
                <a:alpha val="30000"/>
              </a:schemeClr>
            </a:solidFill>
          </p:spPr>
          <p:txBody>
            <a:bodyPr wrap="square" lIns="36000" tIns="36000" rIns="36000" bIns="36000" rtlCol="0">
              <a:spAutoFit/>
            </a:bodyPr>
            <a:lstStyle/>
            <a:p>
              <a:pPr algn="ctr"/>
              <a:r>
                <a:rPr lang="en-AU" sz="1800" b="1" dirty="0">
                  <a:solidFill>
                    <a:schemeClr val="bg1"/>
                  </a:solidFill>
                </a:rPr>
                <a:t>Student</a:t>
              </a:r>
            </a:p>
            <a:p>
              <a:pPr algn="ctr"/>
              <a:r>
                <a:rPr lang="en-AU" sz="1800" b="1" dirty="0">
                  <a:solidFill>
                    <a:schemeClr val="bg1"/>
                  </a:solidFill>
                </a:rPr>
                <a:t>learning</a:t>
              </a:r>
            </a:p>
          </p:txBody>
        </p:sp>
      </p:grpSp>
    </p:spTree>
    <p:extLst>
      <p:ext uri="{BB962C8B-B14F-4D97-AF65-F5344CB8AC3E}">
        <p14:creationId xmlns:p14="http://schemas.microsoft.com/office/powerpoint/2010/main" val="292444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697"/>
            <a:ext cx="10088721" cy="6675251"/>
            <a:chOff x="97277" y="105511"/>
            <a:chExt cx="9997813" cy="6658707"/>
          </a:xfrm>
        </p:grpSpPr>
        <p:graphicFrame>
          <p:nvGraphicFramePr>
            <p:cNvPr id="9" name="Chart 8"/>
            <p:cNvGraphicFramePr/>
            <p:nvPr>
              <p:extLst>
                <p:ext uri="{D42A27DB-BD31-4B8C-83A1-F6EECF244321}">
                  <p14:modId xmlns:p14="http://schemas.microsoft.com/office/powerpoint/2010/main" val="2888293649"/>
                </p:ext>
              </p:extLst>
            </p:nvPr>
          </p:nvGraphicFramePr>
          <p:xfrm>
            <a:off x="97277" y="105511"/>
            <a:ext cx="9714938" cy="665870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7292011" y="485486"/>
              <a:ext cx="2803079" cy="429819"/>
            </a:xfrm>
            <a:prstGeom prst="rect">
              <a:avLst/>
            </a:prstGeom>
            <a:noFill/>
          </p:spPr>
          <p:txBody>
            <a:bodyPr wrap="square" lIns="72000" rIns="36000" rtlCol="0">
              <a:spAutoFit/>
            </a:bodyPr>
            <a:lstStyle/>
            <a:p>
              <a:r>
                <a:rPr lang="en-AU" sz="2200" b="1" dirty="0">
                  <a:solidFill>
                    <a:schemeClr val="accent3"/>
                  </a:solidFill>
                </a:rPr>
                <a:t>2013 Education Act</a:t>
              </a:r>
            </a:p>
          </p:txBody>
        </p:sp>
        <p:sp>
          <p:nvSpPr>
            <p:cNvPr id="15" name="TextBox 14"/>
            <p:cNvSpPr txBox="1"/>
            <p:nvPr/>
          </p:nvSpPr>
          <p:spPr>
            <a:xfrm>
              <a:off x="7292014" y="1446955"/>
              <a:ext cx="2458379" cy="429819"/>
            </a:xfrm>
            <a:prstGeom prst="rect">
              <a:avLst/>
            </a:prstGeom>
            <a:noFill/>
          </p:spPr>
          <p:txBody>
            <a:bodyPr wrap="square" lIns="72000" rIns="36000" rtlCol="0">
              <a:spAutoFit/>
            </a:bodyPr>
            <a:lstStyle/>
            <a:p>
              <a:r>
                <a:rPr lang="en-AU" sz="2200" b="1" dirty="0">
                  <a:solidFill>
                    <a:schemeClr val="tx2"/>
                  </a:solidFill>
                </a:rPr>
                <a:t>New compact</a:t>
              </a:r>
            </a:p>
          </p:txBody>
        </p:sp>
        <p:sp>
          <p:nvSpPr>
            <p:cNvPr id="8" name="TextBox 7"/>
            <p:cNvSpPr txBox="1"/>
            <p:nvPr/>
          </p:nvSpPr>
          <p:spPr>
            <a:xfrm>
              <a:off x="7292014" y="925842"/>
              <a:ext cx="2184191" cy="563745"/>
            </a:xfrm>
            <a:prstGeom prst="rect">
              <a:avLst/>
            </a:prstGeom>
            <a:noFill/>
          </p:spPr>
          <p:txBody>
            <a:bodyPr wrap="square" lIns="72000" tIns="36000" rIns="36000" bIns="36000" rtlCol="0">
              <a:spAutoFit/>
            </a:bodyPr>
            <a:lstStyle/>
            <a:p>
              <a:pPr>
                <a:lnSpc>
                  <a:spcPct val="80000"/>
                </a:lnSpc>
              </a:pPr>
              <a:r>
                <a:rPr lang="en-AU" sz="2200" b="1" dirty="0">
                  <a:solidFill>
                    <a:schemeClr val="accent2"/>
                  </a:solidFill>
                </a:rPr>
                <a:t>2016 Budget (2)</a:t>
              </a:r>
            </a:p>
            <a:p>
              <a:pPr>
                <a:lnSpc>
                  <a:spcPct val="80000"/>
                </a:lnSpc>
              </a:pPr>
              <a:r>
                <a:rPr lang="en-AU" sz="1800" b="1" dirty="0">
                  <a:solidFill>
                    <a:schemeClr val="accent2"/>
                  </a:solidFill>
                </a:rPr>
                <a:t>(3.56% ongoing)</a:t>
              </a:r>
            </a:p>
          </p:txBody>
        </p:sp>
        <p:sp>
          <p:nvSpPr>
            <p:cNvPr id="13" name="TextBox 12"/>
            <p:cNvSpPr txBox="1"/>
            <p:nvPr/>
          </p:nvSpPr>
          <p:spPr>
            <a:xfrm>
              <a:off x="7292014" y="1837661"/>
              <a:ext cx="2195438" cy="614027"/>
            </a:xfrm>
            <a:prstGeom prst="rect">
              <a:avLst/>
            </a:prstGeom>
            <a:noFill/>
          </p:spPr>
          <p:txBody>
            <a:bodyPr wrap="none" lIns="72000" rIns="36000" rtlCol="0">
              <a:spAutoFit/>
            </a:bodyPr>
            <a:lstStyle/>
            <a:p>
              <a:pPr>
                <a:lnSpc>
                  <a:spcPct val="85000"/>
                </a:lnSpc>
              </a:pPr>
              <a:r>
                <a:rPr lang="en-AU" sz="2200" b="1" dirty="0">
                  <a:solidFill>
                    <a:schemeClr val="accent1"/>
                  </a:solidFill>
                </a:rPr>
                <a:t>2016 Budget (1)</a:t>
              </a:r>
            </a:p>
            <a:p>
              <a:pPr>
                <a:lnSpc>
                  <a:spcPct val="85000"/>
                </a:lnSpc>
              </a:pPr>
              <a:r>
                <a:rPr lang="en-AU" sz="1800" b="1" dirty="0">
                  <a:solidFill>
                    <a:schemeClr val="accent1"/>
                  </a:solidFill>
                </a:rPr>
                <a:t>(revert to </a:t>
              </a:r>
              <a:r>
                <a:rPr lang="en-AU" sz="1600" b="1" dirty="0">
                  <a:solidFill>
                    <a:schemeClr val="accent1"/>
                  </a:solidFill>
                </a:rPr>
                <a:t>CPI</a:t>
              </a:r>
              <a:r>
                <a:rPr lang="en-AU" sz="1800" b="1" dirty="0">
                  <a:solidFill>
                    <a:schemeClr val="accent1"/>
                  </a:solidFill>
                </a:rPr>
                <a:t>)</a:t>
              </a:r>
            </a:p>
          </p:txBody>
        </p:sp>
      </p:grpSp>
      <p:sp>
        <p:nvSpPr>
          <p:cNvPr id="11" name="TextBox 10"/>
          <p:cNvSpPr txBox="1"/>
          <p:nvPr/>
        </p:nvSpPr>
        <p:spPr>
          <a:xfrm>
            <a:off x="2882102" y="6440550"/>
            <a:ext cx="2915670" cy="430887"/>
          </a:xfrm>
          <a:prstGeom prst="rect">
            <a:avLst/>
          </a:prstGeom>
          <a:noFill/>
        </p:spPr>
        <p:txBody>
          <a:bodyPr wrap="none" rtlCol="0">
            <a:spAutoFit/>
          </a:bodyPr>
          <a:lstStyle/>
          <a:p>
            <a:r>
              <a:rPr lang="en-AU" sz="2200" dirty="0"/>
              <a:t>Financial Year Ending</a:t>
            </a:r>
          </a:p>
        </p:txBody>
      </p:sp>
    </p:spTree>
    <p:extLst>
      <p:ext uri="{BB962C8B-B14F-4D97-AF65-F5344CB8AC3E}">
        <p14:creationId xmlns:p14="http://schemas.microsoft.com/office/powerpoint/2010/main" val="1088719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979365693"/>
              </p:ext>
            </p:extLst>
          </p:nvPr>
        </p:nvGraphicFramePr>
        <p:xfrm>
          <a:off x="0" y="-1"/>
          <a:ext cx="9906000" cy="652480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1003593" y="838508"/>
            <a:ext cx="2491572" cy="688256"/>
          </a:xfrm>
          <a:prstGeom prst="rect">
            <a:avLst/>
          </a:prstGeom>
        </p:spPr>
        <p:txBody>
          <a:bodyPr lIns="36000" tIns="36000" rIns="36000" bIns="36000">
            <a:noAutofit/>
          </a:bodyPr>
          <a:lstStyle/>
          <a:p>
            <a:pPr lvl="0"/>
            <a:r>
              <a:rPr lang="en-AU" sz="2200" b="1" dirty="0">
                <a:solidFill>
                  <a:schemeClr val="accent2"/>
                </a:solidFill>
              </a:rPr>
              <a:t>2016 Budget (2)</a:t>
            </a:r>
          </a:p>
          <a:p>
            <a:pPr lvl="0"/>
            <a:r>
              <a:rPr lang="en-AU" sz="2200" b="1" dirty="0">
                <a:solidFill>
                  <a:schemeClr val="accent2"/>
                </a:solidFill>
              </a:rPr>
              <a:t>(3.56% ongoing)</a:t>
            </a:r>
          </a:p>
        </p:txBody>
      </p:sp>
      <p:sp>
        <p:nvSpPr>
          <p:cNvPr id="5" name="TextBox 10"/>
          <p:cNvSpPr txBox="1"/>
          <p:nvPr/>
        </p:nvSpPr>
        <p:spPr>
          <a:xfrm>
            <a:off x="3495165" y="6427113"/>
            <a:ext cx="2915670" cy="43088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a:t>Financial Year Ending</a:t>
            </a:r>
          </a:p>
        </p:txBody>
      </p:sp>
    </p:spTree>
    <p:extLst>
      <p:ext uri="{BB962C8B-B14F-4D97-AF65-F5344CB8AC3E}">
        <p14:creationId xmlns:p14="http://schemas.microsoft.com/office/powerpoint/2010/main" val="217789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9452" y="87889"/>
            <a:ext cx="9905481" cy="6889390"/>
            <a:chOff x="747202" y="1633384"/>
            <a:chExt cx="8451935" cy="4320287"/>
          </a:xfrm>
        </p:grpSpPr>
        <p:graphicFrame>
          <p:nvGraphicFramePr>
            <p:cNvPr id="9" name="Chart 8"/>
            <p:cNvGraphicFramePr/>
            <p:nvPr>
              <p:extLst>
                <p:ext uri="{D42A27DB-BD31-4B8C-83A1-F6EECF244321}">
                  <p14:modId xmlns:p14="http://schemas.microsoft.com/office/powerpoint/2010/main" val="1264346783"/>
                </p:ext>
              </p:extLst>
            </p:nvPr>
          </p:nvGraphicFramePr>
          <p:xfrm>
            <a:off x="747202" y="1702866"/>
            <a:ext cx="8432657" cy="4250805"/>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p:cNvGrpSpPr/>
            <p:nvPr/>
          </p:nvGrpSpPr>
          <p:grpSpPr>
            <a:xfrm>
              <a:off x="1377384" y="1633384"/>
              <a:ext cx="7821753" cy="1741617"/>
              <a:chOff x="1377384" y="1633384"/>
              <a:chExt cx="7821753" cy="1741617"/>
            </a:xfrm>
          </p:grpSpPr>
          <p:sp>
            <p:nvSpPr>
              <p:cNvPr id="11" name="TextBox 10"/>
              <p:cNvSpPr txBox="1"/>
              <p:nvPr/>
            </p:nvSpPr>
            <p:spPr>
              <a:xfrm>
                <a:off x="1662398" y="1916063"/>
                <a:ext cx="1617294" cy="279282"/>
              </a:xfrm>
              <a:prstGeom prst="rect">
                <a:avLst/>
              </a:prstGeom>
              <a:noFill/>
            </p:spPr>
            <p:txBody>
              <a:bodyPr wrap="none" rtlCol="0">
                <a:spAutoFit/>
              </a:bodyPr>
              <a:lstStyle/>
              <a:p>
                <a:r>
                  <a:rPr lang="en-AU" sz="2200" b="1" dirty="0">
                    <a:solidFill>
                      <a:srgbClr val="A02226"/>
                    </a:solidFill>
                  </a:rPr>
                  <a:t>Government</a:t>
                </a:r>
              </a:p>
            </p:txBody>
          </p:sp>
          <p:sp>
            <p:nvSpPr>
              <p:cNvPr id="16" name="TextBox 15"/>
              <p:cNvSpPr txBox="1"/>
              <p:nvPr/>
            </p:nvSpPr>
            <p:spPr>
              <a:xfrm>
                <a:off x="1662398" y="2195977"/>
                <a:ext cx="1137659" cy="279282"/>
              </a:xfrm>
              <a:prstGeom prst="rect">
                <a:avLst/>
              </a:prstGeom>
              <a:noFill/>
            </p:spPr>
            <p:txBody>
              <a:bodyPr wrap="none" rtlCol="0">
                <a:spAutoFit/>
              </a:bodyPr>
              <a:lstStyle/>
              <a:p>
                <a:r>
                  <a:rPr lang="en-AU" sz="2200" b="1" dirty="0">
                    <a:solidFill>
                      <a:srgbClr val="F68B33"/>
                    </a:solidFill>
                  </a:rPr>
                  <a:t>Catholic</a:t>
                </a:r>
              </a:p>
            </p:txBody>
          </p:sp>
          <p:sp>
            <p:nvSpPr>
              <p:cNvPr id="17" name="TextBox 16"/>
              <p:cNvSpPr txBox="1"/>
              <p:nvPr/>
            </p:nvSpPr>
            <p:spPr>
              <a:xfrm>
                <a:off x="1662398" y="2481891"/>
                <a:ext cx="1634123" cy="279282"/>
              </a:xfrm>
              <a:prstGeom prst="rect">
                <a:avLst/>
              </a:prstGeom>
              <a:noFill/>
            </p:spPr>
            <p:txBody>
              <a:bodyPr wrap="none" rtlCol="0">
                <a:spAutoFit/>
              </a:bodyPr>
              <a:lstStyle/>
              <a:p>
                <a:r>
                  <a:rPr lang="en-AU" sz="2200" b="1" dirty="0">
                    <a:solidFill>
                      <a:srgbClr val="FFC35A"/>
                    </a:solidFill>
                  </a:rPr>
                  <a:t>Independent</a:t>
                </a:r>
              </a:p>
            </p:txBody>
          </p:sp>
          <p:cxnSp>
            <p:nvCxnSpPr>
              <p:cNvPr id="18" name="Straight Connector 17"/>
              <p:cNvCxnSpPr/>
              <p:nvPr/>
            </p:nvCxnSpPr>
            <p:spPr bwMode="auto">
              <a:xfrm>
                <a:off x="1377384" y="3375001"/>
                <a:ext cx="7821753" cy="0"/>
              </a:xfrm>
              <a:prstGeom prst="line">
                <a:avLst/>
              </a:prstGeom>
              <a:solidFill>
                <a:schemeClr val="accent1"/>
              </a:solidFill>
              <a:ln w="38100" cap="flat" cmpd="sng" algn="ctr">
                <a:solidFill>
                  <a:schemeClr val="accent6"/>
                </a:solidFill>
                <a:prstDash val="dash"/>
                <a:round/>
                <a:headEnd type="none" w="med" len="med"/>
                <a:tailEnd type="none" w="med" len="med"/>
              </a:ln>
              <a:effectLst/>
            </p:spPr>
          </p:cxnSp>
          <p:sp>
            <p:nvSpPr>
              <p:cNvPr id="19" name="Rectangle 18"/>
              <p:cNvSpPr/>
              <p:nvPr/>
            </p:nvSpPr>
            <p:spPr bwMode="auto">
              <a:xfrm>
                <a:off x="7755478" y="1633384"/>
                <a:ext cx="259359" cy="203409"/>
              </a:xfrm>
              <a:prstGeom prst="rect">
                <a:avLst/>
              </a:prstGeom>
              <a:solidFill>
                <a:schemeClr val="accent3"/>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grpSp>
      </p:grpSp>
      <p:sp>
        <p:nvSpPr>
          <p:cNvPr id="23" name="TextBox 22"/>
          <p:cNvSpPr txBox="1"/>
          <p:nvPr/>
        </p:nvSpPr>
        <p:spPr>
          <a:xfrm>
            <a:off x="5825049" y="2343989"/>
            <a:ext cx="1752403" cy="430887"/>
          </a:xfrm>
          <a:prstGeom prst="rect">
            <a:avLst/>
          </a:prstGeom>
          <a:noFill/>
        </p:spPr>
        <p:txBody>
          <a:bodyPr wrap="none" rtlCol="0">
            <a:spAutoFit/>
          </a:bodyPr>
          <a:lstStyle/>
          <a:p>
            <a:r>
              <a:rPr lang="en-AU" sz="2200" b="1" dirty="0">
                <a:solidFill>
                  <a:schemeClr val="accent6"/>
                </a:solidFill>
              </a:rPr>
              <a:t>95% of SRS</a:t>
            </a:r>
          </a:p>
        </p:txBody>
      </p:sp>
      <p:grpSp>
        <p:nvGrpSpPr>
          <p:cNvPr id="4" name="Group 3"/>
          <p:cNvGrpSpPr/>
          <p:nvPr/>
        </p:nvGrpSpPr>
        <p:grpSpPr>
          <a:xfrm rot="484667">
            <a:off x="8031420" y="255683"/>
            <a:ext cx="488989" cy="327620"/>
            <a:chOff x="8031420" y="239016"/>
            <a:chExt cx="488989" cy="327620"/>
          </a:xfrm>
        </p:grpSpPr>
        <p:sp>
          <p:nvSpPr>
            <p:cNvPr id="2" name="Freeform 1"/>
            <p:cNvSpPr/>
            <p:nvPr/>
          </p:nvSpPr>
          <p:spPr bwMode="auto">
            <a:xfrm>
              <a:off x="8098971" y="266281"/>
              <a:ext cx="361741" cy="268794"/>
            </a:xfrm>
            <a:custGeom>
              <a:avLst/>
              <a:gdLst>
                <a:gd name="connsiteX0" fmla="*/ 0 w 361741"/>
                <a:gd name="connsiteY0" fmla="*/ 158262 h 268794"/>
                <a:gd name="connsiteX1" fmla="*/ 0 w 361741"/>
                <a:gd name="connsiteY1" fmla="*/ 268794 h 268794"/>
                <a:gd name="connsiteX2" fmla="*/ 361741 w 361741"/>
                <a:gd name="connsiteY2" fmla="*/ 105508 h 268794"/>
                <a:gd name="connsiteX3" fmla="*/ 359229 w 361741"/>
                <a:gd name="connsiteY3" fmla="*/ 0 h 268794"/>
                <a:gd name="connsiteX4" fmla="*/ 0 w 361741"/>
                <a:gd name="connsiteY4" fmla="*/ 158262 h 268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41" h="268794">
                  <a:moveTo>
                    <a:pt x="0" y="158262"/>
                  </a:moveTo>
                  <a:lnTo>
                    <a:pt x="0" y="268794"/>
                  </a:lnTo>
                  <a:lnTo>
                    <a:pt x="361741" y="105508"/>
                  </a:lnTo>
                  <a:cubicBezTo>
                    <a:pt x="360904" y="70339"/>
                    <a:pt x="360066" y="35169"/>
                    <a:pt x="359229" y="0"/>
                  </a:cubicBezTo>
                  <a:lnTo>
                    <a:pt x="0" y="158262"/>
                  </a:ln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15" name="Straight Connector 14"/>
            <p:cNvCxnSpPr/>
            <p:nvPr/>
          </p:nvCxnSpPr>
          <p:spPr bwMode="auto">
            <a:xfrm flipH="1">
              <a:off x="8031420" y="239016"/>
              <a:ext cx="488989" cy="2184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H="1">
              <a:off x="8031420" y="348222"/>
              <a:ext cx="488989" cy="21841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28277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extLst>
              <p:ext uri="{D42A27DB-BD31-4B8C-83A1-F6EECF244321}">
                <p14:modId xmlns:p14="http://schemas.microsoft.com/office/powerpoint/2010/main" val="4134136162"/>
              </p:ext>
            </p:extLst>
          </p:nvPr>
        </p:nvGraphicFramePr>
        <p:xfrm>
          <a:off x="-196961" y="-87718"/>
          <a:ext cx="9736282" cy="6945718"/>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bwMode="auto">
          <a:xfrm>
            <a:off x="7116591" y="2879275"/>
            <a:ext cx="2130366" cy="2379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0" name="TextBox 9"/>
          <p:cNvSpPr txBox="1"/>
          <p:nvPr/>
        </p:nvSpPr>
        <p:spPr>
          <a:xfrm>
            <a:off x="7757876" y="1692744"/>
            <a:ext cx="2203104" cy="688256"/>
          </a:xfrm>
          <a:prstGeom prst="rect">
            <a:avLst/>
          </a:prstGeom>
          <a:noFill/>
        </p:spPr>
        <p:txBody>
          <a:bodyPr wrap="square" lIns="36000" tIns="36000" rIns="36000" bIns="36000" rtlCol="0">
            <a:spAutoFit/>
          </a:bodyPr>
          <a:lstStyle/>
          <a:p>
            <a:r>
              <a:rPr lang="en-AU" sz="2200" b="1" dirty="0">
                <a:solidFill>
                  <a:schemeClr val="accent2"/>
                </a:solidFill>
              </a:rPr>
              <a:t>2016 Budget (2)</a:t>
            </a:r>
          </a:p>
          <a:p>
            <a:r>
              <a:rPr lang="en-AU" sz="1800" b="1" dirty="0">
                <a:solidFill>
                  <a:schemeClr val="accent2"/>
                </a:solidFill>
              </a:rPr>
              <a:t>(3.56% ongoing)</a:t>
            </a:r>
          </a:p>
        </p:txBody>
      </p:sp>
      <p:sp>
        <p:nvSpPr>
          <p:cNvPr id="11" name="TextBox 10"/>
          <p:cNvSpPr txBox="1"/>
          <p:nvPr/>
        </p:nvSpPr>
        <p:spPr>
          <a:xfrm>
            <a:off x="7757876" y="248976"/>
            <a:ext cx="2179049" cy="707886"/>
          </a:xfrm>
          <a:prstGeom prst="rect">
            <a:avLst/>
          </a:prstGeom>
          <a:noFill/>
          <a:ln>
            <a:noFill/>
          </a:ln>
        </p:spPr>
        <p:txBody>
          <a:bodyPr wrap="none" lIns="36000" tIns="36000" rIns="36000" bIns="36000" rtlCol="0">
            <a:spAutoFit/>
          </a:bodyPr>
          <a:lstStyle/>
          <a:p>
            <a:r>
              <a:rPr lang="en-AU" sz="2200" b="1" dirty="0">
                <a:solidFill>
                  <a:schemeClr val="accent1"/>
                </a:solidFill>
              </a:rPr>
              <a:t>2016 Budget (1)</a:t>
            </a:r>
          </a:p>
          <a:p>
            <a:r>
              <a:rPr lang="en-AU" sz="1800" b="1" dirty="0">
                <a:solidFill>
                  <a:schemeClr val="accent1"/>
                </a:solidFill>
              </a:rPr>
              <a:t>(revert to CPI)</a:t>
            </a:r>
          </a:p>
        </p:txBody>
      </p:sp>
      <p:sp>
        <p:nvSpPr>
          <p:cNvPr id="14" name="TextBox 13"/>
          <p:cNvSpPr txBox="1"/>
          <p:nvPr/>
        </p:nvSpPr>
        <p:spPr>
          <a:xfrm>
            <a:off x="7757876" y="2982366"/>
            <a:ext cx="3060378" cy="769441"/>
          </a:xfrm>
          <a:prstGeom prst="rect">
            <a:avLst/>
          </a:prstGeom>
          <a:noFill/>
        </p:spPr>
        <p:txBody>
          <a:bodyPr wrap="square" rtlCol="0">
            <a:spAutoFit/>
          </a:bodyPr>
          <a:lstStyle/>
          <a:p>
            <a:r>
              <a:rPr lang="en-AU" sz="2200" b="1" dirty="0">
                <a:solidFill>
                  <a:schemeClr val="accent3"/>
                </a:solidFill>
              </a:rPr>
              <a:t>2013 </a:t>
            </a:r>
          </a:p>
          <a:p>
            <a:r>
              <a:rPr lang="en-AU" sz="2200" b="1" dirty="0">
                <a:solidFill>
                  <a:schemeClr val="accent3"/>
                </a:solidFill>
              </a:rPr>
              <a:t>Education Act </a:t>
            </a:r>
          </a:p>
        </p:txBody>
      </p:sp>
      <p:sp>
        <p:nvSpPr>
          <p:cNvPr id="15" name="TextBox 14"/>
          <p:cNvSpPr txBox="1"/>
          <p:nvPr/>
        </p:nvSpPr>
        <p:spPr>
          <a:xfrm>
            <a:off x="4576795" y="5178788"/>
            <a:ext cx="2005677" cy="430887"/>
          </a:xfrm>
          <a:prstGeom prst="rect">
            <a:avLst/>
          </a:prstGeom>
          <a:noFill/>
        </p:spPr>
        <p:txBody>
          <a:bodyPr wrap="none" rtlCol="0">
            <a:spAutoFit/>
          </a:bodyPr>
          <a:lstStyle/>
          <a:p>
            <a:r>
              <a:rPr lang="en-AU" sz="2200" b="1" dirty="0">
                <a:solidFill>
                  <a:schemeClr val="tx2"/>
                </a:solidFill>
              </a:rPr>
              <a:t>New compact</a:t>
            </a:r>
          </a:p>
        </p:txBody>
      </p:sp>
    </p:spTree>
    <p:extLst>
      <p:ext uri="{BB962C8B-B14F-4D97-AF65-F5344CB8AC3E}">
        <p14:creationId xmlns:p14="http://schemas.microsoft.com/office/powerpoint/2010/main" val="52879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89711" y="-171400"/>
            <a:ext cx="9990930" cy="7894094"/>
            <a:chOff x="-146304" y="-171400"/>
            <a:chExt cx="9847523" cy="7894094"/>
          </a:xfrm>
        </p:grpSpPr>
        <p:graphicFrame>
          <p:nvGraphicFramePr>
            <p:cNvPr id="40" name="Chart 39"/>
            <p:cNvGraphicFramePr/>
            <p:nvPr>
              <p:extLst>
                <p:ext uri="{D42A27DB-BD31-4B8C-83A1-F6EECF244321}">
                  <p14:modId xmlns:p14="http://schemas.microsoft.com/office/powerpoint/2010/main" val="1823086100"/>
                </p:ext>
              </p:extLst>
            </p:nvPr>
          </p:nvGraphicFramePr>
          <p:xfrm>
            <a:off x="6101219" y="-161306"/>
            <a:ext cx="3600000" cy="78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4" name="Chart 33"/>
            <p:cNvGraphicFramePr/>
            <p:nvPr>
              <p:extLst>
                <p:ext uri="{D42A27DB-BD31-4B8C-83A1-F6EECF244321}">
                  <p14:modId xmlns:p14="http://schemas.microsoft.com/office/powerpoint/2010/main" val="2386531791"/>
                </p:ext>
              </p:extLst>
            </p:nvPr>
          </p:nvGraphicFramePr>
          <p:xfrm>
            <a:off x="2896615" y="-171400"/>
            <a:ext cx="3600000" cy="78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p:nvPr>
              <p:extLst>
                <p:ext uri="{D42A27DB-BD31-4B8C-83A1-F6EECF244321}">
                  <p14:modId xmlns:p14="http://schemas.microsoft.com/office/powerpoint/2010/main" val="3691049415"/>
                </p:ext>
              </p:extLst>
            </p:nvPr>
          </p:nvGraphicFramePr>
          <p:xfrm>
            <a:off x="-146304" y="-171400"/>
            <a:ext cx="3464201" cy="7884000"/>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3" name="Group 2"/>
          <p:cNvGrpSpPr/>
          <p:nvPr/>
        </p:nvGrpSpPr>
        <p:grpSpPr>
          <a:xfrm>
            <a:off x="1123" y="2619"/>
            <a:ext cx="9894395" cy="6880949"/>
            <a:chOff x="1123" y="2619"/>
            <a:chExt cx="9894395" cy="6880949"/>
          </a:xfrm>
        </p:grpSpPr>
        <p:cxnSp>
          <p:nvCxnSpPr>
            <p:cNvPr id="21" name="Straight Arrow Connector 20"/>
            <p:cNvCxnSpPr/>
            <p:nvPr/>
          </p:nvCxnSpPr>
          <p:spPr bwMode="auto">
            <a:xfrm>
              <a:off x="3080792" y="2123128"/>
              <a:ext cx="0" cy="83520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22" name="TextBox 21"/>
            <p:cNvSpPr txBox="1"/>
            <p:nvPr/>
          </p:nvSpPr>
          <p:spPr>
            <a:xfrm>
              <a:off x="3119467" y="2218504"/>
              <a:ext cx="392736" cy="677108"/>
            </a:xfrm>
            <a:prstGeom prst="rect">
              <a:avLst/>
            </a:prstGeom>
            <a:solidFill>
              <a:schemeClr val="bg1"/>
            </a:solidFill>
          </p:spPr>
          <p:txBody>
            <a:bodyPr wrap="none" lIns="0" tIns="0" rIns="0" bIns="0" rtlCol="0" anchor="ctr" anchorCtr="0">
              <a:spAutoFit/>
            </a:bodyPr>
            <a:lstStyle/>
            <a:p>
              <a:r>
                <a:rPr lang="en-AU" sz="2200" dirty="0">
                  <a:solidFill>
                    <a:srgbClr val="000000"/>
                  </a:solidFill>
                  <a:latin typeface="Arial" panose="020B0604020202020204"/>
                </a:rPr>
                <a:t>1y</a:t>
              </a:r>
            </a:p>
            <a:p>
              <a:r>
                <a:rPr lang="en-AU" sz="2200" dirty="0">
                  <a:solidFill>
                    <a:srgbClr val="000000"/>
                  </a:solidFill>
                  <a:latin typeface="Arial" panose="020B0604020202020204"/>
                </a:rPr>
                <a:t>7m</a:t>
              </a:r>
            </a:p>
          </p:txBody>
        </p:sp>
        <p:sp>
          <p:nvSpPr>
            <p:cNvPr id="24" name="TextBox 23"/>
            <p:cNvSpPr txBox="1"/>
            <p:nvPr/>
          </p:nvSpPr>
          <p:spPr>
            <a:xfrm>
              <a:off x="613314" y="692696"/>
              <a:ext cx="2106346" cy="338554"/>
            </a:xfrm>
            <a:prstGeom prst="rect">
              <a:avLst/>
            </a:prstGeom>
            <a:noFill/>
          </p:spPr>
          <p:txBody>
            <a:bodyPr wrap="none" lIns="0" tIns="0" rIns="0" bIns="0" rtlCol="0">
              <a:spAutoFit/>
            </a:bodyPr>
            <a:lstStyle/>
            <a:p>
              <a:pPr algn="ctr"/>
              <a:r>
                <a:rPr lang="en-AU" sz="2200" b="1" dirty="0">
                  <a:solidFill>
                    <a:srgbClr val="A02226"/>
                  </a:solidFill>
                  <a:latin typeface="Arial" panose="020B0604020202020204"/>
                </a:rPr>
                <a:t>High advantage</a:t>
              </a:r>
            </a:p>
          </p:txBody>
        </p:sp>
        <p:sp>
          <p:nvSpPr>
            <p:cNvPr id="25" name="TextBox 24"/>
            <p:cNvSpPr txBox="1"/>
            <p:nvPr/>
          </p:nvSpPr>
          <p:spPr>
            <a:xfrm>
              <a:off x="613315" y="1052736"/>
              <a:ext cx="2545569" cy="338554"/>
            </a:xfrm>
            <a:prstGeom prst="rect">
              <a:avLst/>
            </a:prstGeom>
            <a:solidFill>
              <a:srgbClr val="FFFFFF">
                <a:alpha val="69804"/>
              </a:srgbClr>
            </a:solidFill>
          </p:spPr>
          <p:txBody>
            <a:bodyPr wrap="none" lIns="0" tIns="0" rIns="0" bIns="0" rtlCol="0">
              <a:spAutoFit/>
            </a:bodyPr>
            <a:lstStyle/>
            <a:p>
              <a:pPr algn="ctr"/>
              <a:r>
                <a:rPr lang="en-AU" sz="2200" b="1" dirty="0">
                  <a:solidFill>
                    <a:srgbClr val="F68B33"/>
                  </a:solidFill>
                  <a:latin typeface="Arial" panose="020B0604020202020204"/>
                </a:rPr>
                <a:t>Medium advantage</a:t>
              </a:r>
            </a:p>
          </p:txBody>
        </p:sp>
        <p:sp>
          <p:nvSpPr>
            <p:cNvPr id="26" name="TextBox 25"/>
            <p:cNvSpPr txBox="1"/>
            <p:nvPr/>
          </p:nvSpPr>
          <p:spPr>
            <a:xfrm>
              <a:off x="613315" y="1412776"/>
              <a:ext cx="2043828" cy="338554"/>
            </a:xfrm>
            <a:prstGeom prst="rect">
              <a:avLst/>
            </a:prstGeom>
            <a:noFill/>
          </p:spPr>
          <p:txBody>
            <a:bodyPr wrap="none" lIns="0" tIns="0" rIns="0" bIns="0" rtlCol="0">
              <a:spAutoFit/>
            </a:bodyPr>
            <a:lstStyle/>
            <a:p>
              <a:pPr algn="ctr"/>
              <a:r>
                <a:rPr lang="en-AU" sz="2200" b="1" dirty="0">
                  <a:solidFill>
                    <a:srgbClr val="FFC35A"/>
                  </a:solidFill>
                  <a:latin typeface="Arial" panose="020B0604020202020204"/>
                </a:rPr>
                <a:t>Low advantage</a:t>
              </a:r>
            </a:p>
          </p:txBody>
        </p:sp>
        <p:sp>
          <p:nvSpPr>
            <p:cNvPr id="2" name="Rectangle 1"/>
            <p:cNvSpPr/>
            <p:nvPr/>
          </p:nvSpPr>
          <p:spPr bwMode="auto">
            <a:xfrm>
              <a:off x="1123" y="6420538"/>
              <a:ext cx="560512" cy="46303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solidFill>
                  <a:srgbClr val="000000"/>
                </a:solidFill>
              </a:endParaRPr>
            </a:p>
          </p:txBody>
        </p:sp>
        <p:sp>
          <p:nvSpPr>
            <p:cNvPr id="19" name="TextBox 18"/>
            <p:cNvSpPr txBox="1"/>
            <p:nvPr/>
          </p:nvSpPr>
          <p:spPr>
            <a:xfrm>
              <a:off x="582881" y="6109507"/>
              <a:ext cx="570413" cy="677108"/>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Year</a:t>
              </a:r>
            </a:p>
            <a:p>
              <a:pPr algn="ctr"/>
              <a:r>
                <a:rPr lang="en-AU" sz="2200" dirty="0">
                  <a:solidFill>
                    <a:srgbClr val="000000"/>
                  </a:solidFill>
                  <a:latin typeface="Arial" panose="020B0604020202020204"/>
                </a:rPr>
                <a:t>3</a:t>
              </a:r>
            </a:p>
          </p:txBody>
        </p:sp>
        <p:sp>
          <p:nvSpPr>
            <p:cNvPr id="35" name="TextBox 34"/>
            <p:cNvSpPr txBox="1"/>
            <p:nvPr/>
          </p:nvSpPr>
          <p:spPr>
            <a:xfrm>
              <a:off x="5859561" y="6109507"/>
              <a:ext cx="570413" cy="677108"/>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Year</a:t>
              </a:r>
            </a:p>
            <a:p>
              <a:pPr algn="ctr"/>
              <a:r>
                <a:rPr lang="en-AU" sz="2200" dirty="0">
                  <a:solidFill>
                    <a:srgbClr val="000000"/>
                  </a:solidFill>
                  <a:latin typeface="Arial" panose="020B0604020202020204"/>
                </a:rPr>
                <a:t>9</a:t>
              </a:r>
            </a:p>
          </p:txBody>
        </p:sp>
        <p:cxnSp>
          <p:nvCxnSpPr>
            <p:cNvPr id="36" name="Straight Arrow Connector 35"/>
            <p:cNvCxnSpPr/>
            <p:nvPr/>
          </p:nvCxnSpPr>
          <p:spPr bwMode="auto">
            <a:xfrm>
              <a:off x="6259509" y="1206480"/>
              <a:ext cx="0" cy="104400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37" name="TextBox 36"/>
            <p:cNvSpPr txBox="1"/>
            <p:nvPr/>
          </p:nvSpPr>
          <p:spPr>
            <a:xfrm>
              <a:off x="6298184" y="1403048"/>
              <a:ext cx="392736" cy="677108"/>
            </a:xfrm>
            <a:prstGeom prst="rect">
              <a:avLst/>
            </a:prstGeom>
            <a:solidFill>
              <a:schemeClr val="bg1"/>
            </a:solidFill>
          </p:spPr>
          <p:txBody>
            <a:bodyPr wrap="none" lIns="0" tIns="0" rIns="0" bIns="0" rtlCol="0" anchor="ctr" anchorCtr="0">
              <a:spAutoFit/>
            </a:bodyPr>
            <a:lstStyle/>
            <a:p>
              <a:r>
                <a:rPr lang="en-AU" sz="2200" dirty="0">
                  <a:solidFill>
                    <a:srgbClr val="000000"/>
                  </a:solidFill>
                  <a:latin typeface="Arial" panose="020B0604020202020204"/>
                </a:rPr>
                <a:t>2y</a:t>
              </a:r>
            </a:p>
            <a:p>
              <a:r>
                <a:rPr lang="en-AU" sz="2200" dirty="0">
                  <a:solidFill>
                    <a:srgbClr val="000000"/>
                  </a:solidFill>
                  <a:latin typeface="Arial" panose="020B0604020202020204"/>
                </a:rPr>
                <a:t>0m</a:t>
              </a:r>
            </a:p>
          </p:txBody>
        </p:sp>
        <p:sp>
          <p:nvSpPr>
            <p:cNvPr id="39" name="TextBox 38"/>
            <p:cNvSpPr txBox="1"/>
            <p:nvPr/>
          </p:nvSpPr>
          <p:spPr>
            <a:xfrm>
              <a:off x="3761601" y="6109507"/>
              <a:ext cx="570413" cy="677108"/>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Year</a:t>
              </a:r>
            </a:p>
            <a:p>
              <a:pPr algn="ctr"/>
              <a:r>
                <a:rPr lang="en-AU" sz="2200" dirty="0">
                  <a:solidFill>
                    <a:srgbClr val="000000"/>
                  </a:solidFill>
                  <a:latin typeface="Arial" panose="020B0604020202020204"/>
                </a:rPr>
                <a:t>3</a:t>
              </a:r>
            </a:p>
          </p:txBody>
        </p:sp>
        <p:sp>
          <p:nvSpPr>
            <p:cNvPr id="41" name="TextBox 40"/>
            <p:cNvSpPr txBox="1"/>
            <p:nvPr/>
          </p:nvSpPr>
          <p:spPr>
            <a:xfrm>
              <a:off x="9064163" y="6119601"/>
              <a:ext cx="570413" cy="677108"/>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Year</a:t>
              </a:r>
            </a:p>
            <a:p>
              <a:pPr algn="ctr"/>
              <a:r>
                <a:rPr lang="en-AU" sz="2200" dirty="0">
                  <a:solidFill>
                    <a:srgbClr val="000000"/>
                  </a:solidFill>
                  <a:latin typeface="Arial" panose="020B0604020202020204"/>
                </a:rPr>
                <a:t>9</a:t>
              </a:r>
            </a:p>
          </p:txBody>
        </p:sp>
        <p:cxnSp>
          <p:nvCxnSpPr>
            <p:cNvPr id="42" name="Straight Arrow Connector 41"/>
            <p:cNvCxnSpPr/>
            <p:nvPr/>
          </p:nvCxnSpPr>
          <p:spPr bwMode="auto">
            <a:xfrm>
              <a:off x="9464111" y="77720"/>
              <a:ext cx="0" cy="129600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43" name="TextBox 42"/>
            <p:cNvSpPr txBox="1"/>
            <p:nvPr/>
          </p:nvSpPr>
          <p:spPr>
            <a:xfrm>
              <a:off x="9502782" y="398848"/>
              <a:ext cx="392736" cy="677108"/>
            </a:xfrm>
            <a:prstGeom prst="rect">
              <a:avLst/>
            </a:prstGeom>
            <a:solidFill>
              <a:schemeClr val="bg1"/>
            </a:solidFill>
          </p:spPr>
          <p:txBody>
            <a:bodyPr wrap="none" lIns="0" tIns="0" rIns="0" bIns="0" rtlCol="0" anchor="ctr" anchorCtr="0">
              <a:spAutoFit/>
            </a:bodyPr>
            <a:lstStyle/>
            <a:p>
              <a:r>
                <a:rPr lang="en-AU" sz="2200" dirty="0">
                  <a:solidFill>
                    <a:srgbClr val="000000"/>
                  </a:solidFill>
                  <a:latin typeface="Arial" panose="020B0604020202020204"/>
                </a:rPr>
                <a:t>2y</a:t>
              </a:r>
            </a:p>
            <a:p>
              <a:r>
                <a:rPr lang="en-AU" sz="2200" dirty="0">
                  <a:solidFill>
                    <a:srgbClr val="000000"/>
                  </a:solidFill>
                  <a:latin typeface="Arial" panose="020B0604020202020204"/>
                </a:rPr>
                <a:t>5m</a:t>
              </a:r>
            </a:p>
          </p:txBody>
        </p:sp>
        <p:sp>
          <p:nvSpPr>
            <p:cNvPr id="44" name="TextBox 43"/>
            <p:cNvSpPr txBox="1"/>
            <p:nvPr/>
          </p:nvSpPr>
          <p:spPr>
            <a:xfrm>
              <a:off x="6966202" y="6119601"/>
              <a:ext cx="570413" cy="677108"/>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Year</a:t>
              </a:r>
            </a:p>
            <a:p>
              <a:pPr algn="ctr"/>
              <a:r>
                <a:rPr lang="en-AU" sz="2200" dirty="0">
                  <a:solidFill>
                    <a:srgbClr val="000000"/>
                  </a:solidFill>
                  <a:latin typeface="Arial" panose="020B0604020202020204"/>
                </a:rPr>
                <a:t>3</a:t>
              </a:r>
            </a:p>
          </p:txBody>
        </p:sp>
        <p:sp>
          <p:nvSpPr>
            <p:cNvPr id="18" name="TextBox 17"/>
            <p:cNvSpPr txBox="1"/>
            <p:nvPr/>
          </p:nvSpPr>
          <p:spPr>
            <a:xfrm>
              <a:off x="2690573" y="6109507"/>
              <a:ext cx="570413" cy="677108"/>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Year</a:t>
              </a:r>
            </a:p>
            <a:p>
              <a:pPr algn="ctr"/>
              <a:r>
                <a:rPr lang="en-AU" sz="2200" dirty="0">
                  <a:solidFill>
                    <a:srgbClr val="000000"/>
                  </a:solidFill>
                  <a:latin typeface="Arial" panose="020B0604020202020204"/>
                </a:rPr>
                <a:t>9</a:t>
              </a:r>
            </a:p>
          </p:txBody>
        </p:sp>
        <p:sp>
          <p:nvSpPr>
            <p:cNvPr id="23" name="TextBox 22"/>
            <p:cNvSpPr txBox="1"/>
            <p:nvPr/>
          </p:nvSpPr>
          <p:spPr>
            <a:xfrm>
              <a:off x="582883" y="2619"/>
              <a:ext cx="2166747" cy="338554"/>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Low Year 3 score</a:t>
              </a:r>
            </a:p>
          </p:txBody>
        </p:sp>
        <p:sp>
          <p:nvSpPr>
            <p:cNvPr id="27" name="TextBox 26"/>
            <p:cNvSpPr txBox="1"/>
            <p:nvPr/>
          </p:nvSpPr>
          <p:spPr>
            <a:xfrm>
              <a:off x="3610631" y="2619"/>
              <a:ext cx="2654060" cy="338554"/>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Medium Year 3 score</a:t>
              </a:r>
            </a:p>
          </p:txBody>
        </p:sp>
        <p:sp>
          <p:nvSpPr>
            <p:cNvPr id="28" name="TextBox 27"/>
            <p:cNvSpPr txBox="1"/>
            <p:nvPr/>
          </p:nvSpPr>
          <p:spPr>
            <a:xfrm>
              <a:off x="6871627" y="2619"/>
              <a:ext cx="2229264" cy="338554"/>
            </a:xfrm>
            <a:prstGeom prst="rect">
              <a:avLst/>
            </a:prstGeom>
            <a:noFill/>
          </p:spPr>
          <p:txBody>
            <a:bodyPr wrap="none" lIns="0" tIns="0" rIns="0" bIns="0" rtlCol="0">
              <a:spAutoFit/>
            </a:bodyPr>
            <a:lstStyle/>
            <a:p>
              <a:pPr algn="ctr"/>
              <a:r>
                <a:rPr lang="en-AU" sz="2200" dirty="0">
                  <a:solidFill>
                    <a:srgbClr val="000000"/>
                  </a:solidFill>
                  <a:latin typeface="Arial" panose="020B0604020202020204"/>
                </a:rPr>
                <a:t>High Year 3 score</a:t>
              </a:r>
            </a:p>
          </p:txBody>
        </p:sp>
      </p:grpSp>
    </p:spTree>
    <p:extLst>
      <p:ext uri="{BB962C8B-B14F-4D97-AF65-F5344CB8AC3E}">
        <p14:creationId xmlns:p14="http://schemas.microsoft.com/office/powerpoint/2010/main" val="2528178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1010563670"/>
              </p:ext>
            </p:extLst>
          </p:nvPr>
        </p:nvGraphicFramePr>
        <p:xfrm>
          <a:off x="-72428" y="-63374"/>
          <a:ext cx="10049347" cy="6660755"/>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1119652" y="6515556"/>
            <a:ext cx="1903959" cy="446561"/>
          </a:xfrm>
          <a:prstGeom prst="rect">
            <a:avLst/>
          </a:prstGeom>
          <a:noFill/>
        </p:spPr>
        <p:txBody>
          <a:bodyPr wrap="none" rtlCol="0">
            <a:spAutoFit/>
          </a:bodyPr>
          <a:lstStyle/>
          <a:p>
            <a:r>
              <a:rPr lang="en-AU" sz="2200" b="1" dirty="0">
                <a:solidFill>
                  <a:srgbClr val="A02226"/>
                </a:solidFill>
              </a:rPr>
              <a:t>Government</a:t>
            </a:r>
          </a:p>
        </p:txBody>
      </p:sp>
      <p:sp>
        <p:nvSpPr>
          <p:cNvPr id="18" name="TextBox 17"/>
          <p:cNvSpPr txBox="1"/>
          <p:nvPr/>
        </p:nvSpPr>
        <p:spPr>
          <a:xfrm>
            <a:off x="4658269" y="6515556"/>
            <a:ext cx="1339310" cy="446561"/>
          </a:xfrm>
          <a:prstGeom prst="rect">
            <a:avLst/>
          </a:prstGeom>
          <a:noFill/>
        </p:spPr>
        <p:txBody>
          <a:bodyPr wrap="none" rtlCol="0">
            <a:spAutoFit/>
          </a:bodyPr>
          <a:lstStyle/>
          <a:p>
            <a:r>
              <a:rPr lang="en-AU" sz="2200" b="1" dirty="0">
                <a:solidFill>
                  <a:srgbClr val="F68B33"/>
                </a:solidFill>
              </a:rPr>
              <a:t>Catholic</a:t>
            </a:r>
          </a:p>
        </p:txBody>
      </p:sp>
      <p:sp>
        <p:nvSpPr>
          <p:cNvPr id="19" name="TextBox 18"/>
          <p:cNvSpPr txBox="1"/>
          <p:nvPr/>
        </p:nvSpPr>
        <p:spPr>
          <a:xfrm>
            <a:off x="7559415" y="6512210"/>
            <a:ext cx="1923771" cy="446561"/>
          </a:xfrm>
          <a:prstGeom prst="rect">
            <a:avLst/>
          </a:prstGeom>
          <a:noFill/>
        </p:spPr>
        <p:txBody>
          <a:bodyPr wrap="none" rtlCol="0">
            <a:spAutoFit/>
          </a:bodyPr>
          <a:lstStyle/>
          <a:p>
            <a:r>
              <a:rPr lang="en-AU" sz="2200" b="1" dirty="0">
                <a:solidFill>
                  <a:srgbClr val="FFC35A"/>
                </a:solidFill>
              </a:rPr>
              <a:t>Independent</a:t>
            </a:r>
          </a:p>
        </p:txBody>
      </p:sp>
    </p:spTree>
    <p:extLst>
      <p:ext uri="{BB962C8B-B14F-4D97-AF65-F5344CB8AC3E}">
        <p14:creationId xmlns:p14="http://schemas.microsoft.com/office/powerpoint/2010/main" val="1041188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12943" y="2991945"/>
            <a:ext cx="1569266" cy="5544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solidFill>
                <a:srgbClr val="000000"/>
              </a:solidFill>
            </a:endParaRPr>
          </a:p>
        </p:txBody>
      </p:sp>
      <p:sp>
        <p:nvSpPr>
          <p:cNvPr id="7" name="Rectangle 6"/>
          <p:cNvSpPr/>
          <p:nvPr/>
        </p:nvSpPr>
        <p:spPr bwMode="auto">
          <a:xfrm>
            <a:off x="2212947" y="2983302"/>
            <a:ext cx="1823968" cy="5631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solidFill>
                <a:srgbClr val="000000"/>
              </a:solidFill>
            </a:endParaRPr>
          </a:p>
        </p:txBody>
      </p:sp>
      <p:graphicFrame>
        <p:nvGraphicFramePr>
          <p:cNvPr id="9" name="Chart 8"/>
          <p:cNvGraphicFramePr/>
          <p:nvPr>
            <p:extLst>
              <p:ext uri="{D42A27DB-BD31-4B8C-83A1-F6EECF244321}">
                <p14:modId xmlns:p14="http://schemas.microsoft.com/office/powerpoint/2010/main" val="4132862813"/>
              </p:ext>
            </p:extLst>
          </p:nvPr>
        </p:nvGraphicFramePr>
        <p:xfrm>
          <a:off x="-99588" y="-99588"/>
          <a:ext cx="10094614" cy="6664524"/>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1253798" y="3546407"/>
            <a:ext cx="1918298" cy="456769"/>
          </a:xfrm>
          <a:prstGeom prst="rect">
            <a:avLst/>
          </a:prstGeom>
          <a:noFill/>
        </p:spPr>
        <p:txBody>
          <a:bodyPr wrap="none" rtlCol="0">
            <a:spAutoFit/>
          </a:bodyPr>
          <a:lstStyle/>
          <a:p>
            <a:r>
              <a:rPr lang="en-AU" sz="2200" b="1" dirty="0">
                <a:solidFill>
                  <a:srgbClr val="A02226"/>
                </a:solidFill>
              </a:rPr>
              <a:t>Government</a:t>
            </a:r>
          </a:p>
        </p:txBody>
      </p:sp>
      <p:sp>
        <p:nvSpPr>
          <p:cNvPr id="18" name="TextBox 17"/>
          <p:cNvSpPr txBox="1"/>
          <p:nvPr/>
        </p:nvSpPr>
        <p:spPr>
          <a:xfrm>
            <a:off x="4407908" y="3972541"/>
            <a:ext cx="1349396" cy="456769"/>
          </a:xfrm>
          <a:prstGeom prst="rect">
            <a:avLst/>
          </a:prstGeom>
          <a:noFill/>
        </p:spPr>
        <p:txBody>
          <a:bodyPr wrap="none" rtlCol="0">
            <a:spAutoFit/>
          </a:bodyPr>
          <a:lstStyle/>
          <a:p>
            <a:r>
              <a:rPr lang="en-AU" sz="2200" b="1" dirty="0">
                <a:solidFill>
                  <a:srgbClr val="F68B33"/>
                </a:solidFill>
              </a:rPr>
              <a:t>Catholic</a:t>
            </a:r>
          </a:p>
        </p:txBody>
      </p:sp>
      <p:sp>
        <p:nvSpPr>
          <p:cNvPr id="19" name="TextBox 18"/>
          <p:cNvSpPr txBox="1"/>
          <p:nvPr/>
        </p:nvSpPr>
        <p:spPr>
          <a:xfrm>
            <a:off x="7171658" y="3797855"/>
            <a:ext cx="1938259" cy="456769"/>
          </a:xfrm>
          <a:prstGeom prst="rect">
            <a:avLst/>
          </a:prstGeom>
          <a:noFill/>
        </p:spPr>
        <p:txBody>
          <a:bodyPr wrap="none" rtlCol="0">
            <a:spAutoFit/>
          </a:bodyPr>
          <a:lstStyle/>
          <a:p>
            <a:r>
              <a:rPr lang="en-AU" sz="2200" b="1" dirty="0">
                <a:solidFill>
                  <a:srgbClr val="FFC35A"/>
                </a:solidFill>
              </a:rPr>
              <a:t>Independent</a:t>
            </a:r>
          </a:p>
        </p:txBody>
      </p:sp>
      <p:cxnSp>
        <p:nvCxnSpPr>
          <p:cNvPr id="14" name="Straight Arrow Connector 13"/>
          <p:cNvCxnSpPr/>
          <p:nvPr/>
        </p:nvCxnSpPr>
        <p:spPr bwMode="auto">
          <a:xfrm>
            <a:off x="2836606" y="1793088"/>
            <a:ext cx="0" cy="674313"/>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cxnSp>
        <p:nvCxnSpPr>
          <p:cNvPr id="3" name="Straight Connector 2"/>
          <p:cNvCxnSpPr/>
          <p:nvPr/>
        </p:nvCxnSpPr>
        <p:spPr bwMode="auto">
          <a:xfrm>
            <a:off x="660360" y="2604371"/>
            <a:ext cx="9179424"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4" name="Straight Connector 3"/>
          <p:cNvCxnSpPr/>
          <p:nvPr/>
        </p:nvCxnSpPr>
        <p:spPr bwMode="auto">
          <a:xfrm>
            <a:off x="8949688" y="268034"/>
            <a:ext cx="0" cy="81980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 name="Oval 4"/>
          <p:cNvSpPr/>
          <p:nvPr/>
        </p:nvSpPr>
        <p:spPr bwMode="auto">
          <a:xfrm>
            <a:off x="8839329" y="567580"/>
            <a:ext cx="224515" cy="1957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5" name="Rectangle 14"/>
          <p:cNvSpPr/>
          <p:nvPr/>
        </p:nvSpPr>
        <p:spPr bwMode="auto">
          <a:xfrm>
            <a:off x="8316659" y="10222"/>
            <a:ext cx="1993687" cy="54159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dirty="0"/>
              <a:t>max</a:t>
            </a:r>
          </a:p>
        </p:txBody>
      </p:sp>
      <p:sp>
        <p:nvSpPr>
          <p:cNvPr id="16" name="Rectangle 15"/>
          <p:cNvSpPr/>
          <p:nvPr/>
        </p:nvSpPr>
        <p:spPr bwMode="auto">
          <a:xfrm>
            <a:off x="8264100" y="889456"/>
            <a:ext cx="1993687" cy="54159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dirty="0"/>
              <a:t>min</a:t>
            </a:r>
          </a:p>
        </p:txBody>
      </p:sp>
      <p:sp>
        <p:nvSpPr>
          <p:cNvPr id="20" name="Rectangle 19"/>
          <p:cNvSpPr/>
          <p:nvPr/>
        </p:nvSpPr>
        <p:spPr bwMode="auto">
          <a:xfrm>
            <a:off x="8511096" y="442748"/>
            <a:ext cx="1993687" cy="54159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dirty="0"/>
              <a:t>mean</a:t>
            </a:r>
          </a:p>
        </p:txBody>
      </p:sp>
    </p:spTree>
    <p:extLst>
      <p:ext uri="{BB962C8B-B14F-4D97-AF65-F5344CB8AC3E}">
        <p14:creationId xmlns:p14="http://schemas.microsoft.com/office/powerpoint/2010/main" val="8314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86697781"/>
              </p:ext>
            </p:extLst>
          </p:nvPr>
        </p:nvGraphicFramePr>
        <p:xfrm>
          <a:off x="-113122" y="0"/>
          <a:ext cx="10143242" cy="6523348"/>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1735867" y="6427113"/>
            <a:ext cx="7075976" cy="430887"/>
          </a:xfrm>
          <a:prstGeom prst="rect">
            <a:avLst/>
          </a:prstGeom>
          <a:noFill/>
        </p:spPr>
        <p:txBody>
          <a:bodyPr wrap="none" rtlCol="0">
            <a:spAutoFit/>
          </a:bodyPr>
          <a:lstStyle/>
          <a:p>
            <a:r>
              <a:rPr lang="en-AU" sz="2200" dirty="0"/>
              <a:t>Commonwealth and state funding as a per cent of SRS</a:t>
            </a:r>
          </a:p>
        </p:txBody>
      </p:sp>
    </p:spTree>
    <p:extLst>
      <p:ext uri="{BB962C8B-B14F-4D97-AF65-F5344CB8AC3E}">
        <p14:creationId xmlns:p14="http://schemas.microsoft.com/office/powerpoint/2010/main" val="315957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284593212"/>
              </p:ext>
            </p:extLst>
          </p:nvPr>
        </p:nvGraphicFramePr>
        <p:xfrm>
          <a:off x="-103694" y="-1"/>
          <a:ext cx="10180948" cy="695698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896551" y="373491"/>
            <a:ext cx="1949705" cy="430887"/>
          </a:xfrm>
          <a:prstGeom prst="rect">
            <a:avLst/>
          </a:prstGeom>
          <a:solidFill>
            <a:schemeClr val="bg1"/>
          </a:solidFill>
        </p:spPr>
        <p:txBody>
          <a:bodyPr wrap="square" rtlCol="0">
            <a:spAutoFit/>
          </a:bodyPr>
          <a:lstStyle/>
          <a:p>
            <a:pPr algn="ctr" eaLnBrk="1" fontAlgn="auto" hangingPunct="1">
              <a:spcBef>
                <a:spcPts val="0"/>
              </a:spcBef>
              <a:spcAft>
                <a:spcPts val="0"/>
              </a:spcAft>
            </a:pPr>
            <a:r>
              <a:rPr lang="en-AU" sz="2200" b="1" dirty="0">
                <a:solidFill>
                  <a:srgbClr val="A02226"/>
                </a:solidFill>
                <a:latin typeface="Arial"/>
                <a:ea typeface="ＭＳ Ｐゴシック"/>
                <a:cs typeface="Arial" panose="020B0604020202020204" pitchFamily="34" charset="0"/>
              </a:rPr>
              <a:t>Government</a:t>
            </a:r>
          </a:p>
        </p:txBody>
      </p:sp>
      <p:sp>
        <p:nvSpPr>
          <p:cNvPr id="4" name="TextBox 3"/>
          <p:cNvSpPr txBox="1"/>
          <p:nvPr/>
        </p:nvSpPr>
        <p:spPr>
          <a:xfrm>
            <a:off x="3626854" y="373491"/>
            <a:ext cx="1949705" cy="430887"/>
          </a:xfrm>
          <a:prstGeom prst="rect">
            <a:avLst/>
          </a:prstGeom>
          <a:solidFill>
            <a:schemeClr val="bg1"/>
          </a:solidFill>
        </p:spPr>
        <p:txBody>
          <a:bodyPr wrap="square" rtlCol="0">
            <a:spAutoFit/>
          </a:bodyPr>
          <a:lstStyle/>
          <a:p>
            <a:pPr algn="ctr" eaLnBrk="1" fontAlgn="auto" hangingPunct="1">
              <a:spcBef>
                <a:spcPts val="0"/>
              </a:spcBef>
              <a:spcAft>
                <a:spcPts val="0"/>
              </a:spcAft>
            </a:pPr>
            <a:r>
              <a:rPr lang="en-AU" sz="2200" b="1" dirty="0">
                <a:solidFill>
                  <a:srgbClr val="F68B33"/>
                </a:solidFill>
                <a:latin typeface="Arial"/>
                <a:ea typeface="ＭＳ Ｐゴシック"/>
                <a:cs typeface="Arial" panose="020B0604020202020204" pitchFamily="34" charset="0"/>
              </a:rPr>
              <a:t>Catholic</a:t>
            </a:r>
          </a:p>
        </p:txBody>
      </p:sp>
      <p:sp>
        <p:nvSpPr>
          <p:cNvPr id="5" name="TextBox 4"/>
          <p:cNvSpPr txBox="1"/>
          <p:nvPr/>
        </p:nvSpPr>
        <p:spPr>
          <a:xfrm>
            <a:off x="6513175" y="373491"/>
            <a:ext cx="1949705" cy="430887"/>
          </a:xfrm>
          <a:prstGeom prst="rect">
            <a:avLst/>
          </a:prstGeom>
          <a:solidFill>
            <a:schemeClr val="bg1"/>
          </a:solidFill>
        </p:spPr>
        <p:txBody>
          <a:bodyPr wrap="square" rtlCol="0">
            <a:spAutoFit/>
          </a:bodyPr>
          <a:lstStyle/>
          <a:p>
            <a:pPr algn="ctr" eaLnBrk="1" fontAlgn="auto" hangingPunct="1">
              <a:spcBef>
                <a:spcPts val="0"/>
              </a:spcBef>
              <a:spcAft>
                <a:spcPts val="0"/>
              </a:spcAft>
            </a:pPr>
            <a:r>
              <a:rPr lang="en-AU" sz="2200" b="1" dirty="0">
                <a:solidFill>
                  <a:srgbClr val="FFC35A"/>
                </a:solidFill>
                <a:latin typeface="Arial"/>
                <a:ea typeface="ＭＳ Ｐゴシック"/>
                <a:cs typeface="Arial" panose="020B0604020202020204" pitchFamily="34" charset="0"/>
              </a:rPr>
              <a:t>Independent</a:t>
            </a:r>
          </a:p>
        </p:txBody>
      </p:sp>
      <p:cxnSp>
        <p:nvCxnSpPr>
          <p:cNvPr id="7" name="Straight Connector 6"/>
          <p:cNvCxnSpPr/>
          <p:nvPr/>
        </p:nvCxnSpPr>
        <p:spPr bwMode="auto">
          <a:xfrm>
            <a:off x="1747836" y="2309824"/>
            <a:ext cx="35129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3031986" y="1948412"/>
            <a:ext cx="351295"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9" name="Straight Connector 8"/>
          <p:cNvCxnSpPr/>
          <p:nvPr/>
        </p:nvCxnSpPr>
        <p:spPr bwMode="auto">
          <a:xfrm>
            <a:off x="6017140" y="1768808"/>
            <a:ext cx="351295"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0" name="Straight Connector 9"/>
          <p:cNvCxnSpPr/>
          <p:nvPr/>
        </p:nvCxnSpPr>
        <p:spPr bwMode="auto">
          <a:xfrm>
            <a:off x="9013226" y="966673"/>
            <a:ext cx="351295"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408786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 name="Freeform 5"/>
          <p:cNvSpPr/>
          <p:nvPr/>
        </p:nvSpPr>
        <p:spPr>
          <a:xfrm>
            <a:off x="713902" y="3268226"/>
            <a:ext cx="5776186" cy="140316"/>
          </a:xfrm>
          <a:custGeom>
            <a:avLst/>
            <a:gdLst>
              <a:gd name="connsiteX0" fmla="*/ 8467 w 4741334"/>
              <a:gd name="connsiteY0" fmla="*/ 4234 h 67734"/>
              <a:gd name="connsiteX1" fmla="*/ 4741334 w 4741334"/>
              <a:gd name="connsiteY1" fmla="*/ 0 h 67734"/>
              <a:gd name="connsiteX2" fmla="*/ 4559300 w 4741334"/>
              <a:gd name="connsiteY2" fmla="*/ 33867 h 67734"/>
              <a:gd name="connsiteX3" fmla="*/ 4373034 w 4741334"/>
              <a:gd name="connsiteY3" fmla="*/ 55034 h 67734"/>
              <a:gd name="connsiteX4" fmla="*/ 4233334 w 4741334"/>
              <a:gd name="connsiteY4" fmla="*/ 67734 h 67734"/>
              <a:gd name="connsiteX5" fmla="*/ 0 w 4741334"/>
              <a:gd name="connsiteY5" fmla="*/ 55034 h 67734"/>
              <a:gd name="connsiteX6" fmla="*/ 8467 w 4741334"/>
              <a:gd name="connsiteY6" fmla="*/ 4234 h 67734"/>
              <a:gd name="connsiteX0" fmla="*/ 8467 w 4787901"/>
              <a:gd name="connsiteY0" fmla="*/ 0 h 63500"/>
              <a:gd name="connsiteX1" fmla="*/ 4787901 w 4787901"/>
              <a:gd name="connsiteY1" fmla="*/ 0 h 63500"/>
              <a:gd name="connsiteX2" fmla="*/ 4559300 w 4787901"/>
              <a:gd name="connsiteY2" fmla="*/ 29633 h 63500"/>
              <a:gd name="connsiteX3" fmla="*/ 4373034 w 4787901"/>
              <a:gd name="connsiteY3" fmla="*/ 50800 h 63500"/>
              <a:gd name="connsiteX4" fmla="*/ 4233334 w 4787901"/>
              <a:gd name="connsiteY4" fmla="*/ 63500 h 63500"/>
              <a:gd name="connsiteX5" fmla="*/ 0 w 4787901"/>
              <a:gd name="connsiteY5" fmla="*/ 50800 h 63500"/>
              <a:gd name="connsiteX6" fmla="*/ 8467 w 4787901"/>
              <a:gd name="connsiteY6" fmla="*/ 0 h 63500"/>
              <a:gd name="connsiteX0" fmla="*/ 8467 w 4787901"/>
              <a:gd name="connsiteY0" fmla="*/ 0 h 63500"/>
              <a:gd name="connsiteX1" fmla="*/ 4787901 w 4787901"/>
              <a:gd name="connsiteY1" fmla="*/ 0 h 63500"/>
              <a:gd name="connsiteX2" fmla="*/ 4593167 w 4787901"/>
              <a:gd name="connsiteY2" fmla="*/ 33866 h 63500"/>
              <a:gd name="connsiteX3" fmla="*/ 4373034 w 4787901"/>
              <a:gd name="connsiteY3" fmla="*/ 50800 h 63500"/>
              <a:gd name="connsiteX4" fmla="*/ 4233334 w 4787901"/>
              <a:gd name="connsiteY4" fmla="*/ 63500 h 63500"/>
              <a:gd name="connsiteX5" fmla="*/ 0 w 4787901"/>
              <a:gd name="connsiteY5" fmla="*/ 50800 h 63500"/>
              <a:gd name="connsiteX6" fmla="*/ 8467 w 4787901"/>
              <a:gd name="connsiteY6" fmla="*/ 0 h 63500"/>
              <a:gd name="connsiteX0" fmla="*/ 0 w 4779434"/>
              <a:gd name="connsiteY0" fmla="*/ 0 h 67733"/>
              <a:gd name="connsiteX1" fmla="*/ 4779434 w 4779434"/>
              <a:gd name="connsiteY1" fmla="*/ 0 h 67733"/>
              <a:gd name="connsiteX2" fmla="*/ 4584700 w 4779434"/>
              <a:gd name="connsiteY2" fmla="*/ 33866 h 67733"/>
              <a:gd name="connsiteX3" fmla="*/ 4364567 w 4779434"/>
              <a:gd name="connsiteY3" fmla="*/ 50800 h 67733"/>
              <a:gd name="connsiteX4" fmla="*/ 4224867 w 4779434"/>
              <a:gd name="connsiteY4" fmla="*/ 63500 h 67733"/>
              <a:gd name="connsiteX5" fmla="*/ 4233 w 4779434"/>
              <a:gd name="connsiteY5" fmla="*/ 67733 h 67733"/>
              <a:gd name="connsiteX6" fmla="*/ 0 w 4779434"/>
              <a:gd name="connsiteY6" fmla="*/ 0 h 67733"/>
              <a:gd name="connsiteX0" fmla="*/ 0 w 4779434"/>
              <a:gd name="connsiteY0" fmla="*/ 0 h 77258"/>
              <a:gd name="connsiteX1" fmla="*/ 4779434 w 4779434"/>
              <a:gd name="connsiteY1" fmla="*/ 0 h 77258"/>
              <a:gd name="connsiteX2" fmla="*/ 4584700 w 4779434"/>
              <a:gd name="connsiteY2" fmla="*/ 33866 h 77258"/>
              <a:gd name="connsiteX3" fmla="*/ 4364567 w 4779434"/>
              <a:gd name="connsiteY3" fmla="*/ 50800 h 77258"/>
              <a:gd name="connsiteX4" fmla="*/ 4224867 w 4779434"/>
              <a:gd name="connsiteY4" fmla="*/ 63500 h 77258"/>
              <a:gd name="connsiteX5" fmla="*/ 4233 w 4779434"/>
              <a:gd name="connsiteY5" fmla="*/ 77258 h 77258"/>
              <a:gd name="connsiteX6" fmla="*/ 0 w 4779434"/>
              <a:gd name="connsiteY6" fmla="*/ 0 h 77258"/>
              <a:gd name="connsiteX0" fmla="*/ 0 w 4779434"/>
              <a:gd name="connsiteY0" fmla="*/ 0 h 79375"/>
              <a:gd name="connsiteX1" fmla="*/ 4779434 w 4779434"/>
              <a:gd name="connsiteY1" fmla="*/ 0 h 79375"/>
              <a:gd name="connsiteX2" fmla="*/ 4584700 w 4779434"/>
              <a:gd name="connsiteY2" fmla="*/ 33866 h 79375"/>
              <a:gd name="connsiteX3" fmla="*/ 4364567 w 4779434"/>
              <a:gd name="connsiteY3" fmla="*/ 50800 h 79375"/>
              <a:gd name="connsiteX4" fmla="*/ 4177242 w 4779434"/>
              <a:gd name="connsiteY4" fmla="*/ 79375 h 79375"/>
              <a:gd name="connsiteX5" fmla="*/ 4233 w 4779434"/>
              <a:gd name="connsiteY5" fmla="*/ 77258 h 79375"/>
              <a:gd name="connsiteX6" fmla="*/ 0 w 4779434"/>
              <a:gd name="connsiteY6" fmla="*/ 0 h 79375"/>
              <a:gd name="connsiteX0" fmla="*/ 0 w 4779434"/>
              <a:gd name="connsiteY0" fmla="*/ 0 h 89958"/>
              <a:gd name="connsiteX1" fmla="*/ 4779434 w 4779434"/>
              <a:gd name="connsiteY1" fmla="*/ 0 h 89958"/>
              <a:gd name="connsiteX2" fmla="*/ 4584700 w 4779434"/>
              <a:gd name="connsiteY2" fmla="*/ 33866 h 89958"/>
              <a:gd name="connsiteX3" fmla="*/ 4364567 w 4779434"/>
              <a:gd name="connsiteY3" fmla="*/ 50800 h 89958"/>
              <a:gd name="connsiteX4" fmla="*/ 4177242 w 4779434"/>
              <a:gd name="connsiteY4" fmla="*/ 79375 h 89958"/>
              <a:gd name="connsiteX5" fmla="*/ 10583 w 4779434"/>
              <a:gd name="connsiteY5" fmla="*/ 89958 h 89958"/>
              <a:gd name="connsiteX6" fmla="*/ 0 w 4779434"/>
              <a:gd name="connsiteY6" fmla="*/ 0 h 89958"/>
              <a:gd name="connsiteX0" fmla="*/ 0 w 4779434"/>
              <a:gd name="connsiteY0" fmla="*/ 0 h 89958"/>
              <a:gd name="connsiteX1" fmla="*/ 4779434 w 4779434"/>
              <a:gd name="connsiteY1" fmla="*/ 0 h 89958"/>
              <a:gd name="connsiteX2" fmla="*/ 4584700 w 4779434"/>
              <a:gd name="connsiteY2" fmla="*/ 33866 h 89958"/>
              <a:gd name="connsiteX3" fmla="*/ 4364567 w 4779434"/>
              <a:gd name="connsiteY3" fmla="*/ 50800 h 89958"/>
              <a:gd name="connsiteX4" fmla="*/ 4142604 w 4779434"/>
              <a:gd name="connsiteY4" fmla="*/ 76933 h 89958"/>
              <a:gd name="connsiteX5" fmla="*/ 10583 w 4779434"/>
              <a:gd name="connsiteY5" fmla="*/ 89958 h 89958"/>
              <a:gd name="connsiteX6" fmla="*/ 0 w 4779434"/>
              <a:gd name="connsiteY6" fmla="*/ 0 h 89958"/>
              <a:gd name="connsiteX0" fmla="*/ 0 w 4779434"/>
              <a:gd name="connsiteY0" fmla="*/ 0 h 89958"/>
              <a:gd name="connsiteX1" fmla="*/ 4779434 w 4779434"/>
              <a:gd name="connsiteY1" fmla="*/ 0 h 89958"/>
              <a:gd name="connsiteX2" fmla="*/ 4584700 w 4779434"/>
              <a:gd name="connsiteY2" fmla="*/ 33866 h 89958"/>
              <a:gd name="connsiteX3" fmla="*/ 4361418 w 4779434"/>
              <a:gd name="connsiteY3" fmla="*/ 48358 h 89958"/>
              <a:gd name="connsiteX4" fmla="*/ 4142604 w 4779434"/>
              <a:gd name="connsiteY4" fmla="*/ 76933 h 89958"/>
              <a:gd name="connsiteX5" fmla="*/ 10583 w 4779434"/>
              <a:gd name="connsiteY5" fmla="*/ 89958 h 89958"/>
              <a:gd name="connsiteX6" fmla="*/ 0 w 4779434"/>
              <a:gd name="connsiteY6" fmla="*/ 0 h 89958"/>
              <a:gd name="connsiteX0" fmla="*/ 0 w 4779434"/>
              <a:gd name="connsiteY0" fmla="*/ 0 h 89958"/>
              <a:gd name="connsiteX1" fmla="*/ 4779434 w 4779434"/>
              <a:gd name="connsiteY1" fmla="*/ 0 h 89958"/>
              <a:gd name="connsiteX2" fmla="*/ 4575253 w 4779434"/>
              <a:gd name="connsiteY2" fmla="*/ 28981 h 89958"/>
              <a:gd name="connsiteX3" fmla="*/ 4361418 w 4779434"/>
              <a:gd name="connsiteY3" fmla="*/ 48358 h 89958"/>
              <a:gd name="connsiteX4" fmla="*/ 4142604 w 4779434"/>
              <a:gd name="connsiteY4" fmla="*/ 76933 h 89958"/>
              <a:gd name="connsiteX5" fmla="*/ 10583 w 4779434"/>
              <a:gd name="connsiteY5" fmla="*/ 89958 h 89958"/>
              <a:gd name="connsiteX6" fmla="*/ 0 w 4779434"/>
              <a:gd name="connsiteY6" fmla="*/ 0 h 89958"/>
              <a:gd name="connsiteX0" fmla="*/ 0 w 4779434"/>
              <a:gd name="connsiteY0" fmla="*/ 0 h 89958"/>
              <a:gd name="connsiteX1" fmla="*/ 4779434 w 4779434"/>
              <a:gd name="connsiteY1" fmla="*/ 0 h 89958"/>
              <a:gd name="connsiteX2" fmla="*/ 4565807 w 4779434"/>
              <a:gd name="connsiteY2" fmla="*/ 24095 h 89958"/>
              <a:gd name="connsiteX3" fmla="*/ 4361418 w 4779434"/>
              <a:gd name="connsiteY3" fmla="*/ 48358 h 89958"/>
              <a:gd name="connsiteX4" fmla="*/ 4142604 w 4779434"/>
              <a:gd name="connsiteY4" fmla="*/ 76933 h 89958"/>
              <a:gd name="connsiteX5" fmla="*/ 10583 w 4779434"/>
              <a:gd name="connsiteY5" fmla="*/ 89958 h 89958"/>
              <a:gd name="connsiteX6" fmla="*/ 0 w 4779434"/>
              <a:gd name="connsiteY6" fmla="*/ 0 h 89958"/>
              <a:gd name="connsiteX0" fmla="*/ 0 w 4779434"/>
              <a:gd name="connsiteY0" fmla="*/ 0 h 89958"/>
              <a:gd name="connsiteX1" fmla="*/ 4779434 w 4779434"/>
              <a:gd name="connsiteY1" fmla="*/ 0 h 89958"/>
              <a:gd name="connsiteX2" fmla="*/ 4565807 w 4779434"/>
              <a:gd name="connsiteY2" fmla="*/ 24095 h 89958"/>
              <a:gd name="connsiteX3" fmla="*/ 4361418 w 4779434"/>
              <a:gd name="connsiteY3" fmla="*/ 48358 h 89958"/>
              <a:gd name="connsiteX4" fmla="*/ 4142604 w 4779434"/>
              <a:gd name="connsiteY4" fmla="*/ 76933 h 89958"/>
              <a:gd name="connsiteX5" fmla="*/ 10583 w 4779434"/>
              <a:gd name="connsiteY5" fmla="*/ 89958 h 89958"/>
              <a:gd name="connsiteX6" fmla="*/ 0 w 4779434"/>
              <a:gd name="connsiteY6" fmla="*/ 0 h 89958"/>
              <a:gd name="connsiteX0" fmla="*/ 0 w 4779434"/>
              <a:gd name="connsiteY0" fmla="*/ 0 h 89958"/>
              <a:gd name="connsiteX1" fmla="*/ 4779434 w 4779434"/>
              <a:gd name="connsiteY1" fmla="*/ 0 h 89958"/>
              <a:gd name="connsiteX2" fmla="*/ 4565807 w 4779434"/>
              <a:gd name="connsiteY2" fmla="*/ 24095 h 89958"/>
              <a:gd name="connsiteX3" fmla="*/ 4361418 w 4779434"/>
              <a:gd name="connsiteY3" fmla="*/ 48358 h 89958"/>
              <a:gd name="connsiteX4" fmla="*/ 4004052 w 4779434"/>
              <a:gd name="connsiteY4" fmla="*/ 84261 h 89958"/>
              <a:gd name="connsiteX5" fmla="*/ 10583 w 4779434"/>
              <a:gd name="connsiteY5" fmla="*/ 89958 h 89958"/>
              <a:gd name="connsiteX6" fmla="*/ 0 w 4779434"/>
              <a:gd name="connsiteY6" fmla="*/ 0 h 89958"/>
              <a:gd name="connsiteX0" fmla="*/ 0 w 4779434"/>
              <a:gd name="connsiteY0" fmla="*/ 0 h 95870"/>
              <a:gd name="connsiteX1" fmla="*/ 4779434 w 4779434"/>
              <a:gd name="connsiteY1" fmla="*/ 0 h 95870"/>
              <a:gd name="connsiteX2" fmla="*/ 4565807 w 4779434"/>
              <a:gd name="connsiteY2" fmla="*/ 24095 h 95870"/>
              <a:gd name="connsiteX3" fmla="*/ 4361418 w 4779434"/>
              <a:gd name="connsiteY3" fmla="*/ 48358 h 95870"/>
              <a:gd name="connsiteX4" fmla="*/ 3951675 w 4779434"/>
              <a:gd name="connsiteY4" fmla="*/ 95870 h 95870"/>
              <a:gd name="connsiteX5" fmla="*/ 10583 w 4779434"/>
              <a:gd name="connsiteY5" fmla="*/ 89958 h 95870"/>
              <a:gd name="connsiteX6" fmla="*/ 0 w 4779434"/>
              <a:gd name="connsiteY6" fmla="*/ 0 h 95870"/>
              <a:gd name="connsiteX0" fmla="*/ 0 w 4779434"/>
              <a:gd name="connsiteY0" fmla="*/ 0 h 95870"/>
              <a:gd name="connsiteX1" fmla="*/ 4779434 w 4779434"/>
              <a:gd name="connsiteY1" fmla="*/ 0 h 95870"/>
              <a:gd name="connsiteX2" fmla="*/ 4565807 w 4779434"/>
              <a:gd name="connsiteY2" fmla="*/ 24095 h 95870"/>
              <a:gd name="connsiteX3" fmla="*/ 4361418 w 4779434"/>
              <a:gd name="connsiteY3" fmla="*/ 48358 h 95870"/>
              <a:gd name="connsiteX4" fmla="*/ 3951675 w 4779434"/>
              <a:gd name="connsiteY4" fmla="*/ 95870 h 95870"/>
              <a:gd name="connsiteX5" fmla="*/ 10583 w 4779434"/>
              <a:gd name="connsiteY5" fmla="*/ 89958 h 95870"/>
              <a:gd name="connsiteX6" fmla="*/ 0 w 4779434"/>
              <a:gd name="connsiteY6" fmla="*/ 0 h 95870"/>
              <a:gd name="connsiteX0" fmla="*/ 0 w 4779434"/>
              <a:gd name="connsiteY0" fmla="*/ 0 h 95870"/>
              <a:gd name="connsiteX1" fmla="*/ 4779434 w 4779434"/>
              <a:gd name="connsiteY1" fmla="*/ 0 h 95870"/>
              <a:gd name="connsiteX2" fmla="*/ 4565807 w 4779434"/>
              <a:gd name="connsiteY2" fmla="*/ 24095 h 95870"/>
              <a:gd name="connsiteX3" fmla="*/ 4364921 w 4779434"/>
              <a:gd name="connsiteY3" fmla="*/ 54143 h 95870"/>
              <a:gd name="connsiteX4" fmla="*/ 3951675 w 4779434"/>
              <a:gd name="connsiteY4" fmla="*/ 95870 h 95870"/>
              <a:gd name="connsiteX5" fmla="*/ 10583 w 4779434"/>
              <a:gd name="connsiteY5" fmla="*/ 89958 h 95870"/>
              <a:gd name="connsiteX6" fmla="*/ 0 w 4779434"/>
              <a:gd name="connsiteY6" fmla="*/ 0 h 95870"/>
              <a:gd name="connsiteX0" fmla="*/ 0 w 4779434"/>
              <a:gd name="connsiteY0" fmla="*/ 0 h 95870"/>
              <a:gd name="connsiteX1" fmla="*/ 4779434 w 4779434"/>
              <a:gd name="connsiteY1" fmla="*/ 0 h 95870"/>
              <a:gd name="connsiteX2" fmla="*/ 4579819 w 4779434"/>
              <a:gd name="connsiteY2" fmla="*/ 29880 h 95870"/>
              <a:gd name="connsiteX3" fmla="*/ 4364921 w 4779434"/>
              <a:gd name="connsiteY3" fmla="*/ 54143 h 95870"/>
              <a:gd name="connsiteX4" fmla="*/ 3951675 w 4779434"/>
              <a:gd name="connsiteY4" fmla="*/ 95870 h 95870"/>
              <a:gd name="connsiteX5" fmla="*/ 10583 w 4779434"/>
              <a:gd name="connsiteY5" fmla="*/ 89958 h 95870"/>
              <a:gd name="connsiteX6" fmla="*/ 0 w 4779434"/>
              <a:gd name="connsiteY6" fmla="*/ 0 h 9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434" h="95870">
                <a:moveTo>
                  <a:pt x="0" y="0"/>
                </a:moveTo>
                <a:lnTo>
                  <a:pt x="4779434" y="0"/>
                </a:lnTo>
                <a:lnTo>
                  <a:pt x="4579819" y="29880"/>
                </a:lnTo>
                <a:cubicBezTo>
                  <a:pt x="4511689" y="42853"/>
                  <a:pt x="4433051" y="46055"/>
                  <a:pt x="4364921" y="54143"/>
                </a:cubicBezTo>
                <a:lnTo>
                  <a:pt x="3951675" y="95870"/>
                </a:lnTo>
                <a:lnTo>
                  <a:pt x="10583" y="89958"/>
                </a:lnTo>
                <a:lnTo>
                  <a:pt x="0" y="0"/>
                </a:lnTo>
                <a:close/>
              </a:path>
            </a:pathLst>
          </a:custGeom>
          <a:solidFill>
            <a:schemeClr val="accent2"/>
          </a:solidFill>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4" name="Freeform 3"/>
          <p:cNvSpPr/>
          <p:nvPr/>
        </p:nvSpPr>
        <p:spPr>
          <a:xfrm>
            <a:off x="715225" y="3370918"/>
            <a:ext cx="5200406" cy="1493575"/>
          </a:xfrm>
          <a:custGeom>
            <a:avLst/>
            <a:gdLst>
              <a:gd name="connsiteX0" fmla="*/ 6019 w 3743905"/>
              <a:gd name="connsiteY0" fmla="*/ 0 h 1221875"/>
              <a:gd name="connsiteX1" fmla="*/ 3743905 w 3743905"/>
              <a:gd name="connsiteY1" fmla="*/ 0 h 1221875"/>
              <a:gd name="connsiteX2" fmla="*/ 2967436 w 3743905"/>
              <a:gd name="connsiteY2" fmla="*/ 66210 h 1221875"/>
              <a:gd name="connsiteX3" fmla="*/ 1757589 w 3743905"/>
              <a:gd name="connsiteY3" fmla="*/ 174554 h 1221875"/>
              <a:gd name="connsiteX4" fmla="*/ 920928 w 3743905"/>
              <a:gd name="connsiteY4" fmla="*/ 252802 h 1221875"/>
              <a:gd name="connsiteX5" fmla="*/ 553760 w 3743905"/>
              <a:gd name="connsiteY5" fmla="*/ 331050 h 1221875"/>
              <a:gd name="connsiteX6" fmla="*/ 270861 w 3743905"/>
              <a:gd name="connsiteY6" fmla="*/ 439394 h 1221875"/>
              <a:gd name="connsiteX7" fmla="*/ 186593 w 3743905"/>
              <a:gd name="connsiteY7" fmla="*/ 595890 h 1221875"/>
              <a:gd name="connsiteX8" fmla="*/ 96306 w 3743905"/>
              <a:gd name="connsiteY8" fmla="*/ 613947 h 1221875"/>
              <a:gd name="connsiteX9" fmla="*/ 48153 w 3743905"/>
              <a:gd name="connsiteY9" fmla="*/ 938978 h 1221875"/>
              <a:gd name="connsiteX10" fmla="*/ 24076 w 3743905"/>
              <a:gd name="connsiteY10" fmla="*/ 1209837 h 1221875"/>
              <a:gd name="connsiteX11" fmla="*/ 0 w 3743905"/>
              <a:gd name="connsiteY11" fmla="*/ 1221875 h 1221875"/>
              <a:gd name="connsiteX12" fmla="*/ 6019 w 3743905"/>
              <a:gd name="connsiteY12" fmla="*/ 0 h 1221875"/>
              <a:gd name="connsiteX0" fmla="*/ 6019 w 3743905"/>
              <a:gd name="connsiteY0" fmla="*/ 0 h 1221875"/>
              <a:gd name="connsiteX1" fmla="*/ 3743905 w 3743905"/>
              <a:gd name="connsiteY1" fmla="*/ 0 h 1221875"/>
              <a:gd name="connsiteX2" fmla="*/ 2967436 w 3743905"/>
              <a:gd name="connsiteY2" fmla="*/ 66210 h 1221875"/>
              <a:gd name="connsiteX3" fmla="*/ 1757589 w 3743905"/>
              <a:gd name="connsiteY3" fmla="*/ 174554 h 1221875"/>
              <a:gd name="connsiteX4" fmla="*/ 920928 w 3743905"/>
              <a:gd name="connsiteY4" fmla="*/ 252802 h 1221875"/>
              <a:gd name="connsiteX5" fmla="*/ 553760 w 3743905"/>
              <a:gd name="connsiteY5" fmla="*/ 331050 h 1221875"/>
              <a:gd name="connsiteX6" fmla="*/ 270861 w 3743905"/>
              <a:gd name="connsiteY6" fmla="*/ 439394 h 1221875"/>
              <a:gd name="connsiteX7" fmla="*/ 186593 w 3743905"/>
              <a:gd name="connsiteY7" fmla="*/ 595890 h 1221875"/>
              <a:gd name="connsiteX8" fmla="*/ 114363 w 3743905"/>
              <a:gd name="connsiteY8" fmla="*/ 644043 h 1221875"/>
              <a:gd name="connsiteX9" fmla="*/ 48153 w 3743905"/>
              <a:gd name="connsiteY9" fmla="*/ 938978 h 1221875"/>
              <a:gd name="connsiteX10" fmla="*/ 24076 w 3743905"/>
              <a:gd name="connsiteY10" fmla="*/ 1209837 h 1221875"/>
              <a:gd name="connsiteX11" fmla="*/ 0 w 3743905"/>
              <a:gd name="connsiteY11" fmla="*/ 1221875 h 1221875"/>
              <a:gd name="connsiteX12" fmla="*/ 6019 w 3743905"/>
              <a:gd name="connsiteY12" fmla="*/ 0 h 1221875"/>
              <a:gd name="connsiteX0" fmla="*/ 6019 w 3743905"/>
              <a:gd name="connsiteY0" fmla="*/ 0 h 1221875"/>
              <a:gd name="connsiteX1" fmla="*/ 3743905 w 3743905"/>
              <a:gd name="connsiteY1" fmla="*/ 0 h 1221875"/>
              <a:gd name="connsiteX2" fmla="*/ 2967436 w 3743905"/>
              <a:gd name="connsiteY2" fmla="*/ 66210 h 1221875"/>
              <a:gd name="connsiteX3" fmla="*/ 1757589 w 3743905"/>
              <a:gd name="connsiteY3" fmla="*/ 174554 h 1221875"/>
              <a:gd name="connsiteX4" fmla="*/ 920928 w 3743905"/>
              <a:gd name="connsiteY4" fmla="*/ 252802 h 1221875"/>
              <a:gd name="connsiteX5" fmla="*/ 553760 w 3743905"/>
              <a:gd name="connsiteY5" fmla="*/ 331050 h 1221875"/>
              <a:gd name="connsiteX6" fmla="*/ 288918 w 3743905"/>
              <a:gd name="connsiteY6" fmla="*/ 457452 h 1221875"/>
              <a:gd name="connsiteX7" fmla="*/ 186593 w 3743905"/>
              <a:gd name="connsiteY7" fmla="*/ 595890 h 1221875"/>
              <a:gd name="connsiteX8" fmla="*/ 114363 w 3743905"/>
              <a:gd name="connsiteY8" fmla="*/ 644043 h 1221875"/>
              <a:gd name="connsiteX9" fmla="*/ 48153 w 3743905"/>
              <a:gd name="connsiteY9" fmla="*/ 938978 h 1221875"/>
              <a:gd name="connsiteX10" fmla="*/ 24076 w 3743905"/>
              <a:gd name="connsiteY10" fmla="*/ 1209837 h 1221875"/>
              <a:gd name="connsiteX11" fmla="*/ 0 w 3743905"/>
              <a:gd name="connsiteY11" fmla="*/ 1221875 h 1221875"/>
              <a:gd name="connsiteX12" fmla="*/ 6019 w 3743905"/>
              <a:gd name="connsiteY12" fmla="*/ 0 h 1221875"/>
              <a:gd name="connsiteX0" fmla="*/ 6019 w 3743905"/>
              <a:gd name="connsiteY0" fmla="*/ 0 h 1221875"/>
              <a:gd name="connsiteX1" fmla="*/ 3743905 w 3743905"/>
              <a:gd name="connsiteY1" fmla="*/ 0 h 1221875"/>
              <a:gd name="connsiteX2" fmla="*/ 2967436 w 3743905"/>
              <a:gd name="connsiteY2" fmla="*/ 66210 h 1221875"/>
              <a:gd name="connsiteX3" fmla="*/ 1757589 w 3743905"/>
              <a:gd name="connsiteY3" fmla="*/ 174554 h 1221875"/>
              <a:gd name="connsiteX4" fmla="*/ 920928 w 3743905"/>
              <a:gd name="connsiteY4" fmla="*/ 276878 h 1221875"/>
              <a:gd name="connsiteX5" fmla="*/ 553760 w 3743905"/>
              <a:gd name="connsiteY5" fmla="*/ 331050 h 1221875"/>
              <a:gd name="connsiteX6" fmla="*/ 288918 w 3743905"/>
              <a:gd name="connsiteY6" fmla="*/ 457452 h 1221875"/>
              <a:gd name="connsiteX7" fmla="*/ 186593 w 3743905"/>
              <a:gd name="connsiteY7" fmla="*/ 595890 h 1221875"/>
              <a:gd name="connsiteX8" fmla="*/ 114363 w 3743905"/>
              <a:gd name="connsiteY8" fmla="*/ 644043 h 1221875"/>
              <a:gd name="connsiteX9" fmla="*/ 48153 w 3743905"/>
              <a:gd name="connsiteY9" fmla="*/ 938978 h 1221875"/>
              <a:gd name="connsiteX10" fmla="*/ 24076 w 3743905"/>
              <a:gd name="connsiteY10" fmla="*/ 1209837 h 1221875"/>
              <a:gd name="connsiteX11" fmla="*/ 0 w 3743905"/>
              <a:gd name="connsiteY11" fmla="*/ 1221875 h 1221875"/>
              <a:gd name="connsiteX12" fmla="*/ 6019 w 3743905"/>
              <a:gd name="connsiteY12" fmla="*/ 0 h 1221875"/>
              <a:gd name="connsiteX0" fmla="*/ 252 w 3738138"/>
              <a:gd name="connsiteY0" fmla="*/ 0 h 1221875"/>
              <a:gd name="connsiteX1" fmla="*/ 3738138 w 3738138"/>
              <a:gd name="connsiteY1" fmla="*/ 0 h 1221875"/>
              <a:gd name="connsiteX2" fmla="*/ 2961669 w 3738138"/>
              <a:gd name="connsiteY2" fmla="*/ 66210 h 1221875"/>
              <a:gd name="connsiteX3" fmla="*/ 1751822 w 3738138"/>
              <a:gd name="connsiteY3" fmla="*/ 174554 h 1221875"/>
              <a:gd name="connsiteX4" fmla="*/ 915161 w 3738138"/>
              <a:gd name="connsiteY4" fmla="*/ 276878 h 1221875"/>
              <a:gd name="connsiteX5" fmla="*/ 547993 w 3738138"/>
              <a:gd name="connsiteY5" fmla="*/ 331050 h 1221875"/>
              <a:gd name="connsiteX6" fmla="*/ 283151 w 3738138"/>
              <a:gd name="connsiteY6" fmla="*/ 457452 h 1221875"/>
              <a:gd name="connsiteX7" fmla="*/ 180826 w 3738138"/>
              <a:gd name="connsiteY7" fmla="*/ 595890 h 1221875"/>
              <a:gd name="connsiteX8" fmla="*/ 108596 w 3738138"/>
              <a:gd name="connsiteY8" fmla="*/ 644043 h 1221875"/>
              <a:gd name="connsiteX9" fmla="*/ 42386 w 3738138"/>
              <a:gd name="connsiteY9" fmla="*/ 938978 h 1221875"/>
              <a:gd name="connsiteX10" fmla="*/ 18309 w 3738138"/>
              <a:gd name="connsiteY10" fmla="*/ 1209837 h 1221875"/>
              <a:gd name="connsiteX11" fmla="*/ 6933 w 3738138"/>
              <a:gd name="connsiteY11" fmla="*/ 1221875 h 1221875"/>
              <a:gd name="connsiteX12" fmla="*/ 252 w 3738138"/>
              <a:gd name="connsiteY12" fmla="*/ 0 h 1221875"/>
              <a:gd name="connsiteX0" fmla="*/ 544 w 3732080"/>
              <a:gd name="connsiteY0" fmla="*/ 0 h 1244100"/>
              <a:gd name="connsiteX1" fmla="*/ 3732080 w 3732080"/>
              <a:gd name="connsiteY1" fmla="*/ 22225 h 1244100"/>
              <a:gd name="connsiteX2" fmla="*/ 2955611 w 3732080"/>
              <a:gd name="connsiteY2" fmla="*/ 88435 h 1244100"/>
              <a:gd name="connsiteX3" fmla="*/ 1745764 w 3732080"/>
              <a:gd name="connsiteY3" fmla="*/ 196779 h 1244100"/>
              <a:gd name="connsiteX4" fmla="*/ 909103 w 3732080"/>
              <a:gd name="connsiteY4" fmla="*/ 299103 h 1244100"/>
              <a:gd name="connsiteX5" fmla="*/ 541935 w 3732080"/>
              <a:gd name="connsiteY5" fmla="*/ 353275 h 1244100"/>
              <a:gd name="connsiteX6" fmla="*/ 277093 w 3732080"/>
              <a:gd name="connsiteY6" fmla="*/ 479677 h 1244100"/>
              <a:gd name="connsiteX7" fmla="*/ 174768 w 3732080"/>
              <a:gd name="connsiteY7" fmla="*/ 618115 h 1244100"/>
              <a:gd name="connsiteX8" fmla="*/ 102538 w 3732080"/>
              <a:gd name="connsiteY8" fmla="*/ 666268 h 1244100"/>
              <a:gd name="connsiteX9" fmla="*/ 36328 w 3732080"/>
              <a:gd name="connsiteY9" fmla="*/ 961203 h 1244100"/>
              <a:gd name="connsiteX10" fmla="*/ 12251 w 3732080"/>
              <a:gd name="connsiteY10" fmla="*/ 1232062 h 1244100"/>
              <a:gd name="connsiteX11" fmla="*/ 875 w 3732080"/>
              <a:gd name="connsiteY11" fmla="*/ 1244100 h 1244100"/>
              <a:gd name="connsiteX12" fmla="*/ 544 w 3732080"/>
              <a:gd name="connsiteY12" fmla="*/ 0 h 1244100"/>
              <a:gd name="connsiteX0" fmla="*/ 544 w 3814630"/>
              <a:gd name="connsiteY0" fmla="*/ 0 h 1244100"/>
              <a:gd name="connsiteX1" fmla="*/ 3814630 w 3814630"/>
              <a:gd name="connsiteY1" fmla="*/ 9525 h 1244100"/>
              <a:gd name="connsiteX2" fmla="*/ 2955611 w 3814630"/>
              <a:gd name="connsiteY2" fmla="*/ 88435 h 1244100"/>
              <a:gd name="connsiteX3" fmla="*/ 1745764 w 3814630"/>
              <a:gd name="connsiteY3" fmla="*/ 196779 h 1244100"/>
              <a:gd name="connsiteX4" fmla="*/ 909103 w 3814630"/>
              <a:gd name="connsiteY4" fmla="*/ 299103 h 1244100"/>
              <a:gd name="connsiteX5" fmla="*/ 541935 w 3814630"/>
              <a:gd name="connsiteY5" fmla="*/ 353275 h 1244100"/>
              <a:gd name="connsiteX6" fmla="*/ 277093 w 3814630"/>
              <a:gd name="connsiteY6" fmla="*/ 479677 h 1244100"/>
              <a:gd name="connsiteX7" fmla="*/ 174768 w 3814630"/>
              <a:gd name="connsiteY7" fmla="*/ 618115 h 1244100"/>
              <a:gd name="connsiteX8" fmla="*/ 102538 w 3814630"/>
              <a:gd name="connsiteY8" fmla="*/ 666268 h 1244100"/>
              <a:gd name="connsiteX9" fmla="*/ 36328 w 3814630"/>
              <a:gd name="connsiteY9" fmla="*/ 961203 h 1244100"/>
              <a:gd name="connsiteX10" fmla="*/ 12251 w 3814630"/>
              <a:gd name="connsiteY10" fmla="*/ 1232062 h 1244100"/>
              <a:gd name="connsiteX11" fmla="*/ 875 w 3814630"/>
              <a:gd name="connsiteY11" fmla="*/ 1244100 h 1244100"/>
              <a:gd name="connsiteX12" fmla="*/ 544 w 3814630"/>
              <a:gd name="connsiteY12" fmla="*/ 0 h 1244100"/>
              <a:gd name="connsiteX0" fmla="*/ 544 w 3814630"/>
              <a:gd name="connsiteY0" fmla="*/ 0 h 1244100"/>
              <a:gd name="connsiteX1" fmla="*/ 3814630 w 3814630"/>
              <a:gd name="connsiteY1" fmla="*/ 9525 h 1244100"/>
              <a:gd name="connsiteX2" fmla="*/ 2955611 w 3814630"/>
              <a:gd name="connsiteY2" fmla="*/ 88435 h 1244100"/>
              <a:gd name="connsiteX3" fmla="*/ 1745764 w 3814630"/>
              <a:gd name="connsiteY3" fmla="*/ 196779 h 1244100"/>
              <a:gd name="connsiteX4" fmla="*/ 909103 w 3814630"/>
              <a:gd name="connsiteY4" fmla="*/ 299103 h 1244100"/>
              <a:gd name="connsiteX5" fmla="*/ 541935 w 3814630"/>
              <a:gd name="connsiteY5" fmla="*/ 353275 h 1244100"/>
              <a:gd name="connsiteX6" fmla="*/ 277093 w 3814630"/>
              <a:gd name="connsiteY6" fmla="*/ 479677 h 1244100"/>
              <a:gd name="connsiteX7" fmla="*/ 174768 w 3814630"/>
              <a:gd name="connsiteY7" fmla="*/ 618115 h 1244100"/>
              <a:gd name="connsiteX8" fmla="*/ 102538 w 3814630"/>
              <a:gd name="connsiteY8" fmla="*/ 666268 h 1244100"/>
              <a:gd name="connsiteX9" fmla="*/ 36328 w 3814630"/>
              <a:gd name="connsiteY9" fmla="*/ 961203 h 1244100"/>
              <a:gd name="connsiteX10" fmla="*/ 12251 w 3814630"/>
              <a:gd name="connsiteY10" fmla="*/ 1232062 h 1244100"/>
              <a:gd name="connsiteX11" fmla="*/ 875 w 3814630"/>
              <a:gd name="connsiteY11" fmla="*/ 1244100 h 1244100"/>
              <a:gd name="connsiteX12" fmla="*/ 544 w 3814630"/>
              <a:gd name="connsiteY12" fmla="*/ 0 h 1244100"/>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1935 w 3849555"/>
              <a:gd name="connsiteY5" fmla="*/ 356450 h 1247275"/>
              <a:gd name="connsiteX6" fmla="*/ 277093 w 3849555"/>
              <a:gd name="connsiteY6" fmla="*/ 482852 h 1247275"/>
              <a:gd name="connsiteX7" fmla="*/ 174768 w 3849555"/>
              <a:gd name="connsiteY7" fmla="*/ 621290 h 1247275"/>
              <a:gd name="connsiteX8" fmla="*/ 102538 w 3849555"/>
              <a:gd name="connsiteY8" fmla="*/ 669443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1935 w 3849555"/>
              <a:gd name="connsiteY5" fmla="*/ 356450 h 1247275"/>
              <a:gd name="connsiteX6" fmla="*/ 277093 w 3849555"/>
              <a:gd name="connsiteY6" fmla="*/ 482852 h 1247275"/>
              <a:gd name="connsiteX7" fmla="*/ 174768 w 3849555"/>
              <a:gd name="connsiteY7" fmla="*/ 621290 h 1247275"/>
              <a:gd name="connsiteX8" fmla="*/ 102538 w 3849555"/>
              <a:gd name="connsiteY8" fmla="*/ 669443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1935 w 3849555"/>
              <a:gd name="connsiteY5" fmla="*/ 356450 h 1247275"/>
              <a:gd name="connsiteX6" fmla="*/ 277093 w 3849555"/>
              <a:gd name="connsiteY6" fmla="*/ 482852 h 1247275"/>
              <a:gd name="connsiteX7" fmla="*/ 217438 w 3849555"/>
              <a:gd name="connsiteY7" fmla="*/ 645024 h 1247275"/>
              <a:gd name="connsiteX8" fmla="*/ 102538 w 3849555"/>
              <a:gd name="connsiteY8" fmla="*/ 669443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1935 w 3849555"/>
              <a:gd name="connsiteY5" fmla="*/ 356450 h 1247275"/>
              <a:gd name="connsiteX6" fmla="*/ 277093 w 3849555"/>
              <a:gd name="connsiteY6" fmla="*/ 482852 h 1247275"/>
              <a:gd name="connsiteX7" fmla="*/ 217438 w 3849555"/>
              <a:gd name="connsiteY7" fmla="*/ 645024 h 1247275"/>
              <a:gd name="connsiteX8" fmla="*/ 138096 w 3849555"/>
              <a:gd name="connsiteY8" fmla="*/ 701089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9046 w 3849555"/>
              <a:gd name="connsiteY5" fmla="*/ 396008 h 1247275"/>
              <a:gd name="connsiteX6" fmla="*/ 277093 w 3849555"/>
              <a:gd name="connsiteY6" fmla="*/ 482852 h 1247275"/>
              <a:gd name="connsiteX7" fmla="*/ 217438 w 3849555"/>
              <a:gd name="connsiteY7" fmla="*/ 645024 h 1247275"/>
              <a:gd name="connsiteX8" fmla="*/ 138096 w 3849555"/>
              <a:gd name="connsiteY8" fmla="*/ 701089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9046 w 3849555"/>
              <a:gd name="connsiteY5" fmla="*/ 396008 h 1247275"/>
              <a:gd name="connsiteX6" fmla="*/ 298428 w 3849555"/>
              <a:gd name="connsiteY6" fmla="*/ 506587 h 1247275"/>
              <a:gd name="connsiteX7" fmla="*/ 217438 w 3849555"/>
              <a:gd name="connsiteY7" fmla="*/ 645024 h 1247275"/>
              <a:gd name="connsiteX8" fmla="*/ 138096 w 3849555"/>
              <a:gd name="connsiteY8" fmla="*/ 701089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9046 w 3849555"/>
              <a:gd name="connsiteY5" fmla="*/ 396008 h 1247275"/>
              <a:gd name="connsiteX6" fmla="*/ 298428 w 3849555"/>
              <a:gd name="connsiteY6" fmla="*/ 506587 h 1247275"/>
              <a:gd name="connsiteX7" fmla="*/ 210326 w 3849555"/>
              <a:gd name="connsiteY7" fmla="*/ 637113 h 1247275"/>
              <a:gd name="connsiteX8" fmla="*/ 138096 w 3849555"/>
              <a:gd name="connsiteY8" fmla="*/ 701089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9046 w 3849555"/>
              <a:gd name="connsiteY5" fmla="*/ 396008 h 1247275"/>
              <a:gd name="connsiteX6" fmla="*/ 298428 w 3849555"/>
              <a:gd name="connsiteY6" fmla="*/ 506587 h 1247275"/>
              <a:gd name="connsiteX7" fmla="*/ 168457 w 3849555"/>
              <a:gd name="connsiteY7" fmla="*/ 589879 h 1247275"/>
              <a:gd name="connsiteX8" fmla="*/ 138096 w 3849555"/>
              <a:gd name="connsiteY8" fmla="*/ 701089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9046 w 3849555"/>
              <a:gd name="connsiteY5" fmla="*/ 396008 h 1247275"/>
              <a:gd name="connsiteX6" fmla="*/ 298428 w 3849555"/>
              <a:gd name="connsiteY6" fmla="*/ 506587 h 1247275"/>
              <a:gd name="connsiteX7" fmla="*/ 168457 w 3849555"/>
              <a:gd name="connsiteY7" fmla="*/ 589879 h 1247275"/>
              <a:gd name="connsiteX8" fmla="*/ 96228 w 3849555"/>
              <a:gd name="connsiteY8" fmla="*/ 677471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9046 w 3849555"/>
              <a:gd name="connsiteY5" fmla="*/ 396008 h 1247275"/>
              <a:gd name="connsiteX6" fmla="*/ 298428 w 3849555"/>
              <a:gd name="connsiteY6" fmla="*/ 467226 h 1247275"/>
              <a:gd name="connsiteX7" fmla="*/ 168457 w 3849555"/>
              <a:gd name="connsiteY7" fmla="*/ 589879 h 1247275"/>
              <a:gd name="connsiteX8" fmla="*/ 96228 w 3849555"/>
              <a:gd name="connsiteY8" fmla="*/ 677471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09103 w 3849555"/>
              <a:gd name="connsiteY4" fmla="*/ 302278 h 1247275"/>
              <a:gd name="connsiteX5" fmla="*/ 542068 w 3849555"/>
              <a:gd name="connsiteY5" fmla="*/ 348774 h 1247275"/>
              <a:gd name="connsiteX6" fmla="*/ 298428 w 3849555"/>
              <a:gd name="connsiteY6" fmla="*/ 467226 h 1247275"/>
              <a:gd name="connsiteX7" fmla="*/ 168457 w 3849555"/>
              <a:gd name="connsiteY7" fmla="*/ 589879 h 1247275"/>
              <a:gd name="connsiteX8" fmla="*/ 96228 w 3849555"/>
              <a:gd name="connsiteY8" fmla="*/ 677471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16081 w 3849555"/>
              <a:gd name="connsiteY4" fmla="*/ 286534 h 1247275"/>
              <a:gd name="connsiteX5" fmla="*/ 542068 w 3849555"/>
              <a:gd name="connsiteY5" fmla="*/ 348774 h 1247275"/>
              <a:gd name="connsiteX6" fmla="*/ 298428 w 3849555"/>
              <a:gd name="connsiteY6" fmla="*/ 467226 h 1247275"/>
              <a:gd name="connsiteX7" fmla="*/ 168457 w 3849555"/>
              <a:gd name="connsiteY7" fmla="*/ 589879 h 1247275"/>
              <a:gd name="connsiteX8" fmla="*/ 96228 w 3849555"/>
              <a:gd name="connsiteY8" fmla="*/ 677471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16081 w 3849555"/>
              <a:gd name="connsiteY4" fmla="*/ 286534 h 1247275"/>
              <a:gd name="connsiteX5" fmla="*/ 542068 w 3849555"/>
              <a:gd name="connsiteY5" fmla="*/ 348774 h 1247275"/>
              <a:gd name="connsiteX6" fmla="*/ 298428 w 3849555"/>
              <a:gd name="connsiteY6" fmla="*/ 467226 h 1247275"/>
              <a:gd name="connsiteX7" fmla="*/ 168457 w 3849555"/>
              <a:gd name="connsiteY7" fmla="*/ 589879 h 1247275"/>
              <a:gd name="connsiteX8" fmla="*/ 117162 w 3849555"/>
              <a:gd name="connsiteY8" fmla="*/ 701089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 name="connsiteX0" fmla="*/ 544 w 3849555"/>
              <a:gd name="connsiteY0" fmla="*/ 3175 h 1247275"/>
              <a:gd name="connsiteX1" fmla="*/ 3849555 w 3849555"/>
              <a:gd name="connsiteY1" fmla="*/ 0 h 1247275"/>
              <a:gd name="connsiteX2" fmla="*/ 2955611 w 3849555"/>
              <a:gd name="connsiteY2" fmla="*/ 91610 h 1247275"/>
              <a:gd name="connsiteX3" fmla="*/ 1745764 w 3849555"/>
              <a:gd name="connsiteY3" fmla="*/ 199954 h 1247275"/>
              <a:gd name="connsiteX4" fmla="*/ 916081 w 3849555"/>
              <a:gd name="connsiteY4" fmla="*/ 286534 h 1247275"/>
              <a:gd name="connsiteX5" fmla="*/ 542068 w 3849555"/>
              <a:gd name="connsiteY5" fmla="*/ 348774 h 1247275"/>
              <a:gd name="connsiteX6" fmla="*/ 298428 w 3849555"/>
              <a:gd name="connsiteY6" fmla="*/ 467226 h 1247275"/>
              <a:gd name="connsiteX7" fmla="*/ 182413 w 3849555"/>
              <a:gd name="connsiteY7" fmla="*/ 597752 h 1247275"/>
              <a:gd name="connsiteX8" fmla="*/ 117162 w 3849555"/>
              <a:gd name="connsiteY8" fmla="*/ 701089 h 1247275"/>
              <a:gd name="connsiteX9" fmla="*/ 36328 w 3849555"/>
              <a:gd name="connsiteY9" fmla="*/ 964378 h 1247275"/>
              <a:gd name="connsiteX10" fmla="*/ 12251 w 3849555"/>
              <a:gd name="connsiteY10" fmla="*/ 1235237 h 1247275"/>
              <a:gd name="connsiteX11" fmla="*/ 875 w 3849555"/>
              <a:gd name="connsiteY11" fmla="*/ 1247275 h 1247275"/>
              <a:gd name="connsiteX12" fmla="*/ 544 w 3849555"/>
              <a:gd name="connsiteY12" fmla="*/ 3175 h 124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49555" h="1247275">
                <a:moveTo>
                  <a:pt x="544" y="3175"/>
                </a:moveTo>
                <a:lnTo>
                  <a:pt x="3849555" y="0"/>
                </a:lnTo>
                <a:cubicBezTo>
                  <a:pt x="3737840" y="32653"/>
                  <a:pt x="3306243" y="58284"/>
                  <a:pt x="2955611" y="91610"/>
                </a:cubicBezTo>
                <a:lnTo>
                  <a:pt x="1745764" y="199954"/>
                </a:lnTo>
                <a:lnTo>
                  <a:pt x="916081" y="286534"/>
                </a:lnTo>
                <a:lnTo>
                  <a:pt x="542068" y="348774"/>
                </a:lnTo>
                <a:lnTo>
                  <a:pt x="298428" y="467226"/>
                </a:lnTo>
                <a:lnTo>
                  <a:pt x="182413" y="597752"/>
                </a:lnTo>
                <a:lnTo>
                  <a:pt x="117162" y="701089"/>
                </a:lnTo>
                <a:lnTo>
                  <a:pt x="36328" y="964378"/>
                </a:lnTo>
                <a:lnTo>
                  <a:pt x="12251" y="1235237"/>
                </a:lnTo>
                <a:lnTo>
                  <a:pt x="875" y="1247275"/>
                </a:lnTo>
                <a:cubicBezTo>
                  <a:pt x="2881" y="839983"/>
                  <a:pt x="-1462" y="410467"/>
                  <a:pt x="544" y="3175"/>
                </a:cubicBezTo>
                <a:close/>
              </a:path>
            </a:pathLst>
          </a:custGeom>
          <a:solidFill>
            <a:schemeClr val="accent4"/>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4" name="Rectangle 13"/>
          <p:cNvSpPr/>
          <p:nvPr/>
        </p:nvSpPr>
        <p:spPr bwMode="auto">
          <a:xfrm>
            <a:off x="4734513" y="3389993"/>
            <a:ext cx="631610" cy="45473"/>
          </a:xfrm>
          <a:prstGeom prst="rect">
            <a:avLst/>
          </a:prstGeom>
          <a:solidFill>
            <a:srgbClr val="FFE0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10" name="Straight Connector 9"/>
          <p:cNvCxnSpPr/>
          <p:nvPr/>
        </p:nvCxnSpPr>
        <p:spPr bwMode="auto">
          <a:xfrm flipV="1">
            <a:off x="8959021" y="94268"/>
            <a:ext cx="68338" cy="580599"/>
          </a:xfrm>
          <a:prstGeom prst="line">
            <a:avLst/>
          </a:prstGeom>
          <a:solidFill>
            <a:schemeClr val="accent1"/>
          </a:solidFill>
          <a:ln w="50800" cap="flat" cmpd="sng" algn="ctr">
            <a:solidFill>
              <a:schemeClr val="bg2"/>
            </a:solidFill>
            <a:prstDash val="sysDash"/>
            <a:round/>
            <a:headEnd type="none" w="med" len="med"/>
            <a:tailEnd type="none" w="med" len="med"/>
          </a:ln>
          <a:effectLst/>
        </p:spPr>
      </p:cxnSp>
      <p:graphicFrame>
        <p:nvGraphicFramePr>
          <p:cNvPr id="5" name="Chart 4"/>
          <p:cNvGraphicFramePr/>
          <p:nvPr>
            <p:extLst>
              <p:ext uri="{D42A27DB-BD31-4B8C-83A1-F6EECF244321}">
                <p14:modId xmlns:p14="http://schemas.microsoft.com/office/powerpoint/2010/main" val="628311131"/>
              </p:ext>
            </p:extLst>
          </p:nvPr>
        </p:nvGraphicFramePr>
        <p:xfrm>
          <a:off x="-84840" y="511252"/>
          <a:ext cx="10083420" cy="62641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575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7005" y="-38909"/>
            <a:ext cx="10252952" cy="6974730"/>
            <a:chOff x="100361" y="100361"/>
            <a:chExt cx="9732903" cy="6679008"/>
          </a:xfrm>
        </p:grpSpPr>
        <p:grpSp>
          <p:nvGrpSpPr>
            <p:cNvPr id="28" name="Group 27"/>
            <p:cNvGrpSpPr/>
            <p:nvPr/>
          </p:nvGrpSpPr>
          <p:grpSpPr>
            <a:xfrm>
              <a:off x="100361" y="100361"/>
              <a:ext cx="9595516" cy="6679008"/>
              <a:chOff x="1046467" y="0"/>
              <a:chExt cx="9906000" cy="7552644"/>
            </a:xfrm>
          </p:grpSpPr>
          <p:graphicFrame>
            <p:nvGraphicFramePr>
              <p:cNvPr id="29" name="Chart 28"/>
              <p:cNvGraphicFramePr/>
              <p:nvPr>
                <p:extLst>
                  <p:ext uri="{D42A27DB-BD31-4B8C-83A1-F6EECF244321}">
                    <p14:modId xmlns:p14="http://schemas.microsoft.com/office/powerpoint/2010/main" val="935366676"/>
                  </p:ext>
                </p:extLst>
              </p:nvPr>
            </p:nvGraphicFramePr>
            <p:xfrm>
              <a:off x="1046467" y="0"/>
              <a:ext cx="9906000" cy="6572303"/>
            </p:xfrm>
            <a:graphic>
              <a:graphicData uri="http://schemas.openxmlformats.org/drawingml/2006/chart">
                <c:chart xmlns:c="http://schemas.openxmlformats.org/drawingml/2006/chart" xmlns:r="http://schemas.openxmlformats.org/officeDocument/2006/relationships" r:id="rId3"/>
              </a:graphicData>
            </a:graphic>
          </p:graphicFrame>
          <p:grpSp>
            <p:nvGrpSpPr>
              <p:cNvPr id="30" name="Group 29"/>
              <p:cNvGrpSpPr/>
              <p:nvPr/>
            </p:nvGrpSpPr>
            <p:grpSpPr>
              <a:xfrm>
                <a:off x="2095238" y="6278685"/>
                <a:ext cx="8697768" cy="1273959"/>
                <a:chOff x="2095238" y="6278685"/>
                <a:chExt cx="8697768" cy="1273959"/>
              </a:xfrm>
            </p:grpSpPr>
            <p:sp>
              <p:nvSpPr>
                <p:cNvPr id="31" name="TextBox 1"/>
                <p:cNvSpPr txBox="1"/>
                <p:nvPr/>
              </p:nvSpPr>
              <p:spPr>
                <a:xfrm>
                  <a:off x="3737966" y="6293128"/>
                  <a:ext cx="664190" cy="441347"/>
                </a:xfrm>
                <a:prstGeom prst="rect">
                  <a:avLst/>
                </a:prstGeom>
              </p:spPr>
              <p:txBody>
                <a:bodyPr wrap="none" lIns="36000" t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000" dirty="0"/>
                    <a:t>2027</a:t>
                  </a:r>
                </a:p>
              </p:txBody>
            </p:sp>
            <p:sp>
              <p:nvSpPr>
                <p:cNvPr id="32" name="TextBox 1"/>
                <p:cNvSpPr txBox="1"/>
                <p:nvPr/>
              </p:nvSpPr>
              <p:spPr>
                <a:xfrm>
                  <a:off x="5605024" y="6283932"/>
                  <a:ext cx="664190" cy="441347"/>
                </a:xfrm>
                <a:prstGeom prst="rect">
                  <a:avLst/>
                </a:prstGeom>
              </p:spPr>
              <p:txBody>
                <a:bodyPr wrap="none" lIns="36000" t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000" dirty="0"/>
                    <a:t>2017</a:t>
                  </a:r>
                </a:p>
              </p:txBody>
            </p:sp>
            <p:sp>
              <p:nvSpPr>
                <p:cNvPr id="33" name="TextBox 1"/>
                <p:cNvSpPr txBox="1"/>
                <p:nvPr/>
              </p:nvSpPr>
              <p:spPr>
                <a:xfrm>
                  <a:off x="6681432" y="6278685"/>
                  <a:ext cx="664190" cy="441347"/>
                </a:xfrm>
                <a:prstGeom prst="rect">
                  <a:avLst/>
                </a:prstGeom>
              </p:spPr>
              <p:txBody>
                <a:bodyPr wrap="none" lIns="36000" t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000" dirty="0"/>
                    <a:t>2027</a:t>
                  </a:r>
                </a:p>
              </p:txBody>
            </p:sp>
            <p:sp>
              <p:nvSpPr>
                <p:cNvPr id="34" name="TextBox 1"/>
                <p:cNvSpPr txBox="1"/>
                <p:nvPr/>
              </p:nvSpPr>
              <p:spPr>
                <a:xfrm>
                  <a:off x="2661555" y="6286017"/>
                  <a:ext cx="664190" cy="441347"/>
                </a:xfrm>
                <a:prstGeom prst="rect">
                  <a:avLst/>
                </a:prstGeom>
              </p:spPr>
              <p:txBody>
                <a:bodyPr wrap="none" lIns="36000" t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000" dirty="0"/>
                    <a:t>2017</a:t>
                  </a:r>
                </a:p>
              </p:txBody>
            </p:sp>
            <p:sp>
              <p:nvSpPr>
                <p:cNvPr id="35" name="TextBox 34"/>
                <p:cNvSpPr txBox="1"/>
                <p:nvPr/>
              </p:nvSpPr>
              <p:spPr>
                <a:xfrm>
                  <a:off x="2095238" y="6682559"/>
                  <a:ext cx="2864914" cy="870085"/>
                </a:xfrm>
                <a:prstGeom prst="rect">
                  <a:avLst/>
                </a:prstGeom>
                <a:noFill/>
              </p:spPr>
              <p:txBody>
                <a:bodyPr wrap="none" rtlCol="0">
                  <a:spAutoFit/>
                </a:bodyPr>
                <a:lstStyle/>
                <a:p>
                  <a:pPr algn="ctr"/>
                  <a:r>
                    <a:rPr lang="en-AU" sz="2200" dirty="0"/>
                    <a:t>Government schools</a:t>
                  </a:r>
                </a:p>
                <a:p>
                  <a:pPr algn="ctr"/>
                  <a:r>
                    <a:rPr lang="en-AU" sz="2200" dirty="0"/>
                    <a:t>(VIC)</a:t>
                  </a:r>
                </a:p>
              </p:txBody>
            </p:sp>
            <p:sp>
              <p:nvSpPr>
                <p:cNvPr id="36" name="TextBox 35"/>
                <p:cNvSpPr txBox="1"/>
                <p:nvPr/>
              </p:nvSpPr>
              <p:spPr>
                <a:xfrm>
                  <a:off x="5292381" y="6682552"/>
                  <a:ext cx="2312187" cy="870085"/>
                </a:xfrm>
                <a:prstGeom prst="rect">
                  <a:avLst/>
                </a:prstGeom>
                <a:noFill/>
              </p:spPr>
              <p:txBody>
                <a:bodyPr wrap="none" rtlCol="0">
                  <a:spAutoFit/>
                </a:bodyPr>
                <a:lstStyle/>
                <a:p>
                  <a:pPr algn="ctr"/>
                  <a:r>
                    <a:rPr lang="en-AU" sz="2200" dirty="0"/>
                    <a:t>Catholic schools</a:t>
                  </a:r>
                </a:p>
                <a:p>
                  <a:pPr algn="ctr"/>
                  <a:r>
                    <a:rPr lang="en-AU" sz="2200" dirty="0"/>
                    <a:t>(NT)</a:t>
                  </a:r>
                </a:p>
              </p:txBody>
            </p:sp>
            <p:sp>
              <p:nvSpPr>
                <p:cNvPr id="37" name="TextBox 36"/>
                <p:cNvSpPr txBox="1"/>
                <p:nvPr/>
              </p:nvSpPr>
              <p:spPr>
                <a:xfrm>
                  <a:off x="7911543" y="6682552"/>
                  <a:ext cx="2881463" cy="870085"/>
                </a:xfrm>
                <a:prstGeom prst="rect">
                  <a:avLst/>
                </a:prstGeom>
                <a:noFill/>
              </p:spPr>
              <p:txBody>
                <a:bodyPr wrap="none" rtlCol="0">
                  <a:spAutoFit/>
                </a:bodyPr>
                <a:lstStyle/>
                <a:p>
                  <a:pPr algn="ctr"/>
                  <a:r>
                    <a:rPr lang="en-AU" sz="2200" dirty="0"/>
                    <a:t>Independent schools</a:t>
                  </a:r>
                  <a:endParaRPr lang="en-AU" sz="2200" baseline="30000" dirty="0"/>
                </a:p>
                <a:p>
                  <a:pPr algn="ctr"/>
                  <a:r>
                    <a:rPr lang="en-AU" sz="2200" dirty="0"/>
                    <a:t>(lowest 100)</a:t>
                  </a:r>
                </a:p>
              </p:txBody>
            </p:sp>
          </p:grpSp>
        </p:grpSp>
        <p:cxnSp>
          <p:nvCxnSpPr>
            <p:cNvPr id="17" name="Straight Connector 16"/>
            <p:cNvCxnSpPr/>
            <p:nvPr/>
          </p:nvCxnSpPr>
          <p:spPr bwMode="auto">
            <a:xfrm>
              <a:off x="1120446" y="529526"/>
              <a:ext cx="8420968" cy="0"/>
            </a:xfrm>
            <a:prstGeom prst="line">
              <a:avLst/>
            </a:prstGeom>
            <a:solidFill>
              <a:schemeClr val="accent1"/>
            </a:solidFill>
            <a:ln w="38100" cap="flat" cmpd="sng" algn="ctr">
              <a:solidFill>
                <a:schemeClr val="accent6"/>
              </a:solidFill>
              <a:prstDash val="dash"/>
              <a:round/>
              <a:headEnd type="none" w="med" len="med"/>
              <a:tailEnd type="none" w="med" len="med"/>
            </a:ln>
            <a:effectLst/>
          </p:spPr>
        </p:cxnSp>
        <p:sp>
          <p:nvSpPr>
            <p:cNvPr id="18" name="TextBox 17"/>
            <p:cNvSpPr txBox="1"/>
            <p:nvPr/>
          </p:nvSpPr>
          <p:spPr>
            <a:xfrm>
              <a:off x="7804324" y="550228"/>
              <a:ext cx="2028940" cy="430887"/>
            </a:xfrm>
            <a:prstGeom prst="rect">
              <a:avLst/>
            </a:prstGeom>
            <a:noFill/>
          </p:spPr>
          <p:txBody>
            <a:bodyPr wrap="square" rtlCol="0">
              <a:spAutoFit/>
            </a:bodyPr>
            <a:lstStyle/>
            <a:p>
              <a:r>
                <a:rPr lang="en-AU" sz="2200" b="1" dirty="0">
                  <a:solidFill>
                    <a:schemeClr val="accent6"/>
                  </a:solidFill>
                </a:rPr>
                <a:t>95% of SRS</a:t>
              </a:r>
            </a:p>
          </p:txBody>
        </p:sp>
        <p:sp>
          <p:nvSpPr>
            <p:cNvPr id="38" name="TextBox 1"/>
            <p:cNvSpPr txBox="1"/>
            <p:nvPr/>
          </p:nvSpPr>
          <p:spPr>
            <a:xfrm>
              <a:off x="7310963" y="5643983"/>
              <a:ext cx="643372" cy="390295"/>
            </a:xfrm>
            <a:prstGeom prst="rect">
              <a:avLst/>
            </a:prstGeom>
          </p:spPr>
          <p:txBody>
            <a:bodyPr wrap="none" lIns="36000" t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000" dirty="0"/>
                <a:t>2017</a:t>
              </a:r>
            </a:p>
          </p:txBody>
        </p:sp>
        <p:sp>
          <p:nvSpPr>
            <p:cNvPr id="39" name="TextBox 1"/>
            <p:cNvSpPr txBox="1"/>
            <p:nvPr/>
          </p:nvSpPr>
          <p:spPr>
            <a:xfrm>
              <a:off x="8353634" y="5639343"/>
              <a:ext cx="643372" cy="390295"/>
            </a:xfrm>
            <a:prstGeom prst="rect">
              <a:avLst/>
            </a:prstGeom>
          </p:spPr>
          <p:txBody>
            <a:bodyPr wrap="none" lIns="36000" t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000" dirty="0"/>
                <a:t>2027</a:t>
              </a:r>
            </a:p>
          </p:txBody>
        </p:sp>
      </p:grpSp>
    </p:spTree>
    <p:extLst>
      <p:ext uri="{BB962C8B-B14F-4D97-AF65-F5344CB8AC3E}">
        <p14:creationId xmlns:p14="http://schemas.microsoft.com/office/powerpoint/2010/main" val="368322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8634" y="-77822"/>
            <a:ext cx="9954634" cy="7013643"/>
            <a:chOff x="0" y="0"/>
            <a:chExt cx="9906000" cy="6780179"/>
          </a:xfrm>
        </p:grpSpPr>
        <p:graphicFrame>
          <p:nvGraphicFramePr>
            <p:cNvPr id="4" name="Chart 3"/>
            <p:cNvGraphicFramePr/>
            <p:nvPr>
              <p:extLst>
                <p:ext uri="{D42A27DB-BD31-4B8C-83A1-F6EECF244321}">
                  <p14:modId xmlns:p14="http://schemas.microsoft.com/office/powerpoint/2010/main" val="1374016692"/>
                </p:ext>
              </p:extLst>
            </p:nvPr>
          </p:nvGraphicFramePr>
          <p:xfrm>
            <a:off x="0" y="0"/>
            <a:ext cx="9906000" cy="6780179"/>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Straight Connector 11"/>
            <p:cNvCxnSpPr/>
            <p:nvPr/>
          </p:nvCxnSpPr>
          <p:spPr bwMode="auto">
            <a:xfrm>
              <a:off x="1956336" y="4581906"/>
              <a:ext cx="198064" cy="0"/>
            </a:xfrm>
            <a:prstGeom prst="line">
              <a:avLst/>
            </a:prstGeom>
            <a:solidFill>
              <a:schemeClr val="accent1"/>
            </a:solidFill>
            <a:ln w="3175" cap="flat" cmpd="sng" algn="ctr">
              <a:solidFill>
                <a:schemeClr val="tx1"/>
              </a:solidFill>
              <a:prstDash val="dash"/>
              <a:round/>
              <a:headEnd type="none" w="med" len="med"/>
              <a:tailEnd type="none" w="med" len="med"/>
            </a:ln>
            <a:effectLst/>
          </p:spPr>
        </p:cxnSp>
        <p:cxnSp>
          <p:nvCxnSpPr>
            <p:cNvPr id="6" name="Straight Arrow Connector 5"/>
            <p:cNvCxnSpPr/>
            <p:nvPr/>
          </p:nvCxnSpPr>
          <p:spPr bwMode="auto">
            <a:xfrm flipV="1">
              <a:off x="3324225" y="995818"/>
              <a:ext cx="0" cy="2395081"/>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p:cxnSp>
          <p:nvCxnSpPr>
            <p:cNvPr id="8" name="Straight Connector 7"/>
            <p:cNvCxnSpPr/>
            <p:nvPr/>
          </p:nvCxnSpPr>
          <p:spPr bwMode="auto">
            <a:xfrm flipH="1">
              <a:off x="3393242" y="995818"/>
              <a:ext cx="5250693" cy="0"/>
            </a:xfrm>
            <a:prstGeom prst="line">
              <a:avLst/>
            </a:prstGeom>
            <a:solidFill>
              <a:schemeClr val="accent1"/>
            </a:solidFill>
            <a:ln w="31750" cap="flat" cmpd="sng" algn="ctr">
              <a:solidFill>
                <a:schemeClr val="tx1"/>
              </a:solidFill>
              <a:prstDash val="dash"/>
              <a:round/>
              <a:headEnd type="none" w="med" len="med"/>
              <a:tailEnd type="none" w="med" len="med"/>
            </a:ln>
            <a:effectLst/>
          </p:spPr>
        </p:cxnSp>
        <p:cxnSp>
          <p:nvCxnSpPr>
            <p:cNvPr id="11" name="Straight Connector 10"/>
            <p:cNvCxnSpPr/>
            <p:nvPr/>
          </p:nvCxnSpPr>
          <p:spPr bwMode="auto">
            <a:xfrm flipH="1">
              <a:off x="3393242" y="3358973"/>
              <a:ext cx="5242268" cy="0"/>
            </a:xfrm>
            <a:prstGeom prst="line">
              <a:avLst/>
            </a:prstGeom>
            <a:solidFill>
              <a:schemeClr val="accent1"/>
            </a:solidFill>
            <a:ln w="31750" cap="flat" cmpd="sng" algn="ctr">
              <a:solidFill>
                <a:schemeClr val="tx1"/>
              </a:solidFill>
              <a:prstDash val="dash"/>
              <a:round/>
              <a:headEnd type="none" w="med" len="med"/>
              <a:tailEnd type="none" w="med" len="med"/>
            </a:ln>
            <a:effectLst/>
          </p:spPr>
        </p:cxnSp>
        <p:sp>
          <p:nvSpPr>
            <p:cNvPr id="16" name="Rectangle 15"/>
            <p:cNvSpPr/>
            <p:nvPr/>
          </p:nvSpPr>
          <p:spPr>
            <a:xfrm>
              <a:off x="852311" y="991518"/>
              <a:ext cx="2419697" cy="1052137"/>
            </a:xfrm>
            <a:prstGeom prst="rect">
              <a:avLst/>
            </a:prstGeom>
            <a:noFill/>
          </p:spPr>
          <p:txBody>
            <a:bodyPr wrap="square" lIns="0" tIns="36000" rIns="0" bIns="36000">
              <a:spAutoFit/>
            </a:bodyPr>
            <a:lstStyle/>
            <a:p>
              <a:r>
                <a:rPr lang="en-AU" sz="2200" dirty="0"/>
                <a:t>Half of the over-funding goes to just 28 schools</a:t>
              </a:r>
            </a:p>
          </p:txBody>
        </p:sp>
      </p:grpSp>
    </p:spTree>
    <p:extLst>
      <p:ext uri="{BB962C8B-B14F-4D97-AF65-F5344CB8AC3E}">
        <p14:creationId xmlns:p14="http://schemas.microsoft.com/office/powerpoint/2010/main" val="231477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988291149"/>
              </p:ext>
            </p:extLst>
          </p:nvPr>
        </p:nvGraphicFramePr>
        <p:xfrm>
          <a:off x="-107003" y="-77821"/>
          <a:ext cx="10013003" cy="69358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1"/>
          <p:cNvSpPr txBox="1"/>
          <p:nvPr/>
        </p:nvSpPr>
        <p:spPr>
          <a:xfrm>
            <a:off x="7869001" y="5450755"/>
            <a:ext cx="1863258" cy="411257"/>
          </a:xfrm>
          <a:prstGeom prst="rect">
            <a:avLst/>
          </a:prstGeom>
        </p:spPr>
        <p:txBody>
          <a:bodyPr wrap="none" lIns="36000" tIns="36000" rIns="36000" b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a:t>e</a:t>
            </a:r>
            <a:r>
              <a:rPr lang="en-AU" sz="2200" dirty="0">
                <a:solidFill>
                  <a:schemeClr val="tx1"/>
                </a:solidFill>
              </a:rPr>
              <a:t>nd of century</a:t>
            </a:r>
          </a:p>
        </p:txBody>
      </p:sp>
    </p:spTree>
    <p:extLst>
      <p:ext uri="{BB962C8B-B14F-4D97-AF65-F5344CB8AC3E}">
        <p14:creationId xmlns:p14="http://schemas.microsoft.com/office/powerpoint/2010/main" val="66609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728" y="-87549"/>
            <a:ext cx="9915728" cy="7052553"/>
            <a:chOff x="1" y="0"/>
            <a:chExt cx="9906000" cy="6858000"/>
          </a:xfrm>
        </p:grpSpPr>
        <p:graphicFrame>
          <p:nvGraphicFramePr>
            <p:cNvPr id="14" name="Chart 13"/>
            <p:cNvGraphicFramePr/>
            <p:nvPr>
              <p:extLst>
                <p:ext uri="{D42A27DB-BD31-4B8C-83A1-F6EECF244321}">
                  <p14:modId xmlns:p14="http://schemas.microsoft.com/office/powerpoint/2010/main" val="4142662098"/>
                </p:ext>
              </p:extLst>
            </p:nvPr>
          </p:nvGraphicFramePr>
          <p:xfrm>
            <a:off x="1"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6494302" y="1248169"/>
              <a:ext cx="3354846" cy="658429"/>
            </a:xfrm>
            <a:prstGeom prst="rect">
              <a:avLst/>
            </a:prstGeom>
          </p:spPr>
          <p:txBody>
            <a:bodyPr wrap="square" lIns="0" tIns="0" rIns="0" bIns="0">
              <a:spAutoFit/>
            </a:bodyPr>
            <a:lstStyle/>
            <a:p>
              <a:pPr eaLnBrk="1" fontAlgn="auto" hangingPunct="1">
                <a:spcBef>
                  <a:spcPts val="0"/>
                </a:spcBef>
                <a:spcAft>
                  <a:spcPts val="0"/>
                </a:spcAft>
                <a:defRPr/>
              </a:pPr>
              <a:r>
                <a:rPr lang="en-AU" sz="2200" b="1" kern="0" dirty="0">
                  <a:solidFill>
                    <a:schemeClr val="accent3"/>
                  </a:solidFill>
                </a:rPr>
                <a:t>2013 Education Act indexation 3.6%</a:t>
              </a:r>
              <a:r>
                <a:rPr lang="en-AU" sz="2200" b="1" kern="0" baseline="30000" dirty="0">
                  <a:solidFill>
                    <a:schemeClr val="accent3"/>
                  </a:solidFill>
                </a:rPr>
                <a:t>1</a:t>
              </a:r>
            </a:p>
          </p:txBody>
        </p:sp>
        <p:sp>
          <p:nvSpPr>
            <p:cNvPr id="16" name="Rectangle 15"/>
            <p:cNvSpPr/>
            <p:nvPr/>
          </p:nvSpPr>
          <p:spPr>
            <a:xfrm>
              <a:off x="6494302" y="3311639"/>
              <a:ext cx="2729936" cy="658429"/>
            </a:xfrm>
            <a:prstGeom prst="rect">
              <a:avLst/>
            </a:prstGeom>
          </p:spPr>
          <p:txBody>
            <a:bodyPr wrap="square" lIns="0" tIns="0" rIns="0" bIns="0">
              <a:spAutoFit/>
            </a:bodyPr>
            <a:lstStyle/>
            <a:p>
              <a:pPr eaLnBrk="1" fontAlgn="auto" hangingPunct="1">
                <a:spcBef>
                  <a:spcPts val="0"/>
                </a:spcBef>
                <a:spcAft>
                  <a:spcPts val="0"/>
                </a:spcAft>
                <a:defRPr/>
              </a:pPr>
              <a:r>
                <a:rPr lang="en-AU" sz="2200" b="1" kern="0" dirty="0">
                  <a:solidFill>
                    <a:schemeClr val="tx2"/>
                  </a:solidFill>
                </a:rPr>
                <a:t>Projected Education WPI 2.5%</a:t>
              </a:r>
              <a:r>
                <a:rPr lang="en-AU" sz="2200" b="1" kern="0" baseline="30000" dirty="0">
                  <a:solidFill>
                    <a:schemeClr val="tx2"/>
                  </a:solidFill>
                </a:rPr>
                <a:t>2</a:t>
              </a:r>
            </a:p>
          </p:txBody>
        </p:sp>
      </p:grpSp>
    </p:spTree>
    <p:extLst>
      <p:ext uri="{BB962C8B-B14F-4D97-AF65-F5344CB8AC3E}">
        <p14:creationId xmlns:p14="http://schemas.microsoft.com/office/powerpoint/2010/main" val="2656494617"/>
      </p:ext>
    </p:extLst>
  </p:cSld>
  <p:clrMapOvr>
    <a:masterClrMapping/>
  </p:clrMapOvr>
</p:sld>
</file>

<file path=ppt/theme/theme1.xml><?xml version="1.0" encoding="utf-8"?>
<a:theme xmlns:a="http://schemas.openxmlformats.org/drawingml/2006/main" name="Default Theme">
  <a:themeElements>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Theme">
  <a:themeElements>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2.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3.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Default Theme.thmx</Template>
  <TotalTime>17562</TotalTime>
  <Words>2042</Words>
  <Application>Microsoft Office PowerPoint</Application>
  <PresentationFormat>A4 Paper (210x297 mm)</PresentationFormat>
  <Paragraphs>346</Paragraphs>
  <Slides>23</Slides>
  <Notes>23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23</vt:i4>
      </vt:variant>
    </vt:vector>
  </HeadingPairs>
  <TitlesOfParts>
    <vt:vector size="33" baseType="lpstr">
      <vt:lpstr>ＭＳ Ｐゴシック</vt:lpstr>
      <vt:lpstr>Arial</vt:lpstr>
      <vt:lpstr>Calibri</vt:lpstr>
      <vt:lpstr>Calibri Light</vt:lpstr>
      <vt:lpstr>Lucida Grande</vt:lpstr>
      <vt:lpstr>Default Theme</vt:lpstr>
      <vt:lpstr>1_Default Theme</vt:lpstr>
      <vt:lpstr>Chart guidebook</vt:lpstr>
      <vt:lpstr>NEW IMPROVED Charts for REPORTS 16 MAY 2016</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 for New Compact</dc:title>
  <dc:creator>Peter Goss</dc:creator>
  <cp:lastModifiedBy>Hugh Parsonage</cp:lastModifiedBy>
  <cp:revision>1018</cp:revision>
  <cp:lastPrinted>2016-10-24T05:10:02Z</cp:lastPrinted>
  <dcterms:created xsi:type="dcterms:W3CDTF">2016-09-05T06:56:58Z</dcterms:created>
  <dcterms:modified xsi:type="dcterms:W3CDTF">2016-12-09T04:15:06Z</dcterms:modified>
</cp:coreProperties>
</file>