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603818556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467776" y="6108251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67776" y="5179562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67776" y="4250873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67776" y="3322184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67776" y="2393495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10280" y="2296032"/>
              <a:ext cx="6850092" cy="3812218"/>
            </a:xfrm>
            <a:custGeom>
              <a:avLst/>
              <a:pathLst>
                <a:path w="6850092" h="3812218">
                  <a:moveTo>
                    <a:pt x="0" y="3812218"/>
                  </a:moveTo>
                  <a:lnTo>
                    <a:pt x="69192" y="3812218"/>
                  </a:lnTo>
                  <a:lnTo>
                    <a:pt x="138385" y="3812218"/>
                  </a:lnTo>
                  <a:lnTo>
                    <a:pt x="207578" y="3812218"/>
                  </a:lnTo>
                  <a:lnTo>
                    <a:pt x="276771" y="3812218"/>
                  </a:lnTo>
                  <a:lnTo>
                    <a:pt x="345964" y="3812218"/>
                  </a:lnTo>
                  <a:lnTo>
                    <a:pt x="415157" y="3812218"/>
                  </a:lnTo>
                  <a:lnTo>
                    <a:pt x="484349" y="3812218"/>
                  </a:lnTo>
                  <a:lnTo>
                    <a:pt x="553542" y="3812218"/>
                  </a:lnTo>
                  <a:lnTo>
                    <a:pt x="622735" y="3812218"/>
                  </a:lnTo>
                  <a:lnTo>
                    <a:pt x="691928" y="3812218"/>
                  </a:lnTo>
                  <a:lnTo>
                    <a:pt x="761121" y="3812218"/>
                  </a:lnTo>
                  <a:lnTo>
                    <a:pt x="830314" y="3812218"/>
                  </a:lnTo>
                  <a:lnTo>
                    <a:pt x="899507" y="3812218"/>
                  </a:lnTo>
                  <a:lnTo>
                    <a:pt x="968699" y="3812218"/>
                  </a:lnTo>
                  <a:lnTo>
                    <a:pt x="1037892" y="3812218"/>
                  </a:lnTo>
                  <a:lnTo>
                    <a:pt x="1107085" y="3812218"/>
                  </a:lnTo>
                  <a:lnTo>
                    <a:pt x="1176278" y="3812218"/>
                  </a:lnTo>
                  <a:lnTo>
                    <a:pt x="1245471" y="3812218"/>
                  </a:lnTo>
                  <a:lnTo>
                    <a:pt x="1314664" y="3812218"/>
                  </a:lnTo>
                  <a:lnTo>
                    <a:pt x="1383857" y="3812218"/>
                  </a:lnTo>
                  <a:lnTo>
                    <a:pt x="1453049" y="3812039"/>
                  </a:lnTo>
                  <a:lnTo>
                    <a:pt x="1522242" y="3780625"/>
                  </a:lnTo>
                  <a:lnTo>
                    <a:pt x="1591435" y="3721594"/>
                  </a:lnTo>
                  <a:lnTo>
                    <a:pt x="1660628" y="3649452"/>
                  </a:lnTo>
                  <a:lnTo>
                    <a:pt x="1729821" y="3582204"/>
                  </a:lnTo>
                  <a:lnTo>
                    <a:pt x="1799014" y="3515747"/>
                  </a:lnTo>
                  <a:lnTo>
                    <a:pt x="1868206" y="3451770"/>
                  </a:lnTo>
                  <a:lnTo>
                    <a:pt x="1937399" y="3383278"/>
                  </a:lnTo>
                  <a:lnTo>
                    <a:pt x="2006592" y="3313419"/>
                  </a:lnTo>
                  <a:lnTo>
                    <a:pt x="2075785" y="3276004"/>
                  </a:lnTo>
                  <a:lnTo>
                    <a:pt x="2144978" y="3235724"/>
                  </a:lnTo>
                  <a:lnTo>
                    <a:pt x="2214171" y="3199489"/>
                  </a:lnTo>
                  <a:lnTo>
                    <a:pt x="2283364" y="3165780"/>
                  </a:lnTo>
                  <a:lnTo>
                    <a:pt x="2352556" y="3136022"/>
                  </a:lnTo>
                  <a:lnTo>
                    <a:pt x="2421749" y="3095091"/>
                  </a:lnTo>
                  <a:lnTo>
                    <a:pt x="2490942" y="3049388"/>
                  </a:lnTo>
                  <a:lnTo>
                    <a:pt x="2560135" y="3019872"/>
                  </a:lnTo>
                  <a:lnTo>
                    <a:pt x="2629328" y="2996009"/>
                  </a:lnTo>
                  <a:lnTo>
                    <a:pt x="2698521" y="2952269"/>
                  </a:lnTo>
                  <a:lnTo>
                    <a:pt x="2767714" y="2913335"/>
                  </a:lnTo>
                  <a:lnTo>
                    <a:pt x="2836906" y="2866856"/>
                  </a:lnTo>
                  <a:lnTo>
                    <a:pt x="2906099" y="2806214"/>
                  </a:lnTo>
                  <a:lnTo>
                    <a:pt x="2975292" y="2744566"/>
                  </a:lnTo>
                  <a:lnTo>
                    <a:pt x="3044485" y="2693974"/>
                  </a:lnTo>
                  <a:lnTo>
                    <a:pt x="3113678" y="2638129"/>
                  </a:lnTo>
                  <a:lnTo>
                    <a:pt x="3182871" y="2589120"/>
                  </a:lnTo>
                  <a:lnTo>
                    <a:pt x="3252064" y="2541963"/>
                  </a:lnTo>
                  <a:lnTo>
                    <a:pt x="3321256" y="2496376"/>
                  </a:lnTo>
                  <a:lnTo>
                    <a:pt x="3390449" y="2453418"/>
                  </a:lnTo>
                  <a:lnTo>
                    <a:pt x="3459642" y="2411196"/>
                  </a:lnTo>
                  <a:lnTo>
                    <a:pt x="3528835" y="2370039"/>
                  </a:lnTo>
                  <a:lnTo>
                    <a:pt x="3598028" y="2330849"/>
                  </a:lnTo>
                  <a:lnTo>
                    <a:pt x="3667221" y="2292145"/>
                  </a:lnTo>
                  <a:lnTo>
                    <a:pt x="3736413" y="2252827"/>
                  </a:lnTo>
                  <a:lnTo>
                    <a:pt x="3805606" y="2216821"/>
                  </a:lnTo>
                  <a:lnTo>
                    <a:pt x="3874799" y="2182926"/>
                  </a:lnTo>
                  <a:lnTo>
                    <a:pt x="3943992" y="2149384"/>
                  </a:lnTo>
                  <a:lnTo>
                    <a:pt x="4013185" y="2115774"/>
                  </a:lnTo>
                  <a:lnTo>
                    <a:pt x="4082378" y="2082302"/>
                  </a:lnTo>
                  <a:lnTo>
                    <a:pt x="4151571" y="2048698"/>
                  </a:lnTo>
                  <a:lnTo>
                    <a:pt x="4220763" y="2017183"/>
                  </a:lnTo>
                  <a:lnTo>
                    <a:pt x="4289956" y="1985953"/>
                  </a:lnTo>
                  <a:lnTo>
                    <a:pt x="4359149" y="1954764"/>
                  </a:lnTo>
                  <a:lnTo>
                    <a:pt x="4428342" y="1923814"/>
                  </a:lnTo>
                  <a:lnTo>
                    <a:pt x="4497535" y="1894550"/>
                  </a:lnTo>
                  <a:lnTo>
                    <a:pt x="4566728" y="1864646"/>
                  </a:lnTo>
                  <a:lnTo>
                    <a:pt x="4635921" y="1834281"/>
                  </a:lnTo>
                  <a:lnTo>
                    <a:pt x="4705113" y="1806656"/>
                  </a:lnTo>
                  <a:lnTo>
                    <a:pt x="4774306" y="1778695"/>
                  </a:lnTo>
                  <a:lnTo>
                    <a:pt x="4843499" y="1753786"/>
                  </a:lnTo>
                  <a:lnTo>
                    <a:pt x="4912692" y="1728689"/>
                  </a:lnTo>
                  <a:lnTo>
                    <a:pt x="4981885" y="1704255"/>
                  </a:lnTo>
                  <a:lnTo>
                    <a:pt x="5051078" y="1680078"/>
                  </a:lnTo>
                  <a:lnTo>
                    <a:pt x="5120271" y="1656307"/>
                  </a:lnTo>
                  <a:lnTo>
                    <a:pt x="5189463" y="1632390"/>
                  </a:lnTo>
                  <a:lnTo>
                    <a:pt x="5258656" y="1609888"/>
                  </a:lnTo>
                  <a:lnTo>
                    <a:pt x="5327849" y="1586766"/>
                  </a:lnTo>
                  <a:lnTo>
                    <a:pt x="5397042" y="1563019"/>
                  </a:lnTo>
                  <a:lnTo>
                    <a:pt x="5466235" y="1539358"/>
                  </a:lnTo>
                  <a:lnTo>
                    <a:pt x="5535428" y="1516732"/>
                  </a:lnTo>
                  <a:lnTo>
                    <a:pt x="5604620" y="1485544"/>
                  </a:lnTo>
                  <a:lnTo>
                    <a:pt x="5673813" y="1450882"/>
                  </a:lnTo>
                  <a:lnTo>
                    <a:pt x="5743006" y="1416292"/>
                  </a:lnTo>
                  <a:lnTo>
                    <a:pt x="5812199" y="1382391"/>
                  </a:lnTo>
                  <a:lnTo>
                    <a:pt x="5881392" y="1346928"/>
                  </a:lnTo>
                  <a:lnTo>
                    <a:pt x="5950585" y="1310499"/>
                  </a:lnTo>
                  <a:lnTo>
                    <a:pt x="6019778" y="1273434"/>
                  </a:lnTo>
                  <a:lnTo>
                    <a:pt x="6088970" y="1234570"/>
                  </a:lnTo>
                  <a:lnTo>
                    <a:pt x="6158163" y="1193550"/>
                  </a:lnTo>
                  <a:lnTo>
                    <a:pt x="6227356" y="1149598"/>
                  </a:lnTo>
                  <a:lnTo>
                    <a:pt x="6296549" y="1104779"/>
                  </a:lnTo>
                  <a:lnTo>
                    <a:pt x="6365742" y="1055887"/>
                  </a:lnTo>
                  <a:lnTo>
                    <a:pt x="6434935" y="1004135"/>
                  </a:lnTo>
                  <a:lnTo>
                    <a:pt x="6504128" y="946996"/>
                  </a:lnTo>
                  <a:lnTo>
                    <a:pt x="6573320" y="884485"/>
                  </a:lnTo>
                  <a:lnTo>
                    <a:pt x="6642513" y="798737"/>
                  </a:lnTo>
                  <a:lnTo>
                    <a:pt x="6711706" y="638303"/>
                  </a:lnTo>
                  <a:lnTo>
                    <a:pt x="6780899" y="377859"/>
                  </a:lnTo>
                  <a:lnTo>
                    <a:pt x="6850092" y="0"/>
                  </a:lnTo>
                </a:path>
              </a:pathLst>
            </a:custGeom>
            <a:ln w="54202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10280" y="2144343"/>
              <a:ext cx="6850092" cy="3963908"/>
            </a:xfrm>
            <a:custGeom>
              <a:avLst/>
              <a:pathLst>
                <a:path w="6850092" h="3963908">
                  <a:moveTo>
                    <a:pt x="0" y="3963908"/>
                  </a:moveTo>
                  <a:lnTo>
                    <a:pt x="69192" y="3963908"/>
                  </a:lnTo>
                  <a:lnTo>
                    <a:pt x="138385" y="3963908"/>
                  </a:lnTo>
                  <a:lnTo>
                    <a:pt x="207578" y="3963908"/>
                  </a:lnTo>
                  <a:lnTo>
                    <a:pt x="276771" y="3963908"/>
                  </a:lnTo>
                  <a:lnTo>
                    <a:pt x="345964" y="3963908"/>
                  </a:lnTo>
                  <a:lnTo>
                    <a:pt x="415157" y="3963908"/>
                  </a:lnTo>
                  <a:lnTo>
                    <a:pt x="484349" y="3963908"/>
                  </a:lnTo>
                  <a:lnTo>
                    <a:pt x="553542" y="3963908"/>
                  </a:lnTo>
                  <a:lnTo>
                    <a:pt x="622735" y="3963908"/>
                  </a:lnTo>
                  <a:lnTo>
                    <a:pt x="691928" y="3963908"/>
                  </a:lnTo>
                  <a:lnTo>
                    <a:pt x="761121" y="3963908"/>
                  </a:lnTo>
                  <a:lnTo>
                    <a:pt x="830314" y="3963908"/>
                  </a:lnTo>
                  <a:lnTo>
                    <a:pt x="899507" y="3963908"/>
                  </a:lnTo>
                  <a:lnTo>
                    <a:pt x="968699" y="3963908"/>
                  </a:lnTo>
                  <a:lnTo>
                    <a:pt x="1037892" y="3963908"/>
                  </a:lnTo>
                  <a:lnTo>
                    <a:pt x="1107085" y="3961973"/>
                  </a:lnTo>
                  <a:lnTo>
                    <a:pt x="1176278" y="3906519"/>
                  </a:lnTo>
                  <a:lnTo>
                    <a:pt x="1245471" y="3831067"/>
                  </a:lnTo>
                  <a:lnTo>
                    <a:pt x="1314664" y="3768710"/>
                  </a:lnTo>
                  <a:lnTo>
                    <a:pt x="1383857" y="3704996"/>
                  </a:lnTo>
                  <a:lnTo>
                    <a:pt x="1453049" y="3625910"/>
                  </a:lnTo>
                  <a:lnTo>
                    <a:pt x="1522242" y="3544336"/>
                  </a:lnTo>
                  <a:lnTo>
                    <a:pt x="1591435" y="3463982"/>
                  </a:lnTo>
                  <a:lnTo>
                    <a:pt x="1660628" y="3392293"/>
                  </a:lnTo>
                  <a:lnTo>
                    <a:pt x="1729821" y="3333383"/>
                  </a:lnTo>
                  <a:lnTo>
                    <a:pt x="1799014" y="3257533"/>
                  </a:lnTo>
                  <a:lnTo>
                    <a:pt x="1868206" y="3209644"/>
                  </a:lnTo>
                  <a:lnTo>
                    <a:pt x="1937399" y="3185953"/>
                  </a:lnTo>
                  <a:lnTo>
                    <a:pt x="2006592" y="3144462"/>
                  </a:lnTo>
                  <a:lnTo>
                    <a:pt x="2075785" y="3096917"/>
                  </a:lnTo>
                  <a:lnTo>
                    <a:pt x="2144978" y="3036406"/>
                  </a:lnTo>
                  <a:lnTo>
                    <a:pt x="2214171" y="2957292"/>
                  </a:lnTo>
                  <a:lnTo>
                    <a:pt x="2283364" y="2886669"/>
                  </a:lnTo>
                  <a:lnTo>
                    <a:pt x="2352556" y="2810811"/>
                  </a:lnTo>
                  <a:lnTo>
                    <a:pt x="2421749" y="2740493"/>
                  </a:lnTo>
                  <a:lnTo>
                    <a:pt x="2490942" y="2667927"/>
                  </a:lnTo>
                  <a:lnTo>
                    <a:pt x="2560135" y="2606125"/>
                  </a:lnTo>
                  <a:lnTo>
                    <a:pt x="2629328" y="2548639"/>
                  </a:lnTo>
                  <a:lnTo>
                    <a:pt x="2698521" y="2494719"/>
                  </a:lnTo>
                  <a:lnTo>
                    <a:pt x="2767714" y="2443124"/>
                  </a:lnTo>
                  <a:lnTo>
                    <a:pt x="2836906" y="2394207"/>
                  </a:lnTo>
                  <a:lnTo>
                    <a:pt x="2906099" y="2351782"/>
                  </a:lnTo>
                  <a:lnTo>
                    <a:pt x="2975292" y="2311374"/>
                  </a:lnTo>
                  <a:lnTo>
                    <a:pt x="3044485" y="2273635"/>
                  </a:lnTo>
                  <a:lnTo>
                    <a:pt x="3113678" y="2236132"/>
                  </a:lnTo>
                  <a:lnTo>
                    <a:pt x="3182871" y="2202936"/>
                  </a:lnTo>
                  <a:lnTo>
                    <a:pt x="3252064" y="2169043"/>
                  </a:lnTo>
                  <a:lnTo>
                    <a:pt x="3321256" y="2136643"/>
                  </a:lnTo>
                  <a:lnTo>
                    <a:pt x="3390449" y="2105907"/>
                  </a:lnTo>
                  <a:lnTo>
                    <a:pt x="3459642" y="2075471"/>
                  </a:lnTo>
                  <a:lnTo>
                    <a:pt x="3528835" y="2046921"/>
                  </a:lnTo>
                  <a:lnTo>
                    <a:pt x="3598028" y="2017984"/>
                  </a:lnTo>
                  <a:lnTo>
                    <a:pt x="3667221" y="1989688"/>
                  </a:lnTo>
                  <a:lnTo>
                    <a:pt x="3736413" y="1962094"/>
                  </a:lnTo>
                  <a:lnTo>
                    <a:pt x="3805606" y="1933978"/>
                  </a:lnTo>
                  <a:lnTo>
                    <a:pt x="3874799" y="1909132"/>
                  </a:lnTo>
                  <a:lnTo>
                    <a:pt x="3943992" y="1885735"/>
                  </a:lnTo>
                  <a:lnTo>
                    <a:pt x="4013185" y="1861876"/>
                  </a:lnTo>
                  <a:lnTo>
                    <a:pt x="4082378" y="1839155"/>
                  </a:lnTo>
                  <a:lnTo>
                    <a:pt x="4151571" y="1815226"/>
                  </a:lnTo>
                  <a:lnTo>
                    <a:pt x="4220763" y="1792720"/>
                  </a:lnTo>
                  <a:lnTo>
                    <a:pt x="4289956" y="1770509"/>
                  </a:lnTo>
                  <a:lnTo>
                    <a:pt x="4359149" y="1748343"/>
                  </a:lnTo>
                  <a:lnTo>
                    <a:pt x="4428342" y="1727525"/>
                  </a:lnTo>
                  <a:lnTo>
                    <a:pt x="4497535" y="1706539"/>
                  </a:lnTo>
                  <a:lnTo>
                    <a:pt x="4566728" y="1684473"/>
                  </a:lnTo>
                  <a:lnTo>
                    <a:pt x="4635921" y="1662672"/>
                  </a:lnTo>
                  <a:lnTo>
                    <a:pt x="4705113" y="1634422"/>
                  </a:lnTo>
                  <a:lnTo>
                    <a:pt x="4774306" y="1605412"/>
                  </a:lnTo>
                  <a:lnTo>
                    <a:pt x="4843499" y="1577359"/>
                  </a:lnTo>
                  <a:lnTo>
                    <a:pt x="4912692" y="1548232"/>
                  </a:lnTo>
                  <a:lnTo>
                    <a:pt x="4981885" y="1520136"/>
                  </a:lnTo>
                  <a:lnTo>
                    <a:pt x="5051078" y="1493496"/>
                  </a:lnTo>
                  <a:lnTo>
                    <a:pt x="5120271" y="1466363"/>
                  </a:lnTo>
                  <a:lnTo>
                    <a:pt x="5189463" y="1438733"/>
                  </a:lnTo>
                  <a:lnTo>
                    <a:pt x="5258656" y="1412327"/>
                  </a:lnTo>
                  <a:lnTo>
                    <a:pt x="5327849" y="1385804"/>
                  </a:lnTo>
                  <a:lnTo>
                    <a:pt x="5397042" y="1359045"/>
                  </a:lnTo>
                  <a:lnTo>
                    <a:pt x="5466235" y="1333151"/>
                  </a:lnTo>
                  <a:lnTo>
                    <a:pt x="5535428" y="1307474"/>
                  </a:lnTo>
                  <a:lnTo>
                    <a:pt x="5604620" y="1281008"/>
                  </a:lnTo>
                  <a:lnTo>
                    <a:pt x="5673813" y="1254745"/>
                  </a:lnTo>
                  <a:lnTo>
                    <a:pt x="5743006" y="1227568"/>
                  </a:lnTo>
                  <a:lnTo>
                    <a:pt x="5812199" y="1200726"/>
                  </a:lnTo>
                  <a:lnTo>
                    <a:pt x="5881392" y="1173077"/>
                  </a:lnTo>
                  <a:lnTo>
                    <a:pt x="5950585" y="1145588"/>
                  </a:lnTo>
                  <a:lnTo>
                    <a:pt x="6019778" y="1117308"/>
                  </a:lnTo>
                  <a:lnTo>
                    <a:pt x="6088970" y="1088402"/>
                  </a:lnTo>
                  <a:lnTo>
                    <a:pt x="6158163" y="1058011"/>
                  </a:lnTo>
                  <a:lnTo>
                    <a:pt x="6227356" y="1026770"/>
                  </a:lnTo>
                  <a:lnTo>
                    <a:pt x="6296549" y="992755"/>
                  </a:lnTo>
                  <a:lnTo>
                    <a:pt x="6365742" y="932523"/>
                  </a:lnTo>
                  <a:lnTo>
                    <a:pt x="6434935" y="849280"/>
                  </a:lnTo>
                  <a:lnTo>
                    <a:pt x="6504128" y="760226"/>
                  </a:lnTo>
                  <a:lnTo>
                    <a:pt x="6573320" y="665444"/>
                  </a:lnTo>
                  <a:lnTo>
                    <a:pt x="6642513" y="567133"/>
                  </a:lnTo>
                  <a:lnTo>
                    <a:pt x="6711706" y="458547"/>
                  </a:lnTo>
                  <a:lnTo>
                    <a:pt x="6780899" y="288325"/>
                  </a:lnTo>
                  <a:lnTo>
                    <a:pt x="6850092" y="0"/>
                  </a:lnTo>
                </a:path>
              </a:pathLst>
            </a:custGeom>
            <a:ln w="54202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10280" y="2252325"/>
              <a:ext cx="6850092" cy="3855925"/>
            </a:xfrm>
            <a:custGeom>
              <a:avLst/>
              <a:pathLst>
                <a:path w="6850092" h="3855925">
                  <a:moveTo>
                    <a:pt x="0" y="3855925"/>
                  </a:moveTo>
                  <a:lnTo>
                    <a:pt x="69192" y="3855925"/>
                  </a:lnTo>
                  <a:lnTo>
                    <a:pt x="138385" y="3855925"/>
                  </a:lnTo>
                  <a:lnTo>
                    <a:pt x="207578" y="3855925"/>
                  </a:lnTo>
                  <a:lnTo>
                    <a:pt x="276771" y="3855925"/>
                  </a:lnTo>
                  <a:lnTo>
                    <a:pt x="345964" y="3855925"/>
                  </a:lnTo>
                  <a:lnTo>
                    <a:pt x="415157" y="3855925"/>
                  </a:lnTo>
                  <a:lnTo>
                    <a:pt x="484349" y="3855925"/>
                  </a:lnTo>
                  <a:lnTo>
                    <a:pt x="553542" y="3855925"/>
                  </a:lnTo>
                  <a:lnTo>
                    <a:pt x="622735" y="3855925"/>
                  </a:lnTo>
                  <a:lnTo>
                    <a:pt x="691928" y="3855925"/>
                  </a:lnTo>
                  <a:lnTo>
                    <a:pt x="761121" y="3855925"/>
                  </a:lnTo>
                  <a:lnTo>
                    <a:pt x="830314" y="3855925"/>
                  </a:lnTo>
                  <a:lnTo>
                    <a:pt x="899507" y="3855925"/>
                  </a:lnTo>
                  <a:lnTo>
                    <a:pt x="968699" y="3855925"/>
                  </a:lnTo>
                  <a:lnTo>
                    <a:pt x="1037892" y="3855925"/>
                  </a:lnTo>
                  <a:lnTo>
                    <a:pt x="1107085" y="3855925"/>
                  </a:lnTo>
                  <a:lnTo>
                    <a:pt x="1176278" y="3855925"/>
                  </a:lnTo>
                  <a:lnTo>
                    <a:pt x="1245471" y="3845332"/>
                  </a:lnTo>
                  <a:lnTo>
                    <a:pt x="1314664" y="3784510"/>
                  </a:lnTo>
                  <a:lnTo>
                    <a:pt x="1383857" y="3716156"/>
                  </a:lnTo>
                  <a:lnTo>
                    <a:pt x="1453049" y="3635219"/>
                  </a:lnTo>
                  <a:lnTo>
                    <a:pt x="1522242" y="3549092"/>
                  </a:lnTo>
                  <a:lnTo>
                    <a:pt x="1591435" y="3466569"/>
                  </a:lnTo>
                  <a:lnTo>
                    <a:pt x="1660628" y="3392037"/>
                  </a:lnTo>
                  <a:lnTo>
                    <a:pt x="1729821" y="3328553"/>
                  </a:lnTo>
                  <a:lnTo>
                    <a:pt x="1799014" y="3251834"/>
                  </a:lnTo>
                  <a:lnTo>
                    <a:pt x="1868206" y="3207481"/>
                  </a:lnTo>
                  <a:lnTo>
                    <a:pt x="1937399" y="3186645"/>
                  </a:lnTo>
                  <a:lnTo>
                    <a:pt x="2006592" y="3141686"/>
                  </a:lnTo>
                  <a:lnTo>
                    <a:pt x="2075785" y="3090930"/>
                  </a:lnTo>
                  <a:lnTo>
                    <a:pt x="2144978" y="3039549"/>
                  </a:lnTo>
                  <a:lnTo>
                    <a:pt x="2214171" y="2990060"/>
                  </a:lnTo>
                  <a:lnTo>
                    <a:pt x="2283364" y="2947232"/>
                  </a:lnTo>
                  <a:lnTo>
                    <a:pt x="2352556" y="2894596"/>
                  </a:lnTo>
                  <a:lnTo>
                    <a:pt x="2421749" y="2828957"/>
                  </a:lnTo>
                  <a:lnTo>
                    <a:pt x="2490942" y="2758644"/>
                  </a:lnTo>
                  <a:lnTo>
                    <a:pt x="2560135" y="2699230"/>
                  </a:lnTo>
                  <a:lnTo>
                    <a:pt x="2629328" y="2643885"/>
                  </a:lnTo>
                  <a:lnTo>
                    <a:pt x="2698521" y="2591794"/>
                  </a:lnTo>
                  <a:lnTo>
                    <a:pt x="2767714" y="2539519"/>
                  </a:lnTo>
                  <a:lnTo>
                    <a:pt x="2836906" y="2485791"/>
                  </a:lnTo>
                  <a:lnTo>
                    <a:pt x="2906099" y="2438582"/>
                  </a:lnTo>
                  <a:lnTo>
                    <a:pt x="2975292" y="2393944"/>
                  </a:lnTo>
                  <a:lnTo>
                    <a:pt x="3044485" y="2351718"/>
                  </a:lnTo>
                  <a:lnTo>
                    <a:pt x="3113678" y="2310282"/>
                  </a:lnTo>
                  <a:lnTo>
                    <a:pt x="3182871" y="2273196"/>
                  </a:lnTo>
                  <a:lnTo>
                    <a:pt x="3252064" y="2235520"/>
                  </a:lnTo>
                  <a:lnTo>
                    <a:pt x="3321256" y="2199411"/>
                  </a:lnTo>
                  <a:lnTo>
                    <a:pt x="3390449" y="2165252"/>
                  </a:lnTo>
                  <a:lnTo>
                    <a:pt x="3459642" y="2131554"/>
                  </a:lnTo>
                  <a:lnTo>
                    <a:pt x="3528835" y="2099682"/>
                  </a:lnTo>
                  <a:lnTo>
                    <a:pt x="3598028" y="2067499"/>
                  </a:lnTo>
                  <a:lnTo>
                    <a:pt x="3667221" y="2036011"/>
                  </a:lnTo>
                  <a:lnTo>
                    <a:pt x="3736413" y="2005230"/>
                  </a:lnTo>
                  <a:lnTo>
                    <a:pt x="3805606" y="1974044"/>
                  </a:lnTo>
                  <a:lnTo>
                    <a:pt x="3874799" y="1946223"/>
                  </a:lnTo>
                  <a:lnTo>
                    <a:pt x="3943992" y="1919856"/>
                  </a:lnTo>
                  <a:lnTo>
                    <a:pt x="4013185" y="1893042"/>
                  </a:lnTo>
                  <a:lnTo>
                    <a:pt x="4082378" y="1867369"/>
                  </a:lnTo>
                  <a:lnTo>
                    <a:pt x="4151571" y="1840526"/>
                  </a:lnTo>
                  <a:lnTo>
                    <a:pt x="4220763" y="1815132"/>
                  </a:lnTo>
                  <a:lnTo>
                    <a:pt x="4289956" y="1790108"/>
                  </a:lnTo>
                  <a:lnTo>
                    <a:pt x="4359149" y="1765189"/>
                  </a:lnTo>
                  <a:lnTo>
                    <a:pt x="4428342" y="1741677"/>
                  </a:lnTo>
                  <a:lnTo>
                    <a:pt x="4497535" y="1718058"/>
                  </a:lnTo>
                  <a:lnTo>
                    <a:pt x="4566728" y="1693309"/>
                  </a:lnTo>
                  <a:lnTo>
                    <a:pt x="4635921" y="1670039"/>
                  </a:lnTo>
                  <a:lnTo>
                    <a:pt x="4705113" y="1647421"/>
                  </a:lnTo>
                  <a:lnTo>
                    <a:pt x="4774306" y="1623415"/>
                  </a:lnTo>
                  <a:lnTo>
                    <a:pt x="4843499" y="1598738"/>
                  </a:lnTo>
                  <a:lnTo>
                    <a:pt x="4912692" y="1573109"/>
                  </a:lnTo>
                  <a:lnTo>
                    <a:pt x="4981885" y="1548410"/>
                  </a:lnTo>
                  <a:lnTo>
                    <a:pt x="5051078" y="1525009"/>
                  </a:lnTo>
                  <a:lnTo>
                    <a:pt x="5120271" y="1501149"/>
                  </a:lnTo>
                  <a:lnTo>
                    <a:pt x="5189463" y="1476843"/>
                  </a:lnTo>
                  <a:lnTo>
                    <a:pt x="5258656" y="1453640"/>
                  </a:lnTo>
                  <a:lnTo>
                    <a:pt x="5327849" y="1430299"/>
                  </a:lnTo>
                  <a:lnTo>
                    <a:pt x="5397042" y="1406794"/>
                  </a:lnTo>
                  <a:lnTo>
                    <a:pt x="5466235" y="1384011"/>
                  </a:lnTo>
                  <a:lnTo>
                    <a:pt x="5535428" y="1361448"/>
                  </a:lnTo>
                  <a:lnTo>
                    <a:pt x="5604620" y="1338162"/>
                  </a:lnTo>
                  <a:lnTo>
                    <a:pt x="5673813" y="1316024"/>
                  </a:lnTo>
                  <a:lnTo>
                    <a:pt x="5743006" y="1296038"/>
                  </a:lnTo>
                  <a:lnTo>
                    <a:pt x="5812199" y="1276514"/>
                  </a:lnTo>
                  <a:lnTo>
                    <a:pt x="5881392" y="1256406"/>
                  </a:lnTo>
                  <a:lnTo>
                    <a:pt x="5950585" y="1236397"/>
                  </a:lnTo>
                  <a:lnTo>
                    <a:pt x="6019778" y="1215866"/>
                  </a:lnTo>
                  <a:lnTo>
                    <a:pt x="6088970" y="1194831"/>
                  </a:lnTo>
                  <a:lnTo>
                    <a:pt x="6158163" y="1172743"/>
                  </a:lnTo>
                  <a:lnTo>
                    <a:pt x="6227356" y="1150015"/>
                  </a:lnTo>
                  <a:lnTo>
                    <a:pt x="6296549" y="1125383"/>
                  </a:lnTo>
                  <a:lnTo>
                    <a:pt x="6365742" y="1100409"/>
                  </a:lnTo>
                  <a:lnTo>
                    <a:pt x="6434935" y="1065482"/>
                  </a:lnTo>
                  <a:lnTo>
                    <a:pt x="6504128" y="965504"/>
                  </a:lnTo>
                  <a:lnTo>
                    <a:pt x="6573320" y="845121"/>
                  </a:lnTo>
                  <a:lnTo>
                    <a:pt x="6642513" y="720307"/>
                  </a:lnTo>
                  <a:lnTo>
                    <a:pt x="6711706" y="582404"/>
                  </a:lnTo>
                  <a:lnTo>
                    <a:pt x="6780899" y="366168"/>
                  </a:lnTo>
                  <a:lnTo>
                    <a:pt x="6850092" y="0"/>
                  </a:lnTo>
                </a:path>
              </a:pathLst>
            </a:custGeom>
            <a:ln w="54202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1041536" y="6017664"/>
              <a:ext cx="330398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914400" y="5088975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914400" y="4160286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14400" y="3231597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14400" y="2302908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467776" y="6306446"/>
              <a:ext cx="7535101" cy="0"/>
            </a:xfrm>
            <a:custGeom>
              <a:avLst/>
              <a:pathLst>
                <a:path w="7535101" h="0">
                  <a:moveTo>
                    <a:pt x="0" y="0"/>
                  </a:moveTo>
                  <a:lnTo>
                    <a:pt x="7535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41087" y="6306446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70909" y="6306446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00730" y="6306446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30551" y="6306446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60372" y="6306446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677519" y="6398914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343772" y="6398914"/>
              <a:ext cx="254272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3593" y="6398914"/>
              <a:ext cx="254272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803415" y="6401692"/>
              <a:ext cx="254272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469668" y="6398914"/>
              <a:ext cx="381409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06018" y="6694239"/>
              <a:ext cx="2858616" cy="208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percentile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467776" y="1946147"/>
              <a:ext cx="1717196" cy="948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39776" y="2068440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64922" y="2194170"/>
              <a:ext cx="201168" cy="0"/>
            </a:xfrm>
            <a:custGeom>
              <a:avLst/>
              <a:pathLst>
                <a:path w="201168" h="0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ln w="54202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39776" y="2319899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64922" y="2445629"/>
              <a:ext cx="201168" cy="0"/>
            </a:xfrm>
            <a:custGeom>
              <a:avLst/>
              <a:pathLst>
                <a:path w="201168" h="0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ln w="54202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39776" y="2571359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64922" y="2697089"/>
              <a:ext cx="201168" cy="0"/>
            </a:xfrm>
            <a:custGeom>
              <a:avLst/>
              <a:pathLst>
                <a:path w="201168" h="0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ln w="54202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816382" y="2108941"/>
              <a:ext cx="838944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2017-18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816382" y="2360996"/>
              <a:ext cx="876895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Baseline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816382" y="2566617"/>
              <a:ext cx="1296590" cy="2123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Budget 2018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