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573799126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340639" y="6082478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  <a:lnTo>
                    <a:pt x="6523350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40639" y="5331697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  <a:lnTo>
                    <a:pt x="6523350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40639" y="4580916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  <a:lnTo>
                    <a:pt x="6523350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40639" y="3830136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  <a:lnTo>
                    <a:pt x="6523350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0639" y="3079355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  <a:lnTo>
                    <a:pt x="6523350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40639" y="2328574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  <a:lnTo>
                    <a:pt x="6523350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37155" y="2328574"/>
              <a:ext cx="539119" cy="7507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37155" y="2403652"/>
              <a:ext cx="539119" cy="1891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37155" y="2592849"/>
              <a:ext cx="539119" cy="23124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37155" y="2824089"/>
              <a:ext cx="539119" cy="1351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236177" y="2328574"/>
              <a:ext cx="539119" cy="855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236177" y="2414163"/>
              <a:ext cx="539119" cy="2012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36177" y="2615372"/>
              <a:ext cx="539119" cy="23874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36177" y="2854121"/>
              <a:ext cx="539119" cy="1276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35199" y="2328574"/>
              <a:ext cx="539119" cy="960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35199" y="2424674"/>
              <a:ext cx="539119" cy="2102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835199" y="2634893"/>
              <a:ext cx="539119" cy="2417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35199" y="2876644"/>
              <a:ext cx="539119" cy="1156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34221" y="2328574"/>
              <a:ext cx="539119" cy="10661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34221" y="2435185"/>
              <a:ext cx="539119" cy="2222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34221" y="2657416"/>
              <a:ext cx="539119" cy="24775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34221" y="2905174"/>
              <a:ext cx="539119" cy="10661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33243" y="2328574"/>
              <a:ext cx="539119" cy="1501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33243" y="2330076"/>
              <a:ext cx="539119" cy="21922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33243" y="2549304"/>
              <a:ext cx="539119" cy="4804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33243" y="3029803"/>
              <a:ext cx="539119" cy="5015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33243" y="3531325"/>
              <a:ext cx="539119" cy="3483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632265" y="2328574"/>
              <a:ext cx="539119" cy="450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632265" y="2333079"/>
              <a:ext cx="539119" cy="23874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632265" y="2571827"/>
              <a:ext cx="539119" cy="4850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2265" y="3056831"/>
              <a:ext cx="539119" cy="5015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632265" y="3558353"/>
              <a:ext cx="539119" cy="339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31287" y="2328574"/>
              <a:ext cx="539119" cy="9009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231287" y="2337583"/>
              <a:ext cx="539119" cy="26127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231287" y="2598855"/>
              <a:ext cx="539119" cy="4970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231287" y="3095872"/>
              <a:ext cx="539119" cy="5645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231287" y="3660459"/>
              <a:ext cx="539119" cy="19204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830310" y="2328574"/>
              <a:ext cx="539119" cy="1351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830310" y="2342088"/>
              <a:ext cx="539119" cy="2837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830310" y="2625883"/>
              <a:ext cx="539119" cy="5090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830310" y="3134913"/>
              <a:ext cx="539119" cy="5961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830310" y="3731032"/>
              <a:ext cx="539119" cy="2040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429332" y="2328574"/>
              <a:ext cx="539119" cy="1952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29332" y="2348094"/>
              <a:ext cx="539119" cy="3078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429332" y="2655914"/>
              <a:ext cx="539119" cy="5195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29332" y="3175455"/>
              <a:ext cx="539119" cy="63215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429332" y="3807612"/>
              <a:ext cx="539119" cy="21652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028354" y="2328574"/>
              <a:ext cx="539119" cy="2402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028354" y="2352599"/>
              <a:ext cx="539119" cy="32583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28354" y="2678438"/>
              <a:ext cx="539119" cy="5195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028354" y="3197978"/>
              <a:ext cx="539119" cy="6606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28354" y="3858665"/>
              <a:ext cx="539119" cy="22568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37155" y="2328574"/>
              <a:ext cx="539119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236177" y="2328574"/>
              <a:ext cx="539119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835199" y="2328574"/>
              <a:ext cx="539119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34221" y="2328574"/>
              <a:ext cx="539119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914400" y="5997249"/>
              <a:ext cx="330398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14400" y="5246468"/>
              <a:ext cx="330398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14400" y="4495687"/>
              <a:ext cx="330398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14400" y="3744907"/>
              <a:ext cx="330398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1536" y="2997102"/>
              <a:ext cx="203262" cy="1641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17662" y="2243345"/>
              <a:ext cx="127136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340639" y="6304859"/>
              <a:ext cx="6523350" cy="0"/>
            </a:xfrm>
            <a:custGeom>
              <a:avLst/>
              <a:pathLst>
                <a:path w="6523350" h="0">
                  <a:moveTo>
                    <a:pt x="0" y="0"/>
                  </a:moveTo>
                  <a:lnTo>
                    <a:pt x="652335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505737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703781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01825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099869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297914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251464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449508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7553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45597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043641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33586" y="6691262"/>
              <a:ext cx="2337457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Financial year ending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8007990" y="3414392"/>
              <a:ext cx="994887" cy="161530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8079990" y="3467143"/>
              <a:ext cx="850887" cy="1829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Quintile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8079990" y="370039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088990" y="3709395"/>
              <a:ext cx="233460" cy="233459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079990" y="3951855"/>
              <a:ext cx="251459" cy="251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088990" y="3960855"/>
              <a:ext cx="233460" cy="2334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079990" y="420331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088990" y="4212315"/>
              <a:ext cx="233460" cy="2334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079990" y="4454775"/>
              <a:ext cx="251459" cy="251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088990" y="4463775"/>
              <a:ext cx="233460" cy="2334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079990" y="470623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088990" y="4715235"/>
              <a:ext cx="233460" cy="2334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356596" y="3743674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356596" y="3995134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356596" y="4243617"/>
              <a:ext cx="127136" cy="1672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356596" y="4498649"/>
              <a:ext cx="127136" cy="1637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356596" y="4749712"/>
              <a:ext cx="127136" cy="1641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40639" y="1880663"/>
              <a:ext cx="2363799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revenue foregone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