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637989758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1525149" y="5290590"/>
              <a:ext cx="5512621" cy="0"/>
            </a:xfrm>
            <a:custGeom>
              <a:avLst/>
              <a:pathLst>
                <a:path w="5512621" h="0">
                  <a:moveTo>
                    <a:pt x="0" y="0"/>
                  </a:moveTo>
                  <a:lnTo>
                    <a:pt x="5512621" y="0"/>
                  </a:lnTo>
                  <a:lnTo>
                    <a:pt x="5512621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25149" y="3809582"/>
              <a:ext cx="5512621" cy="0"/>
            </a:xfrm>
            <a:custGeom>
              <a:avLst/>
              <a:pathLst>
                <a:path w="5512621" h="0">
                  <a:moveTo>
                    <a:pt x="0" y="0"/>
                  </a:moveTo>
                  <a:lnTo>
                    <a:pt x="5512621" y="0"/>
                  </a:lnTo>
                  <a:lnTo>
                    <a:pt x="5512621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5149" y="2328574"/>
              <a:ext cx="5512621" cy="0"/>
            </a:xfrm>
            <a:custGeom>
              <a:avLst/>
              <a:pathLst>
                <a:path w="5512621" h="0">
                  <a:moveTo>
                    <a:pt x="0" y="0"/>
                  </a:moveTo>
                  <a:lnTo>
                    <a:pt x="5512621" y="0"/>
                  </a:lnTo>
                  <a:lnTo>
                    <a:pt x="5512621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775722" y="2328574"/>
              <a:ext cx="455588" cy="888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75722" y="2337460"/>
              <a:ext cx="455588" cy="2962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775722" y="2340422"/>
              <a:ext cx="455588" cy="19253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75722" y="2359675"/>
              <a:ext cx="455588" cy="9034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75722" y="2450017"/>
              <a:ext cx="455588" cy="1777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75722" y="2467789"/>
              <a:ext cx="455588" cy="3865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75722" y="2854332"/>
              <a:ext cx="455588" cy="2517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75722" y="2879509"/>
              <a:ext cx="455588" cy="71088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281932" y="2328574"/>
              <a:ext cx="455588" cy="1036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81932" y="2338941"/>
              <a:ext cx="455588" cy="2962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1932" y="2341903"/>
              <a:ext cx="455588" cy="20734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1932" y="2362637"/>
              <a:ext cx="455588" cy="962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1932" y="2458903"/>
              <a:ext cx="455588" cy="1777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1932" y="2476675"/>
              <a:ext cx="455588" cy="3924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81932" y="2869142"/>
              <a:ext cx="455588" cy="2517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81932" y="2894319"/>
              <a:ext cx="455588" cy="75531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88141" y="2328574"/>
              <a:ext cx="455588" cy="1036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88141" y="2338941"/>
              <a:ext cx="455588" cy="2962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88141" y="2341903"/>
              <a:ext cx="455588" cy="22215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88141" y="2364118"/>
              <a:ext cx="455588" cy="10218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88141" y="2466308"/>
              <a:ext cx="455588" cy="1777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88141" y="2484080"/>
              <a:ext cx="455588" cy="3983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88141" y="2882471"/>
              <a:ext cx="455588" cy="2517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88141" y="2907648"/>
              <a:ext cx="455588" cy="81455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94351" y="2328574"/>
              <a:ext cx="455588" cy="1184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94351" y="2340422"/>
              <a:ext cx="455588" cy="2962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94351" y="2343384"/>
              <a:ext cx="455588" cy="23696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94351" y="2367080"/>
              <a:ext cx="455588" cy="1066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294351" y="2473713"/>
              <a:ext cx="455588" cy="1925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294351" y="2492966"/>
              <a:ext cx="455588" cy="4028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294351" y="2895800"/>
              <a:ext cx="455588" cy="2517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294351" y="2920977"/>
              <a:ext cx="455588" cy="85898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00560" y="2328574"/>
              <a:ext cx="455588" cy="6664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00560" y="2395219"/>
              <a:ext cx="455588" cy="19253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00560" y="2414473"/>
              <a:ext cx="455588" cy="127366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00560" y="2541839"/>
              <a:ext cx="455588" cy="24140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00560" y="2783244"/>
              <a:ext cx="455588" cy="370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00560" y="2820269"/>
              <a:ext cx="455588" cy="8352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00560" y="3655557"/>
              <a:ext cx="455588" cy="577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00560" y="3713317"/>
              <a:ext cx="455588" cy="143657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06770" y="2328574"/>
              <a:ext cx="455588" cy="7256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306770" y="2401143"/>
              <a:ext cx="455588" cy="20734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06770" y="2421878"/>
              <a:ext cx="455588" cy="137733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306770" y="2559611"/>
              <a:ext cx="455588" cy="2517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306770" y="2811383"/>
              <a:ext cx="455588" cy="385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06770" y="2849889"/>
              <a:ext cx="455588" cy="8412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306770" y="3691102"/>
              <a:ext cx="455588" cy="577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06770" y="3748861"/>
              <a:ext cx="455588" cy="146619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812979" y="2328574"/>
              <a:ext cx="455588" cy="86046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812979" y="3189040"/>
              <a:ext cx="455588" cy="186607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812979" y="3375647"/>
              <a:ext cx="455588" cy="684225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812979" y="4059873"/>
              <a:ext cx="455588" cy="4206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12979" y="4480479"/>
              <a:ext cx="455588" cy="399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812979" y="4520466"/>
              <a:ext cx="455588" cy="8441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812979" y="5364641"/>
              <a:ext cx="455588" cy="5627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812979" y="5420919"/>
              <a:ext cx="455588" cy="14810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319189" y="2328574"/>
              <a:ext cx="455588" cy="94192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319189" y="3270495"/>
              <a:ext cx="455588" cy="207341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319189" y="3477836"/>
              <a:ext cx="455588" cy="73606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319189" y="4213898"/>
              <a:ext cx="455588" cy="43541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319189" y="4649314"/>
              <a:ext cx="455588" cy="385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319189" y="4687820"/>
              <a:ext cx="455588" cy="85009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319189" y="5537919"/>
              <a:ext cx="455588" cy="5479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319189" y="5592716"/>
              <a:ext cx="455588" cy="149581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825398" y="2328574"/>
              <a:ext cx="455588" cy="103078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825398" y="3359356"/>
              <a:ext cx="455588" cy="225113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825398" y="3584469"/>
              <a:ext cx="455588" cy="792339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825398" y="4376808"/>
              <a:ext cx="455588" cy="4502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825398" y="4827035"/>
              <a:ext cx="455588" cy="4146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825398" y="4868503"/>
              <a:ext cx="455588" cy="8515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825398" y="5720083"/>
              <a:ext cx="455588" cy="5479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825398" y="5774880"/>
              <a:ext cx="455588" cy="149581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331608" y="2328574"/>
              <a:ext cx="455588" cy="112852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331608" y="3457102"/>
              <a:ext cx="455588" cy="244366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331608" y="3701469"/>
              <a:ext cx="455588" cy="848617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331608" y="4550086"/>
              <a:ext cx="455588" cy="46503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331608" y="5015123"/>
              <a:ext cx="455588" cy="4146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331608" y="5056591"/>
              <a:ext cx="455588" cy="8530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331608" y="5909652"/>
              <a:ext cx="455588" cy="5479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331608" y="5964449"/>
              <a:ext cx="455588" cy="151062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914399" y="5170040"/>
              <a:ext cx="514908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−$20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14399" y="3689032"/>
              <a:ext cx="514908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−$10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175035" y="2208023"/>
              <a:ext cx="254272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1525149" y="6304859"/>
              <a:ext cx="5512621" cy="0"/>
            </a:xfrm>
            <a:custGeom>
              <a:avLst/>
              <a:pathLst>
                <a:path w="5512621" h="0">
                  <a:moveTo>
                    <a:pt x="0" y="0"/>
                  </a:moveTo>
                  <a:lnTo>
                    <a:pt x="551262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509726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522145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534564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546983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559402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2255453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267872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280291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292710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305129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12731" y="6691262"/>
              <a:ext cx="2337457" cy="2117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Financial year ending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7181770" y="3037202"/>
              <a:ext cx="1821106" cy="236968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7253770" y="3106423"/>
              <a:ext cx="1677106" cy="1664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Income bracket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7253770" y="332320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262770" y="3332205"/>
              <a:ext cx="233460" cy="23345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253770" y="357466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262770" y="3583665"/>
              <a:ext cx="233460" cy="233459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253770" y="3826125"/>
              <a:ext cx="251459" cy="251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262770" y="3835125"/>
              <a:ext cx="233460" cy="233459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253770" y="407758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7262770" y="4086585"/>
              <a:ext cx="233460" cy="2334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7253770" y="432904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262770" y="4338045"/>
              <a:ext cx="233460" cy="23345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253770" y="4580505"/>
              <a:ext cx="251459" cy="251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7262770" y="4589505"/>
              <a:ext cx="233460" cy="2334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253770" y="483196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262770" y="4840965"/>
              <a:ext cx="233460" cy="2334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253770" y="508342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262770" y="5092425"/>
              <a:ext cx="233460" cy="233459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7530376" y="3319653"/>
              <a:ext cx="953467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$200,000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530376" y="3571113"/>
              <a:ext cx="953467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$180,000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530376" y="3822573"/>
              <a:ext cx="953467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$120,000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530376" y="4074033"/>
              <a:ext cx="826330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530376" y="4325493"/>
              <a:ext cx="826330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$87,000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530376" y="4576953"/>
              <a:ext cx="826330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$41,000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530376" y="4828413"/>
              <a:ext cx="826330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530376" y="5088604"/>
              <a:ext cx="254272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525149" y="1883441"/>
              <a:ext cx="2604901" cy="2117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Average individual impact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