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2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50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184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F8B811-0B1F-C54E-AB77-451BEDAB7BD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FE01F-0A80-8F44-950C-932FACE8CD1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Ctr="0" compatLnSpc="0">
            <a:noAutofit/>
          </a:bodyPr>
          <a:lstStyle/>
          <a:p>
            <a:pPr algn="r" hangingPunct="0">
              <a:defRPr sz="1400"/>
            </a:pPr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96CAB-B202-9E43-8B84-877924ED763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="b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67CFE-7163-DD45-BEAE-92A463B3335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="b" anchorCtr="0" compatLnSpc="0">
            <a:noAutofit/>
          </a:bodyPr>
          <a:lstStyle/>
          <a:p>
            <a:pPr algn="r" hangingPunct="0">
              <a:defRPr sz="1400"/>
            </a:pPr>
            <a:fld id="{53B83E86-4474-AB46-908B-E12D872B7775}" type="slidenum">
              <a:t>‹#›</a:t>
            </a:fld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54476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911A8-0C5A-4548-AA23-F79E7D746F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6B8814-415C-F945-803E-D6A9185D06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76DE7EA-7FFD-804D-8123-0A132C2FCF8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92D4-1B24-164A-924E-22E82E7AFCC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C06DC-02A1-B44C-8FCD-62E88ADC750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423E0-D8FB-114F-B614-A9982D7137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DDAA9E7-830D-174D-8969-890071CFCC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9A2C6-3032-2847-9A10-4D4CE929EA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78669F-6DA9-1A4A-AC03-A5F63AFD4444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597A5-5D2E-0145-AD72-E9051B8D258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649B28-19D7-D242-9F1D-3E2A3F29DE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DB77D-6C89-704D-A11E-CE01CE2559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F92CB03-5537-A647-8AB6-B7B891EAD7AF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50EDF8-10FC-B24C-97C1-559D563FF00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8E8742-15B0-E94F-94EB-2F7D26381C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5CDEA-A4EE-BE48-B3BF-3C6E54BD01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D78E36-BB6C-694F-BD60-3580EB4C1379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7DFAF-961B-774F-8E5C-2CAB733F99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331A5C-9C63-A84C-A55D-E02AC530DC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5CDEA-A4EE-BE48-B3BF-3C6E54BD01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D78E36-BB6C-694F-BD60-3580EB4C1379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7DFAF-961B-774F-8E5C-2CAB733F99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331A5C-9C63-A84C-A55D-E02AC530DC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43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E705F-0D40-7D4D-A33D-0F83D722C6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2F8103E-6278-BD43-B7D5-742640101AC8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3EDA28-87F8-AC40-9E79-3BF8DBC0DA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29260D-CF10-0446-A855-C4ED755E65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2C392-EAE0-CC49-91D0-EFBAB66936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642947A-7580-D742-A0E1-C2A1C2E51C9A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D016CD-7263-B74D-BB67-23D5CC9914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FF74D7-D03C-3C40-BD31-E13D2F57B7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83B45-295E-1C48-8F7E-D785FA17EB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1C4647D-D6D3-684A-92BA-0FDE6F410531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027D86-1B0E-EF41-AE48-6F441040B4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D1402A-C20A-594B-8895-09C8A0B9CB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7E2C2-A773-064C-A45E-E603F3DAE6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803B09-9B77-C54F-B1D8-CFDF1023C3D8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F1CEB9-D2C2-344D-9379-CE1227E546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0EA85E-08E4-A942-887F-71BDC8D509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747F5-EDAA-B74E-B40A-55300FB09C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8E6398A-B951-3B43-828B-A732D14BB840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D86A74-A51B-AB48-8236-93ED0CE139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6FDAC1-7E60-1F42-A31E-367B5BD9C2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87527-121B-D540-9CAD-F36711961D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61D8E4-E2BE-634E-9E28-668E899E1AD4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808B6C-71AE-2649-B6E7-1CD64814CA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2A497A-9494-1F41-99FA-75EF78E150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4800D-2286-1245-9EE8-EEAA800B20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29FF097-9060-6049-A762-B7EE4B6A1AE4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E7013-1CB5-6B43-AC09-3B7E4868A2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B23BD1-3D4B-634D-8D7B-C449A2F14F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E2A90-56FD-1A47-A9AB-D64547DFE0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FF23F0C-BF35-854D-A064-6817B2E12720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A45E36-EDF8-0146-BFFB-0C7E7CD45A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DCD434-BF03-D342-913A-FDD1B975A9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905DF-F00B-7F42-94AD-F8330BFA88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CDA78B-14B2-6543-B7C9-4C7034264939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94D936-3988-3A4A-8E0A-5B79BDD94B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843F8-2669-3C41-9E24-4FAE356829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FB870-CBE4-3F48-A0DA-8C7B93A131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B5D0142-23E3-194C-9AF5-46ECBFDD9F09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21BC9D-9DB7-A140-B90E-8910D87375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B0BF24-CB82-B64C-94FC-AB6AAA391D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64691-0879-004B-97D2-EB28095DCD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1B368E7-1E0D-664D-A72D-933815D297EC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BA74C8-3BD9-2B4A-8605-EA85CC41CE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3350CC-5E53-244E-9532-FB30DD73E3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74E25-AE31-B047-BAB2-49D431F72A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6AD8012-2557-CD44-B373-FDF129A7FDAE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3D506C-2665-7A4F-BA68-1366E2F4F2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099D8E-A9E2-B04B-A9F9-959563B4BE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1E4A-8BF2-6747-97A3-AA6FABC75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DE069-C699-CD4D-8DD9-678DD58BD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D4A36-8648-8A45-9B76-13836E69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2680A-8E4F-754C-8DCA-36D1DAF6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20D3E-5FFE-1349-8887-1CEBCB7B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3E81-8FC8-6D4F-A623-50CD18A0D8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A363-2CA8-2141-989A-ADD6F1ED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68369-0113-1E4C-B208-53FB1CCD7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00D4-8F29-9A40-A2F8-1F80CB29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3A641-395C-9642-8AF5-14B1F51D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879B-C165-8544-B90A-2E66C2DA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00F7-035F-2445-9871-6F237A754C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1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914AA-CE90-274B-AB9B-32B634741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CA2CE-680C-7746-B6EF-B8DF25A93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09650-3A58-D948-A474-58C2908F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12EB5-5FB5-F743-AED3-BDBF355B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E625-80A0-A54C-A03F-A1D939CD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9BDF-DFEB-A642-BE96-069011EFFB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8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5908-419C-1A49-9814-5CBFE6339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E0AF0-933D-BE4D-A457-995879047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1BF64-7466-C64E-8256-5957A1CF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26C6-5E4E-4F41-8BFE-F7957BD6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1765D-1761-734B-A929-1D1F71EF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C48E-9DEF-D147-AA4D-576AB40958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0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2ECC-1CDA-404E-BE73-80D4F5E6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B800-1268-DC41-8118-CF7EEF08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36A5-ADFB-2C45-97EA-F1F634A6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8CCA4-D5B3-0D4D-BBE4-2BBAB946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9A3D2-4FC3-EB4A-854A-BD9BEB4B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693-F129-D044-A745-088071681A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8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C21A-32E4-7742-9B0A-2530A23A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ACE22-0FC5-0148-8773-39ACEA6D6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F035-18CC-964C-B5A3-08F74131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AC934-7793-7348-9F98-C0B3BAE4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D98CF-BF6C-AE4A-A0C9-F71E7E78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DDC-CD71-C04C-9D9A-FAEC28A0B6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F500-7832-DA4A-8257-36EE076D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277E-DAA4-C54A-8BE4-313A245D0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AD072-446C-0C4D-874B-1B680BD4A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FE38A-292E-DC4F-9592-F1E3DFDB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0592-816E-034E-9DA0-94D5E5D3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141E0-C4B0-7F48-99F4-3B2A738B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DEB4-A3C5-874E-A702-CC96F2BC5C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57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24C0-F264-524A-8A42-0B28B77A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410D9-CCCB-E74B-9599-599B7B6E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B9EE8-11A3-E742-BB66-5E8D14A71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1145F-D8E2-CE49-83FA-11380CA2B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69373-C317-1A4B-A457-0D417EF18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B011A-37EB-2C4A-8825-DF6CDBE8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6943A-CF6C-DC4E-A2FD-E7C176CC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59287-A1F1-DD47-AF55-4FAFCCBA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C81F-9EEB-4547-B1D7-844AD061D9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2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69C8-72E3-F64E-AE0E-35231C69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7D459-C4BA-294C-8A38-8FAEA515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F194-FBD5-E74F-8D2D-CBB4AF8F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E7FF3-2AD1-B54A-B4BF-B174DCA4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EDD-3358-D54B-90BF-DD52487BE3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5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DC15E-A34A-804E-B585-108ACBCD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36889-833B-764E-B8C7-3A62F4E1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2274F-74CF-F24F-AB34-ABBB2B38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2DC1-C793-894A-91E9-65D1F9CCE7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31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24C0-472D-3749-876A-6F9EA9A2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FB424-58E9-5347-83CF-9001AFD3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B45F2-190D-8B49-A045-F8C2CF514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82927-8DB2-4A47-A4EE-4F6477CA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6FBB2-D604-1E47-B9EE-924CA197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FABEA-0F37-7E47-9395-24E1FF72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4523-6200-8F40-9367-6DA19FB1A8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5F19-3B83-024A-AC96-F3F9CC73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46C7-72AA-0A44-BA3D-7BD80481B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811F-5573-5F42-BC73-B24C33DC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EB9C-7C0E-7345-9C14-1651D6A1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0319-ED43-3048-8A61-F9A49F50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D4A1-1F76-2C43-9A80-755A814977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8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4FA7-D966-3F40-BF1D-943711C1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FF973-489E-4141-A179-066381B5B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EC51D-9DF5-9A49-B92F-A8A5307B2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F1AD2-5755-9146-A8E8-96BCA54B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ED02D-E6B1-0B42-B2DB-A84613A8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B1564-0F38-4345-AD5F-88E534C6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6988-89BA-9641-AAA9-BEDB6EF85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93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ED3C-4ABD-BE46-9D1E-9D3E871A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DE96A-491F-1849-A31E-F449B53FF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730A-E228-3341-B212-CDC84DB4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5418-1B02-BD48-A9C9-657A9F8B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CA86-DB78-F247-8275-EA3704EE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3DF-97DC-3F40-856B-3600241F2D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7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BFCFA-B377-E24D-B18D-171E69C1D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75CFF-78C6-3B41-AEC7-A4F753BD7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9098-3DAA-FD46-8115-4C9760DD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4454-826E-DA4B-B7C7-6DD71DF9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CE0C-8F6E-AE43-ACB5-735EC078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45E0-454D-A241-8DDE-8CE464D696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4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AE23-5DC2-E948-826E-F5792B136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9326E-DDBF-F64C-9F17-36CCE5155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D31C9-1EDE-7141-BFF0-3F97845E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8D7F-2C17-2942-BB42-D28C1AE5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23FE9-0E7C-A848-B255-C67B1390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5FB8-2885-0A41-98E7-D424FD968E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45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0361-801C-ED41-A6F9-9A9DA4AA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6059-CAC5-2A4E-AB0E-230A406D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6C40-594B-6741-B561-CDB8D702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BB141-781E-ED46-8AA3-FBC569A4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65C6C-EF86-AE45-9991-23D8FC06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3A1-5E25-4E4F-8BB2-FC8E40BA02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52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147B-E83D-8E4C-A992-4001E4B6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75128-59A7-084D-8FE9-2AC9A06B7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5CAF3-D555-BE4C-B3BB-3AE4383A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3CBC0-85AD-7E42-8219-81B1C674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6FF4-EF72-8645-90A4-F410FFF4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33E2-87A2-7C4E-8C88-EBFF8C6083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2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E189-D952-0C48-96DE-3E022CAE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F059-73A6-8D4C-A1F4-E2EC36709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1648-FB67-2948-871E-1F5FF8060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7FC1D-C2F1-5D4B-B656-D793C6E6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A8302-6AC0-3A4B-AD5C-42BAC7A8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97CE-961F-CE4D-932A-933AF632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F573-60AC-564F-8BE0-848731D956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1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0292-4616-9F4B-B447-196187C7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9204B-2A44-AE45-AD09-0255464A3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49A3F-D42D-9A46-8A59-01CDB2972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CBE2C-4340-A049-AAA2-4D0D1D25E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6607C-438A-104E-A3D9-8363CA25F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77AFC-904A-924C-962F-14E89DAE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1B930-575B-3246-B07F-7043BF3C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AA0F7-E1BD-274C-9CEF-C014E717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0F52-B8FE-4B4D-93C4-92543D2BD1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888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19E7-E5BE-2846-A112-175C209E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A544A-DEA3-034E-8DAF-FB3404C4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11874-5717-5442-A5FA-62DCF299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0F40C-F13E-E34A-80C1-FE47BE36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DA27-41A2-3347-81F8-106D8B7812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13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CB5D2-E15C-494F-BDF0-F455CBDD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259CB-742D-6147-9177-503F83FA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8FF7-8D8C-3F41-9771-4E080969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871A-FAFE-F547-B377-69506A7CB1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6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0D71-B0E7-FA4D-B842-2259C008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5AE97-F4B4-574F-9C37-F4EDAD46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A4F6-1181-F548-9E54-00C2F1B2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E841-1B99-3A4C-B18D-A4BA285F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04608-7FD3-554B-866C-C59F03E3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0F4F-6282-E343-8B5A-CD779EA24D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00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1091-7F3F-9244-BA69-88098FD5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024B-9019-3C49-864C-7C4A9389B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5CB53-8A9F-AD47-AC8B-030B5D337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5B706-C986-D24A-A568-8B5F295A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C20F6-EC51-C746-A8C9-DDE0ABD1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C25D9-93AE-FA44-A089-96FA5A79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3A6D-47E3-5148-BD53-3DB8E387F1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14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97CD-160C-2249-AD56-3270C2755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EC924-EE34-D149-83E0-548FFF504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F91A9-A181-0C4C-8098-A25C9D583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1192D-98E6-884F-B6DE-4FB29BA8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581D9-FCE8-594C-9B6B-0AE6F27F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2EFEB-CC75-4747-8368-6162EA08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F197-FB78-AD4B-AAD8-3D2C09E975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28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F61E-75E8-3F4A-BD89-D51548F5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E674A-9DDD-164D-A09F-A85220D3B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5B02-06A9-F642-AD5E-4EA3FA06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31A05-49F5-F544-9D5A-579FD641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E3D6-0FAA-5147-8ED2-4CA7160C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B323-CA4A-BC4D-8DEB-695BE39B8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93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5DBB0-F833-614E-9207-8D18AAF5A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1F99D-29E1-8844-AA90-51DCE0F0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9B7C-6BCD-3F42-B38B-CFA69462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C42E-5FB3-C340-AC71-5E638F17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DE8D-3C33-C549-8F9C-0B5285B0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38C-5686-E24A-AEB6-23E277ACE3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8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92A2-D8AD-8846-AE72-58606B85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BC656-CC63-6946-81F8-C1290D412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3302-8C2A-B14C-BE12-2E2A5142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6435-FE81-E242-B39A-0B8F3B96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0A09F-88AA-624C-8F36-48A3E809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5F37-A3B4-464E-9B69-AA39FC4643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210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39B8-EE0D-C142-A17C-4E09F932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1929-9DEA-7E42-B63B-DFAC1470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4E23A-6A3D-2A49-A16D-84B9710B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26FA2-5FE7-E54D-8C0C-2EFA3502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A734D-E9A3-4449-9ECA-C3A903F4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EEDA-B674-1F46-BBB3-E5E0D49B0D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90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EE2E-634D-8640-B7B8-FC2A8035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340F1-3E12-AB4B-A532-5AF90E95C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0CD41-BCB1-9543-B975-06750E8D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0AAB-7ACF-5346-AEAD-67EC5DB3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B92A-C7FE-E249-95AA-363F98AC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DEE-FC7A-9343-BAB5-BA34A191F4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107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0DCA-7836-244E-AE1D-9FB26D56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D4BE-B047-9148-9692-C8E82DBBB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A1F37-FB34-1B46-9855-8F46C3AFF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205AB-C99E-BF49-89E5-AB98DEF8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54769-5161-F241-915A-249C1BF9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134AD-ABAC-7449-8FC7-6CF20A8D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834D-8E1A-764E-B305-D9CD931EA9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174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2D56-061E-144A-A667-FBFDA482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11BC5-9AC8-5441-8CEC-A4F16FE1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76381-EC63-CA4E-BAA9-F3C3A39CF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3B6AF-0FDA-D74D-B2F1-E829A1B7A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76C42-982D-E643-AAF0-2D13FD97F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8706F-E48C-BE42-87E1-E4F7E14D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3751B-2B30-834A-A59D-2A4CA2DB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66B0D-A4B5-884E-B28F-16464731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3955-9412-AC41-9BF0-959B9531E9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70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14C5-F92A-924E-9719-336635AA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EA341-E7A5-B346-B019-28347416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ADA87-A80F-8A4C-BE56-1BAA7838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EF9E4-212C-A84E-BB00-C84B725B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7275-DBFB-F244-87CF-948EF42637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0B3F-0A0E-054F-B3D8-44EEB041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2E73-2CD0-FB44-BD06-AD2389E89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2B6F2-619B-7147-BBDC-7F368DDAF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DD4AF-D36D-7B49-80AC-43B346A1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EA4F3-CC72-CC41-8FA5-586B4A7E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C3B42-0C5B-1C43-B402-E4F1EC85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B50C-FC86-8B43-9497-E727623566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785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7E1C4-7375-6F4B-A3B5-DECBD17C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BA17D-5334-A54E-B611-42D5F690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D1B08-C0F3-DF4D-81C0-10CDA952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78-CC9E-C643-BD04-7336C2E156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00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603B-9C66-9C48-B016-14DD39D2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782F-60CA-CA4D-9F04-6699A3227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0A1CF-D035-3F4A-A960-51F984FB9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40DBE-0655-FE41-8F60-34B488FD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AF675-9AD4-AE44-81BD-D1DA717E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398B2-E5DD-454E-A34D-406290A3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6340-0B6F-A24C-B9B8-7F80697C18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8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9C6-791D-B241-8C18-E1E9F98E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F650F-B3CD-0447-A64A-4A2A42782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45120-8E91-C941-95D4-057CF35D5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72252-453C-1244-9069-5DC7ECFB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F3CC2-321E-4244-AAAE-AFD9D05A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52F2B-0423-B849-8B39-B1F440FF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27BD-C9C5-7447-BD8E-7290144A46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013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F3E6-793A-1C4D-A3EB-984B0C05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E6548-A5F2-554E-8F01-39BFF3AD2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4503-D08D-E843-A0AD-824755DB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5AB43-D749-824B-9170-0945E4F9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4C9E-5BDC-7D43-B8C2-85181740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6F546-3FA2-6644-903B-9656FE10A4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440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3F9B2-EA50-264E-9A71-A64918588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D498B-B302-3B4D-ABE0-899E4D919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6C3C1-BEBE-3A46-9783-B37CEA4B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ED02-C377-5648-B9CA-6E883DC9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5A737-1256-C142-A9A9-C755510E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1BEF-1465-CC49-9CD8-2EEA84484D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63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5D47-ED93-164A-AD46-AE45490EE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CBCCF-55D7-0143-8C2F-BF4078293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0DA8-FD35-1C4C-A565-B36A090E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A13B-19BB-4245-9C48-445268C6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3490-4FAE-634F-941C-726F1DBB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B2B6-E230-CA41-8A0E-FE0E1EAA5E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433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496F-E3A6-4148-ABE6-643E019F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2AE1-8C8E-1543-81B9-B77855E75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8832-C0A7-1A4B-9F00-DBA2AA77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3734-0ED2-A144-9DFD-95D1D324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F989C-1885-E649-96AF-48228702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90EC-B44A-724C-B08B-B16AD48F13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251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0680-0DC4-7D4A-9F5A-7C31D280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07A76-5520-B846-B9D4-24A4F32F8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62785-E043-604C-8FD0-B20A64A9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41BB-FC4D-5647-B0F0-BD57464C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BB1A-05CB-C240-B69B-227CA978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5C5E-E7D9-EF40-AD57-22A8E5C03F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619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9CBA-6FE8-DC4E-86B6-63EA9806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B885-35F8-FC4A-9402-3B91FE60C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E561E-1B1B-0343-8C03-9B2D5D194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EC3E3-6009-8042-8928-CEE7793F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2EC1F-1415-D44B-B32B-172DBE2E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2B53-67BE-3C42-A418-12D2F3E7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023-7C23-BF48-A03F-08D89C66F6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074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262A-BA65-B547-83D6-B8CE9B74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281BB-2680-5043-A266-F31A6561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2C18D-DD93-424B-9F9A-F498FB48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98D61-AB38-AA4F-B0C7-E4DCA64E3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98378-DD21-E743-A014-53ADA3AA0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5AE62-245B-B74F-9844-E2D663A3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4E2D5-F97F-894B-A7F7-66047903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97A7E-3949-E94C-A727-BBCAF47A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774F-259A-5942-844E-71192F903D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0CCA-D24A-284E-A737-266D40DC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4D23B-A8DB-1544-8590-0608A77B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8AB18-A554-1F4B-A30C-0B36AE62D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3046D-051E-7A4A-947E-774C8B5EA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C11D7-BA4F-B441-9A24-1DB3F12C1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66D55-2255-A945-AD7D-243D3378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1CF93-A292-1E44-8314-F28E896C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AE7E2-CA84-9E42-885B-AC1743C0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5F9D-197C-6F42-B989-16F38A186E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8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D4FD-91D9-1547-B752-D28522BC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E0559-9694-5C43-BBE5-37EA380F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00377-219A-A14C-9DCE-662F7456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F7253-5C21-6446-8AE0-81F727D6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8A22-DF0F-9042-A8C7-FF86BE165E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22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A2B96-4E0B-C341-A84A-A7CE6A05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FA427-B796-164D-AAB6-26583663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74FCB-3932-CA4F-8074-185ACFC8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F45F-70EA-6548-90C0-5A662ECBB2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53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DB68-9F17-964F-BCDF-34E7117A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6FA9-BA4D-B347-BEE8-D741D1B63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A2B1E-889F-0642-8F89-6563753E0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C994E-3F15-2648-A2F2-7D67D26B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BA617-1B39-554F-8BEA-32BA79AA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5DAED-9410-D64F-A99A-4743C267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AED3-64BD-0E47-8FC2-BF52F1519F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452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51A6-D799-F944-A504-27045095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84099-24D9-6C41-ABB1-3458213B4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5537F-742E-6E4D-9194-CC67ED06A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681EA-1364-B448-B687-20D34238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CA0C7-506B-0640-8B2E-5163CF5A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46F7F-6611-4D4C-B83B-47BA3E8C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00B7-8A21-1849-B8EB-104ECE87BF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39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CC49-BCE1-3B47-BB76-83C98346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87CF8-92FB-F049-9D90-4DD76E783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9AA72-A95F-234A-BCA2-1B34C7B4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034C-2C57-C242-A2A3-DFE4F4E5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E554D-FEE4-A245-96E2-8B63674D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2766-8B33-BE4B-AE7C-35D1A9A1BF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073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54F2B-2E12-D04D-AC07-99C31B9DF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C040B-B584-8D4F-9907-7B4D7953A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B931D-950D-B441-8169-3B46591E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C64E-2789-354F-A1D6-7CE126F3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2E08-68A7-094B-AAC5-0B0197D2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3DC9-4F5E-794C-ADBA-7D9C5BC4FE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EC05-0970-6C4E-B4F9-B647D21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19047-BDFD-A147-BDE1-C649F31B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5A2BD-90AF-344A-B4D9-7334188C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2DF7B-F7A6-FC4F-93DC-075F84D8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8494-EB8A-134A-AC47-CB2DC8EE4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8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B3F42-96DB-7747-B528-5763E859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C506B-AE5F-3E4D-B473-F5D3D125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5DD00-CAD2-D047-88B9-0820D1A9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13FA-E342-0848-BEB5-5CA7007F1B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33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35AC-218A-D94E-96C1-43695BB4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2806-D664-C045-9588-39202B9E6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72C61-C1F0-634C-B548-2E019C6ED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9F3E6-AB10-6946-9B04-693AB834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2586B-B79E-2D4A-8ACA-3316F31C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24B2D-89AE-CE43-91C9-4FA115A5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7617-64CF-1646-B6DD-1BF8E1BFE0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2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C95E-F411-A44E-B8F0-378EF713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586A5-369D-CB4B-B046-D01FE663D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23180-98D6-1C42-80F1-856132D70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7363E-5B26-1640-92F0-2AC1A5C1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92446-0418-B141-810F-8AF4288E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7DCC9-9C84-2144-A8CC-B3F755FF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11D6-033F-C143-9253-9F659B2A41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67E5B-2B05-0149-86F7-324D743A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43993-5136-E647-A2B1-16E759EFD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9B1B6-908B-BC4F-A91E-254E88C35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258A7-4DE1-634A-B1A0-41FB06208BC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03DF-A122-F84C-9CEA-D9F3634A7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EE55-357B-754F-A1E8-50F74A82A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FBD06-53AA-AA4F-8ADD-CA428C89347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84D0D-F480-4E4D-9DE6-A43C48C9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CD3FC-66D7-7E44-B237-3A86BD32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D3E75-1AB5-894A-B5E7-E0C58D571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6842B-24F3-EA4A-855E-5D16658B1E7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3581A-BD19-F746-9467-C636DE6A1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B879-0D4D-6A47-91EC-BB338E6C6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EADDD-DD37-0A4F-8003-900D69C66A1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71A82-92D6-7C48-9AEA-D072C3DC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054E2-4501-8F49-98F9-704CC6F68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6E7B9-35FD-2D4A-91CF-20325E3A0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1B9E-A910-034D-8CE0-4DF43B57DB8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C293E-C8E6-7047-83B7-316B96888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7697A-1B33-CC4D-8C01-B0DE771CF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3A16-2EA6-5540-81C7-F1EE9F397DD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3B7F8-B068-9A4E-AFCC-92F2BF9F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BDB9E-2C43-BD47-84B3-83FA8B6E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152A1-1B50-EF41-8485-5C6FBD92D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BD07-341B-1143-906A-88F4C50BD4C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6E908-F8DE-AC42-A075-D82B3D8C6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A9D85-9F67-5045-A49C-F3B6A7455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1B8F-6F83-5A40-B325-945201E361C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7585C-A255-9748-AE11-1C504F8E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DE6DF-3B91-424C-9F21-DEDF92FBA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AF873-9459-004D-99B0-EE396AE89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8DBA-419A-194F-9F16-F6E688E8D5F1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C547-AC0F-894B-8280-7DABAFF14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A988-88A8-0A41-A671-74AFFE159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DCA93-E05D-6B47-A25C-257A6F959B4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ED2B-BD13-9141-8AEE-1AC4F0EC57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89120" y="3048120"/>
            <a:ext cx="4601880" cy="121896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85000"/>
              </a:lnSpc>
              <a:spcBef>
                <a:spcPts val="0"/>
              </a:spcBef>
            </a:pPr>
            <a:r>
              <a:rPr lang="en-US" sz="5400" spc="-48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Spatial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D6090-7E37-934B-A3CE-0046B3A18B3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474720" y="4419720"/>
            <a:ext cx="5133960" cy="1752119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 algn="r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cap="all" spc="201" dirty="0">
                <a:solidFill>
                  <a:srgbClr val="344068"/>
                </a:solidFill>
                <a:highlight>
                  <a:scrgbClr r="0" g="0" b="0">
                    <a:alpha val="0"/>
                  </a:scrgbClr>
                </a:highlight>
                <a:latin typeface="Calibri Light" pitchFamily="18"/>
              </a:rPr>
              <a:t>SPATIAL EPIDEMIOLOGY</a:t>
            </a:r>
          </a:p>
          <a:p>
            <a:pPr marL="0" lvl="0" indent="0" algn="r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cap="all" spc="201" dirty="0">
                <a:solidFill>
                  <a:srgbClr val="344068"/>
                </a:solidFill>
                <a:highlight>
                  <a:scrgbClr r="0" g="0" b="0">
                    <a:alpha val="0"/>
                  </a:scrgbClr>
                </a:highlight>
                <a:latin typeface="Calibri Light" pitchFamily="18"/>
              </a:rPr>
              <a:t>Week 6</a:t>
            </a:r>
          </a:p>
          <a:p>
            <a:pPr marL="0" lvl="0" indent="0" algn="r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cap="all" spc="201" dirty="0">
                <a:solidFill>
                  <a:srgbClr val="344068"/>
                </a:solidFill>
                <a:highlight>
                  <a:scrgbClr r="0" g="0" b="0">
                    <a:alpha val="0"/>
                  </a:scrgbClr>
                </a:highlight>
                <a:latin typeface="Calibri Light" pitchFamily="18"/>
              </a:rPr>
              <a:t>Hugh Sturrock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DE247F9-7898-CD49-BE31-ADB84D0D14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144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57B90-3ECD-AD42-BC49-BF8F9614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2840" y="1554479"/>
            <a:ext cx="640116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BDEEFE2-5567-7D41-A559-13BE3A04B4F7}"/>
              </a:ext>
            </a:extLst>
          </p:cNvPr>
          <p:cNvSpPr txBox="1">
            <a:spLocks/>
          </p:cNvSpPr>
          <p:nvPr/>
        </p:nvSpPr>
        <p:spPr>
          <a:xfrm>
            <a:off x="458279" y="1679039"/>
            <a:ext cx="2377439" cy="4173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If we calculate a correlogram from the residuals, there is clear evidence of residual spatial autocorrelation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1BB8F32-9007-5D4E-B29A-F9B0D9A3B5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179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 dirty="0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Model-based </a:t>
            </a:r>
            <a:r>
              <a:rPr lang="en-US" b="1" spc="-48" dirty="0" err="1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geostatistics</a:t>
            </a:r>
            <a:endParaRPr lang="en-US" b="1" spc="-48" dirty="0">
              <a:solidFill>
                <a:srgbClr val="C00000"/>
              </a:solidFill>
              <a:highlight>
                <a:scrgbClr r="0" g="0" b="0">
                  <a:alpha val="0"/>
                </a:scrgbClr>
              </a:highlight>
              <a:latin typeface="Calibri Light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E07B29-4122-C74E-8447-0E8B5793CE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279" y="1679039"/>
            <a:ext cx="7039800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Like a GLM, but we can add a spatially correlated random effect. 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24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8763D-1A0E-6340-8AFE-52B929D3DEF1}"/>
              </a:ext>
            </a:extLst>
          </p:cNvPr>
          <p:cNvSpPr/>
          <p:nvPr/>
        </p:nvSpPr>
        <p:spPr>
          <a:xfrm>
            <a:off x="2907609" y="3210466"/>
            <a:ext cx="3714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log</a:t>
            </a:r>
            <a:r>
              <a:rPr lang="en-US" sz="2800" i="1" dirty="0" err="1"/>
              <a:t>y</a:t>
            </a:r>
            <a:r>
              <a:rPr lang="en-US" sz="2800" i="1" baseline="-25000" dirty="0" err="1"/>
              <a:t>i</a:t>
            </a:r>
            <a:r>
              <a:rPr lang="en-US" sz="2800" dirty="0"/>
              <a:t> = </a:t>
            </a:r>
            <a:r>
              <a:rPr lang="el-GR" sz="2800" b="0" i="1" dirty="0">
                <a:solidFill>
                  <a:srgbClr val="343851"/>
                </a:solidFill>
                <a:effectLst/>
                <a:latin typeface="-apple-system"/>
              </a:rPr>
              <a:t>β</a:t>
            </a:r>
            <a:r>
              <a:rPr lang="el-GR" sz="2800" b="0" i="0" baseline="-25000" dirty="0">
                <a:solidFill>
                  <a:srgbClr val="343851"/>
                </a:solidFill>
                <a:effectLst/>
                <a:latin typeface="-apple-system"/>
              </a:rPr>
              <a:t>0</a:t>
            </a:r>
            <a:r>
              <a:rPr lang="el-GR" sz="2800" b="0" i="0" dirty="0">
                <a:solidFill>
                  <a:srgbClr val="343851"/>
                </a:solidFill>
                <a:effectLst/>
                <a:latin typeface="-apple-system"/>
              </a:rPr>
              <a:t> + </a:t>
            </a:r>
            <a:r>
              <a:rPr lang="el-GR" sz="2800" b="0" i="1" dirty="0">
                <a:solidFill>
                  <a:srgbClr val="343851"/>
                </a:solidFill>
                <a:effectLst/>
                <a:latin typeface="-apple-system"/>
              </a:rPr>
              <a:t>β</a:t>
            </a:r>
            <a:r>
              <a:rPr lang="el-GR" sz="2800" b="0" i="0" baseline="-25000" dirty="0">
                <a:solidFill>
                  <a:srgbClr val="343851"/>
                </a:solidFill>
                <a:effectLst/>
                <a:latin typeface="-apple-system"/>
              </a:rPr>
              <a:t>1</a:t>
            </a:r>
            <a:r>
              <a:rPr lang="en-US" sz="2800" b="0" i="1" dirty="0">
                <a:solidFill>
                  <a:srgbClr val="343851"/>
                </a:solidFill>
                <a:effectLst/>
                <a:latin typeface="-apple-system"/>
              </a:rPr>
              <a:t>x</a:t>
            </a:r>
            <a:r>
              <a:rPr lang="en-US" sz="2800" b="0" i="1" baseline="-25000" dirty="0">
                <a:solidFill>
                  <a:srgbClr val="343851"/>
                </a:solidFill>
                <a:effectLst/>
                <a:latin typeface="-apple-system"/>
              </a:rPr>
              <a:t>i</a:t>
            </a:r>
            <a:r>
              <a:rPr lang="en-US" sz="2800" b="0" i="0" dirty="0">
                <a:solidFill>
                  <a:srgbClr val="343851"/>
                </a:solidFill>
                <a:effectLst/>
                <a:latin typeface="-apple-system"/>
              </a:rPr>
              <a:t> + </a:t>
            </a:r>
            <a:r>
              <a:rPr lang="en-US" sz="2800" b="0" i="1" dirty="0" err="1">
                <a:solidFill>
                  <a:srgbClr val="343851"/>
                </a:solidFill>
                <a:effectLst/>
                <a:latin typeface="-apple-system"/>
              </a:rPr>
              <a:t>e</a:t>
            </a:r>
            <a:r>
              <a:rPr lang="en-US" sz="2800" b="0" i="1" baseline="-25000" dirty="0" err="1">
                <a:solidFill>
                  <a:srgbClr val="343851"/>
                </a:solidFill>
                <a:effectLst/>
                <a:latin typeface="-apple-system"/>
              </a:rPr>
              <a:t>i</a:t>
            </a:r>
            <a:r>
              <a:rPr lang="en-US" sz="2800" b="0" i="0" dirty="0">
                <a:solidFill>
                  <a:srgbClr val="343851"/>
                </a:solidFill>
                <a:effectLst/>
                <a:latin typeface="-apple-system"/>
              </a:rPr>
              <a:t> + </a:t>
            </a:r>
            <a:r>
              <a:rPr lang="en-US" sz="2800" b="0" i="1" dirty="0">
                <a:solidFill>
                  <a:srgbClr val="343851"/>
                </a:solidFill>
                <a:effectLst/>
                <a:latin typeface="-apple-system"/>
              </a:rPr>
              <a:t>b</a:t>
            </a:r>
            <a:r>
              <a:rPr lang="en-US" sz="2800" b="0" i="1" baseline="-25000" dirty="0">
                <a:solidFill>
                  <a:srgbClr val="343851"/>
                </a:solidFill>
                <a:effectLst/>
                <a:latin typeface="-apple-system"/>
              </a:rPr>
              <a:t>i</a:t>
            </a:r>
            <a:r>
              <a:rPr lang="en-US" sz="2800" b="0" i="0" dirty="0">
                <a:solidFill>
                  <a:srgbClr val="343851"/>
                </a:solidFill>
                <a:effectLst/>
                <a:latin typeface="-apple-system"/>
              </a:rPr>
              <a:t> 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1BB8F32-9007-5D4E-B29A-F9B0D9A3B5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179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 dirty="0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Model-based </a:t>
            </a:r>
            <a:r>
              <a:rPr lang="en-US" b="1" spc="-48" dirty="0" err="1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geostatistics</a:t>
            </a:r>
            <a:endParaRPr lang="en-US" b="1" spc="-48" dirty="0">
              <a:solidFill>
                <a:srgbClr val="C00000"/>
              </a:solidFill>
              <a:highlight>
                <a:scrgbClr r="0" g="0" b="0">
                  <a:alpha val="0"/>
                </a:scrgbClr>
              </a:highlight>
              <a:latin typeface="Calibri Light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E07B29-4122-C74E-8447-0E8B5793CE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279" y="1679039"/>
            <a:ext cx="7039800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Like a GLM, but we can add a spatially correlated random effect. 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24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5ED9E-5E1B-074A-9EBE-E0C5B79BC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746" y="2535080"/>
            <a:ext cx="6527800" cy="3124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45197A-C095-8E44-A026-196198F2A238}"/>
              </a:ext>
            </a:extLst>
          </p:cNvPr>
          <p:cNvSpPr/>
          <p:nvPr/>
        </p:nvSpPr>
        <p:spPr>
          <a:xfrm>
            <a:off x="2286000" y="6027477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Diggle PJ, Ribeiro PJ, Christensen OF. An introduction to model-based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geostatistics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InSpatial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statistics and computational methods 2003 (pp. 43-86). Springer, New York, NY.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8644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A09CA14-3C44-064E-8F15-DC7A272988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216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48C8765-B1E3-0542-B481-CC1BAB1212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279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Spatial effect incorporated as smooth function.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440AF-B27E-914A-AA8F-B4AF05A7258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2840" y="1679039"/>
            <a:ext cx="64011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7666298-94A8-E441-9D55-36326F007E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251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AF4D5-302F-F24C-A5F4-D4C5E7E7045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06840" y="1737359"/>
            <a:ext cx="64011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C81DD942-C02D-CF4A-AAC5-6C44125220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288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Cross-Validation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3C9E5D-11F3-B148-A418-17445DD9E5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Can be used for model selection.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Compute MSE or a different metric of performance with competing models.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240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FA9FC-DCFD-5B43-AD25-4DE5C0F157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89215" y="1829591"/>
            <a:ext cx="6224428" cy="4446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EB714-3D33-6F41-A4E2-2204DE2A3BD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89215" y="1829591"/>
            <a:ext cx="6224428" cy="44460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5A186169-F0A0-EF42-AAA3-683D2256B9C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288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Cross-Validation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A34A2F-B239-E540-B989-4E198ABE44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355040"/>
            <a:ext cx="2560319" cy="381958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 algn="ctr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8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MSE of competing models</a:t>
            </a:r>
          </a:p>
          <a:p>
            <a:pPr marL="0" lvl="0" indent="0" algn="r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18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C1A8A8-47A1-784D-AC22-A04B83AB7C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480" y="2194560"/>
            <a:ext cx="2560319" cy="402336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991.7		720.6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1954.4		1422.0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2160.0		1875.6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704.5		542.0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641.2		626.2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1076.8		967.4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19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19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  <a:p>
            <a:pPr marL="0" lvl="0" indent="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19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548F8AD5-EBF4-5445-854A-C1EDE21FE951}"/>
              </a:ext>
            </a:extLst>
          </p:cNvPr>
          <p:cNvSpPr/>
          <p:nvPr/>
        </p:nvSpPr>
        <p:spPr>
          <a:xfrm>
            <a:off x="437760" y="5669279"/>
            <a:ext cx="2743200" cy="0"/>
          </a:xfrm>
          <a:prstGeom prst="line">
            <a:avLst/>
          </a:prstGeom>
          <a:noFill/>
          <a:ln w="36720">
            <a:solidFill>
              <a:srgbClr val="ED1C2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CE660-2FF9-3C43-9E99-33DB69E16B5D}"/>
              </a:ext>
            </a:extLst>
          </p:cNvPr>
          <p:cNvSpPr txBox="1"/>
          <p:nvPr/>
        </p:nvSpPr>
        <p:spPr>
          <a:xfrm>
            <a:off x="140156" y="1836572"/>
            <a:ext cx="14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Non-spatial GLM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5700E-9904-B744-BA62-EECA7BE6064A}"/>
              </a:ext>
            </a:extLst>
          </p:cNvPr>
          <p:cNvSpPr txBox="1"/>
          <p:nvPr/>
        </p:nvSpPr>
        <p:spPr>
          <a:xfrm>
            <a:off x="1982731" y="1836571"/>
            <a:ext cx="105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Spatial GLM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9DDD76-E482-7343-AB65-47AEA517D4D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1736999"/>
            <a:ext cx="640079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4A847A6C-7C8B-4249-A926-C7665BAB36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654840"/>
            <a:ext cx="7543440" cy="602640"/>
          </a:xfrm>
          <a:noFill/>
          <a:ln>
            <a:noFill/>
          </a:ln>
        </p:spPr>
        <p:txBody>
          <a:bodyPr lIns="0" tIns="0" rIns="0" bIns="0">
            <a:normAutofit fontScale="90000"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sz="4800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Linear Regression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EE0ADB-BEDF-DB4E-83AF-DCAF17D36E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try to explain Y in terms of 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62DAA2-E2C2-F149-AE13-D070765D3D0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09360" y="1745280"/>
            <a:ext cx="640079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0102345-CC55-7B41-9994-FD2C534C92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654840"/>
            <a:ext cx="7543440" cy="602640"/>
          </a:xfrm>
          <a:noFill/>
          <a:ln>
            <a:noFill/>
          </a:ln>
        </p:spPr>
        <p:txBody>
          <a:bodyPr lIns="0" tIns="0" rIns="0" bIns="0">
            <a:normAutofit fontScale="90000"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sz="4800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Linear Regression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C6BE0F-1156-0448-BED4-85E1A621AA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Sometimes the standard linear regression is not a good assumption.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21BEE0-C53C-2749-B819-4570D1923F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1736999"/>
            <a:ext cx="640079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9A24B472-888F-9240-B09D-F577E9FAFE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28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Generalized Linear Model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F9801DC-768A-214A-94F1-3710DD8D94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Find a transformation where the assumptions of the standard linear regression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08EB5B9-B900-454B-8AAA-CD24B2817C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64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Generalized Linear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6E1B-84F6-8142-8ED4-EB32D3E0FCE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1737359"/>
            <a:ext cx="6400799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321C396-4C4A-4D4D-992C-7B42D79DF3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000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BD22E-A3C0-1F4D-A596-12217A78A0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2840" y="1564919"/>
            <a:ext cx="640116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9A63AE57-CB43-7345-8281-D5B05E85D2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5760" y="1758239"/>
            <a:ext cx="2651760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Assumptions: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are interested in a property of the soil, say amount of organic matter.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take samples at different locations in a parcel.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have one covariate: humidity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7BD5DF3-12E7-C34B-99F8-692E8D7CA8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035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97F578-65A3-3B45-933B-B1CD1913F23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03960" y="1737359"/>
            <a:ext cx="64011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DD867D2-71D9-C146-A8A3-8F89F1BEA4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072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319D7-527A-4344-8B03-BDE20E7654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73000" y="1717200"/>
            <a:ext cx="640116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DF3F3451-34C2-3142-94D1-CE959FEEC9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can use a GLM with log transformation.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9B7DE-C913-8F42-8D6A-F6C65AA831A8}"/>
              </a:ext>
            </a:extLst>
          </p:cNvPr>
          <p:cNvSpPr txBox="1"/>
          <p:nvPr/>
        </p:nvSpPr>
        <p:spPr>
          <a:xfrm>
            <a:off x="4114800" y="296981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882FEBB-0900-C242-9766-99C38F402A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107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D182AFA-A57F-9642-819E-04419AE75C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279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Now look at the residuals.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They don’t look like </a:t>
            </a:r>
            <a:r>
              <a:rPr lang="en-US" sz="2400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i.i.d</a:t>
            </a: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(not independent anyway)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69D3B-85AE-3C43-83F3-423CA36973A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1737359"/>
            <a:ext cx="64011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22060</TotalTime>
  <Words>291</Words>
  <Application>Microsoft Macintosh PowerPoint</Application>
  <PresentationFormat>On-screen Show (4:3)</PresentationFormat>
  <Paragraphs>63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Liberation Sans</vt:lpstr>
      <vt:lpstr>Liberation Serif</vt:lpstr>
      <vt:lpstr>Office Theme</vt:lpstr>
      <vt:lpstr>Office Theme</vt:lpstr>
      <vt:lpstr>Office Theme</vt:lpstr>
      <vt:lpstr>Office Theme</vt:lpstr>
      <vt:lpstr>Office Theme</vt:lpstr>
      <vt:lpstr>Spatial Regression</vt:lpstr>
      <vt:lpstr>Linear Regression</vt:lpstr>
      <vt:lpstr>Linear Regression</vt:lpstr>
      <vt:lpstr>Generalized Linear Model</vt:lpstr>
      <vt:lpstr>Generalized Linear Model</vt:lpstr>
      <vt:lpstr>Example</vt:lpstr>
      <vt:lpstr>Example</vt:lpstr>
      <vt:lpstr>Example</vt:lpstr>
      <vt:lpstr>Example</vt:lpstr>
      <vt:lpstr>Example</vt:lpstr>
      <vt:lpstr>Model-based geostatistics</vt:lpstr>
      <vt:lpstr>Model-based geostatistics</vt:lpstr>
      <vt:lpstr>Example</vt:lpstr>
      <vt:lpstr>Example</vt:lpstr>
      <vt:lpstr>Cross-Validation</vt:lpstr>
      <vt:lpstr>Cross-Validation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variation in risk</dc:title>
  <dc:creator>Sturrock, Hugh</dc:creator>
  <cp:lastModifiedBy>Sturrock, Hugh</cp:lastModifiedBy>
  <cp:revision>47</cp:revision>
  <dcterms:created xsi:type="dcterms:W3CDTF">2015-10-20T21:51:33Z</dcterms:created>
  <dcterms:modified xsi:type="dcterms:W3CDTF">2020-02-27T00:37:35Z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UCSF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2</vt:r8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19</vt:r8>
  </property>
</Properties>
</file>