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752C-8E55-420F-A427-B9643660D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09272-3EC7-4B5D-9402-86EC582A1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DC866-85A8-4741-9399-3EB066FF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512-40B5-4803-AB86-617A2F079E9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6411-D0DA-433C-BAD3-4193EF54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731F9-23B6-4045-84DD-AC72FD3C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6501-2ED9-4277-A0FA-FC96AFED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0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395D-3634-4A2B-A740-C98143DE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11B25-46C8-402D-A9B3-53D3442D4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D5C6A-3C41-4B3A-BC2D-21CB8D38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512-40B5-4803-AB86-617A2F079E9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D30A6-DD44-48CD-B3F3-6F20B792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0CD4D-D478-4D3B-8C69-FDB9A579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6501-2ED9-4277-A0FA-FC96AFED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4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692A3-D90E-4172-AE1F-7F49AC74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04B8E-6A68-4642-BF10-6FBB8169D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8386C-0C72-4633-B87E-2BA516A6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512-40B5-4803-AB86-617A2F079E9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017CC-7949-4D28-A59B-B0150DC7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DD0E-03E1-43B1-A32E-15F38F16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6501-2ED9-4277-A0FA-FC96AFED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1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6911-6559-4315-BF43-8A7EFDCC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EEED-35A8-4A20-BA85-84709943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F7FA-4E63-498F-9C53-19BBD5A0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512-40B5-4803-AB86-617A2F079E9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C2D8-B19E-44AA-97D6-CB461402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1939-E313-4916-8786-2F48A648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6501-2ED9-4277-A0FA-FC96AFED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A121-6850-4401-A769-293F4E83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1B108-57C8-47F0-9231-AD1DBD27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4900-1F9F-4DA7-A03B-8681A582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512-40B5-4803-AB86-617A2F079E9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DD6C-CA6E-41F1-B9B5-2BA3C9FB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5536A-76F3-44D4-A8C9-B0A2E63D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6501-2ED9-4277-A0FA-FC96AFED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826E-D086-49ED-973A-A5DA0467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3016-E14E-4E45-B2C8-72E3ED714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63C69-938A-4212-A043-D3A4A7C62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CCC6D-C7BD-4299-A687-229ACDEC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512-40B5-4803-AB86-617A2F079E9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E712D-0461-4AC7-BDFD-D3562653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4BF8B-5082-41F0-96B3-1ADF08C5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6501-2ED9-4277-A0FA-FC96AFED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CADA-748F-4DF5-A2C9-758D0732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B5D05-E711-46D0-AA1D-2047CAC6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63370-32F8-46F0-BB34-13EF2145A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E9097-E5A3-48F3-BD17-AB58534BB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4F0A5-B255-43C5-B084-97052B1BB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422E7-42D1-44EB-8CDE-177D1664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512-40B5-4803-AB86-617A2F079E9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FB2BA-6F92-4B33-8E7F-F046797A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47DD6-B62D-4879-909A-7B2DC4EF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6501-2ED9-4277-A0FA-FC96AFED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C71B-9E4B-4A27-8A25-D501D89A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3AAC4-8047-4929-88C0-7A052CD4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512-40B5-4803-AB86-617A2F079E9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7B8A9-C198-4A4D-A936-884FF3B0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A1622-4361-4E9F-B347-934051FD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6501-2ED9-4277-A0FA-FC96AFED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9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59E8E-E82E-4A42-AFF9-66A3FB03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512-40B5-4803-AB86-617A2F079E9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D3840-E7E5-4396-90F0-5FC1E861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81952-A39C-461F-BA84-DCC61EF3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6501-2ED9-4277-A0FA-FC96AFED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6408-C180-4117-ABBC-9379286D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FBA5-C359-4396-BA8E-4447EC634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4D868-941C-4225-A8BC-8CAB279AF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866DE-04B2-4A2D-ACBC-3491F690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512-40B5-4803-AB86-617A2F079E9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662D7-12C2-4EF7-86EA-9910AC2D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2CEE8-7AD7-4C02-9854-F0C9623F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6501-2ED9-4277-A0FA-FC96AFED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218B-5BE2-4106-BFE1-00888777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AF977-7E08-490B-AD65-EDA69309F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B1D3E-A14F-4FBD-816C-253F09303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AA61E-34F4-4461-81C8-97B20846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512-40B5-4803-AB86-617A2F079E9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0D0EA-AA3E-4165-8077-5D25B26F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2C72A-84A1-4D64-B12B-06777A38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6501-2ED9-4277-A0FA-FC96AFED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6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87AA0-FB19-4870-8311-9E92BC30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BB63B-8F97-49C7-9D94-8EFA8B4EC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A9164-BE7C-49EC-B25A-B8B617085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DA512-40B5-4803-AB86-617A2F079E9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5FC8-3FD1-49BC-8845-D9F2B1690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861C-5BFF-4034-A84B-277DB48B4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96501-2ED9-4277-A0FA-FC96AFED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0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DA41-775A-4D70-97F5-EF6B84130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A40EB-7E45-4410-8F4D-A75D1D337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Ethan Hughes</a:t>
            </a:r>
          </a:p>
        </p:txBody>
      </p:sp>
    </p:spTree>
    <p:extLst>
      <p:ext uri="{BB962C8B-B14F-4D97-AF65-F5344CB8AC3E}">
        <p14:creationId xmlns:p14="http://schemas.microsoft.com/office/powerpoint/2010/main" val="11610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0C0A-4484-4685-B6CA-61A55569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F3B6-CBE3-4A1A-9060-04503952B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Gamers Hub was created for the solo purpose of giving people interested in online gaming a chance to discover their passion for it.</a:t>
            </a:r>
          </a:p>
        </p:txBody>
      </p:sp>
    </p:spTree>
    <p:extLst>
      <p:ext uri="{BB962C8B-B14F-4D97-AF65-F5344CB8AC3E}">
        <p14:creationId xmlns:p14="http://schemas.microsoft.com/office/powerpoint/2010/main" val="268031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91C6-B8E0-4A88-839A-4ED8C882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CCD7-4983-4174-8847-C9959874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intended audience for Gamers Hub are inexperienced gamers, or those new to the pc experience, i.e. console gamers.</a:t>
            </a:r>
          </a:p>
        </p:txBody>
      </p:sp>
    </p:spTree>
    <p:extLst>
      <p:ext uri="{BB962C8B-B14F-4D97-AF65-F5344CB8AC3E}">
        <p14:creationId xmlns:p14="http://schemas.microsoft.com/office/powerpoint/2010/main" val="250547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C758-6F71-4D7C-8A19-4157C232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72BD-F579-4823-A172-9F66F9E4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choose a black background with white text, and Orange headings.</a:t>
            </a:r>
          </a:p>
          <a:p>
            <a:pPr marL="0" indent="0">
              <a:buNone/>
            </a:pPr>
            <a:r>
              <a:rPr lang="en-US" dirty="0"/>
              <a:t>This is because many gamers are night owls, and as such don’t need a bright white background glowing at them, and the dark orange headings went well with the black background, and I found them easy on the eyes.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876B-C310-458D-A1B7-6534D266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7B55-870D-4BF7-8FF5-1F961836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chose grid-view because of it being the one a remember best, I chose a overlay menu because I thought it looked better than simply squishing the text aside.</a:t>
            </a:r>
          </a:p>
        </p:txBody>
      </p:sp>
    </p:spTree>
    <p:extLst>
      <p:ext uri="{BB962C8B-B14F-4D97-AF65-F5344CB8AC3E}">
        <p14:creationId xmlns:p14="http://schemas.microsoft.com/office/powerpoint/2010/main" val="288860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4132-2767-4D9E-ACCF-EB98E613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7EC7-D4E1-42F9-B9B2-80A840A2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had problems with creating four pages to link my nav tags to, but eventually I figured out what would seem most important to a new gamer.</a:t>
            </a:r>
          </a:p>
        </p:txBody>
      </p:sp>
    </p:spTree>
    <p:extLst>
      <p:ext uri="{BB962C8B-B14F-4D97-AF65-F5344CB8AC3E}">
        <p14:creationId xmlns:p14="http://schemas.microsoft.com/office/powerpoint/2010/main" val="101584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66F5-C898-4E86-8A88-8DD1144E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3D3C-42F1-4E65-A39E-4006390C4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think my overall following of my Gaming theme was pretty well executed</a:t>
            </a:r>
          </a:p>
        </p:txBody>
      </p:sp>
    </p:spTree>
    <p:extLst>
      <p:ext uri="{BB962C8B-B14F-4D97-AF65-F5344CB8AC3E}">
        <p14:creationId xmlns:p14="http://schemas.microsoft.com/office/powerpoint/2010/main" val="232283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6554-C12F-41EB-9015-453E9E9C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783CE-3E71-4725-BC26-43B983B3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think I could have done more research into the issue I was having with links not changing colors, and what different images I could use for </a:t>
            </a:r>
            <a:r>
              <a:rPr lang="en-US"/>
              <a:t>the icon bar.</a:t>
            </a:r>
          </a:p>
        </p:txBody>
      </p:sp>
    </p:spTree>
    <p:extLst>
      <p:ext uri="{BB962C8B-B14F-4D97-AF65-F5344CB8AC3E}">
        <p14:creationId xmlns:p14="http://schemas.microsoft.com/office/powerpoint/2010/main" val="232731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233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Final Project Review</vt:lpstr>
      <vt:lpstr>Purpose of the site</vt:lpstr>
      <vt:lpstr>Intended Audience</vt:lpstr>
      <vt:lpstr>Color Scheme</vt:lpstr>
      <vt:lpstr>Layout and Design</vt:lpstr>
      <vt:lpstr>Challenges</vt:lpstr>
      <vt:lpstr>What I did well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Review</dc:title>
  <dc:creator>Ethan Hughes</dc:creator>
  <cp:lastModifiedBy>Ethan Hughes</cp:lastModifiedBy>
  <cp:revision>2</cp:revision>
  <dcterms:created xsi:type="dcterms:W3CDTF">2019-04-22T03:03:34Z</dcterms:created>
  <dcterms:modified xsi:type="dcterms:W3CDTF">2019-04-22T03:16:56Z</dcterms:modified>
</cp:coreProperties>
</file>