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A70E5-FC6C-439F-B5A8-EA484ED024D8}" v="3" dt="2025-06-02T13:30:27.589"/>
    <p1510:client id="{3651BDA0-CF09-47B3-B8A9-ACF2DA4582C3}" v="398" dt="2025-06-02T13:26:3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96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7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29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3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1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2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2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1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ckapi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36148" y="972165"/>
            <a:ext cx="8915399" cy="2262781"/>
          </a:xfrm>
        </p:spPr>
        <p:txBody>
          <a:bodyPr>
            <a:normAutofit/>
          </a:bodyPr>
          <a:lstStyle/>
          <a:p>
            <a:r>
              <a:rPr lang="zh-TW" altLang="en-US" sz="2000">
                <a:ea typeface="新細明體"/>
              </a:rPr>
              <a:t>C#專題報告:骰子比大小與剪刀石頭布遊戲系統</a:t>
            </a:r>
            <a:endParaRPr lang="zh-TW" altLang="en-US" sz="20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36148" y="343158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200">
                <a:ea typeface="新細明體"/>
              </a:rPr>
              <a:t>組員:張旭鋒N10170020、吳怡萱N10170017</a:t>
            </a:r>
            <a:endParaRPr lang="zh-TW" altLang="en-US" sz="120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632C-1415-F1F0-D041-D9F720D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附錄 參考文獻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C57-343F-7D7F-C0DA-FEA73665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altLang="zh-TW" sz="1200" dirty="0" smtClean="0">
                <a:ea typeface="+mn-lt"/>
                <a:cs typeface="+mn-lt"/>
              </a:rPr>
              <a:t>Chat GPT</a:t>
            </a:r>
          </a:p>
          <a:p>
            <a:pPr>
              <a:buNone/>
            </a:pP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https://chatgpt.com/g/g-AFg1jMczD-fan-ti-zhong-wen</a:t>
            </a:r>
          </a:p>
          <a:p>
            <a:pPr>
              <a:buNone/>
            </a:pPr>
            <a:r>
              <a:rPr lang="zh-TW" altLang="en-US" sz="1200" dirty="0" smtClean="0">
                <a:ea typeface="+mn-lt"/>
                <a:cs typeface="+mn-lt"/>
              </a:rPr>
              <a:t>微軟</a:t>
            </a:r>
            <a:r>
              <a:rPr lang="zh-TW" altLang="en-US" sz="1200" dirty="0">
                <a:ea typeface="+mn-lt"/>
                <a:cs typeface="+mn-lt"/>
              </a:rPr>
              <a:t>官方文件 </a:t>
            </a:r>
            <a:r>
              <a:rPr lang="en-US" altLang="zh-TW" sz="1200" dirty="0">
                <a:ea typeface="+mn-lt"/>
                <a:cs typeface="+mn-lt"/>
              </a:rPr>
              <a:t>- C# Windows </a:t>
            </a:r>
            <a:r>
              <a:rPr lang="en-US" altLang="zh-TW" sz="1200" dirty="0" smtClean="0">
                <a:ea typeface="+mn-lt"/>
                <a:cs typeface="+mn-lt"/>
              </a:rPr>
              <a:t>Forms</a:t>
            </a:r>
          </a:p>
          <a:p>
            <a:pPr>
              <a:buNone/>
            </a:pPr>
            <a:r>
              <a:rPr lang="en-US" altLang="zh-TW" sz="1000" dirty="0" smtClean="0">
                <a:solidFill>
                  <a:srgbClr val="FF0000"/>
                </a:solidFill>
                <a:ea typeface="+mn-lt"/>
                <a:cs typeface="+mn-lt"/>
              </a:rPr>
              <a:t>https</a:t>
            </a: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://learn.microsoft.com/zh-tw/visualstudio/ide/create-csharp-winform-visual-studio?view=vs-2022</a:t>
            </a:r>
          </a:p>
          <a:p>
            <a:pPr>
              <a:buNone/>
            </a:pPr>
            <a:r>
              <a:rPr lang="en-US" altLang="zh-TW" sz="1200" dirty="0" err="1" smtClean="0">
                <a:ea typeface="+mn-lt"/>
                <a:cs typeface="+mn-lt"/>
              </a:rPr>
              <a:t>Newtonsoft.Json</a:t>
            </a:r>
            <a:r>
              <a:rPr lang="en-US" altLang="zh-TW" sz="1200" dirty="0" smtClean="0">
                <a:ea typeface="+mn-lt"/>
                <a:cs typeface="+mn-lt"/>
              </a:rPr>
              <a:t> </a:t>
            </a:r>
            <a:r>
              <a:rPr lang="en-US" altLang="zh-TW" sz="1200" dirty="0">
                <a:ea typeface="+mn-lt"/>
                <a:cs typeface="+mn-lt"/>
              </a:rPr>
              <a:t>GitHub </a:t>
            </a:r>
            <a:r>
              <a:rPr lang="zh-TW" altLang="en-US" sz="1200" dirty="0" smtClean="0">
                <a:ea typeface="+mn-lt"/>
                <a:cs typeface="+mn-lt"/>
              </a:rPr>
              <a:t>說明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https://github.com/JamesNK/Newtonsoft.Json</a:t>
            </a:r>
            <a:endParaRPr lang="zh-TW" altLang="en-US" sz="1000" dirty="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200" dirty="0" err="1" smtClean="0">
                <a:ea typeface="+mn-lt"/>
                <a:cs typeface="+mn-lt"/>
              </a:rPr>
              <a:t>PlantUML</a:t>
            </a:r>
            <a:r>
              <a:rPr lang="en-US" altLang="zh-TW" sz="1200" dirty="0" smtClean="0">
                <a:ea typeface="+mn-lt"/>
                <a:cs typeface="+mn-lt"/>
              </a:rPr>
              <a:t> </a:t>
            </a:r>
            <a:r>
              <a:rPr lang="zh-TW" altLang="en-US" sz="1200" dirty="0">
                <a:ea typeface="+mn-lt"/>
                <a:cs typeface="+mn-lt"/>
              </a:rPr>
              <a:t>官方</a:t>
            </a:r>
            <a:r>
              <a:rPr lang="zh-TW" altLang="en-US" sz="1200" dirty="0" smtClean="0">
                <a:ea typeface="+mn-lt"/>
                <a:cs typeface="+mn-lt"/>
              </a:rPr>
              <a:t>範例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https://plantuml.com/</a:t>
            </a:r>
            <a:endParaRPr lang="zh-TW" altLang="en-US" sz="1000" dirty="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200" dirty="0" smtClean="0">
                <a:ea typeface="+mn-lt"/>
                <a:cs typeface="+mn-lt"/>
              </a:rPr>
              <a:t>MockAPI.io </a:t>
            </a:r>
            <a:r>
              <a:rPr lang="zh-TW" altLang="en-US" sz="1200" dirty="0">
                <a:ea typeface="+mn-lt"/>
                <a:cs typeface="+mn-lt"/>
              </a:rPr>
              <a:t>線上 </a:t>
            </a:r>
            <a:r>
              <a:rPr lang="en-US" altLang="zh-TW" sz="1200" dirty="0">
                <a:ea typeface="+mn-lt"/>
                <a:cs typeface="+mn-lt"/>
              </a:rPr>
              <a:t>API </a:t>
            </a:r>
            <a:r>
              <a:rPr lang="zh-TW" altLang="en-US" sz="1200" dirty="0" smtClean="0">
                <a:ea typeface="+mn-lt"/>
                <a:cs typeface="+mn-lt"/>
              </a:rPr>
              <a:t>文件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000" dirty="0">
                <a:ea typeface="微軟正黑體"/>
                <a:hlinkClick r:id="rId2"/>
              </a:rPr>
              <a:t>https://mockapi.io</a:t>
            </a:r>
            <a:r>
              <a:rPr lang="en-US" altLang="zh-TW" sz="1000" dirty="0" smtClean="0">
                <a:ea typeface="微軟正黑體"/>
                <a:hlinkClick r:id="rId2"/>
              </a:rPr>
              <a:t>/</a:t>
            </a:r>
            <a:endParaRPr lang="en-US" altLang="zh-TW" sz="1000" dirty="0" smtClean="0">
              <a:ea typeface="微軟正黑體"/>
            </a:endParaRPr>
          </a:p>
          <a:p>
            <a:pPr>
              <a:buNone/>
            </a:pPr>
            <a:r>
              <a:rPr lang="zh-TW" altLang="en-US" sz="1200" dirty="0"/>
              <a:t>新觀念</a:t>
            </a:r>
            <a:r>
              <a:rPr lang="en-US" altLang="zh-TW" sz="1200" dirty="0"/>
              <a:t>Visual C# </a:t>
            </a:r>
            <a:r>
              <a:rPr lang="zh-TW" altLang="en-US" sz="1200" dirty="0"/>
              <a:t>程式設計範例教本第六</a:t>
            </a:r>
            <a:r>
              <a:rPr lang="zh-TW" altLang="en-US" sz="1200" dirty="0" smtClean="0"/>
              <a:t>版，</a:t>
            </a:r>
            <a:r>
              <a:rPr lang="zh-TW" altLang="en-US" sz="1200" dirty="0"/>
              <a:t>作者：陳會安</a:t>
            </a:r>
            <a:endParaRPr lang="en-US" altLang="zh-TW" sz="1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9570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FD26-1C3D-E831-F408-430A5EA7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>
                <a:solidFill>
                  <a:srgbClr val="404040"/>
                </a:solidFill>
                <a:ea typeface="微軟正黑體"/>
              </a:rPr>
              <a:t>第一章 緒論</a:t>
            </a:r>
            <a:endParaRPr lang="zh-TW" sz="2000" dirty="0">
              <a:solidFill>
                <a:srgbClr val="404040"/>
              </a:solidFill>
              <a:ea typeface="微軟正黑體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9768-C65A-C2FC-57A7-5827324D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357" y="1426906"/>
            <a:ext cx="8909255" cy="5215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研究背景與動機</a:t>
            </a:r>
            <a:endParaRPr lang="zh-TW" sz="1200" dirty="0">
              <a:ea typeface="微軟正黑體"/>
            </a:endParaRPr>
          </a:p>
          <a:p>
            <a:pPr marL="0" indent="0">
              <a:buNone/>
            </a:pPr>
            <a:r>
              <a:rPr lang="zh-TW" altLang="en-US" sz="1000" dirty="0">
                <a:ea typeface="微軟正黑體"/>
              </a:rPr>
              <a:t>在現今的數位娛樂環境中，益智與競技型遊戲廣受各年齡層喜愛，其中「比大小」與「剪刀石頭布」更是最經典且易於理解的遊戲。本專題希望以</a:t>
            </a:r>
            <a:r>
              <a:rPr lang="en-US" altLang="zh-TW" sz="1000" dirty="0">
                <a:ea typeface="微軟正黑體"/>
              </a:rPr>
              <a:t>C# Windows Forms App</a:t>
            </a:r>
            <a:r>
              <a:rPr lang="zh-TW" altLang="en-US" sz="1000" dirty="0">
                <a:ea typeface="微軟正黑體"/>
              </a:rPr>
              <a:t>為基礎，設計一款集合這兩種遊戲的單機系統，並透過資料儲存與世界排行榜功能，提升遊戲可玩性與技術挑戰性。</a:t>
            </a:r>
          </a:p>
          <a:p>
            <a:pPr>
              <a:buFont typeface="Arial" charset="2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研究</a:t>
            </a:r>
            <a:r>
              <a:rPr lang="zh-TW" altLang="en-US" sz="1200" dirty="0">
                <a:ea typeface="+mn-lt"/>
                <a:cs typeface="+mn-lt"/>
              </a:rPr>
              <a:t>目的</a:t>
            </a: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本專題旨在實作一套具備註冊、登入、遊戲、單機排行榜、世界排行榜等功能的遊戲系統，培養學生前後端邏輯設計、檔案處理、</a:t>
            </a:r>
            <a:r>
              <a:rPr lang="en-US" altLang="zh-TW" sz="1000" dirty="0">
                <a:ea typeface="+mn-lt"/>
                <a:cs typeface="+mn-lt"/>
              </a:rPr>
              <a:t>API</a:t>
            </a:r>
            <a:r>
              <a:rPr lang="zh-TW" altLang="en-US" sz="1000" dirty="0">
                <a:ea typeface="+mn-lt"/>
                <a:cs typeface="+mn-lt"/>
              </a:rPr>
              <a:t>連線等實作能力。</a:t>
            </a:r>
          </a:p>
          <a:p>
            <a:pPr>
              <a:buFont typeface="Arial" charset="2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問題陳述</a:t>
            </a:r>
            <a:endParaRPr lang="zh-TW" sz="1200" dirty="0" smtClean="0">
              <a:ea typeface="微軟正黑體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過去許多入門遊戲系統缺乏使用者紀錄與即時互動能力，學習難度與實用性不足。本系統透過整合本地儲存與外部</a:t>
            </a:r>
            <a:r>
              <a:rPr lang="en-US" altLang="zh-TW" sz="1000" dirty="0">
                <a:ea typeface="+mn-lt"/>
                <a:cs typeface="+mn-lt"/>
              </a:rPr>
              <a:t>API</a:t>
            </a:r>
            <a:r>
              <a:rPr lang="zh-TW" altLang="en-US" sz="1000" dirty="0">
                <a:ea typeface="+mn-lt"/>
                <a:cs typeface="+mn-lt"/>
              </a:rPr>
              <a:t>，使功能層次提升，接近實務遊戲架構。</a:t>
            </a:r>
          </a:p>
          <a:p>
            <a:pPr>
              <a:buFont typeface="Arial" charset="2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預期</a:t>
            </a:r>
            <a:r>
              <a:rPr lang="zh-TW" altLang="en-US" sz="1200" dirty="0">
                <a:ea typeface="+mn-lt"/>
                <a:cs typeface="+mn-lt"/>
              </a:rPr>
              <a:t>貢獻</a:t>
            </a:r>
            <a:endParaRPr lang="zh-TW" sz="1200" dirty="0">
              <a:ea typeface="微軟正黑體"/>
            </a:endParaRP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1.</a:t>
            </a:r>
            <a:r>
              <a:rPr lang="zh-TW" altLang="en-US" sz="1000" dirty="0" smtClean="0">
                <a:ea typeface="+mn-lt"/>
                <a:cs typeface="+mn-lt"/>
              </a:rPr>
              <a:t>熟悉</a:t>
            </a:r>
            <a:r>
              <a:rPr lang="en-US" altLang="zh-TW" sz="1000" dirty="0">
                <a:ea typeface="+mn-lt"/>
                <a:cs typeface="+mn-lt"/>
              </a:rPr>
              <a:t>C# Windows Forms</a:t>
            </a:r>
            <a:r>
              <a:rPr lang="zh-TW" altLang="en-US" sz="1000" dirty="0">
                <a:ea typeface="+mn-lt"/>
                <a:cs typeface="+mn-lt"/>
              </a:rPr>
              <a:t>應用開發流程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2.</a:t>
            </a:r>
            <a:r>
              <a:rPr lang="zh-TW" altLang="en-US" sz="1000" dirty="0" smtClean="0">
                <a:ea typeface="+mn-lt"/>
                <a:cs typeface="+mn-lt"/>
              </a:rPr>
              <a:t>練習</a:t>
            </a:r>
            <a:r>
              <a:rPr lang="zh-TW" altLang="en-US" sz="1000" dirty="0">
                <a:ea typeface="+mn-lt"/>
                <a:cs typeface="+mn-lt"/>
              </a:rPr>
              <a:t>檔案序列化、</a:t>
            </a:r>
            <a:r>
              <a:rPr lang="en-US" altLang="zh-TW" sz="1000" dirty="0">
                <a:ea typeface="+mn-lt"/>
                <a:cs typeface="+mn-lt"/>
              </a:rPr>
              <a:t>JSON</a:t>
            </a:r>
            <a:r>
              <a:rPr lang="zh-TW" altLang="en-US" sz="1000" dirty="0">
                <a:ea typeface="+mn-lt"/>
                <a:cs typeface="+mn-lt"/>
              </a:rPr>
              <a:t>儲存與資料呈現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3.</a:t>
            </a:r>
            <a:r>
              <a:rPr lang="zh-TW" altLang="en-US" sz="1000" dirty="0" smtClean="0">
                <a:ea typeface="+mn-lt"/>
                <a:cs typeface="+mn-lt"/>
              </a:rPr>
              <a:t>實</a:t>
            </a:r>
            <a:r>
              <a:rPr lang="zh-TW" altLang="en-US" sz="1000" dirty="0">
                <a:ea typeface="+mn-lt"/>
                <a:cs typeface="+mn-lt"/>
              </a:rPr>
              <a:t>作簡易</a:t>
            </a:r>
            <a:r>
              <a:rPr lang="en-US" altLang="zh-TW" sz="1000" dirty="0">
                <a:ea typeface="+mn-lt"/>
                <a:cs typeface="+mn-lt"/>
              </a:rPr>
              <a:t>REST API</a:t>
            </a:r>
            <a:r>
              <a:rPr lang="zh-TW" altLang="en-US" sz="1000" dirty="0">
                <a:ea typeface="+mn-lt"/>
                <a:cs typeface="+mn-lt"/>
              </a:rPr>
              <a:t>資料串接與異步處理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4.</a:t>
            </a:r>
            <a:r>
              <a:rPr lang="zh-TW" altLang="en-US" sz="1000" dirty="0" smtClean="0">
                <a:ea typeface="+mn-lt"/>
                <a:cs typeface="+mn-lt"/>
              </a:rPr>
              <a:t>完成</a:t>
            </a:r>
            <a:r>
              <a:rPr lang="zh-TW" altLang="en-US" sz="1000" dirty="0">
                <a:ea typeface="+mn-lt"/>
                <a:cs typeface="+mn-lt"/>
              </a:rPr>
              <a:t>一套具備成績記錄與排行榜顯示的可玩性</a:t>
            </a:r>
            <a:r>
              <a:rPr lang="zh-TW" altLang="en-US" sz="1000" dirty="0" smtClean="0">
                <a:ea typeface="+mn-lt"/>
                <a:cs typeface="+mn-lt"/>
              </a:rPr>
              <a:t>作品</a:t>
            </a:r>
            <a:endParaRPr lang="en-US" altLang="zh-TW" sz="1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5.</a:t>
            </a:r>
            <a:r>
              <a:rPr lang="zh-TW" altLang="en-US" sz="1000" dirty="0" smtClean="0">
                <a:ea typeface="+mn-lt"/>
                <a:cs typeface="+mn-lt"/>
              </a:rPr>
              <a:t>使用</a:t>
            </a:r>
            <a:r>
              <a:rPr lang="en-US" altLang="zh-TW" sz="1000" dirty="0" smtClean="0">
                <a:ea typeface="+mn-lt"/>
                <a:cs typeface="+mn-lt"/>
              </a:rPr>
              <a:t>AI</a:t>
            </a:r>
            <a:r>
              <a:rPr lang="zh-TW" altLang="en-US" sz="1000" dirty="0" smtClean="0">
                <a:ea typeface="+mn-lt"/>
                <a:cs typeface="+mn-lt"/>
              </a:rPr>
              <a:t>輔助完成專案</a:t>
            </a:r>
            <a:endParaRPr lang="zh-TW" altLang="en-US" sz="10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5795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6A0C-FE4D-F9D5-A868-EE0B295E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第二章 系統設計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1A31-0D15-FA2C-94B5-0B8BBE89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76853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sz="1200" dirty="0" smtClean="0">
                <a:ea typeface="+mn-lt"/>
                <a:cs typeface="+mn-lt"/>
              </a:rPr>
              <a:t>功能</a:t>
            </a:r>
            <a:r>
              <a:rPr lang="zh-TW" sz="1200" dirty="0">
                <a:ea typeface="+mn-lt"/>
                <a:cs typeface="+mn-lt"/>
              </a:rPr>
              <a:t>模組說明 </a:t>
            </a:r>
            <a:endParaRPr lang="zh-TW" altLang="en-US" sz="1200" dirty="0">
              <a:ea typeface="微軟正黑體"/>
              <a:cs typeface="+mn-lt"/>
            </a:endParaRPr>
          </a:p>
          <a:p>
            <a:pPr marL="0" indent="0">
              <a:buNone/>
            </a:pPr>
            <a:r>
              <a:rPr lang="en-US" altLang="zh-TW" sz="1000" dirty="0" err="1">
                <a:ea typeface="+mn-lt"/>
                <a:cs typeface="+mn-lt"/>
              </a:rPr>
              <a:t>LoginForm</a:t>
            </a:r>
            <a:r>
              <a:rPr lang="zh-TW" altLang="en-US" sz="1000" dirty="0">
                <a:ea typeface="+mn-lt"/>
                <a:cs typeface="+mn-lt"/>
              </a:rPr>
              <a:t>：帳號登入與資料載入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RegisterForm</a:t>
            </a:r>
            <a:r>
              <a:rPr lang="zh-TW" altLang="en-US" sz="1000" dirty="0">
                <a:ea typeface="+mn-lt"/>
                <a:cs typeface="+mn-lt"/>
              </a:rPr>
              <a:t>：使用者註冊與資料驗證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MainForm</a:t>
            </a:r>
            <a:r>
              <a:rPr lang="zh-TW" altLang="en-US" sz="1000" dirty="0">
                <a:ea typeface="+mn-lt"/>
                <a:cs typeface="+mn-lt"/>
              </a:rPr>
              <a:t>：功能導覽主選單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DiceGameForm</a:t>
            </a:r>
            <a:r>
              <a:rPr lang="zh-TW" altLang="en-US" sz="1000" dirty="0">
                <a:ea typeface="+mn-lt"/>
                <a:cs typeface="+mn-lt"/>
              </a:rPr>
              <a:t>：骰子比大小遊戲邏輯與畫面控制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RPSGameForm</a:t>
            </a:r>
            <a:r>
              <a:rPr lang="zh-TW" altLang="en-US" sz="1000" dirty="0">
                <a:ea typeface="+mn-lt"/>
                <a:cs typeface="+mn-lt"/>
              </a:rPr>
              <a:t>：剪刀石頭布遊戲邏輯與畫面控制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ScoreForm</a:t>
            </a:r>
            <a:r>
              <a:rPr lang="zh-TW" altLang="en-US" sz="1000" dirty="0">
                <a:ea typeface="+mn-lt"/>
                <a:cs typeface="+mn-lt"/>
              </a:rPr>
              <a:t>：顯示使用者分數與歷史紀錄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RankingForm</a:t>
            </a:r>
            <a:r>
              <a:rPr lang="zh-TW" altLang="en-US" sz="1000" dirty="0">
                <a:ea typeface="+mn-lt"/>
                <a:cs typeface="+mn-lt"/>
              </a:rPr>
              <a:t>：本地使用者排行榜（依積分排序）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WorldRankingForm</a:t>
            </a:r>
            <a:r>
              <a:rPr lang="zh-TW" altLang="en-US" sz="1000" dirty="0">
                <a:ea typeface="+mn-lt"/>
                <a:cs typeface="+mn-lt"/>
              </a:rPr>
              <a:t>：從</a:t>
            </a:r>
            <a:r>
              <a:rPr lang="en-US" altLang="zh-TW" sz="1000" dirty="0" err="1">
                <a:ea typeface="+mn-lt"/>
                <a:cs typeface="+mn-lt"/>
              </a:rPr>
              <a:t>MockAPI</a:t>
            </a:r>
            <a:r>
              <a:rPr lang="zh-TW" altLang="en-US" sz="1000" dirty="0">
                <a:ea typeface="+mn-lt"/>
                <a:cs typeface="+mn-lt"/>
              </a:rPr>
              <a:t>取得世界排行榜並</a:t>
            </a:r>
            <a:r>
              <a:rPr lang="zh-TW" altLang="en-US" sz="1000" dirty="0" smtClean="0">
                <a:ea typeface="+mn-lt"/>
                <a:cs typeface="+mn-lt"/>
              </a:rPr>
              <a:t>顯示</a:t>
            </a:r>
            <a:endParaRPr lang="zh-TW" altLang="en-US" sz="1200" dirty="0" smtClean="0">
              <a:ea typeface="微軟正黑體"/>
              <a:cs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40138" y="2103120"/>
            <a:ext cx="4605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200" dirty="0">
                <a:ea typeface="+mn-lt"/>
                <a:cs typeface="+mn-lt"/>
              </a:rPr>
              <a:t>資料庫</a:t>
            </a:r>
            <a:r>
              <a:rPr lang="zh-TW" altLang="zh-TW" sz="1200" dirty="0" smtClean="0">
                <a:ea typeface="+mn-lt"/>
                <a:cs typeface="+mn-lt"/>
              </a:rPr>
              <a:t>設計</a:t>
            </a:r>
            <a:endParaRPr lang="en-US" altLang="zh-TW" sz="1200" dirty="0" smtClean="0">
              <a:ea typeface="+mn-lt"/>
              <a:cs typeface="+mn-lt"/>
            </a:endParaRPr>
          </a:p>
          <a:p>
            <a:endParaRPr lang="en-US" altLang="zh-TW" sz="1200" dirty="0">
              <a:ea typeface="+mn-lt"/>
              <a:cs typeface="+mn-lt"/>
            </a:endParaRPr>
          </a:p>
          <a:p>
            <a:r>
              <a:rPr lang="zh-TW" altLang="en-US" sz="1000" dirty="0"/>
              <a:t>使用本地 </a:t>
            </a:r>
            <a:r>
              <a:rPr lang="en-US" altLang="zh-TW" sz="1000" dirty="0" err="1"/>
              <a:t>users.json</a:t>
            </a:r>
            <a:r>
              <a:rPr lang="en-US" altLang="zh-TW" sz="1000" dirty="0"/>
              <a:t> </a:t>
            </a:r>
            <a:r>
              <a:rPr lang="zh-TW" altLang="en-US" sz="1000" dirty="0"/>
              <a:t>儲存所有註冊用戶與其分數</a:t>
            </a:r>
          </a:p>
          <a:p>
            <a:endParaRPr lang="zh-TW" altLang="en-US" sz="1000" dirty="0"/>
          </a:p>
          <a:p>
            <a:r>
              <a:rPr lang="zh-TW" altLang="en-US" sz="1000" dirty="0"/>
              <a:t>每次遊戲結束後將分數更新並序列化寫入</a:t>
            </a:r>
          </a:p>
          <a:p>
            <a:endParaRPr lang="zh-TW" altLang="en-US" sz="1000" dirty="0"/>
          </a:p>
          <a:p>
            <a:r>
              <a:rPr lang="zh-TW" altLang="en-US" sz="1000" dirty="0"/>
              <a:t>使用 </a:t>
            </a:r>
            <a:r>
              <a:rPr lang="en-US" altLang="zh-TW" sz="1000" dirty="0" err="1"/>
              <a:t>ScoreHistory</a:t>
            </a:r>
            <a:r>
              <a:rPr lang="en-US" altLang="zh-TW" sz="1000" dirty="0"/>
              <a:t> List </a:t>
            </a:r>
            <a:r>
              <a:rPr lang="zh-TW" altLang="en-US" sz="1000" dirty="0"/>
              <a:t>記錄文字型遊戲歷程</a:t>
            </a:r>
          </a:p>
        </p:txBody>
      </p:sp>
    </p:spTree>
    <p:extLst>
      <p:ext uri="{BB962C8B-B14F-4D97-AF65-F5344CB8AC3E}">
        <p14:creationId xmlns:p14="http://schemas.microsoft.com/office/powerpoint/2010/main" val="156988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F37BA-22B1-ED15-B1D2-B1A31267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UML 圖 </a:t>
            </a:r>
            <a:endParaRPr lang="zh-TW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D1E347-D70A-A1D9-824D-13852081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200" dirty="0">
                <a:ea typeface="+mn-lt"/>
                <a:cs typeface="+mn-lt"/>
              </a:rPr>
              <a:t>視覺化軟體中使用的物件導向概念的主要概念</a:t>
            </a:r>
            <a:r>
              <a:rPr lang="en-US" sz="1200" dirty="0" smtClean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67" y="1275053"/>
            <a:ext cx="8164333" cy="48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01D3B-BDB4-AEA4-5A09-845B4A3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ea typeface="微軟正黑體"/>
              </a:rPr>
              <a:t>系統架構圖</a:t>
            </a:r>
            <a:endParaRPr lang="zh-TW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10AD7-326C-F86A-E661-BAF4330D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990456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200">
                <a:ea typeface="+mn-lt"/>
                <a:cs typeface="+mn-lt"/>
              </a:rPr>
              <a:t>呈現各</a:t>
            </a:r>
            <a:r>
              <a:rPr lang="en-US" sz="1200" dirty="0">
                <a:ea typeface="+mn-lt"/>
                <a:cs typeface="+mn-lt"/>
              </a:rPr>
              <a:t>Form</a:t>
            </a:r>
            <a:r>
              <a:rPr lang="zh-TW" altLang="en-US" sz="1200">
                <a:ea typeface="+mn-lt"/>
                <a:cs typeface="+mn-lt"/>
              </a:rPr>
              <a:t>與靜態資料類別的關係。</a:t>
            </a:r>
            <a:endParaRPr lang="zh-TW" altLang="en-US" sz="120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35" y="2710921"/>
            <a:ext cx="10496204" cy="38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AE3C4-B9DE-EA08-EE1D-C8D7D429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TW" altLang="en-US" sz="2000">
                <a:ea typeface="微軟正黑體"/>
              </a:rPr>
              <a:t>循序圖</a:t>
            </a:r>
            <a:endParaRPr lang="zh-TW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2D7048-B288-53DB-DEE5-657C568A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085706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200">
                <a:ea typeface="+mn-lt"/>
                <a:cs typeface="+mn-lt"/>
              </a:rPr>
              <a:t>顯示遊戲進行流程與結果記錄的時序</a:t>
            </a:r>
            <a:r>
              <a:rPr lang="en-US" sz="1200" dirty="0">
                <a:ea typeface="+mn-lt"/>
                <a:cs typeface="+mn-lt"/>
              </a:rPr>
              <a:t>。</a:t>
            </a:r>
            <a:endParaRPr lang="en-US" sz="1200" dirty="0"/>
          </a:p>
          <a:p>
            <a:endParaRPr lang="en-US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9" y="195365"/>
            <a:ext cx="8767156" cy="64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A4-82B0-E9E7-88B9-D0B0124B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第三章 系統實現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1002-972D-FB09-5579-F0CF39BB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357" y="1715729"/>
            <a:ext cx="8909255" cy="4773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開發環境 IDE：Visual Studio 2022 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zh-TW" altLang="en-US" sz="1200" dirty="0">
                <a:cs typeface="+mn-lt"/>
              </a:rPr>
              <a:t>專案類型：</a:t>
            </a:r>
            <a:r>
              <a:rPr lang="en-US" altLang="zh-TW" sz="1200" dirty="0">
                <a:cs typeface="+mn-lt"/>
              </a:rPr>
              <a:t>Windows Forms App (.NET Framework)</a:t>
            </a:r>
            <a:endParaRPr lang="zh-TW" altLang="en-US" sz="1200" dirty="0">
              <a:ea typeface="微軟正黑體" panose="020B0604030504040204" pitchFamily="34" charset="-120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zh-TW" altLang="en-US" sz="1200" dirty="0">
                <a:ea typeface="+mn-lt"/>
                <a:cs typeface="+mn-lt"/>
              </a:rPr>
              <a:t>套件：</a:t>
            </a:r>
            <a:r>
              <a:rPr lang="en-US" altLang="zh-TW" sz="1200" dirty="0" err="1" smtClean="0">
                <a:ea typeface="+mn-lt"/>
                <a:cs typeface="+mn-lt"/>
              </a:rPr>
              <a:t>Newtonsoft.Json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zh-TW" sz="1200" dirty="0" smtClean="0">
                <a:ea typeface="+mn-lt"/>
                <a:cs typeface="+mn-lt"/>
              </a:rPr>
              <a:t>程式</a:t>
            </a:r>
            <a:r>
              <a:rPr lang="zh-TW" sz="1200" dirty="0">
                <a:ea typeface="+mn-lt"/>
                <a:cs typeface="+mn-lt"/>
              </a:rPr>
              <a:t>語言：C#</a:t>
            </a:r>
          </a:p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核心功能代碼</a:t>
            </a:r>
            <a:r>
              <a:rPr lang="zh-TW" sz="1200" dirty="0" smtClean="0">
                <a:ea typeface="+mn-lt"/>
                <a:cs typeface="+mn-lt"/>
              </a:rPr>
              <a:t>解析</a:t>
            </a:r>
            <a:endParaRPr lang="en-US" altLang="zh-TW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使用者類別 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en-US" altLang="zh-TW" sz="1000" dirty="0" err="1">
                <a:ea typeface="+mn-lt"/>
                <a:cs typeface="+mn-lt"/>
              </a:rPr>
              <a:t>User.cs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r>
              <a:rPr lang="zh-TW" altLang="en-US" sz="1000" dirty="0">
                <a:ea typeface="+mn-lt"/>
                <a:cs typeface="+mn-lt"/>
              </a:rPr>
              <a:t>：儲存帳號、密碼雜湊、勝負紀錄與積分</a:t>
            </a:r>
            <a:r>
              <a:rPr lang="zh-TW" altLang="en-US" sz="1000" dirty="0" smtClean="0">
                <a:ea typeface="+mn-lt"/>
                <a:cs typeface="+mn-lt"/>
              </a:rPr>
              <a:t>屬性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課本第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9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類別的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應用、第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10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訊息的傳遞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zh-TW" altLang="en-US" sz="1000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遊戲</a:t>
            </a:r>
            <a:r>
              <a:rPr lang="zh-TW" altLang="en-US" sz="1000" dirty="0">
                <a:ea typeface="+mn-lt"/>
                <a:cs typeface="+mn-lt"/>
              </a:rPr>
              <a:t>邏輯：隨機骰子或手勢，計算勝負後更新分數並記錄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檔案</a:t>
            </a:r>
            <a:r>
              <a:rPr lang="zh-TW" altLang="en-US" sz="1000" dirty="0">
                <a:ea typeface="+mn-lt"/>
                <a:cs typeface="+mn-lt"/>
              </a:rPr>
              <a:t>操作：</a:t>
            </a:r>
            <a:r>
              <a:rPr lang="en-US" altLang="zh-TW" sz="1000" dirty="0" err="1">
                <a:ea typeface="+mn-lt"/>
                <a:cs typeface="+mn-lt"/>
              </a:rPr>
              <a:t>GameData.LoadUsers</a:t>
            </a:r>
            <a:r>
              <a:rPr lang="en-US" altLang="zh-TW" sz="1000" dirty="0">
                <a:ea typeface="+mn-lt"/>
                <a:cs typeface="+mn-lt"/>
              </a:rPr>
              <a:t>(), </a:t>
            </a:r>
            <a:r>
              <a:rPr lang="en-US" altLang="zh-TW" sz="1000" dirty="0" err="1">
                <a:ea typeface="+mn-lt"/>
                <a:cs typeface="+mn-lt"/>
              </a:rPr>
              <a:t>SaveUsers</a:t>
            </a:r>
            <a:r>
              <a:rPr lang="en-US" altLang="zh-TW" sz="1000" dirty="0">
                <a:ea typeface="+mn-lt"/>
                <a:cs typeface="+mn-lt"/>
              </a:rPr>
              <a:t>() </a:t>
            </a:r>
            <a:r>
              <a:rPr lang="zh-TW" altLang="en-US" sz="1000" dirty="0">
                <a:ea typeface="+mn-lt"/>
                <a:cs typeface="+mn-lt"/>
              </a:rPr>
              <a:t>完成 </a:t>
            </a:r>
            <a:r>
              <a:rPr lang="en-US" altLang="zh-TW" sz="1000" dirty="0">
                <a:ea typeface="+mn-lt"/>
                <a:cs typeface="+mn-lt"/>
              </a:rPr>
              <a:t>JSON </a:t>
            </a:r>
            <a:r>
              <a:rPr lang="zh-TW" altLang="en-US" sz="1000" dirty="0">
                <a:ea typeface="+mn-lt"/>
                <a:cs typeface="+mn-lt"/>
              </a:rPr>
              <a:t>的反序列化與序列</a:t>
            </a:r>
            <a:r>
              <a:rPr lang="zh-TW" altLang="en-US" sz="1000" dirty="0" smtClean="0">
                <a:ea typeface="+mn-lt"/>
                <a:cs typeface="+mn-lt"/>
              </a:rPr>
              <a:t>化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課本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16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:JSON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資料處理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關鍵</a:t>
            </a:r>
            <a:r>
              <a:rPr lang="zh-TW" altLang="en-US" sz="1200" dirty="0">
                <a:ea typeface="+mn-lt"/>
                <a:cs typeface="+mn-lt"/>
              </a:rPr>
              <a:t>技術實現</a:t>
            </a:r>
            <a:r>
              <a:rPr lang="zh-TW" altLang="en-US" sz="1200" dirty="0" smtClean="0">
                <a:ea typeface="+mn-lt"/>
                <a:cs typeface="+mn-lt"/>
              </a:rPr>
              <a:t>說明</a:t>
            </a:r>
            <a:endParaRPr lang="zh-TW" sz="1200" dirty="0">
              <a:ea typeface="微軟正黑體"/>
            </a:endParaRPr>
          </a:p>
          <a:p>
            <a:pPr marL="0" indent="0">
              <a:buNone/>
            </a:pPr>
            <a:r>
              <a:rPr lang="en-US" altLang="zh-TW" sz="1000" dirty="0" err="1">
                <a:ea typeface="+mn-lt"/>
                <a:cs typeface="+mn-lt"/>
              </a:rPr>
              <a:t>HttpClient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非同步連線 </a:t>
            </a:r>
            <a:r>
              <a:rPr lang="en-US" altLang="zh-TW" sz="1000" dirty="0" err="1">
                <a:ea typeface="+mn-lt"/>
                <a:cs typeface="+mn-lt"/>
              </a:rPr>
              <a:t>MockAPI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提交與取得排行榜資料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使用 </a:t>
            </a:r>
            <a:r>
              <a:rPr lang="en-US" altLang="zh-TW" sz="1000" dirty="0" err="1">
                <a:ea typeface="+mn-lt"/>
                <a:cs typeface="+mn-lt"/>
              </a:rPr>
              <a:t>PictureBox.Image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顯示骰子與剪刀石頭布圖像動畫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使用 </a:t>
            </a:r>
            <a:r>
              <a:rPr lang="en-US" altLang="zh-TW" sz="1000" dirty="0">
                <a:ea typeface="+mn-lt"/>
                <a:cs typeface="+mn-lt"/>
              </a:rPr>
              <a:t>Timer </a:t>
            </a:r>
            <a:r>
              <a:rPr lang="zh-TW" altLang="en-US" sz="1000" dirty="0">
                <a:ea typeface="+mn-lt"/>
                <a:cs typeface="+mn-lt"/>
              </a:rPr>
              <a:t>控制動畫節奏與判定</a:t>
            </a:r>
            <a:r>
              <a:rPr lang="zh-TW" altLang="en-US" sz="1000" dirty="0" smtClean="0">
                <a:ea typeface="+mn-lt"/>
                <a:cs typeface="+mn-lt"/>
              </a:rPr>
              <a:t>時間</a:t>
            </a:r>
            <a:endParaRPr lang="zh-TW" altLang="en-US" dirty="0">
              <a:ea typeface="微軟正黑體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/>
              <a:t>使用者介面</a:t>
            </a:r>
            <a:r>
              <a:rPr lang="zh-TW" altLang="en-US" sz="1200" dirty="0" smtClean="0"/>
              <a:t>流程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zh-TW" altLang="en-US" sz="1000" dirty="0"/>
              <a:t>登入 → 主選單 → 選擇遊戲 → 遊戲操作 → 顯示結果 → 回主選單或查詢</a:t>
            </a:r>
            <a:r>
              <a:rPr lang="zh-TW" altLang="en-US" sz="1000" dirty="0" smtClean="0"/>
              <a:t>排行榜</a:t>
            </a:r>
            <a:r>
              <a:rPr lang="en-US" altLang="zh-TW" sz="1000" dirty="0" smtClean="0">
                <a:solidFill>
                  <a:srgbClr val="7030A0"/>
                </a:solidFill>
              </a:rPr>
              <a:t>(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課本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13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事件的處理、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14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多表單應用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1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8353-8076-00DE-EE69-D8DFD665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第四章 測試與驗證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4FAF-6B5E-31AF-7163-41DA2E16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單元測試案例</a:t>
            </a:r>
            <a:r>
              <a:rPr lang="en-US" altLang="zh-TW" sz="1200" dirty="0">
                <a:ea typeface="+mn-lt"/>
                <a:cs typeface="+mn-lt"/>
              </a:rPr>
              <a:t>:</a:t>
            </a:r>
            <a:endParaRPr lang="zh-TW" sz="1200" dirty="0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註冊與登入測試：空白、重複帳號、正確登入</a:t>
            </a:r>
            <a:r>
              <a:rPr lang="zh-TW" altLang="en-US" sz="1000" dirty="0" smtClean="0">
                <a:ea typeface="+mn-lt"/>
                <a:cs typeface="+mn-lt"/>
              </a:rPr>
              <a:t>流程</a:t>
            </a:r>
            <a:endParaRPr lang="en-US" altLang="zh-TW" sz="1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遊戲</a:t>
            </a:r>
            <a:r>
              <a:rPr lang="zh-TW" altLang="en-US" sz="1000" dirty="0">
                <a:ea typeface="+mn-lt"/>
                <a:cs typeface="+mn-lt"/>
              </a:rPr>
              <a:t>機制測試：多次擲骰、猜拳勝負判定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分數</a:t>
            </a:r>
            <a:r>
              <a:rPr lang="zh-TW" altLang="en-US" sz="1000" dirty="0">
                <a:ea typeface="+mn-lt"/>
                <a:cs typeface="+mn-lt"/>
              </a:rPr>
              <a:t>統計測試：累積勝負後積分是否</a:t>
            </a:r>
            <a:r>
              <a:rPr lang="zh-TW" altLang="en-US" sz="1000" dirty="0" smtClean="0">
                <a:ea typeface="+mn-lt"/>
                <a:cs typeface="+mn-lt"/>
              </a:rPr>
              <a:t>正確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sz="1200" dirty="0" smtClean="0">
                <a:ea typeface="+mn-lt"/>
                <a:cs typeface="+mn-lt"/>
              </a:rPr>
              <a:t>系統</a:t>
            </a:r>
            <a:r>
              <a:rPr lang="zh-TW" sz="1200" dirty="0">
                <a:ea typeface="+mn-lt"/>
                <a:cs typeface="+mn-lt"/>
              </a:rPr>
              <a:t>整合測試</a:t>
            </a:r>
            <a:r>
              <a:rPr lang="en-US" altLang="zh-TW" sz="12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使用不同帳號重複登入進行遊戲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測試</a:t>
            </a:r>
            <a:r>
              <a:rPr lang="zh-TW" altLang="en-US" sz="1000" dirty="0">
                <a:ea typeface="+mn-lt"/>
                <a:cs typeface="+mn-lt"/>
              </a:rPr>
              <a:t>網路連線中斷時是否仍可正常遊玩（僅世界排行榜會失敗</a:t>
            </a:r>
            <a:r>
              <a:rPr lang="zh-TW" altLang="en-US" sz="1000" dirty="0" smtClean="0">
                <a:ea typeface="+mn-lt"/>
                <a:cs typeface="+mn-lt"/>
              </a:rPr>
              <a:t>）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效能</a:t>
            </a:r>
            <a:r>
              <a:rPr lang="zh-TW" altLang="en-US" sz="1200" dirty="0">
                <a:ea typeface="+mn-lt"/>
                <a:cs typeface="+mn-lt"/>
              </a:rPr>
              <a:t>評估:</a:t>
            </a:r>
            <a:endParaRPr lang="zh-TW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單機模式下 </a:t>
            </a:r>
            <a:r>
              <a:rPr lang="en-US" altLang="zh-TW" sz="1000" dirty="0">
                <a:ea typeface="+mn-lt"/>
                <a:cs typeface="+mn-lt"/>
              </a:rPr>
              <a:t>UI </a:t>
            </a:r>
            <a:r>
              <a:rPr lang="zh-TW" altLang="en-US" sz="1000" dirty="0">
                <a:ea typeface="+mn-lt"/>
                <a:cs typeface="+mn-lt"/>
              </a:rPr>
              <a:t>響應流暢，遊戲結果即時顯示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API </a:t>
            </a:r>
            <a:r>
              <a:rPr lang="zh-TW" altLang="en-US" sz="1000" dirty="0">
                <a:ea typeface="+mn-lt"/>
                <a:cs typeface="+mn-lt"/>
              </a:rPr>
              <a:t>請求回應時間約 </a:t>
            </a:r>
            <a:r>
              <a:rPr lang="en-US" altLang="zh-TW" sz="1000" dirty="0">
                <a:ea typeface="+mn-lt"/>
                <a:cs typeface="+mn-lt"/>
              </a:rPr>
              <a:t>0.5~1 </a:t>
            </a:r>
            <a:r>
              <a:rPr lang="zh-TW" altLang="en-US" sz="1000" dirty="0">
                <a:ea typeface="+mn-lt"/>
                <a:cs typeface="+mn-lt"/>
              </a:rPr>
              <a:t>秒，資料量低時操作穩定</a:t>
            </a:r>
            <a:endParaRPr lang="zh-TW" altLang="en-US" sz="1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6938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6436-1FE9-5C21-613C-AA36EC48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第五章 結論與未來工作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7BFE-9A96-CABD-4DA4-43575D28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研究成果</a:t>
            </a:r>
            <a:r>
              <a:rPr lang="zh-TW" sz="1200" dirty="0" smtClean="0">
                <a:ea typeface="+mn-lt"/>
                <a:cs typeface="+mn-lt"/>
              </a:rPr>
              <a:t>總結</a:t>
            </a:r>
            <a:endParaRPr lang="zh-TW" altLang="en-US" sz="1200" dirty="0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本專題成功整合基本遊戲操作、本地使用者管理、遊戲紀錄與世界排行榜，完成一套具有完整流程的益智小遊戲系統</a:t>
            </a:r>
            <a:r>
              <a:rPr lang="zh-TW" altLang="en-US" sz="1000" dirty="0" smtClean="0">
                <a:ea typeface="+mn-lt"/>
                <a:cs typeface="+mn-lt"/>
              </a:rPr>
              <a:t>。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專題</a:t>
            </a:r>
            <a:r>
              <a:rPr lang="zh-TW" altLang="en-US" sz="1200" dirty="0">
                <a:ea typeface="+mn-lt"/>
                <a:cs typeface="+mn-lt"/>
              </a:rPr>
              <a:t>限制</a:t>
            </a: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無跨裝置登入功能，僅限本機帳號紀錄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無</a:t>
            </a:r>
            <a:r>
              <a:rPr lang="zh-TW" altLang="en-US" sz="1000" dirty="0">
                <a:ea typeface="+mn-lt"/>
                <a:cs typeface="+mn-lt"/>
              </a:rPr>
              <a:t>資料加密與權限設計，適用於學術與學習用途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世界</a:t>
            </a:r>
            <a:r>
              <a:rPr lang="zh-TW" altLang="en-US" sz="1000" dirty="0">
                <a:ea typeface="+mn-lt"/>
                <a:cs typeface="+mn-lt"/>
              </a:rPr>
              <a:t>排行榜仰賴免費 </a:t>
            </a:r>
            <a:r>
              <a:rPr lang="en-US" altLang="zh-TW" sz="1000" dirty="0" err="1">
                <a:ea typeface="+mn-lt"/>
                <a:cs typeface="+mn-lt"/>
              </a:rPr>
              <a:t>MockAPI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平台，服務穩定性有限</a:t>
            </a:r>
            <a:endParaRPr lang="zh-TW" altLang="en-US" sz="1000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未來改進方向</a:t>
            </a:r>
            <a:endParaRPr lang="zh-TW" sz="1200" dirty="0">
              <a:ea typeface="微軟正黑體"/>
            </a:endParaRPr>
          </a:p>
          <a:p>
            <a:pPr>
              <a:buNone/>
            </a:pPr>
            <a:r>
              <a:rPr lang="zh-TW" altLang="en-US" sz="1000" dirty="0">
                <a:ea typeface="+mn-lt"/>
                <a:cs typeface="+mn-lt"/>
              </a:rPr>
              <a:t>擴充更多遊戲模式與視覺動畫效果</a:t>
            </a:r>
          </a:p>
          <a:p>
            <a:pPr>
              <a:buNone/>
            </a:pPr>
            <a:r>
              <a:rPr lang="zh-TW" altLang="en-US" sz="1000" dirty="0" smtClean="0">
                <a:ea typeface="+mn-lt"/>
                <a:cs typeface="+mn-lt"/>
              </a:rPr>
              <a:t>加入</a:t>
            </a:r>
            <a:r>
              <a:rPr lang="zh-TW" altLang="en-US" sz="1000" dirty="0">
                <a:ea typeface="+mn-lt"/>
                <a:cs typeface="+mn-lt"/>
              </a:rPr>
              <a:t>帳號驗證與資料加密機制</a:t>
            </a:r>
          </a:p>
          <a:p>
            <a:pPr>
              <a:buNone/>
            </a:pPr>
            <a:r>
              <a:rPr lang="zh-TW" altLang="en-US" sz="1000" dirty="0" smtClean="0">
                <a:ea typeface="+mn-lt"/>
                <a:cs typeface="+mn-lt"/>
              </a:rPr>
              <a:t>使用 </a:t>
            </a:r>
            <a:r>
              <a:rPr lang="en-US" altLang="zh-TW" sz="1000" dirty="0">
                <a:ea typeface="+mn-lt"/>
                <a:cs typeface="+mn-lt"/>
              </a:rPr>
              <a:t>SQLite </a:t>
            </a:r>
            <a:r>
              <a:rPr lang="zh-TW" altLang="en-US" sz="1000" dirty="0">
                <a:ea typeface="+mn-lt"/>
                <a:cs typeface="+mn-lt"/>
              </a:rPr>
              <a:t>或雲端資料庫提升資料管理能力</a:t>
            </a:r>
          </a:p>
          <a:p>
            <a:pPr>
              <a:buNone/>
            </a:pPr>
            <a:r>
              <a:rPr lang="zh-TW" altLang="en-US" sz="1000" dirty="0" smtClean="0">
                <a:ea typeface="+mn-lt"/>
                <a:cs typeface="+mn-lt"/>
              </a:rPr>
              <a:t>實</a:t>
            </a:r>
            <a:r>
              <a:rPr lang="zh-TW" altLang="en-US" sz="1000" dirty="0">
                <a:ea typeface="+mn-lt"/>
                <a:cs typeface="+mn-lt"/>
              </a:rPr>
              <a:t>作實時對戰或好友對戰功能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856</Words>
  <Application>Microsoft Office PowerPoint</Application>
  <PresentationFormat>寬螢幕</PresentationFormat>
  <Paragraphs>88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Century Gothic</vt:lpstr>
      <vt:lpstr>Wingdings 3</vt:lpstr>
      <vt:lpstr>Wisp</vt:lpstr>
      <vt:lpstr>C#專題報告:骰子比大小與剪刀石頭布遊戲系統</vt:lpstr>
      <vt:lpstr>第一章 緒論</vt:lpstr>
      <vt:lpstr>第二章 系統設計</vt:lpstr>
      <vt:lpstr>UML 圖 </vt:lpstr>
      <vt:lpstr>系統架構圖</vt:lpstr>
      <vt:lpstr>循序圖</vt:lpstr>
      <vt:lpstr>第三章 系統實現</vt:lpstr>
      <vt:lpstr>第四章 測試與驗證</vt:lpstr>
      <vt:lpstr>第五章 結論與未來工作</vt:lpstr>
      <vt:lpstr>附錄 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C#專題報告:骰子比大小與剪刀石頭布遊戲系統</dc:title>
  <dc:creator/>
  <cp:lastModifiedBy>Rex XF Chang/WIH/Wistron</cp:lastModifiedBy>
  <cp:revision>273</cp:revision>
  <dcterms:created xsi:type="dcterms:W3CDTF">2025-06-02T12:02:11Z</dcterms:created>
  <dcterms:modified xsi:type="dcterms:W3CDTF">2025-06-09T01:30:48Z</dcterms:modified>
</cp:coreProperties>
</file>