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b3657ba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b3657ba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b3657ba0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b3657ba0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3657ba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3657ba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3657ba0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3657ba0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b3657ba0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b3657ba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3657ba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3657ba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3657ba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b3657ba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b3657ba0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b3657ba0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3657ba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3657ba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b3657ba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b3657ba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3657ba0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3657ba0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b3657ba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b3657ba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3657ba0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3657ba0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q.vercel.app/scratchpad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Synthesis via Symbolic and Neural Approaches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for Deep Learning, 2024, Purdue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Xuyang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techniques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Due to the uncertain nature, neural techniques perform badly by themselves alone, but they provide good sketch for high-level proof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Self-trained ML models vs LLM+few-shot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all need to cooperate with symbolic techniques for low-level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efficient than symbolic approaches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techniques: t</a:t>
            </a:r>
            <a:r>
              <a:rPr lang="en"/>
              <a:t>raining a specialized model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Premises selection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3600"/>
            <a:ext cx="3869251" cy="13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0" y="3768225"/>
            <a:ext cx="438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Figure from: Passport: Improving Automated Formal Verification Using Identifiers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600" y="1583926"/>
            <a:ext cx="4706399" cy="255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6139500" y="4223800"/>
            <a:ext cx="13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Figure from: Leandojo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75" y="3469575"/>
            <a:ext cx="2725475" cy="14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LLM-based proof synthesis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863575" y="1152475"/>
            <a:ext cx="7570200" cy="22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Require Import Coq.Arith.Arith.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Theorem add_comm: forall n m, n + m = m + n.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Proof.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induction n.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intro. simpl. rewrite Nat.add_0_r. auto.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intro. simpl. (*We stop here*)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trike="sngStrike">
                <a:latin typeface="Roboto Mono"/>
                <a:ea typeface="Roboto Mono"/>
                <a:cs typeface="Roboto Mono"/>
                <a:sym typeface="Roboto Mono"/>
              </a:rPr>
              <a:t>rewrite -&gt; IHn. rewrite Nat.add_succ_r. auto.</a:t>
            </a:r>
            <a:endParaRPr strike="sng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Roboto Mono"/>
                <a:ea typeface="Roboto Mono"/>
                <a:cs typeface="Roboto Mono"/>
                <a:sym typeface="Roboto Mono"/>
              </a:rPr>
              <a:t>Qed.</a:t>
            </a:r>
            <a:endParaRPr strike="sng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1488750" y="3469575"/>
            <a:ext cx="2100300" cy="3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(*Proof state*)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3888650" y="3469575"/>
            <a:ext cx="3457500" cy="13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(*LLM output*)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rewrite &lt;- plus_n_Sm.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rewrite IHn.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reflexivity.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Qed.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File:Antu games-endturn.svg - Wikimedia Commons"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125" y="4101550"/>
            <a:ext cx="1041951" cy="104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25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symbolic and neural approaches: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PALM as an example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Generate-than-repair: simple but effective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Observe how LLM fails and design repair </a:t>
            </a:r>
            <a:r>
              <a:rPr lang="en"/>
              <a:t>mechanism</a:t>
            </a:r>
            <a:r>
              <a:rPr lang="en"/>
              <a:t> case-by-case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Try symbolic approaches when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9889"/>
            <a:ext cx="9144001" cy="2268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2897700" y="4358650"/>
            <a:ext cx="334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Figure from: </a:t>
            </a:r>
            <a:r>
              <a:rPr lang="en" sz="900">
                <a:solidFill>
                  <a:schemeClr val="dk2"/>
                </a:solidFill>
              </a:rPr>
              <a:t>Proof Automation with Large Language Models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Theorem Proving (ITP)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0" y="1152475"/>
            <a:ext cx="4093525" cy="29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004175" y="1152475"/>
            <a:ext cx="40935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ITP allows for writing rigorous and </a:t>
            </a:r>
            <a:r>
              <a:rPr lang="en" sz="1800">
                <a:solidFill>
                  <a:schemeClr val="dk2"/>
                </a:solidFill>
              </a:rPr>
              <a:t>machine-checkable </a:t>
            </a:r>
            <a:r>
              <a:rPr lang="en" sz="1800">
                <a:solidFill>
                  <a:schemeClr val="dk2"/>
                </a:solidFill>
              </a:rPr>
              <a:t>proof with special programming languages.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Theorem Proving (ITP)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0" y="1152475"/>
            <a:ext cx="4093525" cy="29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475" y="-1"/>
            <a:ext cx="2182701" cy="23076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007475" y="3259775"/>
            <a:ext cx="40935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 It enables software verification, e.g. on C programs and compilers.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Theorem Proving (ITP)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0" y="1152475"/>
            <a:ext cx="4093525" cy="29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475" y="2307675"/>
            <a:ext cx="2182701" cy="26999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445575" y="1017725"/>
            <a:ext cx="3989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 It enables math theorem like 4-color theorem.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ITP is laborious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in software verification of CompCert, it had 100,000 Coq lines and demanded 6 person-years of effort in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Normally the proof of a verified software is up to 10 times longer than its source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synthesis: writing proof </a:t>
            </a:r>
            <a:r>
              <a:rPr lang="en"/>
              <a:t>automatically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901925" y="1452850"/>
            <a:ext cx="4721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How to finish this theorem (add_comm)?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800" y="1953650"/>
            <a:ext cx="3281525" cy="4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698" y="1721700"/>
            <a:ext cx="2424975" cy="2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Interactive Theorem Proving in Coq proof Assistant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test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https://coq.vercel.app/scratchpad.html</a:t>
            </a:r>
            <a:r>
              <a:rPr lang="en"/>
              <a:t> with below script: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92450" y="1740625"/>
            <a:ext cx="7204500" cy="22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Require Import Coq.Arith.Arith.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Theorem add_comm: forall n m, n + m = m + n.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Proof.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induction n.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intro. simpl. rewrite Nat.add_0_r. auto.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intro. simpl. rewrite -&gt; IHn. rewrite Nat.add_succ_r. auto.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Qed.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techniques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Leverage automated theorem provers (ATP) like Z3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translations between logic </a:t>
            </a:r>
            <a:r>
              <a:rPr lang="en"/>
              <a:t>theories</a:t>
            </a:r>
            <a:r>
              <a:rPr lang="en"/>
              <a:t> of ITP and ATP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accurate at low-level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good at high-order and inductive reasoning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75" y="2660225"/>
            <a:ext cx="5049450" cy="22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2087850" y="4703625"/>
            <a:ext cx="438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Figure from: </a:t>
            </a:r>
            <a:r>
              <a:rPr lang="en" sz="900">
                <a:solidFill>
                  <a:schemeClr val="dk2"/>
                </a:solidFill>
              </a:rPr>
              <a:t>https://lukaszcz.github.io/papers/coqpl-pres.pdf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symbolic proof synthesizer in Coq, Coqhammer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681325" y="1017725"/>
            <a:ext cx="7204500" cy="22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Require Import Coq.Arith.Arith.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Theorem add_comm: forall n m, n + m = m + n.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Proof.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induction n.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intro. simpl. rewrite Nat.add_0_r. auto.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intro. simpl. </a:t>
            </a:r>
            <a:r>
              <a:rPr lang="en" strike="sngStrike">
                <a:latin typeface="Roboto Mono"/>
                <a:ea typeface="Roboto Mono"/>
                <a:cs typeface="Roboto Mono"/>
                <a:sym typeface="Roboto Mono"/>
              </a:rPr>
              <a:t>rewrite -&gt; IHn. rewrite Nat.add_succ_r. auto.</a:t>
            </a:r>
            <a:endParaRPr strike="sng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Roboto Mono"/>
                <a:ea typeface="Roboto Mono"/>
                <a:cs typeface="Roboto Mono"/>
                <a:sym typeface="Roboto Mono"/>
              </a:rPr>
              <a:t>Qed.</a:t>
            </a:r>
            <a:endParaRPr strike="sng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75" y="3469575"/>
            <a:ext cx="2725475" cy="14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1488750" y="3469575"/>
            <a:ext cx="2100300" cy="3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(*Proof state*)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3888650" y="3469575"/>
            <a:ext cx="3457500" cy="13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(*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hammer output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*)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sfirstorder.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Qed.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