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9" r:id="rId4"/>
    <p:sldId id="265" r:id="rId5"/>
    <p:sldId id="266" r:id="rId6"/>
    <p:sldId id="312" r:id="rId7"/>
    <p:sldId id="262" r:id="rId8"/>
    <p:sldId id="260" r:id="rId9"/>
    <p:sldId id="264" r:id="rId10"/>
    <p:sldId id="263" r:id="rId11"/>
    <p:sldId id="267" r:id="rId12"/>
    <p:sldId id="268" r:id="rId13"/>
    <p:sldId id="269" r:id="rId14"/>
    <p:sldId id="273" r:id="rId15"/>
    <p:sldId id="270" r:id="rId16"/>
    <p:sldId id="271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4" r:id="rId26"/>
    <p:sldId id="286" r:id="rId27"/>
    <p:sldId id="287" r:id="rId28"/>
    <p:sldId id="289" r:id="rId29"/>
    <p:sldId id="290" r:id="rId30"/>
    <p:sldId id="305" r:id="rId31"/>
    <p:sldId id="272" r:id="rId32"/>
    <p:sldId id="308" r:id="rId33"/>
    <p:sldId id="307" r:id="rId34"/>
    <p:sldId id="309" r:id="rId35"/>
    <p:sldId id="310" r:id="rId36"/>
    <p:sldId id="311" r:id="rId37"/>
    <p:sldId id="300" r:id="rId38"/>
    <p:sldId id="295" r:id="rId39"/>
    <p:sldId id="304" r:id="rId40"/>
    <p:sldId id="303" r:id="rId41"/>
    <p:sldId id="296" r:id="rId42"/>
    <p:sldId id="298" r:id="rId43"/>
    <p:sldId id="297" r:id="rId44"/>
    <p:sldId id="292" r:id="rId45"/>
    <p:sldId id="299" r:id="rId46"/>
    <p:sldId id="294" r:id="rId47"/>
    <p:sldId id="301" r:id="rId48"/>
    <p:sldId id="302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>
    <p:extLst>
      <p:ext uri="{19B8F6BF-5375-455C-9EA6-DF929625EA0E}">
        <p15:presenceInfo xmlns:p15="http://schemas.microsoft.com/office/powerpoint/2012/main" userId="77d9da54e8e14d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3A4BA-AA1C-4E80-9133-BA26EBCA596B}" v="882" dt="2021-12-03T01:08:22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76126" autoAdjust="0"/>
  </p:normalViewPr>
  <p:slideViewPr>
    <p:cSldViewPr snapToGrid="0">
      <p:cViewPr varScale="1">
        <p:scale>
          <a:sx n="56" d="100"/>
          <a:sy n="56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xuyang" userId="77d9da54e8e14d78" providerId="LiveId" clId="{43A3A4BA-AA1C-4E80-9133-BA26EBCA596B}"/>
    <pc:docChg chg="undo custSel addSld delSld modSld sldOrd">
      <pc:chgData name="li xuyang" userId="77d9da54e8e14d78" providerId="LiveId" clId="{43A3A4BA-AA1C-4E80-9133-BA26EBCA596B}" dt="2021-12-03T01:37:56.759" v="5758" actId="20577"/>
      <pc:docMkLst>
        <pc:docMk/>
      </pc:docMkLst>
      <pc:sldChg chg="addSp modSp">
        <pc:chgData name="li xuyang" userId="77d9da54e8e14d78" providerId="LiveId" clId="{43A3A4BA-AA1C-4E80-9133-BA26EBCA596B}" dt="2021-12-02T17:11:52.396" v="2846" actId="1076"/>
        <pc:sldMkLst>
          <pc:docMk/>
          <pc:sldMk cId="3747531264" sldId="256"/>
        </pc:sldMkLst>
        <pc:picChg chg="add mod">
          <ac:chgData name="li xuyang" userId="77d9da54e8e14d78" providerId="LiveId" clId="{43A3A4BA-AA1C-4E80-9133-BA26EBCA596B}" dt="2021-12-02T17:11:52.396" v="2846" actId="1076"/>
          <ac:picMkLst>
            <pc:docMk/>
            <pc:sldMk cId="3747531264" sldId="256"/>
            <ac:picMk id="4098" creationId="{D8631A4C-2DB6-488A-A869-363394C5A9C2}"/>
          </ac:picMkLst>
        </pc:picChg>
      </pc:sldChg>
      <pc:sldChg chg="addSp delSp modSp mod">
        <pc:chgData name="li xuyang" userId="77d9da54e8e14d78" providerId="LiveId" clId="{43A3A4BA-AA1C-4E80-9133-BA26EBCA596B}" dt="2021-12-03T01:05:51.968" v="5705" actId="21"/>
        <pc:sldMkLst>
          <pc:docMk/>
          <pc:sldMk cId="4112838294" sldId="260"/>
        </pc:sldMkLst>
        <pc:spChg chg="add del mod">
          <ac:chgData name="li xuyang" userId="77d9da54e8e14d78" providerId="LiveId" clId="{43A3A4BA-AA1C-4E80-9133-BA26EBCA596B}" dt="2021-12-03T01:05:51.968" v="5705" actId="21"/>
          <ac:spMkLst>
            <pc:docMk/>
            <pc:sldMk cId="4112838294" sldId="260"/>
            <ac:spMk id="22" creationId="{F863569C-AE35-438A-89FA-5A3DEC1FAD89}"/>
          </ac:spMkLst>
        </pc:spChg>
        <pc:spChg chg="mod">
          <ac:chgData name="li xuyang" userId="77d9da54e8e14d78" providerId="LiveId" clId="{43A3A4BA-AA1C-4E80-9133-BA26EBCA596B}" dt="2021-12-03T01:02:37.405" v="5555" actId="1076"/>
          <ac:spMkLst>
            <pc:docMk/>
            <pc:sldMk cId="4112838294" sldId="260"/>
            <ac:spMk id="36" creationId="{590238F0-9C27-4694-971F-3374891289FC}"/>
          </ac:spMkLst>
        </pc:spChg>
        <pc:cxnChg chg="add del mod">
          <ac:chgData name="li xuyang" userId="77d9da54e8e14d78" providerId="LiveId" clId="{43A3A4BA-AA1C-4E80-9133-BA26EBCA596B}" dt="2021-12-03T01:05:51.968" v="5705" actId="21"/>
          <ac:cxnSpMkLst>
            <pc:docMk/>
            <pc:sldMk cId="4112838294" sldId="260"/>
            <ac:cxnSpMk id="5" creationId="{76E19DDB-F6F8-4E36-9B9E-6D0456A7EF58}"/>
          </ac:cxnSpMkLst>
        </pc:cxnChg>
        <pc:cxnChg chg="add del mod">
          <ac:chgData name="li xuyang" userId="77d9da54e8e14d78" providerId="LiveId" clId="{43A3A4BA-AA1C-4E80-9133-BA26EBCA596B}" dt="2021-12-03T01:05:51.968" v="5705" actId="21"/>
          <ac:cxnSpMkLst>
            <pc:docMk/>
            <pc:sldMk cId="4112838294" sldId="260"/>
            <ac:cxnSpMk id="16" creationId="{FB8C699A-2F29-4E5F-BFCF-B3D6DCE3E5C5}"/>
          </ac:cxnSpMkLst>
        </pc:cxnChg>
      </pc:sldChg>
      <pc:sldChg chg="addSp delSp modSp">
        <pc:chgData name="li xuyang" userId="77d9da54e8e14d78" providerId="LiveId" clId="{43A3A4BA-AA1C-4E80-9133-BA26EBCA596B}" dt="2021-12-03T01:05:56.766" v="5708"/>
        <pc:sldMkLst>
          <pc:docMk/>
          <pc:sldMk cId="3815343904" sldId="262"/>
        </pc:sldMkLst>
        <pc:spChg chg="add del mod">
          <ac:chgData name="li xuyang" userId="77d9da54e8e14d78" providerId="LiveId" clId="{43A3A4BA-AA1C-4E80-9133-BA26EBCA596B}" dt="2021-12-03T01:05:55.569" v="5707"/>
          <ac:spMkLst>
            <pc:docMk/>
            <pc:sldMk cId="3815343904" sldId="262"/>
            <ac:spMk id="7" creationId="{F7FC1F4A-A052-480D-9DFB-6FB667696EDE}"/>
          </ac:spMkLst>
        </pc:spChg>
        <pc:spChg chg="add mod">
          <ac:chgData name="li xuyang" userId="77d9da54e8e14d78" providerId="LiveId" clId="{43A3A4BA-AA1C-4E80-9133-BA26EBCA596B}" dt="2021-12-03T01:05:56.766" v="5708"/>
          <ac:spMkLst>
            <pc:docMk/>
            <pc:sldMk cId="3815343904" sldId="262"/>
            <ac:spMk id="10" creationId="{7AF981D8-128C-47CD-B854-7E8843E95224}"/>
          </ac:spMkLst>
        </pc:spChg>
        <pc:cxnChg chg="add del mod">
          <ac:chgData name="li xuyang" userId="77d9da54e8e14d78" providerId="LiveId" clId="{43A3A4BA-AA1C-4E80-9133-BA26EBCA596B}" dt="2021-12-03T01:05:55.569" v="5707"/>
          <ac:cxnSpMkLst>
            <pc:docMk/>
            <pc:sldMk cId="3815343904" sldId="262"/>
            <ac:cxnSpMk id="6" creationId="{88937905-8DD4-4BB3-9B3B-ED358D384449}"/>
          </ac:cxnSpMkLst>
        </pc:cxnChg>
        <pc:cxnChg chg="add del mod">
          <ac:chgData name="li xuyang" userId="77d9da54e8e14d78" providerId="LiveId" clId="{43A3A4BA-AA1C-4E80-9133-BA26EBCA596B}" dt="2021-12-03T01:05:55.569" v="5707"/>
          <ac:cxnSpMkLst>
            <pc:docMk/>
            <pc:sldMk cId="3815343904" sldId="262"/>
            <ac:cxnSpMk id="8" creationId="{BF80EFC8-F42C-4B3F-81F8-C83D201C1CED}"/>
          </ac:cxnSpMkLst>
        </pc:cxnChg>
        <pc:cxnChg chg="add mod">
          <ac:chgData name="li xuyang" userId="77d9da54e8e14d78" providerId="LiveId" clId="{43A3A4BA-AA1C-4E80-9133-BA26EBCA596B}" dt="2021-12-03T01:05:56.766" v="5708"/>
          <ac:cxnSpMkLst>
            <pc:docMk/>
            <pc:sldMk cId="3815343904" sldId="262"/>
            <ac:cxnSpMk id="9" creationId="{86892D7A-E521-484B-BCAB-3220CD166F76}"/>
          </ac:cxnSpMkLst>
        </pc:cxnChg>
        <pc:cxnChg chg="add mod">
          <ac:chgData name="li xuyang" userId="77d9da54e8e14d78" providerId="LiveId" clId="{43A3A4BA-AA1C-4E80-9133-BA26EBCA596B}" dt="2021-12-03T01:05:56.766" v="5708"/>
          <ac:cxnSpMkLst>
            <pc:docMk/>
            <pc:sldMk cId="3815343904" sldId="262"/>
            <ac:cxnSpMk id="11" creationId="{423E8F67-37AA-4D60-A7AE-2A2645E51AD0}"/>
          </ac:cxnSpMkLst>
        </pc:cxnChg>
      </pc:sldChg>
      <pc:sldChg chg="modSp mod">
        <pc:chgData name="li xuyang" userId="77d9da54e8e14d78" providerId="LiveId" clId="{43A3A4BA-AA1C-4E80-9133-BA26EBCA596B}" dt="2021-12-02T16:51:54.415" v="2593" actId="1076"/>
        <pc:sldMkLst>
          <pc:docMk/>
          <pc:sldMk cId="1366410922" sldId="266"/>
        </pc:sldMkLst>
        <pc:spChg chg="mod">
          <ac:chgData name="li xuyang" userId="77d9da54e8e14d78" providerId="LiveId" clId="{43A3A4BA-AA1C-4E80-9133-BA26EBCA596B}" dt="2021-12-02T16:51:54.415" v="2593" actId="1076"/>
          <ac:spMkLst>
            <pc:docMk/>
            <pc:sldMk cId="1366410922" sldId="266"/>
            <ac:spMk id="2" creationId="{44E4CB75-ED34-43A6-A644-F6941E886782}"/>
          </ac:spMkLst>
        </pc:spChg>
      </pc:sldChg>
      <pc:sldChg chg="modSp mod">
        <pc:chgData name="li xuyang" userId="77d9da54e8e14d78" providerId="LiveId" clId="{43A3A4BA-AA1C-4E80-9133-BA26EBCA596B}" dt="2021-12-02T16:40:48.260" v="1999" actId="20577"/>
        <pc:sldMkLst>
          <pc:docMk/>
          <pc:sldMk cId="2004701992" sldId="267"/>
        </pc:sldMkLst>
        <pc:spChg chg="mod">
          <ac:chgData name="li xuyang" userId="77d9da54e8e14d78" providerId="LiveId" clId="{43A3A4BA-AA1C-4E80-9133-BA26EBCA596B}" dt="2021-12-02T16:40:48.260" v="1999" actId="20577"/>
          <ac:spMkLst>
            <pc:docMk/>
            <pc:sldMk cId="2004701992" sldId="267"/>
            <ac:spMk id="2" creationId="{C73DDEE7-016F-47C7-AD5C-BEF6FC656ADC}"/>
          </ac:spMkLst>
        </pc:spChg>
      </pc:sldChg>
      <pc:sldChg chg="modSp mod">
        <pc:chgData name="li xuyang" userId="77d9da54e8e14d78" providerId="LiveId" clId="{43A3A4BA-AA1C-4E80-9133-BA26EBCA596B}" dt="2021-12-02T16:40:54.411" v="2002" actId="20577"/>
        <pc:sldMkLst>
          <pc:docMk/>
          <pc:sldMk cId="2535382494" sldId="268"/>
        </pc:sldMkLst>
        <pc:spChg chg="mod">
          <ac:chgData name="li xuyang" userId="77d9da54e8e14d78" providerId="LiveId" clId="{43A3A4BA-AA1C-4E80-9133-BA26EBCA596B}" dt="2021-12-02T16:40:54.411" v="2002" actId="20577"/>
          <ac:spMkLst>
            <pc:docMk/>
            <pc:sldMk cId="2535382494" sldId="268"/>
            <ac:spMk id="2" creationId="{C73DDEE7-016F-47C7-AD5C-BEF6FC656ADC}"/>
          </ac:spMkLst>
        </pc:spChg>
      </pc:sldChg>
      <pc:sldChg chg="addSp delSp modSp mod">
        <pc:chgData name="li xuyang" userId="77d9da54e8e14d78" providerId="LiveId" clId="{43A3A4BA-AA1C-4E80-9133-BA26EBCA596B}" dt="2021-12-03T00:43:49.055" v="5127" actId="20577"/>
        <pc:sldMkLst>
          <pc:docMk/>
          <pc:sldMk cId="2277244666" sldId="272"/>
        </pc:sldMkLst>
        <pc:spChg chg="mod">
          <ac:chgData name="li xuyang" userId="77d9da54e8e14d78" providerId="LiveId" clId="{43A3A4BA-AA1C-4E80-9133-BA26EBCA596B}" dt="2021-12-03T00:39:01.994" v="5011" actId="1076"/>
          <ac:spMkLst>
            <pc:docMk/>
            <pc:sldMk cId="2277244666" sldId="272"/>
            <ac:spMk id="2" creationId="{F0000513-38DE-491C-A0CC-FDED15FE5023}"/>
          </ac:spMkLst>
        </pc:spChg>
        <pc:spChg chg="del">
          <ac:chgData name="li xuyang" userId="77d9da54e8e14d78" providerId="LiveId" clId="{43A3A4BA-AA1C-4E80-9133-BA26EBCA596B}" dt="2021-12-02T16:41:20.259" v="2026" actId="478"/>
          <ac:spMkLst>
            <pc:docMk/>
            <pc:sldMk cId="2277244666" sldId="272"/>
            <ac:spMk id="3" creationId="{87288EE5-2C3E-45EF-8CD5-049207907F6F}"/>
          </ac:spMkLst>
        </pc:spChg>
        <pc:spChg chg="del">
          <ac:chgData name="li xuyang" userId="77d9da54e8e14d78" providerId="LiveId" clId="{43A3A4BA-AA1C-4E80-9133-BA26EBCA596B}" dt="2021-12-02T16:41:23.549" v="2029" actId="478"/>
          <ac:spMkLst>
            <pc:docMk/>
            <pc:sldMk cId="2277244666" sldId="272"/>
            <ac:spMk id="4" creationId="{8252F3BE-D82A-401C-9034-72E77E116B31}"/>
          </ac:spMkLst>
        </pc:spChg>
        <pc:spChg chg="del">
          <ac:chgData name="li xuyang" userId="77d9da54e8e14d78" providerId="LiveId" clId="{43A3A4BA-AA1C-4E80-9133-BA26EBCA596B}" dt="2021-12-02T16:41:21.635" v="2027" actId="478"/>
          <ac:spMkLst>
            <pc:docMk/>
            <pc:sldMk cId="2277244666" sldId="272"/>
            <ac:spMk id="5" creationId="{7DC4E891-C07C-4030-9417-93B498373526}"/>
          </ac:spMkLst>
        </pc:spChg>
        <pc:spChg chg="del">
          <ac:chgData name="li xuyang" userId="77d9da54e8e14d78" providerId="LiveId" clId="{43A3A4BA-AA1C-4E80-9133-BA26EBCA596B}" dt="2021-12-02T16:41:22.482" v="2028" actId="478"/>
          <ac:spMkLst>
            <pc:docMk/>
            <pc:sldMk cId="2277244666" sldId="272"/>
            <ac:spMk id="6" creationId="{482B4A11-AB6C-480B-9FA9-57704066B97E}"/>
          </ac:spMkLst>
        </pc:spChg>
        <pc:spChg chg="add mod">
          <ac:chgData name="li xuyang" userId="77d9da54e8e14d78" providerId="LiveId" clId="{43A3A4BA-AA1C-4E80-9133-BA26EBCA596B}" dt="2021-12-03T00:33:13.591" v="4770" actId="1076"/>
          <ac:spMkLst>
            <pc:docMk/>
            <pc:sldMk cId="2277244666" sldId="272"/>
            <ac:spMk id="7" creationId="{58BB7863-33F9-4BDA-9EC2-4739F2F86E3B}"/>
          </ac:spMkLst>
        </pc:spChg>
        <pc:spChg chg="add mod">
          <ac:chgData name="li xuyang" userId="77d9da54e8e14d78" providerId="LiveId" clId="{43A3A4BA-AA1C-4E80-9133-BA26EBCA596B}" dt="2021-12-03T00:30:26.077" v="4710" actId="207"/>
          <ac:spMkLst>
            <pc:docMk/>
            <pc:sldMk cId="2277244666" sldId="272"/>
            <ac:spMk id="8" creationId="{84D3CE7D-6EFB-43C1-878D-ACF8F02ACD36}"/>
          </ac:spMkLst>
        </pc:spChg>
        <pc:spChg chg="add mod">
          <ac:chgData name="li xuyang" userId="77d9da54e8e14d78" providerId="LiveId" clId="{43A3A4BA-AA1C-4E80-9133-BA26EBCA596B}" dt="2021-12-03T00:31:00.854" v="4711" actId="207"/>
          <ac:spMkLst>
            <pc:docMk/>
            <pc:sldMk cId="2277244666" sldId="272"/>
            <ac:spMk id="9" creationId="{0B464E1F-022C-45B6-9607-24A039BD3BFA}"/>
          </ac:spMkLst>
        </pc:spChg>
        <pc:spChg chg="add mod">
          <ac:chgData name="li xuyang" userId="77d9da54e8e14d78" providerId="LiveId" clId="{43A3A4BA-AA1C-4E80-9133-BA26EBCA596B}" dt="2021-12-03T00:31:19.239" v="4712" actId="207"/>
          <ac:spMkLst>
            <pc:docMk/>
            <pc:sldMk cId="2277244666" sldId="272"/>
            <ac:spMk id="10" creationId="{31D4A0D7-7DBB-4D6A-A1D0-5F2628DB3071}"/>
          </ac:spMkLst>
        </pc:spChg>
        <pc:spChg chg="add mod">
          <ac:chgData name="li xuyang" userId="77d9da54e8e14d78" providerId="LiveId" clId="{43A3A4BA-AA1C-4E80-9133-BA26EBCA596B}" dt="2021-12-03T00:31:30.937" v="4713" actId="207"/>
          <ac:spMkLst>
            <pc:docMk/>
            <pc:sldMk cId="2277244666" sldId="272"/>
            <ac:spMk id="11" creationId="{C6CFE5E1-C175-48F6-9012-D1AA05C3CE42}"/>
          </ac:spMkLst>
        </pc:spChg>
        <pc:spChg chg="add mod">
          <ac:chgData name="li xuyang" userId="77d9da54e8e14d78" providerId="LiveId" clId="{43A3A4BA-AA1C-4E80-9133-BA26EBCA596B}" dt="2021-12-03T00:31:36.380" v="4714" actId="207"/>
          <ac:spMkLst>
            <pc:docMk/>
            <pc:sldMk cId="2277244666" sldId="272"/>
            <ac:spMk id="12" creationId="{730BB8CB-9E89-45E9-8213-E5AE95B79BFD}"/>
          </ac:spMkLst>
        </pc:spChg>
        <pc:spChg chg="add mod">
          <ac:chgData name="li xuyang" userId="77d9da54e8e14d78" providerId="LiveId" clId="{43A3A4BA-AA1C-4E80-9133-BA26EBCA596B}" dt="2021-12-03T00:43:49.055" v="5127" actId="20577"/>
          <ac:spMkLst>
            <pc:docMk/>
            <pc:sldMk cId="2277244666" sldId="272"/>
            <ac:spMk id="21" creationId="{062F0C12-C425-4FCB-8E44-7BBBA457F6E0}"/>
          </ac:spMkLst>
        </pc:spChg>
        <pc:spChg chg="add mod">
          <ac:chgData name="li xuyang" userId="77d9da54e8e14d78" providerId="LiveId" clId="{43A3A4BA-AA1C-4E80-9133-BA26EBCA596B}" dt="2021-12-03T00:39:01.971" v="5010" actId="1076"/>
          <ac:spMkLst>
            <pc:docMk/>
            <pc:sldMk cId="2277244666" sldId="272"/>
            <ac:spMk id="22" creationId="{96A7EC37-981E-40B9-957B-CF71F818388D}"/>
          </ac:spMkLst>
        </pc:spChg>
        <pc:spChg chg="add del mod">
          <ac:chgData name="li xuyang" userId="77d9da54e8e14d78" providerId="LiveId" clId="{43A3A4BA-AA1C-4E80-9133-BA26EBCA596B}" dt="2021-12-03T00:25:20.272" v="4583"/>
          <ac:spMkLst>
            <pc:docMk/>
            <pc:sldMk cId="2277244666" sldId="272"/>
            <ac:spMk id="23" creationId="{68578E4D-7863-42BE-911A-573AE710E11A}"/>
          </ac:spMkLst>
        </pc:spChg>
        <pc:spChg chg="add mod">
          <ac:chgData name="li xuyang" userId="77d9da54e8e14d78" providerId="LiveId" clId="{43A3A4BA-AA1C-4E80-9133-BA26EBCA596B}" dt="2021-12-03T00:26:40.956" v="4642" actId="1076"/>
          <ac:spMkLst>
            <pc:docMk/>
            <pc:sldMk cId="2277244666" sldId="272"/>
            <ac:spMk id="24" creationId="{15344167-0586-4457-9511-290EE89BA15A}"/>
          </ac:spMkLst>
        </pc:spChg>
        <pc:spChg chg="add mod">
          <ac:chgData name="li xuyang" userId="77d9da54e8e14d78" providerId="LiveId" clId="{43A3A4BA-AA1C-4E80-9133-BA26EBCA596B}" dt="2021-12-03T00:39:01.957" v="5009" actId="1076"/>
          <ac:spMkLst>
            <pc:docMk/>
            <pc:sldMk cId="2277244666" sldId="272"/>
            <ac:spMk id="25" creationId="{F42427EB-511D-493D-8CC8-CBCF4A8840C6}"/>
          </ac:spMkLst>
        </pc:spChg>
        <pc:spChg chg="add del mod">
          <ac:chgData name="li xuyang" userId="77d9da54e8e14d78" providerId="LiveId" clId="{43A3A4BA-AA1C-4E80-9133-BA26EBCA596B}" dt="2021-12-03T00:28:59.295" v="4700"/>
          <ac:spMkLst>
            <pc:docMk/>
            <pc:sldMk cId="2277244666" sldId="272"/>
            <ac:spMk id="28" creationId="{1F842AD9-891F-4618-A88A-85B83CA33CC9}"/>
          </ac:spMkLst>
        </pc:spChg>
        <pc:spChg chg="add mod">
          <ac:chgData name="li xuyang" userId="77d9da54e8e14d78" providerId="LiveId" clId="{43A3A4BA-AA1C-4E80-9133-BA26EBCA596B}" dt="2021-12-03T00:43:33.031" v="5120"/>
          <ac:spMkLst>
            <pc:docMk/>
            <pc:sldMk cId="2277244666" sldId="272"/>
            <ac:spMk id="29" creationId="{37F9EC72-9C45-4782-BE0A-6FA590D6B404}"/>
          </ac:spMkLst>
        </pc:spChg>
        <pc:spChg chg="add del mod">
          <ac:chgData name="li xuyang" userId="77d9da54e8e14d78" providerId="LiveId" clId="{43A3A4BA-AA1C-4E80-9133-BA26EBCA596B}" dt="2021-12-03T00:28:37.528" v="4691" actId="478"/>
          <ac:spMkLst>
            <pc:docMk/>
            <pc:sldMk cId="2277244666" sldId="272"/>
            <ac:spMk id="31" creationId="{B0A2C73F-660F-4115-9E08-2C41B3ED7635}"/>
          </ac:spMkLst>
        </pc:spChg>
        <pc:spChg chg="add mod">
          <ac:chgData name="li xuyang" userId="77d9da54e8e14d78" providerId="LiveId" clId="{43A3A4BA-AA1C-4E80-9133-BA26EBCA596B}" dt="2021-12-03T00:28:58.749" v="4698" actId="1076"/>
          <ac:spMkLst>
            <pc:docMk/>
            <pc:sldMk cId="2277244666" sldId="272"/>
            <ac:spMk id="32" creationId="{0424EAAE-748C-4F60-A94D-551E2D7886E6}"/>
          </ac:spMkLst>
        </pc:spChg>
        <pc:spChg chg="add mod">
          <ac:chgData name="li xuyang" userId="77d9da54e8e14d78" providerId="LiveId" clId="{43A3A4BA-AA1C-4E80-9133-BA26EBCA596B}" dt="2021-12-03T00:29:45.972" v="4703" actId="14100"/>
          <ac:spMkLst>
            <pc:docMk/>
            <pc:sldMk cId="2277244666" sldId="272"/>
            <ac:spMk id="33" creationId="{36DC0C97-7E29-4C3A-9072-37659696FF11}"/>
          </ac:spMkLst>
        </pc:spChg>
        <pc:spChg chg="add mod">
          <ac:chgData name="li xuyang" userId="77d9da54e8e14d78" providerId="LiveId" clId="{43A3A4BA-AA1C-4E80-9133-BA26EBCA596B}" dt="2021-12-03T00:31:54.526" v="4720" actId="14100"/>
          <ac:spMkLst>
            <pc:docMk/>
            <pc:sldMk cId="2277244666" sldId="272"/>
            <ac:spMk id="34" creationId="{A8D4179D-8C30-462C-9E4E-E2993DA41A3B}"/>
          </ac:spMkLst>
        </pc:spChg>
        <pc:spChg chg="add mod">
          <ac:chgData name="li xuyang" userId="77d9da54e8e14d78" providerId="LiveId" clId="{43A3A4BA-AA1C-4E80-9133-BA26EBCA596B}" dt="2021-12-03T00:37:24.676" v="5002" actId="1076"/>
          <ac:spMkLst>
            <pc:docMk/>
            <pc:sldMk cId="2277244666" sldId="272"/>
            <ac:spMk id="35" creationId="{AFB82804-76E6-45CF-B87C-3C0FFFBD8E6C}"/>
          </ac:spMkLst>
        </pc:spChg>
        <pc:spChg chg="add mod">
          <ac:chgData name="li xuyang" userId="77d9da54e8e14d78" providerId="LiveId" clId="{43A3A4BA-AA1C-4E80-9133-BA26EBCA596B}" dt="2021-12-03T00:37:38.384" v="5005" actId="1076"/>
          <ac:spMkLst>
            <pc:docMk/>
            <pc:sldMk cId="2277244666" sldId="272"/>
            <ac:spMk id="36" creationId="{736BED4E-1BE3-4F92-B694-C87616A1ED14}"/>
          </ac:spMkLst>
        </pc:spChg>
        <pc:spChg chg="add mod">
          <ac:chgData name="li xuyang" userId="77d9da54e8e14d78" providerId="LiveId" clId="{43A3A4BA-AA1C-4E80-9133-BA26EBCA596B}" dt="2021-12-03T00:37:45.450" v="5008" actId="1076"/>
          <ac:spMkLst>
            <pc:docMk/>
            <pc:sldMk cId="2277244666" sldId="272"/>
            <ac:spMk id="37" creationId="{82FFD599-5A91-4739-9224-A45F7B0DB084}"/>
          </ac:spMkLst>
        </pc:spChg>
        <pc:spChg chg="add mod">
          <ac:chgData name="li xuyang" userId="77d9da54e8e14d78" providerId="LiveId" clId="{43A3A4BA-AA1C-4E80-9133-BA26EBCA596B}" dt="2021-12-03T00:37:42.978" v="5007" actId="1076"/>
          <ac:spMkLst>
            <pc:docMk/>
            <pc:sldMk cId="2277244666" sldId="272"/>
            <ac:spMk id="38" creationId="{2278A432-F4C9-4EE1-9DF5-2285F98E99F8}"/>
          </ac:spMkLst>
        </pc:spChg>
        <pc:cxnChg chg="add">
          <ac:chgData name="li xuyang" userId="77d9da54e8e14d78" providerId="LiveId" clId="{43A3A4BA-AA1C-4E80-9133-BA26EBCA596B}" dt="2021-12-03T00:23:38.975" v="4502" actId="11529"/>
          <ac:cxnSpMkLst>
            <pc:docMk/>
            <pc:sldMk cId="2277244666" sldId="272"/>
            <ac:cxnSpMk id="14" creationId="{9C32958E-B7D8-40C8-8EB8-9E13275C26D7}"/>
          </ac:cxnSpMkLst>
        </pc:cxnChg>
        <pc:cxnChg chg="add">
          <ac:chgData name="li xuyang" userId="77d9da54e8e14d78" providerId="LiveId" clId="{43A3A4BA-AA1C-4E80-9133-BA26EBCA596B}" dt="2021-12-03T00:23:47.077" v="4503" actId="11529"/>
          <ac:cxnSpMkLst>
            <pc:docMk/>
            <pc:sldMk cId="2277244666" sldId="272"/>
            <ac:cxnSpMk id="16" creationId="{35E2B399-289F-449D-8EA3-C5C1853FF4A3}"/>
          </ac:cxnSpMkLst>
        </pc:cxnChg>
        <pc:cxnChg chg="add">
          <ac:chgData name="li xuyang" userId="77d9da54e8e14d78" providerId="LiveId" clId="{43A3A4BA-AA1C-4E80-9133-BA26EBCA596B}" dt="2021-12-03T00:23:55.571" v="4504" actId="11529"/>
          <ac:cxnSpMkLst>
            <pc:docMk/>
            <pc:sldMk cId="2277244666" sldId="272"/>
            <ac:cxnSpMk id="18" creationId="{1B8E0C8B-92BE-4A4E-B3BE-4624BC6953E8}"/>
          </ac:cxnSpMkLst>
        </pc:cxnChg>
        <pc:cxnChg chg="add">
          <ac:chgData name="li xuyang" userId="77d9da54e8e14d78" providerId="LiveId" clId="{43A3A4BA-AA1C-4E80-9133-BA26EBCA596B}" dt="2021-12-03T00:24:05.727" v="4505" actId="11529"/>
          <ac:cxnSpMkLst>
            <pc:docMk/>
            <pc:sldMk cId="2277244666" sldId="272"/>
            <ac:cxnSpMk id="20" creationId="{0F658FC8-6BD3-446C-9726-BAAA08C3D235}"/>
          </ac:cxnSpMkLst>
        </pc:cxnChg>
        <pc:cxnChg chg="add mod">
          <ac:chgData name="li xuyang" userId="77d9da54e8e14d78" providerId="LiveId" clId="{43A3A4BA-AA1C-4E80-9133-BA26EBCA596B}" dt="2021-12-03T00:42:10.383" v="5101" actId="14100"/>
          <ac:cxnSpMkLst>
            <pc:docMk/>
            <pc:sldMk cId="2277244666" sldId="272"/>
            <ac:cxnSpMk id="27" creationId="{6674AAB8-EB0B-4270-B418-EFBFEB5E0EE0}"/>
          </ac:cxnSpMkLst>
        </pc:cxnChg>
        <pc:cxnChg chg="add mod">
          <ac:chgData name="li xuyang" userId="77d9da54e8e14d78" providerId="LiveId" clId="{43A3A4BA-AA1C-4E80-9133-BA26EBCA596B}" dt="2021-12-03T00:43:33.031" v="5120"/>
          <ac:cxnSpMkLst>
            <pc:docMk/>
            <pc:sldMk cId="2277244666" sldId="272"/>
            <ac:cxnSpMk id="28" creationId="{44FA85BE-EA82-4FD3-855F-4A32966CDCD8}"/>
          </ac:cxnSpMkLst>
        </pc:cxnChg>
        <pc:cxnChg chg="add mod">
          <ac:chgData name="li xuyang" userId="77d9da54e8e14d78" providerId="LiveId" clId="{43A3A4BA-AA1C-4E80-9133-BA26EBCA596B}" dt="2021-12-03T00:42:12.522" v="5102" actId="14100"/>
          <ac:cxnSpMkLst>
            <pc:docMk/>
            <pc:sldMk cId="2277244666" sldId="272"/>
            <ac:cxnSpMk id="30" creationId="{B8FE8D4A-D9F7-4D84-8245-74A5FF06F399}"/>
          </ac:cxnSpMkLst>
        </pc:cxnChg>
      </pc:sldChg>
      <pc:sldChg chg="addSp delSp modSp">
        <pc:chgData name="li xuyang" userId="77d9da54e8e14d78" providerId="LiveId" clId="{43A3A4BA-AA1C-4E80-9133-BA26EBCA596B}" dt="2021-12-02T15:39:18.841" v="276"/>
        <pc:sldMkLst>
          <pc:docMk/>
          <pc:sldMk cId="2284751080" sldId="277"/>
        </pc:sldMkLst>
        <pc:spChg chg="add del mod">
          <ac:chgData name="li xuyang" userId="77d9da54e8e14d78" providerId="LiveId" clId="{43A3A4BA-AA1C-4E80-9133-BA26EBCA596B}" dt="2021-12-02T15:39:18.841" v="276"/>
          <ac:spMkLst>
            <pc:docMk/>
            <pc:sldMk cId="2284751080" sldId="277"/>
            <ac:spMk id="10" creationId="{42DCE994-6774-49E3-9455-973088FDD3BD}"/>
          </ac:spMkLst>
        </pc:spChg>
      </pc:sldChg>
      <pc:sldChg chg="addSp delSp modSp mod">
        <pc:chgData name="li xuyang" userId="77d9da54e8e14d78" providerId="LiveId" clId="{43A3A4BA-AA1C-4E80-9133-BA26EBCA596B}" dt="2021-12-02T16:03:02.491" v="646" actId="20577"/>
        <pc:sldMkLst>
          <pc:docMk/>
          <pc:sldMk cId="3009453026" sldId="278"/>
        </pc:sldMkLst>
        <pc:spChg chg="add del mod">
          <ac:chgData name="li xuyang" userId="77d9da54e8e14d78" providerId="LiveId" clId="{43A3A4BA-AA1C-4E80-9133-BA26EBCA596B}" dt="2021-12-02T15:39:22.391" v="277" actId="478"/>
          <ac:spMkLst>
            <pc:docMk/>
            <pc:sldMk cId="3009453026" sldId="278"/>
            <ac:spMk id="7" creationId="{B56B434C-317F-49B7-95A1-72B2C36A4FE4}"/>
          </ac:spMkLst>
        </pc:spChg>
        <pc:spChg chg="add mod">
          <ac:chgData name="li xuyang" userId="77d9da54e8e14d78" providerId="LiveId" clId="{43A3A4BA-AA1C-4E80-9133-BA26EBCA596B}" dt="2021-12-02T15:39:16.290" v="274"/>
          <ac:spMkLst>
            <pc:docMk/>
            <pc:sldMk cId="3009453026" sldId="278"/>
            <ac:spMk id="8" creationId="{A2D67CF3-44F6-4936-94B9-77728C99EFB0}"/>
          </ac:spMkLst>
        </pc:spChg>
        <pc:spChg chg="add mod">
          <ac:chgData name="li xuyang" userId="77d9da54e8e14d78" providerId="LiveId" clId="{43A3A4BA-AA1C-4E80-9133-BA26EBCA596B}" dt="2021-12-02T16:01:19.115" v="576" actId="1076"/>
          <ac:spMkLst>
            <pc:docMk/>
            <pc:sldMk cId="3009453026" sldId="278"/>
            <ac:spMk id="9" creationId="{20DD3970-362E-47ED-AD5C-124D42115A5F}"/>
          </ac:spMkLst>
        </pc:spChg>
        <pc:spChg chg="add mod">
          <ac:chgData name="li xuyang" userId="77d9da54e8e14d78" providerId="LiveId" clId="{43A3A4BA-AA1C-4E80-9133-BA26EBCA596B}" dt="2021-12-02T16:01:31.102" v="579" actId="1076"/>
          <ac:spMkLst>
            <pc:docMk/>
            <pc:sldMk cId="3009453026" sldId="278"/>
            <ac:spMk id="10" creationId="{0FA7B62E-B226-42EA-9388-00E060DBDBAF}"/>
          </ac:spMkLst>
        </pc:spChg>
        <pc:spChg chg="add mod">
          <ac:chgData name="li xuyang" userId="77d9da54e8e14d78" providerId="LiveId" clId="{43A3A4BA-AA1C-4E80-9133-BA26EBCA596B}" dt="2021-12-02T16:03:02.491" v="646" actId="20577"/>
          <ac:spMkLst>
            <pc:docMk/>
            <pc:sldMk cId="3009453026" sldId="278"/>
            <ac:spMk id="16" creationId="{6C9C6444-B337-4653-A0CE-0BC67C98484D}"/>
          </ac:spMkLst>
        </pc:spChg>
        <pc:cxnChg chg="add mod">
          <ac:chgData name="li xuyang" userId="77d9da54e8e14d78" providerId="LiveId" clId="{43A3A4BA-AA1C-4E80-9133-BA26EBCA596B}" dt="2021-12-02T16:01:46.981" v="584" actId="14100"/>
          <ac:cxnSpMkLst>
            <pc:docMk/>
            <pc:sldMk cId="3009453026" sldId="278"/>
            <ac:cxnSpMk id="4" creationId="{F12F7A52-4569-4DBA-923A-626630C7110B}"/>
          </ac:cxnSpMkLst>
        </pc:cxnChg>
        <pc:cxnChg chg="add">
          <ac:chgData name="li xuyang" userId="77d9da54e8e14d78" providerId="LiveId" clId="{43A3A4BA-AA1C-4E80-9133-BA26EBCA596B}" dt="2021-12-02T16:01:54.991" v="585" actId="11529"/>
          <ac:cxnSpMkLst>
            <pc:docMk/>
            <pc:sldMk cId="3009453026" sldId="278"/>
            <ac:cxnSpMk id="15" creationId="{84F9A882-7C53-41F9-9BAC-C655DA17869E}"/>
          </ac:cxnSpMkLst>
        </pc:cxnChg>
      </pc:sldChg>
      <pc:sldChg chg="ord">
        <pc:chgData name="li xuyang" userId="77d9da54e8e14d78" providerId="LiveId" clId="{43A3A4BA-AA1C-4E80-9133-BA26EBCA596B}" dt="2021-12-02T16:03:47.796" v="656"/>
        <pc:sldMkLst>
          <pc:docMk/>
          <pc:sldMk cId="4251160215" sldId="279"/>
        </pc:sldMkLst>
      </pc:sldChg>
      <pc:sldChg chg="addSp delSp modSp mod">
        <pc:chgData name="li xuyang" userId="77d9da54e8e14d78" providerId="LiveId" clId="{43A3A4BA-AA1C-4E80-9133-BA26EBCA596B}" dt="2021-12-02T15:41:32.270" v="346" actId="20577"/>
        <pc:sldMkLst>
          <pc:docMk/>
          <pc:sldMk cId="3119852789" sldId="280"/>
        </pc:sldMkLst>
        <pc:spChg chg="mod">
          <ac:chgData name="li xuyang" userId="77d9da54e8e14d78" providerId="LiveId" clId="{43A3A4BA-AA1C-4E80-9133-BA26EBCA596B}" dt="2021-12-02T15:39:42.291" v="286" actId="20577"/>
          <ac:spMkLst>
            <pc:docMk/>
            <pc:sldMk cId="3119852789" sldId="280"/>
            <ac:spMk id="3" creationId="{C524CC72-25F0-4990-84F8-F5DB1F312CA3}"/>
          </ac:spMkLst>
        </pc:spChg>
        <pc:spChg chg="add del mod">
          <ac:chgData name="li xuyang" userId="77d9da54e8e14d78" providerId="LiveId" clId="{43A3A4BA-AA1C-4E80-9133-BA26EBCA596B}" dt="2021-12-02T15:39:05.073" v="267" actId="21"/>
          <ac:spMkLst>
            <pc:docMk/>
            <pc:sldMk cId="3119852789" sldId="280"/>
            <ac:spMk id="4" creationId="{841FDD91-8019-41A8-B913-1D156B279301}"/>
          </ac:spMkLst>
        </pc:spChg>
        <pc:spChg chg="mod">
          <ac:chgData name="li xuyang" userId="77d9da54e8e14d78" providerId="LiveId" clId="{43A3A4BA-AA1C-4E80-9133-BA26EBCA596B}" dt="2021-12-02T15:39:49.555" v="294" actId="14100"/>
          <ac:spMkLst>
            <pc:docMk/>
            <pc:sldMk cId="3119852789" sldId="280"/>
            <ac:spMk id="7" creationId="{2C93238A-D96F-429E-BE17-A6455879C994}"/>
          </ac:spMkLst>
        </pc:spChg>
        <pc:spChg chg="add del mod">
          <ac:chgData name="li xuyang" userId="77d9da54e8e14d78" providerId="LiveId" clId="{43A3A4BA-AA1C-4E80-9133-BA26EBCA596B}" dt="2021-12-02T15:39:29.071" v="279" actId="478"/>
          <ac:spMkLst>
            <pc:docMk/>
            <pc:sldMk cId="3119852789" sldId="280"/>
            <ac:spMk id="8" creationId="{A32A4172-0CBD-497F-824E-844BAAF7C851}"/>
          </ac:spMkLst>
        </pc:spChg>
        <pc:spChg chg="add mod">
          <ac:chgData name="li xuyang" userId="77d9da54e8e14d78" providerId="LiveId" clId="{43A3A4BA-AA1C-4E80-9133-BA26EBCA596B}" dt="2021-12-02T15:41:32.270" v="346" actId="20577"/>
          <ac:spMkLst>
            <pc:docMk/>
            <pc:sldMk cId="3119852789" sldId="280"/>
            <ac:spMk id="9" creationId="{07F9937A-A7E5-4B1E-9D82-5EDE423D43E8}"/>
          </ac:spMkLst>
        </pc:spChg>
      </pc:sldChg>
      <pc:sldChg chg="addSp delSp modSp mod">
        <pc:chgData name="li xuyang" userId="77d9da54e8e14d78" providerId="LiveId" clId="{43A3A4BA-AA1C-4E80-9133-BA26EBCA596B}" dt="2021-12-02T15:52:54.253" v="572" actId="14100"/>
        <pc:sldMkLst>
          <pc:docMk/>
          <pc:sldMk cId="3840635153" sldId="281"/>
        </pc:sldMkLst>
        <pc:spChg chg="mod">
          <ac:chgData name="li xuyang" userId="77d9da54e8e14d78" providerId="LiveId" clId="{43A3A4BA-AA1C-4E80-9133-BA26EBCA596B}" dt="2021-12-02T15:37:54.710" v="207" actId="20577"/>
          <ac:spMkLst>
            <pc:docMk/>
            <pc:sldMk cId="3840635153" sldId="281"/>
            <ac:spMk id="4" creationId="{A0196D24-E49F-43E2-9907-C05D3709A8D7}"/>
          </ac:spMkLst>
        </pc:spChg>
        <pc:spChg chg="add mod">
          <ac:chgData name="li xuyang" userId="77d9da54e8e14d78" providerId="LiveId" clId="{43A3A4BA-AA1C-4E80-9133-BA26EBCA596B}" dt="2021-12-02T15:33:29.400" v="17" actId="14100"/>
          <ac:spMkLst>
            <pc:docMk/>
            <pc:sldMk cId="3840635153" sldId="281"/>
            <ac:spMk id="9" creationId="{4B5AA51C-B41A-4E52-B473-31626A0DFF70}"/>
          </ac:spMkLst>
        </pc:spChg>
        <pc:spChg chg="add mod">
          <ac:chgData name="li xuyang" userId="77d9da54e8e14d78" providerId="LiveId" clId="{43A3A4BA-AA1C-4E80-9133-BA26EBCA596B}" dt="2021-12-02T15:31:38.036" v="10" actId="14100"/>
          <ac:spMkLst>
            <pc:docMk/>
            <pc:sldMk cId="3840635153" sldId="281"/>
            <ac:spMk id="10" creationId="{350FA118-1735-49C3-89B0-C204641EED40}"/>
          </ac:spMkLst>
        </pc:spChg>
        <pc:spChg chg="add mod">
          <ac:chgData name="li xuyang" userId="77d9da54e8e14d78" providerId="LiveId" clId="{43A3A4BA-AA1C-4E80-9133-BA26EBCA596B}" dt="2021-12-02T15:33:58.987" v="24" actId="14100"/>
          <ac:spMkLst>
            <pc:docMk/>
            <pc:sldMk cId="3840635153" sldId="281"/>
            <ac:spMk id="11" creationId="{BF4A941D-C84E-4FC2-8DE9-9D7988C643AF}"/>
          </ac:spMkLst>
        </pc:spChg>
        <pc:spChg chg="add mod">
          <ac:chgData name="li xuyang" userId="77d9da54e8e14d78" providerId="LiveId" clId="{43A3A4BA-AA1C-4E80-9133-BA26EBCA596B}" dt="2021-12-02T15:33:56.343" v="23" actId="1076"/>
          <ac:spMkLst>
            <pc:docMk/>
            <pc:sldMk cId="3840635153" sldId="281"/>
            <ac:spMk id="12" creationId="{A82EECA6-52B0-490E-83DC-CE96A7A74C57}"/>
          </ac:spMkLst>
        </pc:spChg>
        <pc:spChg chg="add mod">
          <ac:chgData name="li xuyang" userId="77d9da54e8e14d78" providerId="LiveId" clId="{43A3A4BA-AA1C-4E80-9133-BA26EBCA596B}" dt="2021-12-02T15:51:42.329" v="508" actId="20577"/>
          <ac:spMkLst>
            <pc:docMk/>
            <pc:sldMk cId="3840635153" sldId="281"/>
            <ac:spMk id="17" creationId="{28B35365-E979-438C-9AD0-F7A082287EDC}"/>
          </ac:spMkLst>
        </pc:spChg>
        <pc:spChg chg="add mod">
          <ac:chgData name="li xuyang" userId="77d9da54e8e14d78" providerId="LiveId" clId="{43A3A4BA-AA1C-4E80-9133-BA26EBCA596B}" dt="2021-12-02T15:35:31.385" v="119" actId="14100"/>
          <ac:spMkLst>
            <pc:docMk/>
            <pc:sldMk cId="3840635153" sldId="281"/>
            <ac:spMk id="22" creationId="{87AEE82B-8D62-4118-9D6B-92691894D1BB}"/>
          </ac:spMkLst>
        </pc:spChg>
        <pc:spChg chg="add del mod">
          <ac:chgData name="li xuyang" userId="77d9da54e8e14d78" providerId="LiveId" clId="{43A3A4BA-AA1C-4E80-9133-BA26EBCA596B}" dt="2021-12-02T15:39:14.830" v="272" actId="21"/>
          <ac:spMkLst>
            <pc:docMk/>
            <pc:sldMk cId="3840635153" sldId="281"/>
            <ac:spMk id="23" creationId="{1400065E-A3F2-4DD5-BA44-B8B94058FCCA}"/>
          </ac:spMkLst>
        </pc:spChg>
        <pc:spChg chg="add del mod">
          <ac:chgData name="li xuyang" userId="77d9da54e8e14d78" providerId="LiveId" clId="{43A3A4BA-AA1C-4E80-9133-BA26EBCA596B}" dt="2021-12-02T15:41:37.472" v="347" actId="478"/>
          <ac:spMkLst>
            <pc:docMk/>
            <pc:sldMk cId="3840635153" sldId="281"/>
            <ac:spMk id="24" creationId="{87736BF0-88AE-4498-89A8-54CFAFF472D0}"/>
          </ac:spMkLst>
        </pc:spChg>
        <pc:spChg chg="add mod">
          <ac:chgData name="li xuyang" userId="77d9da54e8e14d78" providerId="LiveId" clId="{43A3A4BA-AA1C-4E80-9133-BA26EBCA596B}" dt="2021-12-02T15:41:37.679" v="348"/>
          <ac:spMkLst>
            <pc:docMk/>
            <pc:sldMk cId="3840635153" sldId="281"/>
            <ac:spMk id="25" creationId="{D02D927B-0CFC-436E-96D6-12835E1188A9}"/>
          </ac:spMkLst>
        </pc:spChg>
        <pc:spChg chg="add del">
          <ac:chgData name="li xuyang" userId="77d9da54e8e14d78" providerId="LiveId" clId="{43A3A4BA-AA1C-4E80-9133-BA26EBCA596B}" dt="2021-12-02T15:51:58.746" v="510" actId="11529"/>
          <ac:spMkLst>
            <pc:docMk/>
            <pc:sldMk cId="3840635153" sldId="281"/>
            <ac:spMk id="26" creationId="{2DC34F1C-8A14-4E4D-BC6B-B0976F6BD518}"/>
          </ac:spMkLst>
        </pc:spChg>
        <pc:spChg chg="add mod">
          <ac:chgData name="li xuyang" userId="77d9da54e8e14d78" providerId="LiveId" clId="{43A3A4BA-AA1C-4E80-9133-BA26EBCA596B}" dt="2021-12-02T15:52:12.606" v="514" actId="1076"/>
          <ac:spMkLst>
            <pc:docMk/>
            <pc:sldMk cId="3840635153" sldId="281"/>
            <ac:spMk id="27" creationId="{3A568344-D0D0-4A60-841B-410F8CFB771B}"/>
          </ac:spMkLst>
        </pc:spChg>
        <pc:spChg chg="add mod">
          <ac:chgData name="li xuyang" userId="77d9da54e8e14d78" providerId="LiveId" clId="{43A3A4BA-AA1C-4E80-9133-BA26EBCA596B}" dt="2021-12-02T15:52:54.253" v="572" actId="14100"/>
          <ac:spMkLst>
            <pc:docMk/>
            <pc:sldMk cId="3840635153" sldId="281"/>
            <ac:spMk id="30" creationId="{8B356417-429E-45FD-AE12-93E2DA2CD88F}"/>
          </ac:spMkLst>
        </pc:spChg>
        <pc:cxnChg chg="add">
          <ac:chgData name="li xuyang" userId="77d9da54e8e14d78" providerId="LiveId" clId="{43A3A4BA-AA1C-4E80-9133-BA26EBCA596B}" dt="2021-12-02T15:34:22.398" v="25" actId="11529"/>
          <ac:cxnSpMkLst>
            <pc:docMk/>
            <pc:sldMk cId="3840635153" sldId="281"/>
            <ac:cxnSpMk id="14" creationId="{78340903-50D9-41AF-90CC-B6B46C2C965F}"/>
          </ac:cxnSpMkLst>
        </pc:cxnChg>
        <pc:cxnChg chg="add">
          <ac:chgData name="li xuyang" userId="77d9da54e8e14d78" providerId="LiveId" clId="{43A3A4BA-AA1C-4E80-9133-BA26EBCA596B}" dt="2021-12-02T15:34:28.195" v="26" actId="11529"/>
          <ac:cxnSpMkLst>
            <pc:docMk/>
            <pc:sldMk cId="3840635153" sldId="281"/>
            <ac:cxnSpMk id="16" creationId="{A297C40F-F544-49F7-8802-1406B25F6268}"/>
          </ac:cxnSpMkLst>
        </pc:cxnChg>
        <pc:cxnChg chg="add">
          <ac:chgData name="li xuyang" userId="77d9da54e8e14d78" providerId="LiveId" clId="{43A3A4BA-AA1C-4E80-9133-BA26EBCA596B}" dt="2021-12-02T15:35:11.363" v="72" actId="11529"/>
          <ac:cxnSpMkLst>
            <pc:docMk/>
            <pc:sldMk cId="3840635153" sldId="281"/>
            <ac:cxnSpMk id="19" creationId="{E3DB52A9-6CF4-4EC2-8B45-49F075BCC8C2}"/>
          </ac:cxnSpMkLst>
        </pc:cxnChg>
        <pc:cxnChg chg="add">
          <ac:chgData name="li xuyang" userId="77d9da54e8e14d78" providerId="LiveId" clId="{43A3A4BA-AA1C-4E80-9133-BA26EBCA596B}" dt="2021-12-02T15:35:15.101" v="73" actId="11529"/>
          <ac:cxnSpMkLst>
            <pc:docMk/>
            <pc:sldMk cId="3840635153" sldId="281"/>
            <ac:cxnSpMk id="21" creationId="{0A8F151F-9E3E-4C68-97ED-CAB0BA27F17C}"/>
          </ac:cxnSpMkLst>
        </pc:cxnChg>
        <pc:cxnChg chg="add">
          <ac:chgData name="li xuyang" userId="77d9da54e8e14d78" providerId="LiveId" clId="{43A3A4BA-AA1C-4E80-9133-BA26EBCA596B}" dt="2021-12-02T15:52:19.751" v="515" actId="11529"/>
          <ac:cxnSpMkLst>
            <pc:docMk/>
            <pc:sldMk cId="3840635153" sldId="281"/>
            <ac:cxnSpMk id="29" creationId="{394955A4-6FDB-4E62-BA39-3040EE0F00B4}"/>
          </ac:cxnSpMkLst>
        </pc:cxnChg>
      </pc:sldChg>
      <pc:sldChg chg="addSp delSp modSp mod">
        <pc:chgData name="li xuyang" userId="77d9da54e8e14d78" providerId="LiveId" clId="{43A3A4BA-AA1C-4E80-9133-BA26EBCA596B}" dt="2021-12-02T15:41:42.558" v="350"/>
        <pc:sldMkLst>
          <pc:docMk/>
          <pc:sldMk cId="3561329242" sldId="282"/>
        </pc:sldMkLst>
        <pc:spChg chg="mod">
          <ac:chgData name="li xuyang" userId="77d9da54e8e14d78" providerId="LiveId" clId="{43A3A4BA-AA1C-4E80-9133-BA26EBCA596B}" dt="2021-12-02T15:37:41.790" v="197" actId="20577"/>
          <ac:spMkLst>
            <pc:docMk/>
            <pc:sldMk cId="3561329242" sldId="282"/>
            <ac:spMk id="9" creationId="{B99CE5AB-BBEE-40A8-BFE9-2137424B82D9}"/>
          </ac:spMkLst>
        </pc:spChg>
        <pc:spChg chg="mod">
          <ac:chgData name="li xuyang" userId="77d9da54e8e14d78" providerId="LiveId" clId="{43A3A4BA-AA1C-4E80-9133-BA26EBCA596B}" dt="2021-12-02T15:37:49.525" v="206" actId="20577"/>
          <ac:spMkLst>
            <pc:docMk/>
            <pc:sldMk cId="3561329242" sldId="282"/>
            <ac:spMk id="10" creationId="{779053B5-F90B-4EAA-B016-8AFA19A09FF2}"/>
          </ac:spMkLst>
        </pc:spChg>
        <pc:spChg chg="add del">
          <ac:chgData name="li xuyang" userId="77d9da54e8e14d78" providerId="LiveId" clId="{43A3A4BA-AA1C-4E80-9133-BA26EBCA596B}" dt="2021-12-02T15:40:53.621" v="307" actId="22"/>
          <ac:spMkLst>
            <pc:docMk/>
            <pc:sldMk cId="3561329242" sldId="282"/>
            <ac:spMk id="11" creationId="{586D48C8-980E-4A77-8AE1-18F2B4DEC3BE}"/>
          </ac:spMkLst>
        </pc:spChg>
        <pc:spChg chg="add del mod">
          <ac:chgData name="li xuyang" userId="77d9da54e8e14d78" providerId="LiveId" clId="{43A3A4BA-AA1C-4E80-9133-BA26EBCA596B}" dt="2021-12-02T15:41:42.357" v="349" actId="478"/>
          <ac:spMkLst>
            <pc:docMk/>
            <pc:sldMk cId="3561329242" sldId="282"/>
            <ac:spMk id="12" creationId="{657E9FB2-1391-4037-9164-08CCF69699BC}"/>
          </ac:spMkLst>
        </pc:spChg>
        <pc:spChg chg="add mod">
          <ac:chgData name="li xuyang" userId="77d9da54e8e14d78" providerId="LiveId" clId="{43A3A4BA-AA1C-4E80-9133-BA26EBCA596B}" dt="2021-12-02T15:41:42.558" v="350"/>
          <ac:spMkLst>
            <pc:docMk/>
            <pc:sldMk cId="3561329242" sldId="282"/>
            <ac:spMk id="13" creationId="{F96A953C-EE6B-46F3-A823-DCA9E519850D}"/>
          </ac:spMkLst>
        </pc:spChg>
      </pc:sldChg>
      <pc:sldChg chg="del">
        <pc:chgData name="li xuyang" userId="77d9da54e8e14d78" providerId="LiveId" clId="{43A3A4BA-AA1C-4E80-9133-BA26EBCA596B}" dt="2021-12-02T16:37:30.199" v="1902" actId="47"/>
        <pc:sldMkLst>
          <pc:docMk/>
          <pc:sldMk cId="607606824" sldId="283"/>
        </pc:sldMkLst>
      </pc:sldChg>
      <pc:sldChg chg="addSp delSp modSp mod">
        <pc:chgData name="li xuyang" userId="77d9da54e8e14d78" providerId="LiveId" clId="{43A3A4BA-AA1C-4E80-9133-BA26EBCA596B}" dt="2021-12-02T16:32:55.777" v="1833" actId="114"/>
        <pc:sldMkLst>
          <pc:docMk/>
          <pc:sldMk cId="2754051844" sldId="284"/>
        </pc:sldMkLst>
        <pc:spChg chg="add del mod">
          <ac:chgData name="li xuyang" userId="77d9da54e8e14d78" providerId="LiveId" clId="{43A3A4BA-AA1C-4E80-9133-BA26EBCA596B}" dt="2021-12-02T15:45:29.759" v="403" actId="11529"/>
          <ac:spMkLst>
            <pc:docMk/>
            <pc:sldMk cId="2754051844" sldId="284"/>
            <ac:spMk id="4" creationId="{3B3215ED-3BF6-4E62-8B79-C9372FBEFCFE}"/>
          </ac:spMkLst>
        </pc:spChg>
        <pc:spChg chg="mod">
          <ac:chgData name="li xuyang" userId="77d9da54e8e14d78" providerId="LiveId" clId="{43A3A4BA-AA1C-4E80-9133-BA26EBCA596B}" dt="2021-12-02T15:45:13.988" v="397" actId="20577"/>
          <ac:spMkLst>
            <pc:docMk/>
            <pc:sldMk cId="2754051844" sldId="284"/>
            <ac:spMk id="8" creationId="{20D43EEA-B784-4E10-A2DD-34C9B9ADE0EB}"/>
          </ac:spMkLst>
        </pc:spChg>
        <pc:spChg chg="mod">
          <ac:chgData name="li xuyang" userId="77d9da54e8e14d78" providerId="LiveId" clId="{43A3A4BA-AA1C-4E80-9133-BA26EBCA596B}" dt="2021-12-02T16:04:44.977" v="685" actId="1076"/>
          <ac:spMkLst>
            <pc:docMk/>
            <pc:sldMk cId="2754051844" sldId="284"/>
            <ac:spMk id="9" creationId="{B99CE5AB-BBEE-40A8-BFE9-2137424B82D9}"/>
          </ac:spMkLst>
        </pc:spChg>
        <pc:spChg chg="mod">
          <ac:chgData name="li xuyang" userId="77d9da54e8e14d78" providerId="LiveId" clId="{43A3A4BA-AA1C-4E80-9133-BA26EBCA596B}" dt="2021-12-02T15:40:23.631" v="305" actId="20577"/>
          <ac:spMkLst>
            <pc:docMk/>
            <pc:sldMk cId="2754051844" sldId="284"/>
            <ac:spMk id="10" creationId="{779053B5-F90B-4EAA-B016-8AFA19A09FF2}"/>
          </ac:spMkLst>
        </pc:spChg>
        <pc:spChg chg="add del mod">
          <ac:chgData name="li xuyang" userId="77d9da54e8e14d78" providerId="LiveId" clId="{43A3A4BA-AA1C-4E80-9133-BA26EBCA596B}" dt="2021-12-02T15:41:12.547" v="310" actId="478"/>
          <ac:spMkLst>
            <pc:docMk/>
            <pc:sldMk cId="2754051844" sldId="284"/>
            <ac:spMk id="12" creationId="{DBA29690-77B3-4AF2-8045-4A2616746C75}"/>
          </ac:spMkLst>
        </pc:spChg>
        <pc:spChg chg="add del mod">
          <ac:chgData name="li xuyang" userId="77d9da54e8e14d78" providerId="LiveId" clId="{43A3A4BA-AA1C-4E80-9133-BA26EBCA596B}" dt="2021-12-02T16:17:30.757" v="1254" actId="478"/>
          <ac:spMkLst>
            <pc:docMk/>
            <pc:sldMk cId="2754051844" sldId="284"/>
            <ac:spMk id="13" creationId="{84185664-A09C-475D-9B14-AFCE948FDA37}"/>
          </ac:spMkLst>
        </pc:spChg>
        <pc:spChg chg="add mod">
          <ac:chgData name="li xuyang" userId="77d9da54e8e14d78" providerId="LiveId" clId="{43A3A4BA-AA1C-4E80-9133-BA26EBCA596B}" dt="2021-12-02T15:46:12.287" v="415" actId="1076"/>
          <ac:spMkLst>
            <pc:docMk/>
            <pc:sldMk cId="2754051844" sldId="284"/>
            <ac:spMk id="19" creationId="{4EA61719-4824-471F-A39C-AB3EBF3C4011}"/>
          </ac:spMkLst>
        </pc:spChg>
        <pc:spChg chg="add mod">
          <ac:chgData name="li xuyang" userId="77d9da54e8e14d78" providerId="LiveId" clId="{43A3A4BA-AA1C-4E80-9133-BA26EBCA596B}" dt="2021-12-02T16:04:31.886" v="683" actId="1076"/>
          <ac:spMkLst>
            <pc:docMk/>
            <pc:sldMk cId="2754051844" sldId="284"/>
            <ac:spMk id="22" creationId="{08E6E3B2-6335-4E1E-A96B-307B86A3B16D}"/>
          </ac:spMkLst>
        </pc:spChg>
        <pc:spChg chg="add del">
          <ac:chgData name="li xuyang" userId="77d9da54e8e14d78" providerId="LiveId" clId="{43A3A4BA-AA1C-4E80-9133-BA26EBCA596B}" dt="2021-12-02T16:04:51.508" v="687" actId="11529"/>
          <ac:spMkLst>
            <pc:docMk/>
            <pc:sldMk cId="2754051844" sldId="284"/>
            <ac:spMk id="23" creationId="{1982E109-17A7-4A4B-BC2D-FDD67B77003F}"/>
          </ac:spMkLst>
        </pc:spChg>
        <pc:spChg chg="add del">
          <ac:chgData name="li xuyang" userId="77d9da54e8e14d78" providerId="LiveId" clId="{43A3A4BA-AA1C-4E80-9133-BA26EBCA596B}" dt="2021-12-02T16:04:52.606" v="689" actId="22"/>
          <ac:spMkLst>
            <pc:docMk/>
            <pc:sldMk cId="2754051844" sldId="284"/>
            <ac:spMk id="25" creationId="{E3F1308F-8A6F-4DF4-8BDA-FEBC2352B38F}"/>
          </ac:spMkLst>
        </pc:spChg>
        <pc:spChg chg="add mod">
          <ac:chgData name="li xuyang" userId="77d9da54e8e14d78" providerId="LiveId" clId="{43A3A4BA-AA1C-4E80-9133-BA26EBCA596B}" dt="2021-12-02T16:05:02.220" v="691" actId="1076"/>
          <ac:spMkLst>
            <pc:docMk/>
            <pc:sldMk cId="2754051844" sldId="284"/>
            <ac:spMk id="26" creationId="{1147D7DD-45BA-4B13-B391-BF826A9A5E7D}"/>
          </ac:spMkLst>
        </pc:spChg>
        <pc:spChg chg="add mod">
          <ac:chgData name="li xuyang" userId="77d9da54e8e14d78" providerId="LiveId" clId="{43A3A4BA-AA1C-4E80-9133-BA26EBCA596B}" dt="2021-12-02T16:19:21.513" v="1304" actId="14100"/>
          <ac:spMkLst>
            <pc:docMk/>
            <pc:sldMk cId="2754051844" sldId="284"/>
            <ac:spMk id="29" creationId="{CBD99318-FEB2-43F7-825E-8EA66AB563D7}"/>
          </ac:spMkLst>
        </pc:spChg>
        <pc:spChg chg="add mod">
          <ac:chgData name="li xuyang" userId="77d9da54e8e14d78" providerId="LiveId" clId="{43A3A4BA-AA1C-4E80-9133-BA26EBCA596B}" dt="2021-12-02T16:06:47.322" v="858" actId="1076"/>
          <ac:spMkLst>
            <pc:docMk/>
            <pc:sldMk cId="2754051844" sldId="284"/>
            <ac:spMk id="30" creationId="{7C7C2236-2F46-4F6C-9E19-C7988CCA6B5C}"/>
          </ac:spMkLst>
        </pc:spChg>
        <pc:spChg chg="add mod">
          <ac:chgData name="li xuyang" userId="77d9da54e8e14d78" providerId="LiveId" clId="{43A3A4BA-AA1C-4E80-9133-BA26EBCA596B}" dt="2021-12-02T16:07:17.883" v="895" actId="1076"/>
          <ac:spMkLst>
            <pc:docMk/>
            <pc:sldMk cId="2754051844" sldId="284"/>
            <ac:spMk id="33" creationId="{021F15A5-0EA6-44C5-9E50-F3B7ED8ABA95}"/>
          </ac:spMkLst>
        </pc:spChg>
        <pc:spChg chg="add mod">
          <ac:chgData name="li xuyang" userId="77d9da54e8e14d78" providerId="LiveId" clId="{43A3A4BA-AA1C-4E80-9133-BA26EBCA596B}" dt="2021-12-02T16:32:55.777" v="1833" actId="114"/>
          <ac:spMkLst>
            <pc:docMk/>
            <pc:sldMk cId="2754051844" sldId="284"/>
            <ac:spMk id="36" creationId="{05837A36-7735-4D05-B448-5C223F51BF31}"/>
          </ac:spMkLst>
        </pc:spChg>
        <pc:spChg chg="add mod">
          <ac:chgData name="li xuyang" userId="77d9da54e8e14d78" providerId="LiveId" clId="{43A3A4BA-AA1C-4E80-9133-BA26EBCA596B}" dt="2021-12-02T16:17:30.937" v="1255"/>
          <ac:spMkLst>
            <pc:docMk/>
            <pc:sldMk cId="2754051844" sldId="284"/>
            <ac:spMk id="37" creationId="{E695C9BA-9947-4F65-ACFB-1B2E4D7F8D01}"/>
          </ac:spMkLst>
        </pc:spChg>
        <pc:cxnChg chg="add">
          <ac:chgData name="li xuyang" userId="77d9da54e8e14d78" providerId="LiveId" clId="{43A3A4BA-AA1C-4E80-9133-BA26EBCA596B}" dt="2021-12-02T15:45:36.003" v="404" actId="11529"/>
          <ac:cxnSpMkLst>
            <pc:docMk/>
            <pc:sldMk cId="2754051844" sldId="284"/>
            <ac:cxnSpMk id="14" creationId="{90BE7D2F-7E80-4292-B954-8BEC900556BE}"/>
          </ac:cxnSpMkLst>
        </pc:cxnChg>
        <pc:cxnChg chg="del mod">
          <ac:chgData name="li xuyang" userId="77d9da54e8e14d78" providerId="LiveId" clId="{43A3A4BA-AA1C-4E80-9133-BA26EBCA596B}" dt="2021-12-02T15:44:53.118" v="395" actId="478"/>
          <ac:cxnSpMkLst>
            <pc:docMk/>
            <pc:sldMk cId="2754051844" sldId="284"/>
            <ac:cxnSpMk id="15" creationId="{42C78E7E-C1B1-4AA7-AB95-8B9DAE51A4F7}"/>
          </ac:cxnSpMkLst>
        </pc:cxnChg>
        <pc:cxnChg chg="add">
          <ac:chgData name="li xuyang" userId="77d9da54e8e14d78" providerId="LiveId" clId="{43A3A4BA-AA1C-4E80-9133-BA26EBCA596B}" dt="2021-12-02T15:45:45.659" v="405" actId="11529"/>
          <ac:cxnSpMkLst>
            <pc:docMk/>
            <pc:sldMk cId="2754051844" sldId="284"/>
            <ac:cxnSpMk id="17" creationId="{BFB90E39-F4CC-4188-89C8-F531AE884F32}"/>
          </ac:cxnSpMkLst>
        </pc:cxnChg>
        <pc:cxnChg chg="del">
          <ac:chgData name="li xuyang" userId="77d9da54e8e14d78" providerId="LiveId" clId="{43A3A4BA-AA1C-4E80-9133-BA26EBCA596B}" dt="2021-12-02T15:44:51.625" v="394" actId="478"/>
          <ac:cxnSpMkLst>
            <pc:docMk/>
            <pc:sldMk cId="2754051844" sldId="284"/>
            <ac:cxnSpMk id="18" creationId="{B1E75528-6AA2-4E48-A61D-0BD98555C1EF}"/>
          </ac:cxnSpMkLst>
        </pc:cxnChg>
        <pc:cxnChg chg="add">
          <ac:chgData name="li xuyang" userId="77d9da54e8e14d78" providerId="LiveId" clId="{43A3A4BA-AA1C-4E80-9133-BA26EBCA596B}" dt="2021-12-02T15:46:53.350" v="416" actId="11529"/>
          <ac:cxnSpMkLst>
            <pc:docMk/>
            <pc:sldMk cId="2754051844" sldId="284"/>
            <ac:cxnSpMk id="21" creationId="{28F8549D-7A01-4C26-96AC-BE6553CBFD84}"/>
          </ac:cxnSpMkLst>
        </pc:cxnChg>
        <pc:cxnChg chg="add">
          <ac:chgData name="li xuyang" userId="77d9da54e8e14d78" providerId="LiveId" clId="{43A3A4BA-AA1C-4E80-9133-BA26EBCA596B}" dt="2021-12-02T16:05:07.726" v="692" actId="11529"/>
          <ac:cxnSpMkLst>
            <pc:docMk/>
            <pc:sldMk cId="2754051844" sldId="284"/>
            <ac:cxnSpMk id="28" creationId="{EC1A24B5-4332-40E7-9F6C-F6226CBC07A3}"/>
          </ac:cxnSpMkLst>
        </pc:cxnChg>
        <pc:cxnChg chg="add">
          <ac:chgData name="li xuyang" userId="77d9da54e8e14d78" providerId="LiveId" clId="{43A3A4BA-AA1C-4E80-9133-BA26EBCA596B}" dt="2021-12-02T16:06:53.093" v="859" actId="11529"/>
          <ac:cxnSpMkLst>
            <pc:docMk/>
            <pc:sldMk cId="2754051844" sldId="284"/>
            <ac:cxnSpMk id="32" creationId="{48E1F203-C780-45AD-8AF7-9ED34D2D7016}"/>
          </ac:cxnSpMkLst>
        </pc:cxnChg>
        <pc:cxnChg chg="add">
          <ac:chgData name="li xuyang" userId="77d9da54e8e14d78" providerId="LiveId" clId="{43A3A4BA-AA1C-4E80-9133-BA26EBCA596B}" dt="2021-12-02T16:12:54.882" v="1055" actId="11529"/>
          <ac:cxnSpMkLst>
            <pc:docMk/>
            <pc:sldMk cId="2754051844" sldId="284"/>
            <ac:cxnSpMk id="35" creationId="{448FC58F-D800-4F37-B790-785CC4FC4C22}"/>
          </ac:cxnSpMkLst>
        </pc:cxnChg>
      </pc:sldChg>
      <pc:sldChg chg="modSp add del mod">
        <pc:chgData name="li xuyang" userId="77d9da54e8e14d78" providerId="LiveId" clId="{43A3A4BA-AA1C-4E80-9133-BA26EBCA596B}" dt="2021-12-02T16:08:11.747" v="897" actId="47"/>
        <pc:sldMkLst>
          <pc:docMk/>
          <pc:sldMk cId="629457635" sldId="285"/>
        </pc:sldMkLst>
        <pc:spChg chg="mod">
          <ac:chgData name="li xuyang" userId="77d9da54e8e14d78" providerId="LiveId" clId="{43A3A4BA-AA1C-4E80-9133-BA26EBCA596B}" dt="2021-12-02T15:49:37.154" v="506" actId="20577"/>
          <ac:spMkLst>
            <pc:docMk/>
            <pc:sldMk cId="629457635" sldId="285"/>
            <ac:spMk id="13" creationId="{84185664-A09C-475D-9B14-AFCE948FDA37}"/>
          </ac:spMkLst>
        </pc:spChg>
      </pc:sldChg>
      <pc:sldChg chg="addSp delSp modSp add mod">
        <pc:chgData name="li xuyang" userId="77d9da54e8e14d78" providerId="LiveId" clId="{43A3A4BA-AA1C-4E80-9133-BA26EBCA596B}" dt="2021-12-02T16:17:25.060" v="1253"/>
        <pc:sldMkLst>
          <pc:docMk/>
          <pc:sldMk cId="3096785092" sldId="286"/>
        </pc:sldMkLst>
        <pc:spChg chg="add del">
          <ac:chgData name="li xuyang" userId="77d9da54e8e14d78" providerId="LiveId" clId="{43A3A4BA-AA1C-4E80-9133-BA26EBCA596B}" dt="2021-12-02T16:10:22.934" v="989" actId="478"/>
          <ac:spMkLst>
            <pc:docMk/>
            <pc:sldMk cId="3096785092" sldId="286"/>
            <ac:spMk id="5" creationId="{7DC4E891-C07C-4030-9417-93B498373526}"/>
          </ac:spMkLst>
        </pc:spChg>
        <pc:spChg chg="mod">
          <ac:chgData name="li xuyang" userId="77d9da54e8e14d78" providerId="LiveId" clId="{43A3A4BA-AA1C-4E80-9133-BA26EBCA596B}" dt="2021-12-02T16:10:48.067" v="1041" actId="5793"/>
          <ac:spMkLst>
            <pc:docMk/>
            <pc:sldMk cId="3096785092" sldId="286"/>
            <ac:spMk id="9" creationId="{B99CE5AB-BBEE-40A8-BFE9-2137424B82D9}"/>
          </ac:spMkLst>
        </pc:spChg>
        <pc:spChg chg="del">
          <ac:chgData name="li xuyang" userId="77d9da54e8e14d78" providerId="LiveId" clId="{43A3A4BA-AA1C-4E80-9133-BA26EBCA596B}" dt="2021-12-02T16:17:24.796" v="1252" actId="478"/>
          <ac:spMkLst>
            <pc:docMk/>
            <pc:sldMk cId="3096785092" sldId="286"/>
            <ac:spMk id="13" creationId="{84185664-A09C-475D-9B14-AFCE948FDA37}"/>
          </ac:spMkLst>
        </pc:spChg>
        <pc:spChg chg="del">
          <ac:chgData name="li xuyang" userId="77d9da54e8e14d78" providerId="LiveId" clId="{43A3A4BA-AA1C-4E80-9133-BA26EBCA596B}" dt="2021-12-02T16:10:21.220" v="987" actId="478"/>
          <ac:spMkLst>
            <pc:docMk/>
            <pc:sldMk cId="3096785092" sldId="286"/>
            <ac:spMk id="19" creationId="{4EA61719-4824-471F-A39C-AB3EBF3C4011}"/>
          </ac:spMkLst>
        </pc:spChg>
        <pc:spChg chg="del">
          <ac:chgData name="li xuyang" userId="77d9da54e8e14d78" providerId="LiveId" clId="{43A3A4BA-AA1C-4E80-9133-BA26EBCA596B}" dt="2021-12-02T16:10:14.640" v="981" actId="478"/>
          <ac:spMkLst>
            <pc:docMk/>
            <pc:sldMk cId="3096785092" sldId="286"/>
            <ac:spMk id="22" creationId="{08E6E3B2-6335-4E1E-A96B-307B86A3B16D}"/>
          </ac:spMkLst>
        </pc:spChg>
        <pc:spChg chg="add mod">
          <ac:chgData name="li xuyang" userId="77d9da54e8e14d78" providerId="LiveId" clId="{43A3A4BA-AA1C-4E80-9133-BA26EBCA596B}" dt="2021-12-02T16:17:25.060" v="1253"/>
          <ac:spMkLst>
            <pc:docMk/>
            <pc:sldMk cId="3096785092" sldId="286"/>
            <ac:spMk id="23" creationId="{562B6828-C2AB-4E03-8132-9FAD2BC28FA5}"/>
          </ac:spMkLst>
        </pc:spChg>
        <pc:spChg chg="del">
          <ac:chgData name="li xuyang" userId="77d9da54e8e14d78" providerId="LiveId" clId="{43A3A4BA-AA1C-4E80-9133-BA26EBCA596B}" dt="2021-12-02T16:10:18.985" v="985" actId="478"/>
          <ac:spMkLst>
            <pc:docMk/>
            <pc:sldMk cId="3096785092" sldId="286"/>
            <ac:spMk id="26" creationId="{1147D7DD-45BA-4B13-B391-BF826A9A5E7D}"/>
          </ac:spMkLst>
        </pc:spChg>
        <pc:spChg chg="del">
          <ac:chgData name="li xuyang" userId="77d9da54e8e14d78" providerId="LiveId" clId="{43A3A4BA-AA1C-4E80-9133-BA26EBCA596B}" dt="2021-12-02T16:10:19.993" v="986" actId="478"/>
          <ac:spMkLst>
            <pc:docMk/>
            <pc:sldMk cId="3096785092" sldId="286"/>
            <ac:spMk id="29" creationId="{CBD99318-FEB2-43F7-825E-8EA66AB563D7}"/>
          </ac:spMkLst>
        </pc:spChg>
        <pc:spChg chg="del">
          <ac:chgData name="li xuyang" userId="77d9da54e8e14d78" providerId="LiveId" clId="{43A3A4BA-AA1C-4E80-9133-BA26EBCA596B}" dt="2021-12-02T16:10:10.097" v="979" actId="478"/>
          <ac:spMkLst>
            <pc:docMk/>
            <pc:sldMk cId="3096785092" sldId="286"/>
            <ac:spMk id="30" creationId="{7C7C2236-2F46-4F6C-9E19-C7988CCA6B5C}"/>
          </ac:spMkLst>
        </pc:spChg>
        <pc:spChg chg="del">
          <ac:chgData name="li xuyang" userId="77d9da54e8e14d78" providerId="LiveId" clId="{43A3A4BA-AA1C-4E80-9133-BA26EBCA596B}" dt="2021-12-02T16:10:16.463" v="983" actId="478"/>
          <ac:spMkLst>
            <pc:docMk/>
            <pc:sldMk cId="3096785092" sldId="286"/>
            <ac:spMk id="33" creationId="{021F15A5-0EA6-44C5-9E50-F3B7ED8ABA95}"/>
          </ac:spMkLst>
        </pc:spChg>
        <pc:cxnChg chg="del">
          <ac:chgData name="li xuyang" userId="77d9da54e8e14d78" providerId="LiveId" clId="{43A3A4BA-AA1C-4E80-9133-BA26EBCA596B}" dt="2021-12-02T16:10:17.910" v="984" actId="478"/>
          <ac:cxnSpMkLst>
            <pc:docMk/>
            <pc:sldMk cId="3096785092" sldId="286"/>
            <ac:cxnSpMk id="14" creationId="{90BE7D2F-7E80-4292-B954-8BEC900556BE}"/>
          </ac:cxnSpMkLst>
        </pc:cxnChg>
        <pc:cxnChg chg="del mod">
          <ac:chgData name="li xuyang" userId="77d9da54e8e14d78" providerId="LiveId" clId="{43A3A4BA-AA1C-4E80-9133-BA26EBCA596B}" dt="2021-12-02T16:10:24.513" v="990" actId="478"/>
          <ac:cxnSpMkLst>
            <pc:docMk/>
            <pc:sldMk cId="3096785092" sldId="286"/>
            <ac:cxnSpMk id="17" creationId="{BFB90E39-F4CC-4188-89C8-F531AE884F32}"/>
          </ac:cxnSpMkLst>
        </pc:cxnChg>
        <pc:cxnChg chg="del">
          <ac:chgData name="li xuyang" userId="77d9da54e8e14d78" providerId="LiveId" clId="{43A3A4BA-AA1C-4E80-9133-BA26EBCA596B}" dt="2021-12-02T16:10:13.329" v="980" actId="478"/>
          <ac:cxnSpMkLst>
            <pc:docMk/>
            <pc:sldMk cId="3096785092" sldId="286"/>
            <ac:cxnSpMk id="21" creationId="{28F8549D-7A01-4C26-96AC-BE6553CBFD84}"/>
          </ac:cxnSpMkLst>
        </pc:cxnChg>
        <pc:cxnChg chg="del mod">
          <ac:chgData name="li xuyang" userId="77d9da54e8e14d78" providerId="LiveId" clId="{43A3A4BA-AA1C-4E80-9133-BA26EBCA596B}" dt="2021-12-02T16:10:25.178" v="991" actId="478"/>
          <ac:cxnSpMkLst>
            <pc:docMk/>
            <pc:sldMk cId="3096785092" sldId="286"/>
            <ac:cxnSpMk id="28" creationId="{EC1A24B5-4332-40E7-9F6C-F6226CBC07A3}"/>
          </ac:cxnSpMkLst>
        </pc:cxnChg>
        <pc:cxnChg chg="del mod">
          <ac:chgData name="li xuyang" userId="77d9da54e8e14d78" providerId="LiveId" clId="{43A3A4BA-AA1C-4E80-9133-BA26EBCA596B}" dt="2021-12-02T16:10:15.266" v="982" actId="478"/>
          <ac:cxnSpMkLst>
            <pc:docMk/>
            <pc:sldMk cId="3096785092" sldId="286"/>
            <ac:cxnSpMk id="32" creationId="{48E1F203-C780-45AD-8AF7-9ED34D2D7016}"/>
          </ac:cxnSpMkLst>
        </pc:cxnChg>
      </pc:sldChg>
      <pc:sldChg chg="addSp delSp modSp add mod">
        <pc:chgData name="li xuyang" userId="77d9da54e8e14d78" providerId="LiveId" clId="{43A3A4BA-AA1C-4E80-9133-BA26EBCA596B}" dt="2021-12-02T17:07:03.397" v="2796" actId="207"/>
        <pc:sldMkLst>
          <pc:docMk/>
          <pc:sldMk cId="1641624893" sldId="287"/>
        </pc:sldMkLst>
        <pc:spChg chg="del">
          <ac:chgData name="li xuyang" userId="77d9da54e8e14d78" providerId="LiveId" clId="{43A3A4BA-AA1C-4E80-9133-BA26EBCA596B}" dt="2021-12-02T16:19:55.959" v="1307" actId="478"/>
          <ac:spMkLst>
            <pc:docMk/>
            <pc:sldMk cId="1641624893" sldId="287"/>
            <ac:spMk id="3" creationId="{C524CC72-25F0-4990-84F8-F5DB1F312CA3}"/>
          </ac:spMkLst>
        </pc:spChg>
        <pc:spChg chg="del">
          <ac:chgData name="li xuyang" userId="77d9da54e8e14d78" providerId="LiveId" clId="{43A3A4BA-AA1C-4E80-9133-BA26EBCA596B}" dt="2021-12-02T16:19:54.571" v="1306" actId="478"/>
          <ac:spMkLst>
            <pc:docMk/>
            <pc:sldMk cId="1641624893" sldId="287"/>
            <ac:spMk id="7" creationId="{2C93238A-D96F-429E-BE17-A6455879C994}"/>
          </ac:spMkLst>
        </pc:spChg>
        <pc:spChg chg="del">
          <ac:chgData name="li xuyang" userId="77d9da54e8e14d78" providerId="LiveId" clId="{43A3A4BA-AA1C-4E80-9133-BA26EBCA596B}" dt="2021-12-02T16:19:57.574" v="1308" actId="478"/>
          <ac:spMkLst>
            <pc:docMk/>
            <pc:sldMk cId="1641624893" sldId="287"/>
            <ac:spMk id="8" creationId="{20D43EEA-B784-4E10-A2DD-34C9B9ADE0EB}"/>
          </ac:spMkLst>
        </pc:spChg>
        <pc:spChg chg="mod">
          <ac:chgData name="li xuyang" userId="77d9da54e8e14d78" providerId="LiveId" clId="{43A3A4BA-AA1C-4E80-9133-BA26EBCA596B}" dt="2021-12-02T16:15:54.043" v="1157" actId="1076"/>
          <ac:spMkLst>
            <pc:docMk/>
            <pc:sldMk cId="1641624893" sldId="287"/>
            <ac:spMk id="9" creationId="{B99CE5AB-BBEE-40A8-BFE9-2137424B82D9}"/>
          </ac:spMkLst>
        </pc:spChg>
        <pc:spChg chg="mod">
          <ac:chgData name="li xuyang" userId="77d9da54e8e14d78" providerId="LiveId" clId="{43A3A4BA-AA1C-4E80-9133-BA26EBCA596B}" dt="2021-12-02T16:16:26.521" v="1179" actId="1076"/>
          <ac:spMkLst>
            <pc:docMk/>
            <pc:sldMk cId="1641624893" sldId="287"/>
            <ac:spMk id="10" creationId="{779053B5-F90B-4EAA-B016-8AFA19A09FF2}"/>
          </ac:spMkLst>
        </pc:spChg>
        <pc:spChg chg="add mod">
          <ac:chgData name="li xuyang" userId="77d9da54e8e14d78" providerId="LiveId" clId="{43A3A4BA-AA1C-4E80-9133-BA26EBCA596B}" dt="2021-12-02T16:16:00.344" v="1158" actId="1076"/>
          <ac:spMkLst>
            <pc:docMk/>
            <pc:sldMk cId="1641624893" sldId="287"/>
            <ac:spMk id="11" creationId="{01B2C7C5-F042-4711-8C89-32A4C59A3C8E}"/>
          </ac:spMkLst>
        </pc:spChg>
        <pc:spChg chg="add mod">
          <ac:chgData name="li xuyang" userId="77d9da54e8e14d78" providerId="LiveId" clId="{43A3A4BA-AA1C-4E80-9133-BA26EBCA596B}" dt="2021-12-02T16:15:51.060" v="1155" actId="14100"/>
          <ac:spMkLst>
            <pc:docMk/>
            <pc:sldMk cId="1641624893" sldId="287"/>
            <ac:spMk id="12" creationId="{B7116CDC-21BF-4689-B8F6-75C358F1077B}"/>
          </ac:spMkLst>
        </pc:spChg>
        <pc:spChg chg="mod">
          <ac:chgData name="li xuyang" userId="77d9da54e8e14d78" providerId="LiveId" clId="{43A3A4BA-AA1C-4E80-9133-BA26EBCA596B}" dt="2021-12-02T16:20:14.757" v="1338" actId="20577"/>
          <ac:spMkLst>
            <pc:docMk/>
            <pc:sldMk cId="1641624893" sldId="287"/>
            <ac:spMk id="13" creationId="{84185664-A09C-475D-9B14-AFCE948FDA37}"/>
          </ac:spMkLst>
        </pc:spChg>
        <pc:spChg chg="add mod">
          <ac:chgData name="li xuyang" userId="77d9da54e8e14d78" providerId="LiveId" clId="{43A3A4BA-AA1C-4E80-9133-BA26EBCA596B}" dt="2021-12-02T16:16:03.721" v="1159" actId="1076"/>
          <ac:spMkLst>
            <pc:docMk/>
            <pc:sldMk cId="1641624893" sldId="287"/>
            <ac:spMk id="17" creationId="{F281836F-0CB5-4B14-9A05-107530DC448F}"/>
          </ac:spMkLst>
        </pc:spChg>
        <pc:spChg chg="add mod">
          <ac:chgData name="li xuyang" userId="77d9da54e8e14d78" providerId="LiveId" clId="{43A3A4BA-AA1C-4E80-9133-BA26EBCA596B}" dt="2021-12-02T17:07:03.397" v="2796" actId="207"/>
          <ac:spMkLst>
            <pc:docMk/>
            <pc:sldMk cId="1641624893" sldId="287"/>
            <ac:spMk id="25" creationId="{49D2AF93-02E1-426B-BD39-3D7D113F1051}"/>
          </ac:spMkLst>
        </pc:spChg>
        <pc:spChg chg="add mod">
          <ac:chgData name="li xuyang" userId="77d9da54e8e14d78" providerId="LiveId" clId="{43A3A4BA-AA1C-4E80-9133-BA26EBCA596B}" dt="2021-12-02T16:18:12.185" v="1261" actId="1076"/>
          <ac:spMkLst>
            <pc:docMk/>
            <pc:sldMk cId="1641624893" sldId="287"/>
            <ac:spMk id="28" creationId="{06297833-950B-43A7-9AA1-CB56E6081D19}"/>
          </ac:spMkLst>
        </pc:spChg>
        <pc:spChg chg="add mod">
          <ac:chgData name="li xuyang" userId="77d9da54e8e14d78" providerId="LiveId" clId="{43A3A4BA-AA1C-4E80-9133-BA26EBCA596B}" dt="2021-12-02T16:25:10.430" v="1472" actId="1076"/>
          <ac:spMkLst>
            <pc:docMk/>
            <pc:sldMk cId="1641624893" sldId="287"/>
            <ac:spMk id="29" creationId="{92B304BE-CEAA-4CF1-9CE2-AC5E7469173A}"/>
          </ac:spMkLst>
        </pc:spChg>
        <pc:spChg chg="add mod">
          <ac:chgData name="li xuyang" userId="77d9da54e8e14d78" providerId="LiveId" clId="{43A3A4BA-AA1C-4E80-9133-BA26EBCA596B}" dt="2021-12-02T16:18:33.205" v="1278" actId="5793"/>
          <ac:spMkLst>
            <pc:docMk/>
            <pc:sldMk cId="1641624893" sldId="287"/>
            <ac:spMk id="34" creationId="{6E2CD0D4-87CA-4C05-9750-096C4B24EF3A}"/>
          </ac:spMkLst>
        </pc:spChg>
        <pc:graphicFrameChg chg="modGraphic">
          <ac:chgData name="li xuyang" userId="77d9da54e8e14d78" providerId="LiveId" clId="{43A3A4BA-AA1C-4E80-9133-BA26EBCA596B}" dt="2021-12-02T16:11:29.570" v="1044" actId="113"/>
          <ac:graphicFrameMkLst>
            <pc:docMk/>
            <pc:sldMk cId="1641624893" sldId="287"/>
            <ac:graphicFrameMk id="6" creationId="{FB8CC760-F25B-4845-B72A-0FCFBE776FBE}"/>
          </ac:graphicFrameMkLst>
        </pc:graphicFrameChg>
        <pc:cxnChg chg="add del mod">
          <ac:chgData name="li xuyang" userId="77d9da54e8e14d78" providerId="LiveId" clId="{43A3A4BA-AA1C-4E80-9133-BA26EBCA596B}" dt="2021-12-02T16:14:56.151" v="1135" actId="11529"/>
          <ac:cxnSpMkLst>
            <pc:docMk/>
            <pc:sldMk cId="1641624893" sldId="287"/>
            <ac:cxnSpMk id="14" creationId="{81493FB7-F570-4E55-9C55-85D74E614E90}"/>
          </ac:cxnSpMkLst>
        </pc:cxnChg>
        <pc:cxnChg chg="add mod">
          <ac:chgData name="li xuyang" userId="77d9da54e8e14d78" providerId="LiveId" clId="{43A3A4BA-AA1C-4E80-9133-BA26EBCA596B}" dt="2021-12-02T16:16:06.164" v="1160" actId="14100"/>
          <ac:cxnSpMkLst>
            <pc:docMk/>
            <pc:sldMk cId="1641624893" sldId="287"/>
            <ac:cxnSpMk id="16" creationId="{494394D5-6AD1-4BDA-9F98-33D97FEDBB04}"/>
          </ac:cxnSpMkLst>
        </pc:cxnChg>
        <pc:cxnChg chg="add mod">
          <ac:chgData name="li xuyang" userId="77d9da54e8e14d78" providerId="LiveId" clId="{43A3A4BA-AA1C-4E80-9133-BA26EBCA596B}" dt="2021-12-02T16:16:12.140" v="1162" actId="14100"/>
          <ac:cxnSpMkLst>
            <pc:docMk/>
            <pc:sldMk cId="1641624893" sldId="287"/>
            <ac:cxnSpMk id="20" creationId="{399244CB-1760-4A89-B379-315D83C70DEC}"/>
          </ac:cxnSpMkLst>
        </pc:cxnChg>
        <pc:cxnChg chg="add">
          <ac:chgData name="li xuyang" userId="77d9da54e8e14d78" providerId="LiveId" clId="{43A3A4BA-AA1C-4E80-9133-BA26EBCA596B}" dt="2021-12-02T16:16:34.982" v="1181" actId="11529"/>
          <ac:cxnSpMkLst>
            <pc:docMk/>
            <pc:sldMk cId="1641624893" sldId="287"/>
            <ac:cxnSpMk id="27" creationId="{5E00E757-E282-4BCF-B1C3-DD3058E433FD}"/>
          </ac:cxnSpMkLst>
        </pc:cxnChg>
        <pc:cxnChg chg="add del mod">
          <ac:chgData name="li xuyang" userId="77d9da54e8e14d78" providerId="LiveId" clId="{43A3A4BA-AA1C-4E80-9133-BA26EBCA596B}" dt="2021-12-02T16:18:19.228" v="1263" actId="11529"/>
          <ac:cxnSpMkLst>
            <pc:docMk/>
            <pc:sldMk cId="1641624893" sldId="287"/>
            <ac:cxnSpMk id="31" creationId="{F8586246-0CE0-4602-82D7-E85AB6732486}"/>
          </ac:cxnSpMkLst>
        </pc:cxnChg>
        <pc:cxnChg chg="add mod">
          <ac:chgData name="li xuyang" userId="77d9da54e8e14d78" providerId="LiveId" clId="{43A3A4BA-AA1C-4E80-9133-BA26EBCA596B}" dt="2021-12-02T16:25:10.430" v="1472" actId="1076"/>
          <ac:cxnSpMkLst>
            <pc:docMk/>
            <pc:sldMk cId="1641624893" sldId="287"/>
            <ac:cxnSpMk id="33" creationId="{73CA261A-9268-4FF2-8F82-C95C1BF51A3D}"/>
          </ac:cxnSpMkLst>
        </pc:cxnChg>
      </pc:sldChg>
      <pc:sldChg chg="add del">
        <pc:chgData name="li xuyang" userId="77d9da54e8e14d78" providerId="LiveId" clId="{43A3A4BA-AA1C-4E80-9133-BA26EBCA596B}" dt="2021-12-02T16:20:27.109" v="1340" actId="47"/>
        <pc:sldMkLst>
          <pc:docMk/>
          <pc:sldMk cId="2581619187" sldId="288"/>
        </pc:sldMkLst>
      </pc:sldChg>
      <pc:sldChg chg="addSp delSp modSp add mod">
        <pc:chgData name="li xuyang" userId="77d9da54e8e14d78" providerId="LiveId" clId="{43A3A4BA-AA1C-4E80-9133-BA26EBCA596B}" dt="2021-12-02T17:36:39.021" v="3801"/>
        <pc:sldMkLst>
          <pc:docMk/>
          <pc:sldMk cId="2447196036" sldId="289"/>
        </pc:sldMkLst>
        <pc:spChg chg="add mod">
          <ac:chgData name="li xuyang" userId="77d9da54e8e14d78" providerId="LiveId" clId="{43A3A4BA-AA1C-4E80-9133-BA26EBCA596B}" dt="2021-12-02T16:29:28.607" v="1656" actId="20577"/>
          <ac:spMkLst>
            <pc:docMk/>
            <pc:sldMk cId="2447196036" sldId="289"/>
            <ac:spMk id="7" creationId="{057B43F2-95DB-4BC1-933D-BCFC49705166}"/>
          </ac:spMkLst>
        </pc:spChg>
        <pc:spChg chg="mod">
          <ac:chgData name="li xuyang" userId="77d9da54e8e14d78" providerId="LiveId" clId="{43A3A4BA-AA1C-4E80-9133-BA26EBCA596B}" dt="2021-12-02T16:38:34.769" v="1978" actId="20577"/>
          <ac:spMkLst>
            <pc:docMk/>
            <pc:sldMk cId="2447196036" sldId="289"/>
            <ac:spMk id="9" creationId="{B99CE5AB-BBEE-40A8-BFE9-2137424B82D9}"/>
          </ac:spMkLst>
        </pc:spChg>
        <pc:spChg chg="mod">
          <ac:chgData name="li xuyang" userId="77d9da54e8e14d78" providerId="LiveId" clId="{43A3A4BA-AA1C-4E80-9133-BA26EBCA596B}" dt="2021-12-02T16:24:25.617" v="1463" actId="20577"/>
          <ac:spMkLst>
            <pc:docMk/>
            <pc:sldMk cId="2447196036" sldId="289"/>
            <ac:spMk id="10" creationId="{779053B5-F90B-4EAA-B016-8AFA19A09FF2}"/>
          </ac:spMkLst>
        </pc:spChg>
        <pc:spChg chg="del">
          <ac:chgData name="li xuyang" userId="77d9da54e8e14d78" providerId="LiveId" clId="{43A3A4BA-AA1C-4E80-9133-BA26EBCA596B}" dt="2021-12-02T16:21:24.258" v="1394" actId="478"/>
          <ac:spMkLst>
            <pc:docMk/>
            <pc:sldMk cId="2447196036" sldId="289"/>
            <ac:spMk id="11" creationId="{01B2C7C5-F042-4711-8C89-32A4C59A3C8E}"/>
          </ac:spMkLst>
        </pc:spChg>
        <pc:spChg chg="del">
          <ac:chgData name="li xuyang" userId="77d9da54e8e14d78" providerId="LiveId" clId="{43A3A4BA-AA1C-4E80-9133-BA26EBCA596B}" dt="2021-12-02T16:21:23.077" v="1393" actId="478"/>
          <ac:spMkLst>
            <pc:docMk/>
            <pc:sldMk cId="2447196036" sldId="289"/>
            <ac:spMk id="12" creationId="{B7116CDC-21BF-4689-B8F6-75C358F1077B}"/>
          </ac:spMkLst>
        </pc:spChg>
        <pc:spChg chg="mod">
          <ac:chgData name="li xuyang" userId="77d9da54e8e14d78" providerId="LiveId" clId="{43A3A4BA-AA1C-4E80-9133-BA26EBCA596B}" dt="2021-12-02T16:21:14.987" v="1392" actId="20577"/>
          <ac:spMkLst>
            <pc:docMk/>
            <pc:sldMk cId="2447196036" sldId="289"/>
            <ac:spMk id="13" creationId="{84185664-A09C-475D-9B14-AFCE948FDA37}"/>
          </ac:spMkLst>
        </pc:spChg>
        <pc:spChg chg="add mod">
          <ac:chgData name="li xuyang" userId="77d9da54e8e14d78" providerId="LiveId" clId="{43A3A4BA-AA1C-4E80-9133-BA26EBCA596B}" dt="2021-12-02T16:32:25.828" v="1832" actId="14100"/>
          <ac:spMkLst>
            <pc:docMk/>
            <pc:sldMk cId="2447196036" sldId="289"/>
            <ac:spMk id="14" creationId="{14B82472-D4D2-4F8B-85CF-48E7544CF9F5}"/>
          </ac:spMkLst>
        </pc:spChg>
        <pc:spChg chg="del">
          <ac:chgData name="li xuyang" userId="77d9da54e8e14d78" providerId="LiveId" clId="{43A3A4BA-AA1C-4E80-9133-BA26EBCA596B}" dt="2021-12-02T16:21:28.703" v="1398" actId="478"/>
          <ac:spMkLst>
            <pc:docMk/>
            <pc:sldMk cId="2447196036" sldId="289"/>
            <ac:spMk id="17" creationId="{F281836F-0CB5-4B14-9A05-107530DC448F}"/>
          </ac:spMkLst>
        </pc:spChg>
        <pc:spChg chg="add mod">
          <ac:chgData name="li xuyang" userId="77d9da54e8e14d78" providerId="LiveId" clId="{43A3A4BA-AA1C-4E80-9133-BA26EBCA596B}" dt="2021-12-02T16:33:19.804" v="1837" actId="1076"/>
          <ac:spMkLst>
            <pc:docMk/>
            <pc:sldMk cId="2447196036" sldId="289"/>
            <ac:spMk id="19" creationId="{AF2BC8C2-59F1-4EA7-92A8-4DC84214402B}"/>
          </ac:spMkLst>
        </pc:spChg>
        <pc:spChg chg="del">
          <ac:chgData name="li xuyang" userId="77d9da54e8e14d78" providerId="LiveId" clId="{43A3A4BA-AA1C-4E80-9133-BA26EBCA596B}" dt="2021-12-02T16:21:26.062" v="1396" actId="478"/>
          <ac:spMkLst>
            <pc:docMk/>
            <pc:sldMk cId="2447196036" sldId="289"/>
            <ac:spMk id="25" creationId="{49D2AF93-02E1-426B-BD39-3D7D113F1051}"/>
          </ac:spMkLst>
        </pc:spChg>
        <pc:spChg chg="add del mod">
          <ac:chgData name="li xuyang" userId="77d9da54e8e14d78" providerId="LiveId" clId="{43A3A4BA-AA1C-4E80-9133-BA26EBCA596B}" dt="2021-12-02T17:36:38.734" v="3800" actId="478"/>
          <ac:spMkLst>
            <pc:docMk/>
            <pc:sldMk cId="2447196036" sldId="289"/>
            <ac:spMk id="26" creationId="{B4FA666D-A31B-405D-B432-A9EEA4F00A4E}"/>
          </ac:spMkLst>
        </pc:spChg>
        <pc:spChg chg="del">
          <ac:chgData name="li xuyang" userId="77d9da54e8e14d78" providerId="LiveId" clId="{43A3A4BA-AA1C-4E80-9133-BA26EBCA596B}" dt="2021-12-02T16:21:27.366" v="1397" actId="478"/>
          <ac:spMkLst>
            <pc:docMk/>
            <pc:sldMk cId="2447196036" sldId="289"/>
            <ac:spMk id="28" creationId="{06297833-950B-43A7-9AA1-CB56E6081D19}"/>
          </ac:spMkLst>
        </pc:spChg>
        <pc:spChg chg="mod">
          <ac:chgData name="li xuyang" userId="77d9da54e8e14d78" providerId="LiveId" clId="{43A3A4BA-AA1C-4E80-9133-BA26EBCA596B}" dt="2021-12-02T16:25:01.471" v="1471" actId="1076"/>
          <ac:spMkLst>
            <pc:docMk/>
            <pc:sldMk cId="2447196036" sldId="289"/>
            <ac:spMk id="29" creationId="{92B304BE-CEAA-4CF1-9CE2-AC5E7469173A}"/>
          </ac:spMkLst>
        </pc:spChg>
        <pc:spChg chg="add del mod">
          <ac:chgData name="li xuyang" userId="77d9da54e8e14d78" providerId="LiveId" clId="{43A3A4BA-AA1C-4E80-9133-BA26EBCA596B}" dt="2021-12-02T17:36:38.734" v="3800" actId="478"/>
          <ac:spMkLst>
            <pc:docMk/>
            <pc:sldMk cId="2447196036" sldId="289"/>
            <ac:spMk id="35" creationId="{5421813B-713D-451A-8842-1ED540045688}"/>
          </ac:spMkLst>
        </pc:spChg>
        <pc:spChg chg="add mod">
          <ac:chgData name="li xuyang" userId="77d9da54e8e14d78" providerId="LiveId" clId="{43A3A4BA-AA1C-4E80-9133-BA26EBCA596B}" dt="2021-12-02T16:36:41.913" v="1901" actId="1076"/>
          <ac:spMkLst>
            <pc:docMk/>
            <pc:sldMk cId="2447196036" sldId="289"/>
            <ac:spMk id="37" creationId="{A57D4773-1B7D-4B3F-822B-9E637739B65C}"/>
          </ac:spMkLst>
        </pc:spChg>
        <pc:spChg chg="add mod">
          <ac:chgData name="li xuyang" userId="77d9da54e8e14d78" providerId="LiveId" clId="{43A3A4BA-AA1C-4E80-9133-BA26EBCA596B}" dt="2021-12-02T17:36:39.021" v="3801"/>
          <ac:spMkLst>
            <pc:docMk/>
            <pc:sldMk cId="2447196036" sldId="289"/>
            <ac:spMk id="38" creationId="{A3F33AC9-3CD4-4320-B47D-A5136830678B}"/>
          </ac:spMkLst>
        </pc:spChg>
        <pc:spChg chg="add mod">
          <ac:chgData name="li xuyang" userId="77d9da54e8e14d78" providerId="LiveId" clId="{43A3A4BA-AA1C-4E80-9133-BA26EBCA596B}" dt="2021-12-02T17:36:39.021" v="3801"/>
          <ac:spMkLst>
            <pc:docMk/>
            <pc:sldMk cId="2447196036" sldId="289"/>
            <ac:spMk id="40" creationId="{0E86FB2B-DD67-4233-97DA-3DB6C233A50C}"/>
          </ac:spMkLst>
        </pc:spChg>
        <pc:graphicFrameChg chg="del">
          <ac:chgData name="li xuyang" userId="77d9da54e8e14d78" providerId="LiveId" clId="{43A3A4BA-AA1C-4E80-9133-BA26EBCA596B}" dt="2021-12-02T16:21:41.144" v="1401" actId="478"/>
          <ac:graphicFrameMkLst>
            <pc:docMk/>
            <pc:sldMk cId="2447196036" sldId="289"/>
            <ac:graphicFrameMk id="6" creationId="{FB8CC760-F25B-4845-B72A-0FCFBE776FBE}"/>
          </ac:graphicFrameMkLst>
        </pc:graphicFrameChg>
        <pc:cxnChg chg="add mod">
          <ac:chgData name="li xuyang" userId="77d9da54e8e14d78" providerId="LiveId" clId="{43A3A4BA-AA1C-4E80-9133-BA26EBCA596B}" dt="2021-12-02T16:29:37.456" v="1657" actId="14100"/>
          <ac:cxnSpMkLst>
            <pc:docMk/>
            <pc:sldMk cId="2447196036" sldId="289"/>
            <ac:cxnSpMk id="4" creationId="{63EE37EA-DBDA-4629-AEAF-00354D33168D}"/>
          </ac:cxnSpMkLst>
        </pc:cxnChg>
        <pc:cxnChg chg="del mod">
          <ac:chgData name="li xuyang" userId="77d9da54e8e14d78" providerId="LiveId" clId="{43A3A4BA-AA1C-4E80-9133-BA26EBCA596B}" dt="2021-12-02T16:21:30.216" v="1400" actId="478"/>
          <ac:cxnSpMkLst>
            <pc:docMk/>
            <pc:sldMk cId="2447196036" sldId="289"/>
            <ac:cxnSpMk id="16" creationId="{494394D5-6AD1-4BDA-9F98-33D97FEDBB04}"/>
          </ac:cxnSpMkLst>
        </pc:cxnChg>
        <pc:cxnChg chg="add mod">
          <ac:chgData name="li xuyang" userId="77d9da54e8e14d78" providerId="LiveId" clId="{43A3A4BA-AA1C-4E80-9133-BA26EBCA596B}" dt="2021-12-02T16:33:11.142" v="1835" actId="14100"/>
          <ac:cxnSpMkLst>
            <pc:docMk/>
            <pc:sldMk cId="2447196036" sldId="289"/>
            <ac:cxnSpMk id="18" creationId="{5E73F883-120D-480E-BC08-684656F5A6D4}"/>
          </ac:cxnSpMkLst>
        </pc:cxnChg>
        <pc:cxnChg chg="del mod">
          <ac:chgData name="li xuyang" userId="77d9da54e8e14d78" providerId="LiveId" clId="{43A3A4BA-AA1C-4E80-9133-BA26EBCA596B}" dt="2021-12-02T16:21:24.974" v="1395" actId="478"/>
          <ac:cxnSpMkLst>
            <pc:docMk/>
            <pc:sldMk cId="2447196036" sldId="289"/>
            <ac:cxnSpMk id="20" creationId="{399244CB-1760-4A89-B379-315D83C70DEC}"/>
          </ac:cxnSpMkLst>
        </pc:cxnChg>
        <pc:cxnChg chg="add mod">
          <ac:chgData name="li xuyang" userId="77d9da54e8e14d78" providerId="LiveId" clId="{43A3A4BA-AA1C-4E80-9133-BA26EBCA596B}" dt="2021-12-02T16:31:43.829" v="1760" actId="14100"/>
          <ac:cxnSpMkLst>
            <pc:docMk/>
            <pc:sldMk cId="2447196036" sldId="289"/>
            <ac:cxnSpMk id="22" creationId="{5B5509B4-FE1E-4868-A9AA-2ADD027B2AC2}"/>
          </ac:cxnSpMkLst>
        </pc:cxnChg>
        <pc:cxnChg chg="del">
          <ac:chgData name="li xuyang" userId="77d9da54e8e14d78" providerId="LiveId" clId="{43A3A4BA-AA1C-4E80-9133-BA26EBCA596B}" dt="2021-12-02T16:21:29.456" v="1399" actId="478"/>
          <ac:cxnSpMkLst>
            <pc:docMk/>
            <pc:sldMk cId="2447196036" sldId="289"/>
            <ac:cxnSpMk id="27" creationId="{5E00E757-E282-4BCF-B1C3-DD3058E433FD}"/>
          </ac:cxnSpMkLst>
        </pc:cxnChg>
        <pc:cxnChg chg="add del mod">
          <ac:chgData name="li xuyang" userId="77d9da54e8e14d78" providerId="LiveId" clId="{43A3A4BA-AA1C-4E80-9133-BA26EBCA596B}" dt="2021-12-02T17:36:38.734" v="3800" actId="478"/>
          <ac:cxnSpMkLst>
            <pc:docMk/>
            <pc:sldMk cId="2447196036" sldId="289"/>
            <ac:cxnSpMk id="32" creationId="{7A1375EA-5E1B-4EFB-BE0B-BDD77B4B195A}"/>
          </ac:cxnSpMkLst>
        </pc:cxnChg>
        <pc:cxnChg chg="mod">
          <ac:chgData name="li xuyang" userId="77d9da54e8e14d78" providerId="LiveId" clId="{43A3A4BA-AA1C-4E80-9133-BA26EBCA596B}" dt="2021-12-02T16:25:01.471" v="1471" actId="1076"/>
          <ac:cxnSpMkLst>
            <pc:docMk/>
            <pc:sldMk cId="2447196036" sldId="289"/>
            <ac:cxnSpMk id="33" creationId="{73CA261A-9268-4FF2-8F82-C95C1BF51A3D}"/>
          </ac:cxnSpMkLst>
        </pc:cxnChg>
        <pc:cxnChg chg="add">
          <ac:chgData name="li xuyang" userId="77d9da54e8e14d78" providerId="LiveId" clId="{43A3A4BA-AA1C-4E80-9133-BA26EBCA596B}" dt="2021-12-02T16:36:12.971" v="1859" actId="11529"/>
          <ac:cxnSpMkLst>
            <pc:docMk/>
            <pc:sldMk cId="2447196036" sldId="289"/>
            <ac:cxnSpMk id="36" creationId="{979FAC30-6058-481B-880C-BD5A07AC9893}"/>
          </ac:cxnSpMkLst>
        </pc:cxnChg>
        <pc:cxnChg chg="add mod">
          <ac:chgData name="li xuyang" userId="77d9da54e8e14d78" providerId="LiveId" clId="{43A3A4BA-AA1C-4E80-9133-BA26EBCA596B}" dt="2021-12-02T17:36:39.021" v="3801"/>
          <ac:cxnSpMkLst>
            <pc:docMk/>
            <pc:sldMk cId="2447196036" sldId="289"/>
            <ac:cxnSpMk id="39" creationId="{8C49810B-8C23-47D7-A717-0FD9D968CD1D}"/>
          </ac:cxnSpMkLst>
        </pc:cxnChg>
      </pc:sldChg>
      <pc:sldChg chg="modSp add mod">
        <pc:chgData name="li xuyang" userId="77d9da54e8e14d78" providerId="LiveId" clId="{43A3A4BA-AA1C-4E80-9133-BA26EBCA596B}" dt="2021-12-02T16:38:56.016" v="1986" actId="20577"/>
        <pc:sldMkLst>
          <pc:docMk/>
          <pc:sldMk cId="3498648479" sldId="290"/>
        </pc:sldMkLst>
        <pc:spChg chg="mod">
          <ac:chgData name="li xuyang" userId="77d9da54e8e14d78" providerId="LiveId" clId="{43A3A4BA-AA1C-4E80-9133-BA26EBCA596B}" dt="2021-12-02T16:35:39.148" v="1858" actId="947"/>
          <ac:spMkLst>
            <pc:docMk/>
            <pc:sldMk cId="3498648479" sldId="290"/>
            <ac:spMk id="5" creationId="{7DC4E891-C07C-4030-9417-93B498373526}"/>
          </ac:spMkLst>
        </pc:spChg>
        <pc:spChg chg="mod">
          <ac:chgData name="li xuyang" userId="77d9da54e8e14d78" providerId="LiveId" clId="{43A3A4BA-AA1C-4E80-9133-BA26EBCA596B}" dt="2021-12-02T16:38:39.846" v="1979" actId="20577"/>
          <ac:spMkLst>
            <pc:docMk/>
            <pc:sldMk cId="3498648479" sldId="290"/>
            <ac:spMk id="9" creationId="{B99CE5AB-BBEE-40A8-BFE9-2137424B82D9}"/>
          </ac:spMkLst>
        </pc:spChg>
        <pc:spChg chg="mod">
          <ac:chgData name="li xuyang" userId="77d9da54e8e14d78" providerId="LiveId" clId="{43A3A4BA-AA1C-4E80-9133-BA26EBCA596B}" dt="2021-12-02T16:38:26.603" v="1977" actId="20577"/>
          <ac:spMkLst>
            <pc:docMk/>
            <pc:sldMk cId="3498648479" sldId="290"/>
            <ac:spMk id="13" creationId="{84185664-A09C-475D-9B14-AFCE948FDA37}"/>
          </ac:spMkLst>
        </pc:spChg>
        <pc:spChg chg="mod">
          <ac:chgData name="li xuyang" userId="77d9da54e8e14d78" providerId="LiveId" clId="{43A3A4BA-AA1C-4E80-9133-BA26EBCA596B}" dt="2021-12-02T16:38:56.016" v="1986" actId="20577"/>
          <ac:spMkLst>
            <pc:docMk/>
            <pc:sldMk cId="3498648479" sldId="290"/>
            <ac:spMk id="26" creationId="{B4FA666D-A31B-405D-B432-A9EEA4F00A4E}"/>
          </ac:spMkLst>
        </pc:spChg>
      </pc:sldChg>
      <pc:sldChg chg="addSp modSp add del mod">
        <pc:chgData name="li xuyang" userId="77d9da54e8e14d78" providerId="LiveId" clId="{43A3A4BA-AA1C-4E80-9133-BA26EBCA596B}" dt="2021-12-03T00:48:18.129" v="5229" actId="47"/>
        <pc:sldMkLst>
          <pc:docMk/>
          <pc:sldMk cId="3899023825" sldId="291"/>
        </pc:sldMkLst>
        <pc:spChg chg="add mod">
          <ac:chgData name="li xuyang" userId="77d9da54e8e14d78" providerId="LiveId" clId="{43A3A4BA-AA1C-4E80-9133-BA26EBCA596B}" dt="2021-12-02T16:44:02.958" v="2076" actId="20577"/>
          <ac:spMkLst>
            <pc:docMk/>
            <pc:sldMk cId="3899023825" sldId="291"/>
            <ac:spMk id="3" creationId="{A97AEF4B-A33E-4B7E-B6A8-78FF76D5993E}"/>
          </ac:spMkLst>
        </pc:spChg>
      </pc:sldChg>
      <pc:sldChg chg="modSp add mod">
        <pc:chgData name="li xuyang" userId="77d9da54e8e14d78" providerId="LiveId" clId="{43A3A4BA-AA1C-4E80-9133-BA26EBCA596B}" dt="2021-12-02T17:40:49.121" v="3841" actId="207"/>
        <pc:sldMkLst>
          <pc:docMk/>
          <pc:sldMk cId="1423070002" sldId="292"/>
        </pc:sldMkLst>
        <pc:spChg chg="mod">
          <ac:chgData name="li xuyang" userId="77d9da54e8e14d78" providerId="LiveId" clId="{43A3A4BA-AA1C-4E80-9133-BA26EBCA596B}" dt="2021-12-02T17:40:49.121" v="3841" actId="207"/>
          <ac:spMkLst>
            <pc:docMk/>
            <pc:sldMk cId="1423070002" sldId="292"/>
            <ac:spMk id="2" creationId="{C73DDEE7-016F-47C7-AD5C-BEF6FC656ADC}"/>
          </ac:spMkLst>
        </pc:spChg>
      </pc:sldChg>
      <pc:sldChg chg="addSp delSp modSp add del mod">
        <pc:chgData name="li xuyang" userId="77d9da54e8e14d78" providerId="LiveId" clId="{43A3A4BA-AA1C-4E80-9133-BA26EBCA596B}" dt="2021-12-03T01:06:34.278" v="5713" actId="47"/>
        <pc:sldMkLst>
          <pc:docMk/>
          <pc:sldMk cId="3483644880" sldId="293"/>
        </pc:sldMkLst>
        <pc:spChg chg="mod">
          <ac:chgData name="li xuyang" userId="77d9da54e8e14d78" providerId="LiveId" clId="{43A3A4BA-AA1C-4E80-9133-BA26EBCA596B}" dt="2021-12-02T17:17:15.684" v="2847" actId="1076"/>
          <ac:spMkLst>
            <pc:docMk/>
            <pc:sldMk cId="3483644880" sldId="293"/>
            <ac:spMk id="3" creationId="{A97AEF4B-A33E-4B7E-B6A8-78FF76D5993E}"/>
          </ac:spMkLst>
        </pc:spChg>
        <pc:spChg chg="add del mod">
          <ac:chgData name="li xuyang" userId="77d9da54e8e14d78" providerId="LiveId" clId="{43A3A4BA-AA1C-4E80-9133-BA26EBCA596B}" dt="2021-12-02T17:22:13.789" v="3335"/>
          <ac:spMkLst>
            <pc:docMk/>
            <pc:sldMk cId="3483644880" sldId="293"/>
            <ac:spMk id="4" creationId="{1467C30C-5060-40F7-ADF0-50BADBAF75ED}"/>
          </ac:spMkLst>
        </pc:spChg>
        <pc:spChg chg="add mod">
          <ac:chgData name="li xuyang" userId="77d9da54e8e14d78" providerId="LiveId" clId="{43A3A4BA-AA1C-4E80-9133-BA26EBCA596B}" dt="2021-12-02T17:22:19.628" v="3336" actId="207"/>
          <ac:spMkLst>
            <pc:docMk/>
            <pc:sldMk cId="3483644880" sldId="293"/>
            <ac:spMk id="5" creationId="{993EC84F-7BD4-433C-9A66-C5B642CFBE64}"/>
          </ac:spMkLst>
        </pc:spChg>
        <pc:spChg chg="add mod">
          <ac:chgData name="li xuyang" userId="77d9da54e8e14d78" providerId="LiveId" clId="{43A3A4BA-AA1C-4E80-9133-BA26EBCA596B}" dt="2021-12-02T17:28:23.562" v="3527" actId="20577"/>
          <ac:spMkLst>
            <pc:docMk/>
            <pc:sldMk cId="3483644880" sldId="293"/>
            <ac:spMk id="6" creationId="{FE4BC03C-6E75-460F-BA18-9C35E2AD9C7E}"/>
          </ac:spMkLst>
        </pc:spChg>
      </pc:sldChg>
      <pc:sldChg chg="addSp delSp modSp add mod">
        <pc:chgData name="li xuyang" userId="77d9da54e8e14d78" providerId="LiveId" clId="{43A3A4BA-AA1C-4E80-9133-BA26EBCA596B}" dt="2021-12-02T17:38:16.182" v="3804" actId="478"/>
        <pc:sldMkLst>
          <pc:docMk/>
          <pc:sldMk cId="2559427294" sldId="294"/>
        </pc:sldMkLst>
        <pc:spChg chg="mod">
          <ac:chgData name="li xuyang" userId="77d9da54e8e14d78" providerId="LiveId" clId="{43A3A4BA-AA1C-4E80-9133-BA26EBCA596B}" dt="2021-12-02T16:44:38.903" v="2136" actId="20577"/>
          <ac:spMkLst>
            <pc:docMk/>
            <pc:sldMk cId="2559427294" sldId="294"/>
            <ac:spMk id="2" creationId="{C73DDEE7-016F-47C7-AD5C-BEF6FC656ADC}"/>
          </ac:spMkLst>
        </pc:spChg>
        <pc:spChg chg="del">
          <ac:chgData name="li xuyang" userId="77d9da54e8e14d78" providerId="LiveId" clId="{43A3A4BA-AA1C-4E80-9133-BA26EBCA596B}" dt="2021-12-02T16:44:50.849" v="2137" actId="478"/>
          <ac:spMkLst>
            <pc:docMk/>
            <pc:sldMk cId="2559427294" sldId="294"/>
            <ac:spMk id="4" creationId="{9FB8FC9C-4946-4C04-A829-C5D2BD6426D8}"/>
          </ac:spMkLst>
        </pc:spChg>
        <pc:spChg chg="add del mod">
          <ac:chgData name="li xuyang" userId="77d9da54e8e14d78" providerId="LiveId" clId="{43A3A4BA-AA1C-4E80-9133-BA26EBCA596B}" dt="2021-12-02T16:44:53.678" v="2139" actId="478"/>
          <ac:spMkLst>
            <pc:docMk/>
            <pc:sldMk cId="2559427294" sldId="294"/>
            <ac:spMk id="5" creationId="{07621A9F-D606-4B6B-B639-C44F99B9DF73}"/>
          </ac:spMkLst>
        </pc:spChg>
        <pc:spChg chg="add mod">
          <ac:chgData name="li xuyang" userId="77d9da54e8e14d78" providerId="LiveId" clId="{43A3A4BA-AA1C-4E80-9133-BA26EBCA596B}" dt="2021-12-02T17:33:48.747" v="3755" actId="1076"/>
          <ac:spMkLst>
            <pc:docMk/>
            <pc:sldMk cId="2559427294" sldId="294"/>
            <ac:spMk id="6" creationId="{A678C976-980E-419F-8282-9B0FAEB5A1CC}"/>
          </ac:spMkLst>
        </pc:spChg>
        <pc:spChg chg="add mod">
          <ac:chgData name="li xuyang" userId="77d9da54e8e14d78" providerId="LiveId" clId="{43A3A4BA-AA1C-4E80-9133-BA26EBCA596B}" dt="2021-12-02T16:48:59.102" v="2505" actId="1076"/>
          <ac:spMkLst>
            <pc:docMk/>
            <pc:sldMk cId="2559427294" sldId="294"/>
            <ac:spMk id="7" creationId="{4E226652-C186-4DD1-84F4-10AA0D6E6F37}"/>
          </ac:spMkLst>
        </pc:spChg>
        <pc:picChg chg="add del">
          <ac:chgData name="li xuyang" userId="77d9da54e8e14d78" providerId="LiveId" clId="{43A3A4BA-AA1C-4E80-9133-BA26EBCA596B}" dt="2021-12-02T17:38:16.182" v="3804" actId="478"/>
          <ac:picMkLst>
            <pc:docMk/>
            <pc:sldMk cId="2559427294" sldId="294"/>
            <ac:picMk id="9" creationId="{3F2D3F5C-DEBD-42C7-82C2-ACA124CE8E48}"/>
          </ac:picMkLst>
        </pc:picChg>
      </pc:sldChg>
      <pc:sldChg chg="addSp delSp modSp add mod modNotesTx">
        <pc:chgData name="li xuyang" userId="77d9da54e8e14d78" providerId="LiveId" clId="{43A3A4BA-AA1C-4E80-9133-BA26EBCA596B}" dt="2021-12-03T01:37:56.759" v="5758" actId="20577"/>
        <pc:sldMkLst>
          <pc:docMk/>
          <pc:sldMk cId="1987206736" sldId="295"/>
        </pc:sldMkLst>
        <pc:spChg chg="mod">
          <ac:chgData name="li xuyang" userId="77d9da54e8e14d78" providerId="LiveId" clId="{43A3A4BA-AA1C-4E80-9133-BA26EBCA596B}" dt="2021-12-02T17:04:24.453" v="2790" actId="207"/>
          <ac:spMkLst>
            <pc:docMk/>
            <pc:sldMk cId="1987206736" sldId="295"/>
            <ac:spMk id="2" creationId="{F0000513-38DE-491C-A0CC-FDED15FE5023}"/>
          </ac:spMkLst>
        </pc:spChg>
        <pc:spChg chg="del">
          <ac:chgData name="li xuyang" userId="77d9da54e8e14d78" providerId="LiveId" clId="{43A3A4BA-AA1C-4E80-9133-BA26EBCA596B}" dt="2021-12-02T16:49:57.676" v="2528" actId="478"/>
          <ac:spMkLst>
            <pc:docMk/>
            <pc:sldMk cId="1987206736" sldId="295"/>
            <ac:spMk id="3" creationId="{A97AEF4B-A33E-4B7E-B6A8-78FF76D5993E}"/>
          </ac:spMkLst>
        </pc:spChg>
        <pc:spChg chg="add mod">
          <ac:chgData name="li xuyang" userId="77d9da54e8e14d78" providerId="LiveId" clId="{43A3A4BA-AA1C-4E80-9133-BA26EBCA596B}" dt="2021-12-02T17:04:31.816" v="2791" actId="1076"/>
          <ac:spMkLst>
            <pc:docMk/>
            <pc:sldMk cId="1987206736" sldId="295"/>
            <ac:spMk id="5" creationId="{E8F59B4D-5DE3-4E73-9C85-12D4CE3C5ED1}"/>
          </ac:spMkLst>
        </pc:spChg>
        <pc:spChg chg="add del mod">
          <ac:chgData name="li xuyang" userId="77d9da54e8e14d78" providerId="LiveId" clId="{43A3A4BA-AA1C-4E80-9133-BA26EBCA596B}" dt="2021-12-02T17:26:57.272" v="3466" actId="478"/>
          <ac:spMkLst>
            <pc:docMk/>
            <pc:sldMk cId="1987206736" sldId="295"/>
            <ac:spMk id="6" creationId="{E34E349B-D6CA-41FA-8851-7272A55237DD}"/>
          </ac:spMkLst>
        </pc:spChg>
        <pc:spChg chg="add mod">
          <ac:chgData name="li xuyang" userId="77d9da54e8e14d78" providerId="LiveId" clId="{43A3A4BA-AA1C-4E80-9133-BA26EBCA596B}" dt="2021-12-02T17:04:16.276" v="2788" actId="207"/>
          <ac:spMkLst>
            <pc:docMk/>
            <pc:sldMk cId="1987206736" sldId="295"/>
            <ac:spMk id="7" creationId="{D3D76669-30FE-4A9B-A533-BE1ACED4A265}"/>
          </ac:spMkLst>
        </pc:spChg>
        <pc:spChg chg="add del mod">
          <ac:chgData name="li xuyang" userId="77d9da54e8e14d78" providerId="LiveId" clId="{43A3A4BA-AA1C-4E80-9133-BA26EBCA596B}" dt="2021-12-02T17:26:39.296" v="3456" actId="478"/>
          <ac:spMkLst>
            <pc:docMk/>
            <pc:sldMk cId="1987206736" sldId="295"/>
            <ac:spMk id="8" creationId="{0F0760B2-30F4-4BFD-B2FF-6E38D24CAB45}"/>
          </ac:spMkLst>
        </pc:spChg>
        <pc:spChg chg="add mod">
          <ac:chgData name="li xuyang" userId="77d9da54e8e14d78" providerId="LiveId" clId="{43A3A4BA-AA1C-4E80-9133-BA26EBCA596B}" dt="2021-12-02T17:32:21.980" v="3746" actId="1076"/>
          <ac:spMkLst>
            <pc:docMk/>
            <pc:sldMk cId="1987206736" sldId="295"/>
            <ac:spMk id="9" creationId="{C043D9FD-1BF8-4E68-8835-0DEEFBB22550}"/>
          </ac:spMkLst>
        </pc:spChg>
        <pc:spChg chg="add mod">
          <ac:chgData name="li xuyang" userId="77d9da54e8e14d78" providerId="LiveId" clId="{43A3A4BA-AA1C-4E80-9133-BA26EBCA596B}" dt="2021-12-02T17:32:30.801" v="3749" actId="1076"/>
          <ac:spMkLst>
            <pc:docMk/>
            <pc:sldMk cId="1987206736" sldId="295"/>
            <ac:spMk id="10" creationId="{4655F4FB-5517-4A81-93B1-7061EB9A38FC}"/>
          </ac:spMkLst>
        </pc:spChg>
        <pc:picChg chg="add mod">
          <ac:chgData name="li xuyang" userId="77d9da54e8e14d78" providerId="LiveId" clId="{43A3A4BA-AA1C-4E80-9133-BA26EBCA596B}" dt="2021-12-02T17:03:53.866" v="2781" actId="1076"/>
          <ac:picMkLst>
            <pc:docMk/>
            <pc:sldMk cId="1987206736" sldId="295"/>
            <ac:picMk id="1026" creationId="{D405AB48-7BDF-44C9-9CCE-278D751E2B76}"/>
          </ac:picMkLst>
        </pc:picChg>
        <pc:picChg chg="add mod">
          <ac:chgData name="li xuyang" userId="77d9da54e8e14d78" providerId="LiveId" clId="{43A3A4BA-AA1C-4E80-9133-BA26EBCA596B}" dt="2021-12-02T17:32:34.262" v="3750" actId="1076"/>
          <ac:picMkLst>
            <pc:docMk/>
            <pc:sldMk cId="1987206736" sldId="295"/>
            <ac:picMk id="1028" creationId="{4BAA8335-6407-4C0E-BA6C-C87A91AF59A7}"/>
          </ac:picMkLst>
        </pc:picChg>
      </pc:sldChg>
      <pc:sldChg chg="addSp delSp modSp add">
        <pc:chgData name="li xuyang" userId="77d9da54e8e14d78" providerId="LiveId" clId="{43A3A4BA-AA1C-4E80-9133-BA26EBCA596B}" dt="2021-12-02T16:52:20.373" v="2598"/>
        <pc:sldMkLst>
          <pc:docMk/>
          <pc:sldMk cId="2116540164" sldId="296"/>
        </pc:sldMkLst>
        <pc:spChg chg="add mod">
          <ac:chgData name="li xuyang" userId="77d9da54e8e14d78" providerId="LiveId" clId="{43A3A4BA-AA1C-4E80-9133-BA26EBCA596B}" dt="2021-12-02T16:52:20.373" v="2598"/>
          <ac:spMkLst>
            <pc:docMk/>
            <pc:sldMk cId="2116540164" sldId="296"/>
            <ac:spMk id="4" creationId="{6A415A47-B61E-4A78-B2A9-B93C3E9DA2F2}"/>
          </ac:spMkLst>
        </pc:spChg>
        <pc:spChg chg="add mod">
          <ac:chgData name="li xuyang" userId="77d9da54e8e14d78" providerId="LiveId" clId="{43A3A4BA-AA1C-4E80-9133-BA26EBCA596B}" dt="2021-12-02T16:52:20.373" v="2598"/>
          <ac:spMkLst>
            <pc:docMk/>
            <pc:sldMk cId="2116540164" sldId="296"/>
            <ac:spMk id="5" creationId="{9014BC36-A9BD-49DE-84CD-4EAFE93B663D}"/>
          </ac:spMkLst>
        </pc:spChg>
        <pc:spChg chg="add mod">
          <ac:chgData name="li xuyang" userId="77d9da54e8e14d78" providerId="LiveId" clId="{43A3A4BA-AA1C-4E80-9133-BA26EBCA596B}" dt="2021-12-02T16:52:20.373" v="2598"/>
          <ac:spMkLst>
            <pc:docMk/>
            <pc:sldMk cId="2116540164" sldId="296"/>
            <ac:spMk id="6" creationId="{A1DDBFFE-4AC4-4052-9075-1A72E7DF4AAA}"/>
          </ac:spMkLst>
        </pc:spChg>
        <pc:spChg chg="add mod">
          <ac:chgData name="li xuyang" userId="77d9da54e8e14d78" providerId="LiveId" clId="{43A3A4BA-AA1C-4E80-9133-BA26EBCA596B}" dt="2021-12-02T16:52:20.373" v="2598"/>
          <ac:spMkLst>
            <pc:docMk/>
            <pc:sldMk cId="2116540164" sldId="296"/>
            <ac:spMk id="7" creationId="{CE444113-DEC5-4091-A1C2-24D5E3AA389C}"/>
          </ac:spMkLst>
        </pc:spChg>
        <pc:spChg chg="add mod">
          <ac:chgData name="li xuyang" userId="77d9da54e8e14d78" providerId="LiveId" clId="{43A3A4BA-AA1C-4E80-9133-BA26EBCA596B}" dt="2021-12-02T16:52:20.373" v="2598"/>
          <ac:spMkLst>
            <pc:docMk/>
            <pc:sldMk cId="2116540164" sldId="296"/>
            <ac:spMk id="10" creationId="{FAA633A3-D6A4-47B3-B376-3F5BD96FE862}"/>
          </ac:spMkLst>
        </pc:spChg>
        <pc:spChg chg="add mod">
          <ac:chgData name="li xuyang" userId="77d9da54e8e14d78" providerId="LiveId" clId="{43A3A4BA-AA1C-4E80-9133-BA26EBCA596B}" dt="2021-12-02T16:52:20.373" v="2598"/>
          <ac:spMkLst>
            <pc:docMk/>
            <pc:sldMk cId="2116540164" sldId="296"/>
            <ac:spMk id="14" creationId="{AD6CE6C8-A916-4F3D-AC09-3CACDEC3FB69}"/>
          </ac:spMkLst>
        </pc:spChg>
        <pc:spChg chg="add mod">
          <ac:chgData name="li xuyang" userId="77d9da54e8e14d78" providerId="LiveId" clId="{43A3A4BA-AA1C-4E80-9133-BA26EBCA596B}" dt="2021-12-02T16:52:20.373" v="2598"/>
          <ac:spMkLst>
            <pc:docMk/>
            <pc:sldMk cId="2116540164" sldId="296"/>
            <ac:spMk id="15" creationId="{1643F274-06B8-4DB0-B38E-B4431603C575}"/>
          </ac:spMkLst>
        </pc:spChg>
        <pc:spChg chg="add mod">
          <ac:chgData name="li xuyang" userId="77d9da54e8e14d78" providerId="LiveId" clId="{43A3A4BA-AA1C-4E80-9133-BA26EBCA596B}" dt="2021-12-02T16:52:20.373" v="2598"/>
          <ac:spMkLst>
            <pc:docMk/>
            <pc:sldMk cId="2116540164" sldId="296"/>
            <ac:spMk id="16" creationId="{52DDA6E6-1F78-4511-97CE-8F3BB1E47345}"/>
          </ac:spMkLst>
        </pc:spChg>
        <pc:picChg chg="del">
          <ac:chgData name="li xuyang" userId="77d9da54e8e14d78" providerId="LiveId" clId="{43A3A4BA-AA1C-4E80-9133-BA26EBCA596B}" dt="2021-12-02T16:52:20.204" v="2597" actId="478"/>
          <ac:picMkLst>
            <pc:docMk/>
            <pc:sldMk cId="2116540164" sldId="296"/>
            <ac:picMk id="1026" creationId="{D405AB48-7BDF-44C9-9CCE-278D751E2B76}"/>
          </ac:picMkLst>
        </pc:picChg>
        <pc:cxnChg chg="add mod">
          <ac:chgData name="li xuyang" userId="77d9da54e8e14d78" providerId="LiveId" clId="{43A3A4BA-AA1C-4E80-9133-BA26EBCA596B}" dt="2021-12-02T16:52:20.373" v="2598"/>
          <ac:cxnSpMkLst>
            <pc:docMk/>
            <pc:sldMk cId="2116540164" sldId="296"/>
            <ac:cxnSpMk id="8" creationId="{A73CB844-B205-4D21-8A74-072980565A65}"/>
          </ac:cxnSpMkLst>
        </pc:cxnChg>
        <pc:cxnChg chg="add mod">
          <ac:chgData name="li xuyang" userId="77d9da54e8e14d78" providerId="LiveId" clId="{43A3A4BA-AA1C-4E80-9133-BA26EBCA596B}" dt="2021-12-02T16:52:20.373" v="2598"/>
          <ac:cxnSpMkLst>
            <pc:docMk/>
            <pc:sldMk cId="2116540164" sldId="296"/>
            <ac:cxnSpMk id="9" creationId="{533A502A-E602-4E46-B524-9A467081B2D0}"/>
          </ac:cxnSpMkLst>
        </pc:cxnChg>
        <pc:cxnChg chg="add mod">
          <ac:chgData name="li xuyang" userId="77d9da54e8e14d78" providerId="LiveId" clId="{43A3A4BA-AA1C-4E80-9133-BA26EBCA596B}" dt="2021-12-02T16:52:20.373" v="2598"/>
          <ac:cxnSpMkLst>
            <pc:docMk/>
            <pc:sldMk cId="2116540164" sldId="296"/>
            <ac:cxnSpMk id="11" creationId="{1603D332-0614-40E4-B3B2-C0903F2327AB}"/>
          </ac:cxnSpMkLst>
        </pc:cxnChg>
        <pc:cxnChg chg="add mod">
          <ac:chgData name="li xuyang" userId="77d9da54e8e14d78" providerId="LiveId" clId="{43A3A4BA-AA1C-4E80-9133-BA26EBCA596B}" dt="2021-12-02T16:52:20.373" v="2598"/>
          <ac:cxnSpMkLst>
            <pc:docMk/>
            <pc:sldMk cId="2116540164" sldId="296"/>
            <ac:cxnSpMk id="12" creationId="{A2CEFED5-9D9F-461E-9795-9D9F44027587}"/>
          </ac:cxnSpMkLst>
        </pc:cxnChg>
        <pc:cxnChg chg="add mod">
          <ac:chgData name="li xuyang" userId="77d9da54e8e14d78" providerId="LiveId" clId="{43A3A4BA-AA1C-4E80-9133-BA26EBCA596B}" dt="2021-12-02T16:52:20.373" v="2598"/>
          <ac:cxnSpMkLst>
            <pc:docMk/>
            <pc:sldMk cId="2116540164" sldId="296"/>
            <ac:cxnSpMk id="13" creationId="{C8F97EC2-FF5E-4945-9937-FD92630358B1}"/>
          </ac:cxnSpMkLst>
        </pc:cxnChg>
        <pc:cxnChg chg="add mod">
          <ac:chgData name="li xuyang" userId="77d9da54e8e14d78" providerId="LiveId" clId="{43A3A4BA-AA1C-4E80-9133-BA26EBCA596B}" dt="2021-12-02T16:52:20.373" v="2598"/>
          <ac:cxnSpMkLst>
            <pc:docMk/>
            <pc:sldMk cId="2116540164" sldId="296"/>
            <ac:cxnSpMk id="17" creationId="{3C6453E7-3499-4076-8617-9F8EB8658259}"/>
          </ac:cxnSpMkLst>
        </pc:cxnChg>
        <pc:cxnChg chg="add mod">
          <ac:chgData name="li xuyang" userId="77d9da54e8e14d78" providerId="LiveId" clId="{43A3A4BA-AA1C-4E80-9133-BA26EBCA596B}" dt="2021-12-02T16:52:20.373" v="2598"/>
          <ac:cxnSpMkLst>
            <pc:docMk/>
            <pc:sldMk cId="2116540164" sldId="296"/>
            <ac:cxnSpMk id="18" creationId="{A61A17EF-E343-477F-89B3-D02346CDD89E}"/>
          </ac:cxnSpMkLst>
        </pc:cxnChg>
      </pc:sldChg>
      <pc:sldChg chg="addSp delSp modSp add mod">
        <pc:chgData name="li xuyang" userId="77d9da54e8e14d78" providerId="LiveId" clId="{43A3A4BA-AA1C-4E80-9133-BA26EBCA596B}" dt="2021-12-02T17:35:05.462" v="3799" actId="20577"/>
        <pc:sldMkLst>
          <pc:docMk/>
          <pc:sldMk cId="2002580783" sldId="297"/>
        </pc:sldMkLst>
        <pc:spChg chg="mod">
          <ac:chgData name="li xuyang" userId="77d9da54e8e14d78" providerId="LiveId" clId="{43A3A4BA-AA1C-4E80-9133-BA26EBCA596B}" dt="2021-12-02T17:35:05.462" v="3799" actId="20577"/>
          <ac:spMkLst>
            <pc:docMk/>
            <pc:sldMk cId="2002580783" sldId="297"/>
            <ac:spMk id="2" creationId="{F0000513-38DE-491C-A0CC-FDED15FE5023}"/>
          </ac:spMkLst>
        </pc:spChg>
        <pc:spChg chg="mod">
          <ac:chgData name="li xuyang" userId="77d9da54e8e14d78" providerId="LiveId" clId="{43A3A4BA-AA1C-4E80-9133-BA26EBCA596B}" dt="2021-12-02T16:56:00.510" v="2689" actId="20577"/>
          <ac:spMkLst>
            <pc:docMk/>
            <pc:sldMk cId="2002580783" sldId="297"/>
            <ac:spMk id="6" creationId="{A1DDBFFE-4AC4-4052-9075-1A72E7DF4AAA}"/>
          </ac:spMkLst>
        </pc:spChg>
        <pc:spChg chg="mod">
          <ac:chgData name="li xuyang" userId="77d9da54e8e14d78" providerId="LiveId" clId="{43A3A4BA-AA1C-4E80-9133-BA26EBCA596B}" dt="2021-12-02T17:09:12.594" v="2828" actId="255"/>
          <ac:spMkLst>
            <pc:docMk/>
            <pc:sldMk cId="2002580783" sldId="297"/>
            <ac:spMk id="10" creationId="{FAA633A3-D6A4-47B3-B376-3F5BD96FE862}"/>
          </ac:spMkLst>
        </pc:spChg>
        <pc:spChg chg="del">
          <ac:chgData name="li xuyang" userId="77d9da54e8e14d78" providerId="LiveId" clId="{43A3A4BA-AA1C-4E80-9133-BA26EBCA596B}" dt="2021-12-02T16:53:11.216" v="2644" actId="478"/>
          <ac:spMkLst>
            <pc:docMk/>
            <pc:sldMk cId="2002580783" sldId="297"/>
            <ac:spMk id="14" creationId="{AD6CE6C8-A916-4F3D-AC09-3CACDEC3FB69}"/>
          </ac:spMkLst>
        </pc:spChg>
        <pc:spChg chg="mod">
          <ac:chgData name="li xuyang" userId="77d9da54e8e14d78" providerId="LiveId" clId="{43A3A4BA-AA1C-4E80-9133-BA26EBCA596B}" dt="2021-12-02T17:34:06.802" v="3765" actId="20577"/>
          <ac:spMkLst>
            <pc:docMk/>
            <pc:sldMk cId="2002580783" sldId="297"/>
            <ac:spMk id="15" creationId="{1643F274-06B8-4DB0-B38E-B4431603C575}"/>
          </ac:spMkLst>
        </pc:spChg>
        <pc:spChg chg="mod">
          <ac:chgData name="li xuyang" userId="77d9da54e8e14d78" providerId="LiveId" clId="{43A3A4BA-AA1C-4E80-9133-BA26EBCA596B}" dt="2021-12-02T16:54:29.267" v="2667" actId="14100"/>
          <ac:spMkLst>
            <pc:docMk/>
            <pc:sldMk cId="2002580783" sldId="297"/>
            <ac:spMk id="16" creationId="{52DDA6E6-1F78-4511-97CE-8F3BB1E47345}"/>
          </ac:spMkLst>
        </pc:spChg>
        <pc:spChg chg="add mod">
          <ac:chgData name="li xuyang" userId="77d9da54e8e14d78" providerId="LiveId" clId="{43A3A4BA-AA1C-4E80-9133-BA26EBCA596B}" dt="2021-12-02T17:34:31.769" v="3794" actId="20577"/>
          <ac:spMkLst>
            <pc:docMk/>
            <pc:sldMk cId="2002580783" sldId="297"/>
            <ac:spMk id="22" creationId="{CFD4A2F5-70F0-4620-9F3B-52949D7F097F}"/>
          </ac:spMkLst>
        </pc:spChg>
        <pc:picChg chg="add mod">
          <ac:chgData name="li xuyang" userId="77d9da54e8e14d78" providerId="LiveId" clId="{43A3A4BA-AA1C-4E80-9133-BA26EBCA596B}" dt="2021-12-02T16:55:37.926" v="2687" actId="1076"/>
          <ac:picMkLst>
            <pc:docMk/>
            <pc:sldMk cId="2002580783" sldId="297"/>
            <ac:picMk id="2050" creationId="{67454E31-A056-45BB-8397-717D2BAE6DA0}"/>
          </ac:picMkLst>
        </pc:picChg>
        <pc:cxnChg chg="del mod">
          <ac:chgData name="li xuyang" userId="77d9da54e8e14d78" providerId="LiveId" clId="{43A3A4BA-AA1C-4E80-9133-BA26EBCA596B}" dt="2021-12-02T16:53:14.452" v="2646" actId="478"/>
          <ac:cxnSpMkLst>
            <pc:docMk/>
            <pc:sldMk cId="2002580783" sldId="297"/>
            <ac:cxnSpMk id="8" creationId="{A73CB844-B205-4D21-8A74-072980565A65}"/>
          </ac:cxnSpMkLst>
        </pc:cxnChg>
        <pc:cxnChg chg="del mod">
          <ac:chgData name="li xuyang" userId="77d9da54e8e14d78" providerId="LiveId" clId="{43A3A4BA-AA1C-4E80-9133-BA26EBCA596B}" dt="2021-12-02T16:53:08.361" v="2643" actId="478"/>
          <ac:cxnSpMkLst>
            <pc:docMk/>
            <pc:sldMk cId="2002580783" sldId="297"/>
            <ac:cxnSpMk id="11" creationId="{1603D332-0614-40E4-B3B2-C0903F2327AB}"/>
          </ac:cxnSpMkLst>
        </pc:cxnChg>
        <pc:cxnChg chg="mod">
          <ac:chgData name="li xuyang" userId="77d9da54e8e14d78" providerId="LiveId" clId="{43A3A4BA-AA1C-4E80-9133-BA26EBCA596B}" dt="2021-12-02T16:54:26.041" v="2666" actId="1076"/>
          <ac:cxnSpMkLst>
            <pc:docMk/>
            <pc:sldMk cId="2002580783" sldId="297"/>
            <ac:cxnSpMk id="12" creationId="{A2CEFED5-9D9F-461E-9795-9D9F44027587}"/>
          </ac:cxnSpMkLst>
        </pc:cxnChg>
        <pc:cxnChg chg="del mod">
          <ac:chgData name="li xuyang" userId="77d9da54e8e14d78" providerId="LiveId" clId="{43A3A4BA-AA1C-4E80-9133-BA26EBCA596B}" dt="2021-12-02T16:53:18.026" v="2647" actId="478"/>
          <ac:cxnSpMkLst>
            <pc:docMk/>
            <pc:sldMk cId="2002580783" sldId="297"/>
            <ac:cxnSpMk id="17" creationId="{3C6453E7-3499-4076-8617-9F8EB8658259}"/>
          </ac:cxnSpMkLst>
        </pc:cxnChg>
        <pc:cxnChg chg="del mod">
          <ac:chgData name="li xuyang" userId="77d9da54e8e14d78" providerId="LiveId" clId="{43A3A4BA-AA1C-4E80-9133-BA26EBCA596B}" dt="2021-12-02T16:53:13.100" v="2645" actId="478"/>
          <ac:cxnSpMkLst>
            <pc:docMk/>
            <pc:sldMk cId="2002580783" sldId="297"/>
            <ac:cxnSpMk id="18" creationId="{A61A17EF-E343-477F-89B3-D02346CDD89E}"/>
          </ac:cxnSpMkLst>
        </pc:cxnChg>
        <pc:cxnChg chg="add">
          <ac:chgData name="li xuyang" userId="77d9da54e8e14d78" providerId="LiveId" clId="{43A3A4BA-AA1C-4E80-9133-BA26EBCA596B}" dt="2021-12-02T17:09:21.413" v="2829" actId="11529"/>
          <ac:cxnSpMkLst>
            <pc:docMk/>
            <pc:sldMk cId="2002580783" sldId="297"/>
            <ac:cxnSpMk id="24" creationId="{7E667B59-372F-4432-948A-86EDE0468538}"/>
          </ac:cxnSpMkLst>
        </pc:cxnChg>
      </pc:sldChg>
      <pc:sldChg chg="add del">
        <pc:chgData name="li xuyang" userId="77d9da54e8e14d78" providerId="LiveId" clId="{43A3A4BA-AA1C-4E80-9133-BA26EBCA596B}" dt="2021-12-02T16:52:04.173" v="2596"/>
        <pc:sldMkLst>
          <pc:docMk/>
          <pc:sldMk cId="4188432187" sldId="297"/>
        </pc:sldMkLst>
      </pc:sldChg>
      <pc:sldChg chg="addSp delSp modSp add mod">
        <pc:chgData name="li xuyang" userId="77d9da54e8e14d78" providerId="LiveId" clId="{43A3A4BA-AA1C-4E80-9133-BA26EBCA596B}" dt="2021-12-02T17:45:22.899" v="4098" actId="207"/>
        <pc:sldMkLst>
          <pc:docMk/>
          <pc:sldMk cId="1147701077" sldId="298"/>
        </pc:sldMkLst>
        <pc:spChg chg="mod">
          <ac:chgData name="li xuyang" userId="77d9da54e8e14d78" providerId="LiveId" clId="{43A3A4BA-AA1C-4E80-9133-BA26EBCA596B}" dt="2021-12-02T17:04:56.885" v="2794" actId="207"/>
          <ac:spMkLst>
            <pc:docMk/>
            <pc:sldMk cId="1147701077" sldId="298"/>
            <ac:spMk id="2" creationId="{F0000513-38DE-491C-A0CC-FDED15FE5023}"/>
          </ac:spMkLst>
        </pc:spChg>
        <pc:spChg chg="add del">
          <ac:chgData name="li xuyang" userId="77d9da54e8e14d78" providerId="LiveId" clId="{43A3A4BA-AA1C-4E80-9133-BA26EBCA596B}" dt="2021-12-02T16:56:33.395" v="2692" actId="11529"/>
          <ac:spMkLst>
            <pc:docMk/>
            <pc:sldMk cId="1147701077" sldId="298"/>
            <ac:spMk id="3" creationId="{F41FC0DC-45C3-4BF2-824F-D6FFEBE5A106}"/>
          </ac:spMkLst>
        </pc:spChg>
        <pc:spChg chg="mod">
          <ac:chgData name="li xuyang" userId="77d9da54e8e14d78" providerId="LiveId" clId="{43A3A4BA-AA1C-4E80-9133-BA26EBCA596B}" dt="2021-12-02T16:56:38.811" v="2693" actId="14100"/>
          <ac:spMkLst>
            <pc:docMk/>
            <pc:sldMk cId="1147701077" sldId="298"/>
            <ac:spMk id="16" creationId="{52DDA6E6-1F78-4511-97CE-8F3BB1E47345}"/>
          </ac:spMkLst>
        </pc:spChg>
        <pc:spChg chg="add mod">
          <ac:chgData name="li xuyang" userId="77d9da54e8e14d78" providerId="LiveId" clId="{43A3A4BA-AA1C-4E80-9133-BA26EBCA596B}" dt="2021-12-02T16:58:43.777" v="2695" actId="207"/>
          <ac:spMkLst>
            <pc:docMk/>
            <pc:sldMk cId="1147701077" sldId="298"/>
            <ac:spMk id="19" creationId="{68C40741-16A1-4BE7-9E55-BDAFA6D60BF0}"/>
          </ac:spMkLst>
        </pc:spChg>
        <pc:spChg chg="add mod">
          <ac:chgData name="li xuyang" userId="77d9da54e8e14d78" providerId="LiveId" clId="{43A3A4BA-AA1C-4E80-9133-BA26EBCA596B}" dt="2021-12-02T16:59:40.441" v="2742" actId="1076"/>
          <ac:spMkLst>
            <pc:docMk/>
            <pc:sldMk cId="1147701077" sldId="298"/>
            <ac:spMk id="20" creationId="{CE5F9780-7799-46D2-B9BD-6CD7B76CE0FC}"/>
          </ac:spMkLst>
        </pc:spChg>
        <pc:spChg chg="add del mod">
          <ac:chgData name="li xuyang" userId="77d9da54e8e14d78" providerId="LiveId" clId="{43A3A4BA-AA1C-4E80-9133-BA26EBCA596B}" dt="2021-12-02T17:02:42.628" v="2770" actId="21"/>
          <ac:spMkLst>
            <pc:docMk/>
            <pc:sldMk cId="1147701077" sldId="298"/>
            <ac:spMk id="21" creationId="{69C8EF91-5D91-4693-B0D1-48A22FFF286C}"/>
          </ac:spMkLst>
        </pc:spChg>
        <pc:spChg chg="add mod">
          <ac:chgData name="li xuyang" userId="77d9da54e8e14d78" providerId="LiveId" clId="{43A3A4BA-AA1C-4E80-9133-BA26EBCA596B}" dt="2021-12-02T17:45:22.899" v="4098" actId="207"/>
          <ac:spMkLst>
            <pc:docMk/>
            <pc:sldMk cId="1147701077" sldId="298"/>
            <ac:spMk id="22" creationId="{3C7000EC-B140-4AD8-BC6C-698A4B97B3EE}"/>
          </ac:spMkLst>
        </pc:spChg>
      </pc:sldChg>
      <pc:sldChg chg="delSp modSp add mod ord">
        <pc:chgData name="li xuyang" userId="77d9da54e8e14d78" providerId="LiveId" clId="{43A3A4BA-AA1C-4E80-9133-BA26EBCA596B}" dt="2021-12-02T17:11:13.317" v="2844"/>
        <pc:sldMkLst>
          <pc:docMk/>
          <pc:sldMk cId="2201823903" sldId="299"/>
        </pc:sldMkLst>
        <pc:spChg chg="mod">
          <ac:chgData name="li xuyang" userId="77d9da54e8e14d78" providerId="LiveId" clId="{43A3A4BA-AA1C-4E80-9133-BA26EBCA596B}" dt="2021-12-02T17:08:02.955" v="2802" actId="1076"/>
          <ac:spMkLst>
            <pc:docMk/>
            <pc:sldMk cId="2201823903" sldId="299"/>
            <ac:spMk id="6" creationId="{A678C976-980E-419F-8282-9B0FAEB5A1CC}"/>
          </ac:spMkLst>
        </pc:spChg>
        <pc:spChg chg="del">
          <ac:chgData name="li xuyang" userId="77d9da54e8e14d78" providerId="LiveId" clId="{43A3A4BA-AA1C-4E80-9133-BA26EBCA596B}" dt="2021-12-02T17:07:56.784" v="2800" actId="478"/>
          <ac:spMkLst>
            <pc:docMk/>
            <pc:sldMk cId="2201823903" sldId="299"/>
            <ac:spMk id="7" creationId="{4E226652-C186-4DD1-84F4-10AA0D6E6F37}"/>
          </ac:spMkLst>
        </pc:spChg>
      </pc:sldChg>
      <pc:sldChg chg="modSp add del mod">
        <pc:chgData name="li xuyang" userId="77d9da54e8e14d78" providerId="LiveId" clId="{43A3A4BA-AA1C-4E80-9133-BA26EBCA596B}" dt="2021-12-02T17:03:25.421" v="2778"/>
        <pc:sldMkLst>
          <pc:docMk/>
          <pc:sldMk cId="3549786568" sldId="299"/>
        </pc:sldMkLst>
        <pc:spChg chg="mod">
          <ac:chgData name="li xuyang" userId="77d9da54e8e14d78" providerId="LiveId" clId="{43A3A4BA-AA1C-4E80-9133-BA26EBCA596B}" dt="2021-12-02T17:03:24.909" v="2777" actId="20577"/>
          <ac:spMkLst>
            <pc:docMk/>
            <pc:sldMk cId="3549786568" sldId="299"/>
            <ac:spMk id="2" creationId="{C73DDEE7-016F-47C7-AD5C-BEF6FC656ADC}"/>
          </ac:spMkLst>
        </pc:spChg>
      </pc:sldChg>
      <pc:sldChg chg="modSp add mod">
        <pc:chgData name="li xuyang" userId="77d9da54e8e14d78" providerId="LiveId" clId="{43A3A4BA-AA1C-4E80-9133-BA26EBCA596B}" dt="2021-12-03T01:07:23.499" v="5727" actId="207"/>
        <pc:sldMkLst>
          <pc:docMk/>
          <pc:sldMk cId="175397288" sldId="300"/>
        </pc:sldMkLst>
        <pc:spChg chg="mod">
          <ac:chgData name="li xuyang" userId="77d9da54e8e14d78" providerId="LiveId" clId="{43A3A4BA-AA1C-4E80-9133-BA26EBCA596B}" dt="2021-12-02T17:28:57.143" v="3538" actId="20577"/>
          <ac:spMkLst>
            <pc:docMk/>
            <pc:sldMk cId="175397288" sldId="300"/>
            <ac:spMk id="2" creationId="{F0000513-38DE-491C-A0CC-FDED15FE5023}"/>
          </ac:spMkLst>
        </pc:spChg>
        <pc:spChg chg="mod">
          <ac:chgData name="li xuyang" userId="77d9da54e8e14d78" providerId="LiveId" clId="{43A3A4BA-AA1C-4E80-9133-BA26EBCA596B}" dt="2021-12-03T01:07:23.499" v="5727" actId="207"/>
          <ac:spMkLst>
            <pc:docMk/>
            <pc:sldMk cId="175397288" sldId="300"/>
            <ac:spMk id="7" creationId="{58BB7863-33F9-4BDA-9EC2-4739F2F86E3B}"/>
          </ac:spMkLst>
        </pc:spChg>
      </pc:sldChg>
      <pc:sldChg chg="addSp delSp modSp add mod">
        <pc:chgData name="li xuyang" userId="77d9da54e8e14d78" providerId="LiveId" clId="{43A3A4BA-AA1C-4E80-9133-BA26EBCA596B}" dt="2021-12-02T17:39:33.302" v="3814" actId="478"/>
        <pc:sldMkLst>
          <pc:docMk/>
          <pc:sldMk cId="2812451944" sldId="301"/>
        </pc:sldMkLst>
        <pc:spChg chg="del">
          <ac:chgData name="li xuyang" userId="77d9da54e8e14d78" providerId="LiveId" clId="{43A3A4BA-AA1C-4E80-9133-BA26EBCA596B}" dt="2021-12-02T17:38:19.171" v="3805" actId="478"/>
          <ac:spMkLst>
            <pc:docMk/>
            <pc:sldMk cId="2812451944" sldId="301"/>
            <ac:spMk id="6" creationId="{A678C976-980E-419F-8282-9B0FAEB5A1CC}"/>
          </ac:spMkLst>
        </pc:spChg>
        <pc:spChg chg="del">
          <ac:chgData name="li xuyang" userId="77d9da54e8e14d78" providerId="LiveId" clId="{43A3A4BA-AA1C-4E80-9133-BA26EBCA596B}" dt="2021-12-02T17:38:22.850" v="3807" actId="478"/>
          <ac:spMkLst>
            <pc:docMk/>
            <pc:sldMk cId="2812451944" sldId="301"/>
            <ac:spMk id="7" creationId="{4E226652-C186-4DD1-84F4-10AA0D6E6F37}"/>
          </ac:spMkLst>
        </pc:spChg>
        <pc:picChg chg="add del">
          <ac:chgData name="li xuyang" userId="77d9da54e8e14d78" providerId="LiveId" clId="{43A3A4BA-AA1C-4E80-9133-BA26EBCA596B}" dt="2021-12-02T17:39:33.302" v="3814" actId="478"/>
          <ac:picMkLst>
            <pc:docMk/>
            <pc:sldMk cId="2812451944" sldId="301"/>
            <ac:picMk id="4" creationId="{5C01FEE3-2090-46D4-9220-73C89B198038}"/>
          </ac:picMkLst>
        </pc:picChg>
        <pc:picChg chg="mod">
          <ac:chgData name="li xuyang" userId="77d9da54e8e14d78" providerId="LiveId" clId="{43A3A4BA-AA1C-4E80-9133-BA26EBCA596B}" dt="2021-12-02T17:38:24.308" v="3808" actId="1076"/>
          <ac:picMkLst>
            <pc:docMk/>
            <pc:sldMk cId="2812451944" sldId="301"/>
            <ac:picMk id="9" creationId="{3F2D3F5C-DEBD-42C7-82C2-ACA124CE8E48}"/>
          </ac:picMkLst>
        </pc:picChg>
      </pc:sldChg>
      <pc:sldChg chg="delSp modSp add mod">
        <pc:chgData name="li xuyang" userId="77d9da54e8e14d78" providerId="LiveId" clId="{43A3A4BA-AA1C-4E80-9133-BA26EBCA596B}" dt="2021-12-02T17:39:30.081" v="3813" actId="1076"/>
        <pc:sldMkLst>
          <pc:docMk/>
          <pc:sldMk cId="1983154712" sldId="302"/>
        </pc:sldMkLst>
        <pc:picChg chg="mod">
          <ac:chgData name="li xuyang" userId="77d9da54e8e14d78" providerId="LiveId" clId="{43A3A4BA-AA1C-4E80-9133-BA26EBCA596B}" dt="2021-12-02T17:39:30.081" v="3813" actId="1076"/>
          <ac:picMkLst>
            <pc:docMk/>
            <pc:sldMk cId="1983154712" sldId="302"/>
            <ac:picMk id="4" creationId="{5C01FEE3-2090-46D4-9220-73C89B198038}"/>
          </ac:picMkLst>
        </pc:picChg>
        <pc:picChg chg="del">
          <ac:chgData name="li xuyang" userId="77d9da54e8e14d78" providerId="LiveId" clId="{43A3A4BA-AA1C-4E80-9133-BA26EBCA596B}" dt="2021-12-02T17:39:23.367" v="3811" actId="478"/>
          <ac:picMkLst>
            <pc:docMk/>
            <pc:sldMk cId="1983154712" sldId="302"/>
            <ac:picMk id="9" creationId="{3F2D3F5C-DEBD-42C7-82C2-ACA124CE8E48}"/>
          </ac:picMkLst>
        </pc:picChg>
      </pc:sldChg>
      <pc:sldChg chg="addSp delSp modSp add mod">
        <pc:chgData name="li xuyang" userId="77d9da54e8e14d78" providerId="LiveId" clId="{43A3A4BA-AA1C-4E80-9133-BA26EBCA596B}" dt="2021-12-03T01:07:38.229" v="5728" actId="1076"/>
        <pc:sldMkLst>
          <pc:docMk/>
          <pc:sldMk cId="3252344605" sldId="303"/>
        </pc:sldMkLst>
        <pc:spChg chg="add mod">
          <ac:chgData name="li xuyang" userId="77d9da54e8e14d78" providerId="LiveId" clId="{43A3A4BA-AA1C-4E80-9133-BA26EBCA596B}" dt="2021-12-02T17:44:27.061" v="4079" actId="1076"/>
          <ac:spMkLst>
            <pc:docMk/>
            <pc:sldMk cId="3252344605" sldId="303"/>
            <ac:spMk id="3" creationId="{7ADFCECA-02F6-415A-B596-28FC0E7B7808}"/>
          </ac:spMkLst>
        </pc:spChg>
        <pc:spChg chg="add del mod">
          <ac:chgData name="li xuyang" userId="77d9da54e8e14d78" providerId="LiveId" clId="{43A3A4BA-AA1C-4E80-9133-BA26EBCA596B}" dt="2021-12-03T00:12:40.021" v="4102" actId="478"/>
          <ac:spMkLst>
            <pc:docMk/>
            <pc:sldMk cId="3252344605" sldId="303"/>
            <ac:spMk id="4" creationId="{6639F0EF-1C3B-4BE7-B465-2E02A062589D}"/>
          </ac:spMkLst>
        </pc:spChg>
        <pc:spChg chg="del">
          <ac:chgData name="li xuyang" userId="77d9da54e8e14d78" providerId="LiveId" clId="{43A3A4BA-AA1C-4E80-9133-BA26EBCA596B}" dt="2021-12-03T00:20:08.693" v="4372" actId="478"/>
          <ac:spMkLst>
            <pc:docMk/>
            <pc:sldMk cId="3252344605" sldId="303"/>
            <ac:spMk id="5" creationId="{E8F59B4D-5DE3-4E73-9C85-12D4CE3C5ED1}"/>
          </ac:spMkLst>
        </pc:spChg>
        <pc:spChg chg="add mod">
          <ac:chgData name="li xuyang" userId="77d9da54e8e14d78" providerId="LiveId" clId="{43A3A4BA-AA1C-4E80-9133-BA26EBCA596B}" dt="2021-12-03T01:07:38.229" v="5728" actId="1076"/>
          <ac:spMkLst>
            <pc:docMk/>
            <pc:sldMk cId="3252344605" sldId="303"/>
            <ac:spMk id="6" creationId="{BDAF0493-BF42-4249-9B8C-85B3642DDC04}"/>
          </ac:spMkLst>
        </pc:spChg>
        <pc:spChg chg="add mod">
          <ac:chgData name="li xuyang" userId="77d9da54e8e14d78" providerId="LiveId" clId="{43A3A4BA-AA1C-4E80-9133-BA26EBCA596B}" dt="2021-12-02T17:44:18.156" v="4078" actId="20577"/>
          <ac:spMkLst>
            <pc:docMk/>
            <pc:sldMk cId="3252344605" sldId="303"/>
            <ac:spMk id="11" creationId="{F79E90D0-C76D-477A-81C3-12B8B79084A8}"/>
          </ac:spMkLst>
        </pc:spChg>
        <pc:picChg chg="add del mod">
          <ac:chgData name="li xuyang" userId="77d9da54e8e14d78" providerId="LiveId" clId="{43A3A4BA-AA1C-4E80-9133-BA26EBCA596B}" dt="2021-12-03T00:20:21.714" v="4373" actId="1076"/>
          <ac:picMkLst>
            <pc:docMk/>
            <pc:sldMk cId="3252344605" sldId="303"/>
            <ac:picMk id="13" creationId="{F76AAB5C-4E3F-4789-862A-8586DDAB5951}"/>
          </ac:picMkLst>
        </pc:picChg>
        <pc:picChg chg="del mod">
          <ac:chgData name="li xuyang" userId="77d9da54e8e14d78" providerId="LiveId" clId="{43A3A4BA-AA1C-4E80-9133-BA26EBCA596B}" dt="2021-12-03T00:18:11.105" v="4325" actId="478"/>
          <ac:picMkLst>
            <pc:docMk/>
            <pc:sldMk cId="3252344605" sldId="303"/>
            <ac:picMk id="1026" creationId="{D405AB48-7BDF-44C9-9CCE-278D751E2B76}"/>
          </ac:picMkLst>
        </pc:picChg>
        <pc:picChg chg="mod">
          <ac:chgData name="li xuyang" userId="77d9da54e8e14d78" providerId="LiveId" clId="{43A3A4BA-AA1C-4E80-9133-BA26EBCA596B}" dt="2021-12-02T17:43:42.062" v="4044" actId="1076"/>
          <ac:picMkLst>
            <pc:docMk/>
            <pc:sldMk cId="3252344605" sldId="303"/>
            <ac:picMk id="1028" creationId="{4BAA8335-6407-4C0E-BA6C-C87A91AF59A7}"/>
          </ac:picMkLst>
        </pc:picChg>
      </pc:sldChg>
      <pc:sldChg chg="addSp delSp modSp add mod">
        <pc:chgData name="li xuyang" userId="77d9da54e8e14d78" providerId="LiveId" clId="{43A3A4BA-AA1C-4E80-9133-BA26EBCA596B}" dt="2021-12-03T00:20:01.408" v="4371" actId="1076"/>
        <pc:sldMkLst>
          <pc:docMk/>
          <pc:sldMk cId="56576738" sldId="304"/>
        </pc:sldMkLst>
        <pc:spChg chg="add del mod">
          <ac:chgData name="li xuyang" userId="77d9da54e8e14d78" providerId="LiveId" clId="{43A3A4BA-AA1C-4E80-9133-BA26EBCA596B}" dt="2021-12-03T00:15:40.162" v="4252" actId="478"/>
          <ac:spMkLst>
            <pc:docMk/>
            <pc:sldMk cId="56576738" sldId="304"/>
            <ac:spMk id="3" creationId="{6BC24B90-03CC-493E-9218-820EEA3D4C8C}"/>
          </ac:spMkLst>
        </pc:spChg>
        <pc:spChg chg="add mod">
          <ac:chgData name="li xuyang" userId="77d9da54e8e14d78" providerId="LiveId" clId="{43A3A4BA-AA1C-4E80-9133-BA26EBCA596B}" dt="2021-12-03T00:20:01.408" v="4371" actId="1076"/>
          <ac:spMkLst>
            <pc:docMk/>
            <pc:sldMk cId="56576738" sldId="304"/>
            <ac:spMk id="4" creationId="{FF540524-BD86-4C06-92B8-F7313A44DA6F}"/>
          </ac:spMkLst>
        </pc:spChg>
        <pc:spChg chg="del">
          <ac:chgData name="li xuyang" userId="77d9da54e8e14d78" providerId="LiveId" clId="{43A3A4BA-AA1C-4E80-9133-BA26EBCA596B}" dt="2021-12-03T00:19:51.378" v="4365" actId="478"/>
          <ac:spMkLst>
            <pc:docMk/>
            <pc:sldMk cId="56576738" sldId="304"/>
            <ac:spMk id="5" creationId="{E8F59B4D-5DE3-4E73-9C85-12D4CE3C5ED1}"/>
          </ac:spMkLst>
        </pc:spChg>
        <pc:spChg chg="add del mod">
          <ac:chgData name="li xuyang" userId="77d9da54e8e14d78" providerId="LiveId" clId="{43A3A4BA-AA1C-4E80-9133-BA26EBCA596B}" dt="2021-12-03T00:15:41.468" v="4253" actId="478"/>
          <ac:spMkLst>
            <pc:docMk/>
            <pc:sldMk cId="56576738" sldId="304"/>
            <ac:spMk id="11" creationId="{B70790A8-09EF-4DA3-9F9B-CF990E40A18A}"/>
          </ac:spMkLst>
        </pc:spChg>
        <pc:spChg chg="add mod">
          <ac:chgData name="li xuyang" userId="77d9da54e8e14d78" providerId="LiveId" clId="{43A3A4BA-AA1C-4E80-9133-BA26EBCA596B}" dt="2021-12-03T00:15:43.421" v="4254" actId="1076"/>
          <ac:spMkLst>
            <pc:docMk/>
            <pc:sldMk cId="56576738" sldId="304"/>
            <ac:spMk id="12" creationId="{0BFFC0BB-455B-49B4-9F91-A6811F0AD7FF}"/>
          </ac:spMkLst>
        </pc:spChg>
        <pc:spChg chg="add mod">
          <ac:chgData name="li xuyang" userId="77d9da54e8e14d78" providerId="LiveId" clId="{43A3A4BA-AA1C-4E80-9133-BA26EBCA596B}" dt="2021-12-03T00:15:46.414" v="4255" actId="1076"/>
          <ac:spMkLst>
            <pc:docMk/>
            <pc:sldMk cId="56576738" sldId="304"/>
            <ac:spMk id="13" creationId="{39489C12-B294-43AA-ACDD-8079C749C7D5}"/>
          </ac:spMkLst>
        </pc:spChg>
        <pc:picChg chg="add del">
          <ac:chgData name="li xuyang" userId="77d9da54e8e14d78" providerId="LiveId" clId="{43A3A4BA-AA1C-4E80-9133-BA26EBCA596B}" dt="2021-12-03T00:18:08.355" v="4324" actId="478"/>
          <ac:picMkLst>
            <pc:docMk/>
            <pc:sldMk cId="56576738" sldId="304"/>
            <ac:picMk id="1026" creationId="{D405AB48-7BDF-44C9-9CCE-278D751E2B76}"/>
          </ac:picMkLst>
        </pc:picChg>
      </pc:sldChg>
      <pc:sldChg chg="addSp modSp add mod ord">
        <pc:chgData name="li xuyang" userId="77d9da54e8e14d78" providerId="LiveId" clId="{43A3A4BA-AA1C-4E80-9133-BA26EBCA596B}" dt="2021-12-03T00:45:23.940" v="5154" actId="114"/>
        <pc:sldMkLst>
          <pc:docMk/>
          <pc:sldMk cId="2952295173" sldId="305"/>
        </pc:sldMkLst>
        <pc:spChg chg="mod">
          <ac:chgData name="li xuyang" userId="77d9da54e8e14d78" providerId="LiveId" clId="{43A3A4BA-AA1C-4E80-9133-BA26EBCA596B}" dt="2021-12-03T00:43:46.697" v="5125" actId="20577"/>
          <ac:spMkLst>
            <pc:docMk/>
            <pc:sldMk cId="2952295173" sldId="305"/>
            <ac:spMk id="21" creationId="{062F0C12-C425-4FCB-8E44-7BBBA457F6E0}"/>
          </ac:spMkLst>
        </pc:spChg>
        <pc:spChg chg="add mod">
          <ac:chgData name="li xuyang" userId="77d9da54e8e14d78" providerId="LiveId" clId="{43A3A4BA-AA1C-4E80-9133-BA26EBCA596B}" dt="2021-12-03T00:43:23.781" v="5119" actId="20577"/>
          <ac:spMkLst>
            <pc:docMk/>
            <pc:sldMk cId="2952295173" sldId="305"/>
            <ac:spMk id="26" creationId="{A2ABD7EE-134D-4A33-BDBF-CBF643C2301D}"/>
          </ac:spMkLst>
        </pc:spChg>
        <pc:spChg chg="add mod">
          <ac:chgData name="li xuyang" userId="77d9da54e8e14d78" providerId="LiveId" clId="{43A3A4BA-AA1C-4E80-9133-BA26EBCA596B}" dt="2021-12-03T00:44:39.739" v="5130" actId="207"/>
          <ac:spMkLst>
            <pc:docMk/>
            <pc:sldMk cId="2952295173" sldId="305"/>
            <ac:spMk id="28" creationId="{886A530B-445B-41D8-97B0-2FAC5EE025AA}"/>
          </ac:spMkLst>
        </pc:spChg>
        <pc:spChg chg="add mod">
          <ac:chgData name="li xuyang" userId="77d9da54e8e14d78" providerId="LiveId" clId="{43A3A4BA-AA1C-4E80-9133-BA26EBCA596B}" dt="2021-12-03T00:45:23.940" v="5154" actId="114"/>
          <ac:spMkLst>
            <pc:docMk/>
            <pc:sldMk cId="2952295173" sldId="305"/>
            <ac:spMk id="31" creationId="{D564976F-7633-4624-8AB8-20FA090FA1C4}"/>
          </ac:spMkLst>
        </pc:spChg>
        <pc:cxnChg chg="add">
          <ac:chgData name="li xuyang" userId="77d9da54e8e14d78" providerId="LiveId" clId="{43A3A4BA-AA1C-4E80-9133-BA26EBCA596B}" dt="2021-12-03T00:43:05.008" v="5106" actId="11529"/>
          <ac:cxnSpMkLst>
            <pc:docMk/>
            <pc:sldMk cId="2952295173" sldId="305"/>
            <ac:cxnSpMk id="6" creationId="{24BAC29F-198B-4CC1-B691-6190D6BE16C6}"/>
          </ac:cxnSpMkLst>
        </pc:cxnChg>
        <pc:cxnChg chg="mod">
          <ac:chgData name="li xuyang" userId="77d9da54e8e14d78" providerId="LiveId" clId="{43A3A4BA-AA1C-4E80-9133-BA26EBCA596B}" dt="2021-12-03T00:42:17.685" v="5103" actId="14100"/>
          <ac:cxnSpMkLst>
            <pc:docMk/>
            <pc:sldMk cId="2952295173" sldId="305"/>
            <ac:cxnSpMk id="27" creationId="{6674AAB8-EB0B-4270-B418-EFBFEB5E0EE0}"/>
          </ac:cxnSpMkLst>
        </pc:cxnChg>
        <pc:cxnChg chg="mod">
          <ac:chgData name="li xuyang" userId="77d9da54e8e14d78" providerId="LiveId" clId="{43A3A4BA-AA1C-4E80-9133-BA26EBCA596B}" dt="2021-12-03T00:42:20.864" v="5104" actId="14100"/>
          <ac:cxnSpMkLst>
            <pc:docMk/>
            <pc:sldMk cId="2952295173" sldId="305"/>
            <ac:cxnSpMk id="30" creationId="{B8FE8D4A-D9F7-4D84-8245-74A5FF06F399}"/>
          </ac:cxnSpMkLst>
        </pc:cxnChg>
      </pc:sldChg>
      <pc:sldChg chg="delSp modSp add del mod">
        <pc:chgData name="li xuyang" userId="77d9da54e8e14d78" providerId="LiveId" clId="{43A3A4BA-AA1C-4E80-9133-BA26EBCA596B}" dt="2021-12-03T00:39:09.065" v="5013" actId="47"/>
        <pc:sldMkLst>
          <pc:docMk/>
          <pc:sldMk cId="2017316887" sldId="306"/>
        </pc:sldMkLst>
        <pc:spChg chg="mod">
          <ac:chgData name="li xuyang" userId="77d9da54e8e14d78" providerId="LiveId" clId="{43A3A4BA-AA1C-4E80-9133-BA26EBCA596B}" dt="2021-12-03T00:37:04.461" v="4998" actId="1076"/>
          <ac:spMkLst>
            <pc:docMk/>
            <pc:sldMk cId="2017316887" sldId="306"/>
            <ac:spMk id="36" creationId="{736BED4E-1BE3-4F92-B694-C87616A1ED14}"/>
          </ac:spMkLst>
        </pc:spChg>
        <pc:spChg chg="del">
          <ac:chgData name="li xuyang" userId="77d9da54e8e14d78" providerId="LiveId" clId="{43A3A4BA-AA1C-4E80-9133-BA26EBCA596B}" dt="2021-12-03T00:36:58.431" v="4995" actId="478"/>
          <ac:spMkLst>
            <pc:docMk/>
            <pc:sldMk cId="2017316887" sldId="306"/>
            <ac:spMk id="37" creationId="{82FFD599-5A91-4739-9224-A45F7B0DB084}"/>
          </ac:spMkLst>
        </pc:spChg>
        <pc:spChg chg="del">
          <ac:chgData name="li xuyang" userId="77d9da54e8e14d78" providerId="LiveId" clId="{43A3A4BA-AA1C-4E80-9133-BA26EBCA596B}" dt="2021-12-03T00:36:59.494" v="4996" actId="478"/>
          <ac:spMkLst>
            <pc:docMk/>
            <pc:sldMk cId="2017316887" sldId="306"/>
            <ac:spMk id="38" creationId="{2278A432-F4C9-4EE1-9DF5-2285F98E99F8}"/>
          </ac:spMkLst>
        </pc:spChg>
      </pc:sldChg>
      <pc:sldChg chg="addSp delSp modSp add mod">
        <pc:chgData name="li xuyang" userId="77d9da54e8e14d78" providerId="LiveId" clId="{43A3A4BA-AA1C-4E80-9133-BA26EBCA596B}" dt="2021-12-03T00:48:14.446" v="5227"/>
        <pc:sldMkLst>
          <pc:docMk/>
          <pc:sldMk cId="92522652" sldId="307"/>
        </pc:sldMkLst>
        <pc:spChg chg="add del">
          <ac:chgData name="li xuyang" userId="77d9da54e8e14d78" providerId="LiveId" clId="{43A3A4BA-AA1C-4E80-9133-BA26EBCA596B}" dt="2021-12-03T00:39:37.203" v="5020" actId="11529"/>
          <ac:spMkLst>
            <pc:docMk/>
            <pc:sldMk cId="92522652" sldId="307"/>
            <ac:spMk id="5" creationId="{6C8D02A0-3921-4B83-A03C-D2EF721A9029}"/>
          </ac:spMkLst>
        </pc:spChg>
        <pc:spChg chg="add mod">
          <ac:chgData name="li xuyang" userId="77d9da54e8e14d78" providerId="LiveId" clId="{43A3A4BA-AA1C-4E80-9133-BA26EBCA596B}" dt="2021-12-03T00:40:14.734" v="5048" actId="1076"/>
          <ac:spMkLst>
            <pc:docMk/>
            <pc:sldMk cId="92522652" sldId="307"/>
            <ac:spMk id="15" creationId="{829D0963-BE14-4058-BAEF-5EDD8DFCD686}"/>
          </ac:spMkLst>
        </pc:spChg>
        <pc:spChg chg="mod">
          <ac:chgData name="li xuyang" userId="77d9da54e8e14d78" providerId="LiveId" clId="{43A3A4BA-AA1C-4E80-9133-BA26EBCA596B}" dt="2021-12-03T00:41:26.160" v="5098" actId="20577"/>
          <ac:spMkLst>
            <pc:docMk/>
            <pc:sldMk cId="92522652" sldId="307"/>
            <ac:spMk id="21" creationId="{062F0C12-C425-4FCB-8E44-7BBBA457F6E0}"/>
          </ac:spMkLst>
        </pc:spChg>
        <pc:spChg chg="add mod">
          <ac:chgData name="li xuyang" userId="77d9da54e8e14d78" providerId="LiveId" clId="{43A3A4BA-AA1C-4E80-9133-BA26EBCA596B}" dt="2021-12-03T00:41:23.594" v="5096" actId="20577"/>
          <ac:spMkLst>
            <pc:docMk/>
            <pc:sldMk cId="92522652" sldId="307"/>
            <ac:spMk id="23" creationId="{AD78EA2D-27C6-4EDB-91AD-0853AF80D501}"/>
          </ac:spMkLst>
        </pc:spChg>
        <pc:spChg chg="add mod">
          <ac:chgData name="li xuyang" userId="77d9da54e8e14d78" providerId="LiveId" clId="{43A3A4BA-AA1C-4E80-9133-BA26EBCA596B}" dt="2021-12-03T00:40:49.394" v="5080" actId="207"/>
          <ac:spMkLst>
            <pc:docMk/>
            <pc:sldMk cId="92522652" sldId="307"/>
            <ac:spMk id="29" creationId="{902DF2AA-151A-4FC6-9E6B-8F2871010807}"/>
          </ac:spMkLst>
        </pc:spChg>
        <pc:spChg chg="mod">
          <ac:chgData name="li xuyang" userId="77d9da54e8e14d78" providerId="LiveId" clId="{43A3A4BA-AA1C-4E80-9133-BA26EBCA596B}" dt="2021-12-03T00:39:16.155" v="5015" actId="1076"/>
          <ac:spMkLst>
            <pc:docMk/>
            <pc:sldMk cId="92522652" sldId="307"/>
            <ac:spMk id="36" creationId="{736BED4E-1BE3-4F92-B694-C87616A1ED14}"/>
          </ac:spMkLst>
        </pc:spChg>
        <pc:spChg chg="del">
          <ac:chgData name="li xuyang" userId="77d9da54e8e14d78" providerId="LiveId" clId="{43A3A4BA-AA1C-4E80-9133-BA26EBCA596B}" dt="2021-12-03T00:39:18.392" v="5016" actId="478"/>
          <ac:spMkLst>
            <pc:docMk/>
            <pc:sldMk cId="92522652" sldId="307"/>
            <ac:spMk id="37" creationId="{82FFD599-5A91-4739-9224-A45F7B0DB084}"/>
          </ac:spMkLst>
        </pc:spChg>
        <pc:spChg chg="del">
          <ac:chgData name="li xuyang" userId="77d9da54e8e14d78" providerId="LiveId" clId="{43A3A4BA-AA1C-4E80-9133-BA26EBCA596B}" dt="2021-12-03T00:39:20.623" v="5017" actId="478"/>
          <ac:spMkLst>
            <pc:docMk/>
            <pc:sldMk cId="92522652" sldId="307"/>
            <ac:spMk id="38" creationId="{2278A432-F4C9-4EE1-9DF5-2285F98E99F8}"/>
          </ac:spMkLst>
        </pc:spChg>
        <pc:spChg chg="add mod">
          <ac:chgData name="li xuyang" userId="77d9da54e8e14d78" providerId="LiveId" clId="{43A3A4BA-AA1C-4E80-9133-BA26EBCA596B}" dt="2021-12-03T00:46:19.993" v="5171" actId="14100"/>
          <ac:spMkLst>
            <pc:docMk/>
            <pc:sldMk cId="92522652" sldId="307"/>
            <ac:spMk id="40" creationId="{9080B1EF-00CC-4D7C-BA56-D790874183EA}"/>
          </ac:spMkLst>
        </pc:spChg>
        <pc:spChg chg="add mod">
          <ac:chgData name="li xuyang" userId="77d9da54e8e14d78" providerId="LiveId" clId="{43A3A4BA-AA1C-4E80-9133-BA26EBCA596B}" dt="2021-12-03T00:46:51.629" v="5204" actId="207"/>
          <ac:spMkLst>
            <pc:docMk/>
            <pc:sldMk cId="92522652" sldId="307"/>
            <ac:spMk id="41" creationId="{18F3A769-7092-4CE8-906C-DD9D8075AE67}"/>
          </ac:spMkLst>
        </pc:spChg>
        <pc:spChg chg="add mod">
          <ac:chgData name="li xuyang" userId="77d9da54e8e14d78" providerId="LiveId" clId="{43A3A4BA-AA1C-4E80-9133-BA26EBCA596B}" dt="2021-12-03T00:47:46" v="5225" actId="1076"/>
          <ac:spMkLst>
            <pc:docMk/>
            <pc:sldMk cId="92522652" sldId="307"/>
            <ac:spMk id="43" creationId="{880B0E91-7D65-4359-B2A3-CCE2DBAEEF7C}"/>
          </ac:spMkLst>
        </pc:spChg>
        <pc:spChg chg="add del mod">
          <ac:chgData name="li xuyang" userId="77d9da54e8e14d78" providerId="LiveId" clId="{43A3A4BA-AA1C-4E80-9133-BA26EBCA596B}" dt="2021-12-03T00:48:14.446" v="5227"/>
          <ac:spMkLst>
            <pc:docMk/>
            <pc:sldMk cId="92522652" sldId="307"/>
            <ac:spMk id="44" creationId="{0B69E2DB-5865-414C-981E-30D0491BA14C}"/>
          </ac:spMkLst>
        </pc:spChg>
        <pc:cxnChg chg="add mod">
          <ac:chgData name="li xuyang" userId="77d9da54e8e14d78" providerId="LiveId" clId="{43A3A4BA-AA1C-4E80-9133-BA26EBCA596B}" dt="2021-12-03T00:39:50.605" v="5025" actId="1076"/>
          <ac:cxnSpMkLst>
            <pc:docMk/>
            <pc:sldMk cId="92522652" sldId="307"/>
            <ac:cxnSpMk id="4" creationId="{6F25B4EE-9054-4CF4-962A-03CCF8653194}"/>
          </ac:cxnSpMkLst>
        </pc:cxnChg>
        <pc:cxnChg chg="add">
          <ac:chgData name="li xuyang" userId="77d9da54e8e14d78" providerId="LiveId" clId="{43A3A4BA-AA1C-4E80-9133-BA26EBCA596B}" dt="2021-12-03T00:40:56.897" v="5081" actId="11529"/>
          <ac:cxnSpMkLst>
            <pc:docMk/>
            <pc:sldMk cId="92522652" sldId="307"/>
            <ac:cxnSpMk id="19" creationId="{69DC28F3-FDEC-4166-A443-49DF6942AABD}"/>
          </ac:cxnSpMkLst>
        </pc:cxnChg>
        <pc:cxnChg chg="mod">
          <ac:chgData name="li xuyang" userId="77d9da54e8e14d78" providerId="LiveId" clId="{43A3A4BA-AA1C-4E80-9133-BA26EBCA596B}" dt="2021-12-03T00:41:56.311" v="5099" actId="14100"/>
          <ac:cxnSpMkLst>
            <pc:docMk/>
            <pc:sldMk cId="92522652" sldId="307"/>
            <ac:cxnSpMk id="27" creationId="{6674AAB8-EB0B-4270-B418-EFBFEB5E0EE0}"/>
          </ac:cxnSpMkLst>
        </pc:cxnChg>
        <pc:cxnChg chg="mod">
          <ac:chgData name="li xuyang" userId="77d9da54e8e14d78" providerId="LiveId" clId="{43A3A4BA-AA1C-4E80-9133-BA26EBCA596B}" dt="2021-12-03T00:41:59.554" v="5100" actId="14100"/>
          <ac:cxnSpMkLst>
            <pc:docMk/>
            <pc:sldMk cId="92522652" sldId="307"/>
            <ac:cxnSpMk id="30" creationId="{B8FE8D4A-D9F7-4D84-8245-74A5FF06F399}"/>
          </ac:cxnSpMkLst>
        </pc:cxnChg>
        <pc:cxnChg chg="add mod">
          <ac:chgData name="li xuyang" userId="77d9da54e8e14d78" providerId="LiveId" clId="{43A3A4BA-AA1C-4E80-9133-BA26EBCA596B}" dt="2021-12-03T00:43:34.253" v="5121"/>
          <ac:cxnSpMkLst>
            <pc:docMk/>
            <pc:sldMk cId="92522652" sldId="307"/>
            <ac:cxnSpMk id="39" creationId="{E129E75E-8CBA-4DBC-8726-507D7F97A5E1}"/>
          </ac:cxnSpMkLst>
        </pc:cxnChg>
        <pc:cxnChg chg="add">
          <ac:chgData name="li xuyang" userId="77d9da54e8e14d78" providerId="LiveId" clId="{43A3A4BA-AA1C-4E80-9133-BA26EBCA596B}" dt="2021-12-03T00:47:19.711" v="5207" actId="11529"/>
          <ac:cxnSpMkLst>
            <pc:docMk/>
            <pc:sldMk cId="92522652" sldId="307"/>
            <ac:cxnSpMk id="42" creationId="{FBDA3BDC-E256-4121-B30F-B84A3613D79B}"/>
          </ac:cxnSpMkLst>
        </pc:cxnChg>
      </pc:sldChg>
      <pc:sldChg chg="addSp modSp add ord">
        <pc:chgData name="li xuyang" userId="77d9da54e8e14d78" providerId="LiveId" clId="{43A3A4BA-AA1C-4E80-9133-BA26EBCA596B}" dt="2021-12-03T00:47:08.441" v="5206"/>
        <pc:sldMkLst>
          <pc:docMk/>
          <pc:sldMk cId="2566221578" sldId="308"/>
        </pc:sldMkLst>
        <pc:spChg chg="add mod">
          <ac:chgData name="li xuyang" userId="77d9da54e8e14d78" providerId="LiveId" clId="{43A3A4BA-AA1C-4E80-9133-BA26EBCA596B}" dt="2021-12-03T00:43:35.437" v="5122"/>
          <ac:spMkLst>
            <pc:docMk/>
            <pc:sldMk cId="2566221578" sldId="308"/>
            <ac:spMk id="37" creationId="{DDD0F6E9-5F29-46B8-AB7F-4F7545E5173E}"/>
          </ac:spMkLst>
        </pc:spChg>
        <pc:cxnChg chg="add mod">
          <ac:chgData name="li xuyang" userId="77d9da54e8e14d78" providerId="LiveId" clId="{43A3A4BA-AA1C-4E80-9133-BA26EBCA596B}" dt="2021-12-03T00:43:35.437" v="5122"/>
          <ac:cxnSpMkLst>
            <pc:docMk/>
            <pc:sldMk cId="2566221578" sldId="308"/>
            <ac:cxnSpMk id="31" creationId="{867C6669-9642-4163-8DFD-E7A835C9AF5F}"/>
          </ac:cxnSpMkLst>
        </pc:cxnChg>
      </pc:sldChg>
      <pc:sldChg chg="addSp delSp modSp add mod">
        <pc:chgData name="li xuyang" userId="77d9da54e8e14d78" providerId="LiveId" clId="{43A3A4BA-AA1C-4E80-9133-BA26EBCA596B}" dt="2021-12-03T01:37:02.502" v="5741" actId="20577"/>
        <pc:sldMkLst>
          <pc:docMk/>
          <pc:sldMk cId="3328221483" sldId="309"/>
        </pc:sldMkLst>
        <pc:spChg chg="del">
          <ac:chgData name="li xuyang" userId="77d9da54e8e14d78" providerId="LiveId" clId="{43A3A4BA-AA1C-4E80-9133-BA26EBCA596B}" dt="2021-12-03T00:48:23.539" v="5230" actId="478"/>
          <ac:spMkLst>
            <pc:docMk/>
            <pc:sldMk cId="3328221483" sldId="309"/>
            <ac:spMk id="7" creationId="{58BB7863-33F9-4BDA-9EC2-4739F2F86E3B}"/>
          </ac:spMkLst>
        </pc:spChg>
        <pc:spChg chg="add mod">
          <ac:chgData name="li xuyang" userId="77d9da54e8e14d78" providerId="LiveId" clId="{43A3A4BA-AA1C-4E80-9133-BA26EBCA596B}" dt="2021-12-03T01:37:02.502" v="5741" actId="20577"/>
          <ac:spMkLst>
            <pc:docMk/>
            <pc:sldMk cId="3328221483" sldId="309"/>
            <ac:spMk id="37" creationId="{A31FD777-BC21-4F70-93C2-97B53DBE6E80}"/>
          </ac:spMkLst>
        </pc:spChg>
      </pc:sldChg>
      <pc:sldChg chg="addSp delSp modSp add mod">
        <pc:chgData name="li xuyang" userId="77d9da54e8e14d78" providerId="LiveId" clId="{43A3A4BA-AA1C-4E80-9133-BA26EBCA596B}" dt="2021-12-03T01:37:07.400" v="5748" actId="20577"/>
        <pc:sldMkLst>
          <pc:docMk/>
          <pc:sldMk cId="3008249832" sldId="310"/>
        </pc:sldMkLst>
        <pc:spChg chg="add mod">
          <ac:chgData name="li xuyang" userId="77d9da54e8e14d78" providerId="LiveId" clId="{43A3A4BA-AA1C-4E80-9133-BA26EBCA596B}" dt="2021-12-03T00:50:56.432" v="5287" actId="208"/>
          <ac:spMkLst>
            <pc:docMk/>
            <pc:sldMk cId="3008249832" sldId="310"/>
            <ac:spMk id="3" creationId="{85EF032E-6937-4CA4-AD82-5889D63B1095}"/>
          </ac:spMkLst>
        </pc:spChg>
        <pc:spChg chg="mod">
          <ac:chgData name="li xuyang" userId="77d9da54e8e14d78" providerId="LiveId" clId="{43A3A4BA-AA1C-4E80-9133-BA26EBCA596B}" dt="2021-12-03T00:53:07.444" v="5303" actId="207"/>
          <ac:spMkLst>
            <pc:docMk/>
            <pc:sldMk cId="3008249832" sldId="310"/>
            <ac:spMk id="8" creationId="{84D3CE7D-6EFB-43C1-878D-ACF8F02ACD36}"/>
          </ac:spMkLst>
        </pc:spChg>
        <pc:spChg chg="mod">
          <ac:chgData name="li xuyang" userId="77d9da54e8e14d78" providerId="LiveId" clId="{43A3A4BA-AA1C-4E80-9133-BA26EBCA596B}" dt="2021-12-03T00:52:46.511" v="5302" actId="207"/>
          <ac:spMkLst>
            <pc:docMk/>
            <pc:sldMk cId="3008249832" sldId="310"/>
            <ac:spMk id="10" creationId="{31D4A0D7-7DBB-4D6A-A1D0-5F2628DB3071}"/>
          </ac:spMkLst>
        </pc:spChg>
        <pc:spChg chg="mod">
          <ac:chgData name="li xuyang" userId="77d9da54e8e14d78" providerId="LiveId" clId="{43A3A4BA-AA1C-4E80-9133-BA26EBCA596B}" dt="2021-12-03T00:51:33.557" v="5290" actId="1076"/>
          <ac:spMkLst>
            <pc:docMk/>
            <pc:sldMk cId="3008249832" sldId="310"/>
            <ac:spMk id="11" creationId="{C6CFE5E1-C175-48F6-9012-D1AA05C3CE42}"/>
          </ac:spMkLst>
        </pc:spChg>
        <pc:spChg chg="mod">
          <ac:chgData name="li xuyang" userId="77d9da54e8e14d78" providerId="LiveId" clId="{43A3A4BA-AA1C-4E80-9133-BA26EBCA596B}" dt="2021-12-03T00:52:33.721" v="5301" actId="207"/>
          <ac:spMkLst>
            <pc:docMk/>
            <pc:sldMk cId="3008249832" sldId="310"/>
            <ac:spMk id="12" creationId="{730BB8CB-9E89-45E9-8213-E5AE95B79BFD}"/>
          </ac:spMkLst>
        </pc:spChg>
        <pc:spChg chg="mod">
          <ac:chgData name="li xuyang" userId="77d9da54e8e14d78" providerId="LiveId" clId="{43A3A4BA-AA1C-4E80-9133-BA26EBCA596B}" dt="2021-12-03T00:52:13.921" v="5300" actId="207"/>
          <ac:spMkLst>
            <pc:docMk/>
            <pc:sldMk cId="3008249832" sldId="310"/>
            <ac:spMk id="24" creationId="{15344167-0586-4457-9511-290EE89BA15A}"/>
          </ac:spMkLst>
        </pc:spChg>
        <pc:spChg chg="add mod">
          <ac:chgData name="li xuyang" userId="77d9da54e8e14d78" providerId="LiveId" clId="{43A3A4BA-AA1C-4E80-9133-BA26EBCA596B}" dt="2021-12-03T00:53:54.679" v="5325" actId="207"/>
          <ac:spMkLst>
            <pc:docMk/>
            <pc:sldMk cId="3008249832" sldId="310"/>
            <ac:spMk id="28" creationId="{36F3CBE6-D49E-4602-ADF7-D504DF89855A}"/>
          </ac:spMkLst>
        </pc:spChg>
        <pc:spChg chg="mod">
          <ac:chgData name="li xuyang" userId="77d9da54e8e14d78" providerId="LiveId" clId="{43A3A4BA-AA1C-4E80-9133-BA26EBCA596B}" dt="2021-12-03T00:53:12.829" v="5304" actId="207"/>
          <ac:spMkLst>
            <pc:docMk/>
            <pc:sldMk cId="3008249832" sldId="310"/>
            <ac:spMk id="29" creationId="{902DF2AA-151A-4FC6-9E6B-8F2871010807}"/>
          </ac:spMkLst>
        </pc:spChg>
        <pc:spChg chg="mod">
          <ac:chgData name="li xuyang" userId="77d9da54e8e14d78" providerId="LiveId" clId="{43A3A4BA-AA1C-4E80-9133-BA26EBCA596B}" dt="2021-12-03T01:37:07.400" v="5748" actId="20577"/>
          <ac:spMkLst>
            <pc:docMk/>
            <pc:sldMk cId="3008249832" sldId="310"/>
            <ac:spMk id="37" creationId="{A31FD777-BC21-4F70-93C2-97B53DBE6E80}"/>
          </ac:spMkLst>
        </pc:spChg>
        <pc:spChg chg="add mod">
          <ac:chgData name="li xuyang" userId="77d9da54e8e14d78" providerId="LiveId" clId="{43A3A4BA-AA1C-4E80-9133-BA26EBCA596B}" dt="2021-12-03T00:51:44.827" v="5295" actId="1076"/>
          <ac:spMkLst>
            <pc:docMk/>
            <pc:sldMk cId="3008249832" sldId="310"/>
            <ac:spMk id="38" creationId="{8AFF83C2-3BCB-491E-BBBB-4E28545AC6FF}"/>
          </ac:spMkLst>
        </pc:spChg>
        <pc:spChg chg="add mod">
          <ac:chgData name="li xuyang" userId="77d9da54e8e14d78" providerId="LiveId" clId="{43A3A4BA-AA1C-4E80-9133-BA26EBCA596B}" dt="2021-12-03T00:51:54.713" v="5299" actId="1076"/>
          <ac:spMkLst>
            <pc:docMk/>
            <pc:sldMk cId="3008249832" sldId="310"/>
            <ac:spMk id="44" creationId="{73F56FF0-51A8-4E69-A964-87246F1FAF8C}"/>
          </ac:spMkLst>
        </pc:spChg>
        <pc:spChg chg="add del mod">
          <ac:chgData name="li xuyang" userId="77d9da54e8e14d78" providerId="LiveId" clId="{43A3A4BA-AA1C-4E80-9133-BA26EBCA596B}" dt="2021-12-03T00:54:47.185" v="5373"/>
          <ac:spMkLst>
            <pc:docMk/>
            <pc:sldMk cId="3008249832" sldId="310"/>
            <ac:spMk id="46" creationId="{0D8BE28D-76A6-41C1-93C7-F0861F6CF0BB}"/>
          </ac:spMkLst>
        </pc:spChg>
        <pc:spChg chg="add mod">
          <ac:chgData name="li xuyang" userId="77d9da54e8e14d78" providerId="LiveId" clId="{43A3A4BA-AA1C-4E80-9133-BA26EBCA596B}" dt="2021-12-03T01:05:30.466" v="5691" actId="1076"/>
          <ac:spMkLst>
            <pc:docMk/>
            <pc:sldMk cId="3008249832" sldId="310"/>
            <ac:spMk id="47" creationId="{61F5CDE5-F343-48C9-BEE8-C2F4ECAEC209}"/>
          </ac:spMkLst>
        </pc:spChg>
        <pc:spChg chg="add mod">
          <ac:chgData name="li xuyang" userId="77d9da54e8e14d78" providerId="LiveId" clId="{43A3A4BA-AA1C-4E80-9133-BA26EBCA596B}" dt="2021-12-03T01:05:27.178" v="5690" actId="14100"/>
          <ac:spMkLst>
            <pc:docMk/>
            <pc:sldMk cId="3008249832" sldId="310"/>
            <ac:spMk id="48" creationId="{241F3527-8506-4BB6-8FE4-1A31F786AB91}"/>
          </ac:spMkLst>
        </pc:spChg>
        <pc:spChg chg="add mod">
          <ac:chgData name="li xuyang" userId="77d9da54e8e14d78" providerId="LiveId" clId="{43A3A4BA-AA1C-4E80-9133-BA26EBCA596B}" dt="2021-12-03T00:59:05.860" v="5457" actId="1076"/>
          <ac:spMkLst>
            <pc:docMk/>
            <pc:sldMk cId="3008249832" sldId="310"/>
            <ac:spMk id="49" creationId="{B2BAB47E-C3BF-49D3-B8D0-F606C89846D2}"/>
          </ac:spMkLst>
        </pc:spChg>
        <pc:cxnChg chg="mod">
          <ac:chgData name="li xuyang" userId="77d9da54e8e14d78" providerId="LiveId" clId="{43A3A4BA-AA1C-4E80-9133-BA26EBCA596B}" dt="2021-12-03T00:51:33.557" v="5290" actId="1076"/>
          <ac:cxnSpMkLst>
            <pc:docMk/>
            <pc:sldMk cId="3008249832" sldId="310"/>
            <ac:cxnSpMk id="18" creationId="{1B8E0C8B-92BE-4A4E-B3BE-4624BC6953E8}"/>
          </ac:cxnSpMkLst>
        </pc:cxnChg>
        <pc:cxnChg chg="mod">
          <ac:chgData name="li xuyang" userId="77d9da54e8e14d78" providerId="LiveId" clId="{43A3A4BA-AA1C-4E80-9133-BA26EBCA596B}" dt="2021-12-03T00:51:33.557" v="5290" actId="1076"/>
          <ac:cxnSpMkLst>
            <pc:docMk/>
            <pc:sldMk cId="3008249832" sldId="310"/>
            <ac:cxnSpMk id="20" creationId="{0F658FC8-6BD3-446C-9726-BAAA08C3D235}"/>
          </ac:cxnSpMkLst>
        </pc:cxnChg>
        <pc:cxnChg chg="mod">
          <ac:chgData name="li xuyang" userId="77d9da54e8e14d78" providerId="LiveId" clId="{43A3A4BA-AA1C-4E80-9133-BA26EBCA596B}" dt="2021-12-03T00:51:33.557" v="5290" actId="1076"/>
          <ac:cxnSpMkLst>
            <pc:docMk/>
            <pc:sldMk cId="3008249832" sldId="310"/>
            <ac:cxnSpMk id="30" creationId="{B8FE8D4A-D9F7-4D84-8245-74A5FF06F399}"/>
          </ac:cxnSpMkLst>
        </pc:cxnChg>
        <pc:cxnChg chg="add del mod">
          <ac:chgData name="li xuyang" userId="77d9da54e8e14d78" providerId="LiveId" clId="{43A3A4BA-AA1C-4E80-9133-BA26EBCA596B}" dt="2021-12-03T00:54:02.821" v="5327" actId="11529"/>
          <ac:cxnSpMkLst>
            <pc:docMk/>
            <pc:sldMk cId="3008249832" sldId="310"/>
            <ac:cxnSpMk id="45" creationId="{388C623F-67C0-485E-B9B7-FF768ECE74B5}"/>
          </ac:cxnSpMkLst>
        </pc:cxnChg>
      </pc:sldChg>
      <pc:sldChg chg="addSp delSp modSp add mod ord">
        <pc:chgData name="li xuyang" userId="77d9da54e8e14d78" providerId="LiveId" clId="{43A3A4BA-AA1C-4E80-9133-BA26EBCA596B}" dt="2021-12-03T01:37:12.944" v="5757" actId="20577"/>
        <pc:sldMkLst>
          <pc:docMk/>
          <pc:sldMk cId="1954701088" sldId="311"/>
        </pc:sldMkLst>
        <pc:spChg chg="mod">
          <ac:chgData name="li xuyang" userId="77d9da54e8e14d78" providerId="LiveId" clId="{43A3A4BA-AA1C-4E80-9133-BA26EBCA596B}" dt="2021-12-03T01:37:12.944" v="5757" actId="20577"/>
          <ac:spMkLst>
            <pc:docMk/>
            <pc:sldMk cId="1954701088" sldId="311"/>
            <ac:spMk id="37" creationId="{A31FD777-BC21-4F70-93C2-97B53DBE6E80}"/>
          </ac:spMkLst>
        </pc:spChg>
        <pc:spChg chg="add del mod">
          <ac:chgData name="li xuyang" userId="77d9da54e8e14d78" providerId="LiveId" clId="{43A3A4BA-AA1C-4E80-9133-BA26EBCA596B}" dt="2021-12-03T00:56:54.709" v="5426"/>
          <ac:spMkLst>
            <pc:docMk/>
            <pc:sldMk cId="1954701088" sldId="311"/>
            <ac:spMk id="38" creationId="{94FEF513-7587-4E9E-A717-A16C9A6E858E}"/>
          </ac:spMkLst>
        </pc:spChg>
        <pc:spChg chg="add mod">
          <ac:chgData name="li xuyang" userId="77d9da54e8e14d78" providerId="LiveId" clId="{43A3A4BA-AA1C-4E80-9133-BA26EBCA596B}" dt="2021-12-03T00:56:58.938" v="5427"/>
          <ac:spMkLst>
            <pc:docMk/>
            <pc:sldMk cId="1954701088" sldId="311"/>
            <ac:spMk id="44" creationId="{72F817BA-620B-462D-94EE-0EE3634F6F89}"/>
          </ac:spMkLst>
        </pc:spChg>
        <pc:spChg chg="add mod">
          <ac:chgData name="li xuyang" userId="77d9da54e8e14d78" providerId="LiveId" clId="{43A3A4BA-AA1C-4E80-9133-BA26EBCA596B}" dt="2021-12-03T00:57:22.721" v="5439" actId="20577"/>
          <ac:spMkLst>
            <pc:docMk/>
            <pc:sldMk cId="1954701088" sldId="311"/>
            <ac:spMk id="45" creationId="{C0ED42C9-8F92-4440-BF3D-36216BFBC260}"/>
          </ac:spMkLst>
        </pc:spChg>
        <pc:spChg chg="add mod">
          <ac:chgData name="li xuyang" userId="77d9da54e8e14d78" providerId="LiveId" clId="{43A3A4BA-AA1C-4E80-9133-BA26EBCA596B}" dt="2021-12-03T00:58:09.697" v="5445" actId="1076"/>
          <ac:spMkLst>
            <pc:docMk/>
            <pc:sldMk cId="1954701088" sldId="311"/>
            <ac:spMk id="46" creationId="{46B97EFD-09BA-436C-A7A6-655C69D027EE}"/>
          </ac:spMkLst>
        </pc:spChg>
        <pc:spChg chg="add mod">
          <ac:chgData name="li xuyang" userId="77d9da54e8e14d78" providerId="LiveId" clId="{43A3A4BA-AA1C-4E80-9133-BA26EBCA596B}" dt="2021-12-03T00:58:31.667" v="5449" actId="1076"/>
          <ac:spMkLst>
            <pc:docMk/>
            <pc:sldMk cId="1954701088" sldId="311"/>
            <ac:spMk id="47" creationId="{93EE5552-C117-4EDF-B792-9038028C5D74}"/>
          </ac:spMkLst>
        </pc:spChg>
        <pc:spChg chg="add del mod">
          <ac:chgData name="li xuyang" userId="77d9da54e8e14d78" providerId="LiveId" clId="{43A3A4BA-AA1C-4E80-9133-BA26EBCA596B}" dt="2021-12-03T00:58:53.183" v="5454" actId="21"/>
          <ac:spMkLst>
            <pc:docMk/>
            <pc:sldMk cId="1954701088" sldId="311"/>
            <ac:spMk id="48" creationId="{90C9FEF6-6246-4CC1-9762-52F6640F304E}"/>
          </ac:spMkLst>
        </pc:spChg>
        <pc:spChg chg="add mod">
          <ac:chgData name="li xuyang" userId="77d9da54e8e14d78" providerId="LiveId" clId="{43A3A4BA-AA1C-4E80-9133-BA26EBCA596B}" dt="2021-12-03T01:01:48.798" v="5551" actId="20577"/>
          <ac:spMkLst>
            <pc:docMk/>
            <pc:sldMk cId="1954701088" sldId="311"/>
            <ac:spMk id="49" creationId="{B967BB29-85A6-4FC2-9F69-1C74E65A0327}"/>
          </ac:spMkLst>
        </pc:spChg>
        <pc:spChg chg="add mod">
          <ac:chgData name="li xuyang" userId="77d9da54e8e14d78" providerId="LiveId" clId="{43A3A4BA-AA1C-4E80-9133-BA26EBCA596B}" dt="2021-12-03T00:59:50.645" v="5483"/>
          <ac:spMkLst>
            <pc:docMk/>
            <pc:sldMk cId="1954701088" sldId="311"/>
            <ac:spMk id="50" creationId="{FA824B46-A143-464B-A43A-0F541CF29692}"/>
          </ac:spMkLst>
        </pc:spChg>
        <pc:spChg chg="add mod">
          <ac:chgData name="li xuyang" userId="77d9da54e8e14d78" providerId="LiveId" clId="{43A3A4BA-AA1C-4E80-9133-BA26EBCA596B}" dt="2021-12-03T01:00:22.911" v="5488" actId="1076"/>
          <ac:spMkLst>
            <pc:docMk/>
            <pc:sldMk cId="1954701088" sldId="311"/>
            <ac:spMk id="51" creationId="{6D55EEF2-01D0-4F13-BF49-BD083FEEE583}"/>
          </ac:spMkLst>
        </pc:spChg>
        <pc:spChg chg="add mod">
          <ac:chgData name="li xuyang" userId="77d9da54e8e14d78" providerId="LiveId" clId="{43A3A4BA-AA1C-4E80-9133-BA26EBCA596B}" dt="2021-12-03T01:00:41.946" v="5519" actId="20577"/>
          <ac:spMkLst>
            <pc:docMk/>
            <pc:sldMk cId="1954701088" sldId="311"/>
            <ac:spMk id="52" creationId="{6B8988B9-CC62-42BB-8E84-7364AA68EF63}"/>
          </ac:spMkLst>
        </pc:spChg>
      </pc:sldChg>
      <pc:sldChg chg="delSp modSp add mod ord">
        <pc:chgData name="li xuyang" userId="77d9da54e8e14d78" providerId="LiveId" clId="{43A3A4BA-AA1C-4E80-9133-BA26EBCA596B}" dt="2021-12-03T01:06:02.770" v="5712" actId="478"/>
        <pc:sldMkLst>
          <pc:docMk/>
          <pc:sldMk cId="3459944" sldId="312"/>
        </pc:sldMkLst>
        <pc:spChg chg="del">
          <ac:chgData name="li xuyang" userId="77d9da54e8e14d78" providerId="LiveId" clId="{43A3A4BA-AA1C-4E80-9133-BA26EBCA596B}" dt="2021-12-03T01:06:02.770" v="5712" actId="478"/>
          <ac:spMkLst>
            <pc:docMk/>
            <pc:sldMk cId="3459944" sldId="312"/>
            <ac:spMk id="10" creationId="{7AF981D8-128C-47CD-B854-7E8843E95224}"/>
          </ac:spMkLst>
        </pc:spChg>
        <pc:cxnChg chg="del mod">
          <ac:chgData name="li xuyang" userId="77d9da54e8e14d78" providerId="LiveId" clId="{43A3A4BA-AA1C-4E80-9133-BA26EBCA596B}" dt="2021-12-03T01:06:02.770" v="5712" actId="478"/>
          <ac:cxnSpMkLst>
            <pc:docMk/>
            <pc:sldMk cId="3459944" sldId="312"/>
            <ac:cxnSpMk id="9" creationId="{86892D7A-E521-484B-BCAB-3220CD166F76}"/>
          </ac:cxnSpMkLst>
        </pc:cxnChg>
        <pc:cxnChg chg="del">
          <ac:chgData name="li xuyang" userId="77d9da54e8e14d78" providerId="LiveId" clId="{43A3A4BA-AA1C-4E80-9133-BA26EBCA596B}" dt="2021-12-03T01:06:02.770" v="5712" actId="478"/>
          <ac:cxnSpMkLst>
            <pc:docMk/>
            <pc:sldMk cId="3459944" sldId="312"/>
            <ac:cxnSpMk id="11" creationId="{423E8F67-37AA-4D60-A7AE-2A2645E51AD0}"/>
          </ac:cxnSpMkLst>
        </pc:cxnChg>
      </pc:sldChg>
    </pc:docChg>
  </pc:docChgLst>
  <pc:docChgLst>
    <pc:chgData userId="77d9da54e8e14d78" providerId="LiveId" clId="{6FB275B4-2DAC-4422-A9CC-D71728E1689C}"/>
    <pc:docChg chg="undo custSel addSld delSld modSld sldOrd">
      <pc:chgData name="" userId="77d9da54e8e14d78" providerId="LiveId" clId="{6FB275B4-2DAC-4422-A9CC-D71728E1689C}" dt="2021-12-03T10:19:43.882" v="2915" actId="20577"/>
      <pc:docMkLst>
        <pc:docMk/>
      </pc:docMkLst>
      <pc:sldChg chg="addSp modSp">
        <pc:chgData name="" userId="77d9da54e8e14d78" providerId="LiveId" clId="{6FB275B4-2DAC-4422-A9CC-D71728E1689C}" dt="2021-12-03T10:19:43.882" v="2915" actId="20577"/>
        <pc:sldMkLst>
          <pc:docMk/>
          <pc:sldMk cId="3747531264" sldId="256"/>
        </pc:sldMkLst>
        <pc:spChg chg="mod">
          <ac:chgData name="" userId="77d9da54e8e14d78" providerId="LiveId" clId="{6FB275B4-2DAC-4422-A9CC-D71728E1689C}" dt="2021-12-03T10:19:43.882" v="2915" actId="20577"/>
          <ac:spMkLst>
            <pc:docMk/>
            <pc:sldMk cId="3747531264" sldId="256"/>
            <ac:spMk id="2" creationId="{0697CF2E-F9E7-456F-A7B5-9DDA8EF9C866}"/>
          </ac:spMkLst>
        </pc:spChg>
        <pc:spChg chg="mod">
          <ac:chgData name="" userId="77d9da54e8e14d78" providerId="LiveId" clId="{6FB275B4-2DAC-4422-A9CC-D71728E1689C}" dt="2021-12-02T13:17:06.080" v="5" actId="27636"/>
          <ac:spMkLst>
            <pc:docMk/>
            <pc:sldMk cId="3747531264" sldId="256"/>
            <ac:spMk id="3" creationId="{4CB1FB47-7D9B-409A-AC8C-A52C758397CB}"/>
          </ac:spMkLst>
        </pc:spChg>
        <pc:spChg chg="add mod">
          <ac:chgData name="" userId="77d9da54e8e14d78" providerId="LiveId" clId="{6FB275B4-2DAC-4422-A9CC-D71728E1689C}" dt="2021-12-02T13:20:16.359" v="84" actId="207"/>
          <ac:spMkLst>
            <pc:docMk/>
            <pc:sldMk cId="3747531264" sldId="256"/>
            <ac:spMk id="4" creationId="{2DBCB4FF-2606-41B7-B5EE-1DA3AF8AFFF2}"/>
          </ac:spMkLst>
        </pc:spChg>
      </pc:sldChg>
      <pc:sldChg chg="addSp delSp modSp add">
        <pc:chgData name="" userId="77d9da54e8e14d78" providerId="LiveId" clId="{6FB275B4-2DAC-4422-A9CC-D71728E1689C}" dt="2021-12-02T13:33:26.156" v="380" actId="207"/>
        <pc:sldMkLst>
          <pc:docMk/>
          <pc:sldMk cId="61409004" sldId="257"/>
        </pc:sldMkLst>
        <pc:spChg chg="mod">
          <ac:chgData name="" userId="77d9da54e8e14d78" providerId="LiveId" clId="{6FB275B4-2DAC-4422-A9CC-D71728E1689C}" dt="2021-12-02T13:33:26.156" v="380" actId="207"/>
          <ac:spMkLst>
            <pc:docMk/>
            <pc:sldMk cId="61409004" sldId="257"/>
            <ac:spMk id="2" creationId="{44E4CB75-ED34-43A6-A644-F6941E886782}"/>
          </ac:spMkLst>
        </pc:spChg>
        <pc:spChg chg="add mod">
          <ac:chgData name="" userId="77d9da54e8e14d78" providerId="LiveId" clId="{6FB275B4-2DAC-4422-A9CC-D71728E1689C}" dt="2021-12-02T13:30:41.292" v="330" actId="1076"/>
          <ac:spMkLst>
            <pc:docMk/>
            <pc:sldMk cId="61409004" sldId="257"/>
            <ac:spMk id="3" creationId="{9FFDE13C-CD2C-450B-99A1-328C64D80490}"/>
          </ac:spMkLst>
        </pc:spChg>
        <pc:spChg chg="add mod">
          <ac:chgData name="" userId="77d9da54e8e14d78" providerId="LiveId" clId="{6FB275B4-2DAC-4422-A9CC-D71728E1689C}" dt="2021-12-02T13:23:57.184" v="225" actId="20577"/>
          <ac:spMkLst>
            <pc:docMk/>
            <pc:sldMk cId="61409004" sldId="257"/>
            <ac:spMk id="4" creationId="{D6EEEE0A-850E-44C2-A83D-9B728437D098}"/>
          </ac:spMkLst>
        </pc:spChg>
        <pc:spChg chg="add mod">
          <ac:chgData name="" userId="77d9da54e8e14d78" providerId="LiveId" clId="{6FB275B4-2DAC-4422-A9CC-D71728E1689C}" dt="2021-12-02T13:26:20.151" v="298" actId="20577"/>
          <ac:spMkLst>
            <pc:docMk/>
            <pc:sldMk cId="61409004" sldId="257"/>
            <ac:spMk id="5" creationId="{A80752A5-2BCD-41DE-A0B5-22094B6E984B}"/>
          </ac:spMkLst>
        </pc:spChg>
        <pc:spChg chg="add del mod">
          <ac:chgData name="" userId="77d9da54e8e14d78" providerId="LiveId" clId="{6FB275B4-2DAC-4422-A9CC-D71728E1689C}" dt="2021-12-02T13:29:00.280" v="321" actId="255"/>
          <ac:spMkLst>
            <pc:docMk/>
            <pc:sldMk cId="61409004" sldId="257"/>
            <ac:spMk id="6" creationId="{C3835763-536B-48E5-A44A-4232D9E8750C}"/>
          </ac:spMkLst>
        </pc:spChg>
        <pc:spChg chg="add mod">
          <ac:chgData name="" userId="77d9da54e8e14d78" providerId="LiveId" clId="{6FB275B4-2DAC-4422-A9CC-D71728E1689C}" dt="2021-12-02T13:30:43.870" v="331" actId="1076"/>
          <ac:spMkLst>
            <pc:docMk/>
            <pc:sldMk cId="61409004" sldId="257"/>
            <ac:spMk id="7" creationId="{746E05B7-1107-44E0-86C3-C21122F9838A}"/>
          </ac:spMkLst>
        </pc:spChg>
        <pc:spChg chg="add mod">
          <ac:chgData name="" userId="77d9da54e8e14d78" providerId="LiveId" clId="{6FB275B4-2DAC-4422-A9CC-D71728E1689C}" dt="2021-12-02T13:31:31.522" v="353" actId="14100"/>
          <ac:spMkLst>
            <pc:docMk/>
            <pc:sldMk cId="61409004" sldId="257"/>
            <ac:spMk id="17" creationId="{D9ACEDE4-A6B0-4DF7-8184-8BBDB8BCDDF3}"/>
          </ac:spMkLst>
        </pc:spChg>
        <pc:spChg chg="add del mod">
          <ac:chgData name="" userId="77d9da54e8e14d78" providerId="LiveId" clId="{6FB275B4-2DAC-4422-A9CC-D71728E1689C}" dt="2021-12-02T13:31:28.671" v="352" actId="478"/>
          <ac:spMkLst>
            <pc:docMk/>
            <pc:sldMk cId="61409004" sldId="257"/>
            <ac:spMk id="18" creationId="{67D00C8F-1749-4D08-A428-50C928A96D7D}"/>
          </ac:spMkLst>
        </pc:spChg>
        <pc:spChg chg="add mod">
          <ac:chgData name="" userId="77d9da54e8e14d78" providerId="LiveId" clId="{6FB275B4-2DAC-4422-A9CC-D71728E1689C}" dt="2021-12-02T13:30:59.182" v="347" actId="20577"/>
          <ac:spMkLst>
            <pc:docMk/>
            <pc:sldMk cId="61409004" sldId="257"/>
            <ac:spMk id="20" creationId="{ACD7E24B-51AA-40E2-ADA5-D55EE6E80154}"/>
          </ac:spMkLst>
        </pc:spChg>
        <pc:cxnChg chg="add del mod">
          <ac:chgData name="" userId="77d9da54e8e14d78" providerId="LiveId" clId="{6FB275B4-2DAC-4422-A9CC-D71728E1689C}" dt="2021-12-02T13:30:45.032" v="332"/>
          <ac:cxnSpMkLst>
            <pc:docMk/>
            <pc:sldMk cId="61409004" sldId="257"/>
            <ac:cxnSpMk id="9" creationId="{95FD38DA-DEC2-4B6D-9D49-37EF479957A9}"/>
          </ac:cxnSpMkLst>
        </pc:cxnChg>
        <pc:cxnChg chg="add del mod">
          <ac:chgData name="" userId="77d9da54e8e14d78" providerId="LiveId" clId="{6FB275B4-2DAC-4422-A9CC-D71728E1689C}" dt="2021-12-02T13:27:08.947" v="305" actId="478"/>
          <ac:cxnSpMkLst>
            <pc:docMk/>
            <pc:sldMk cId="61409004" sldId="257"/>
            <ac:cxnSpMk id="11" creationId="{C3E5A2F2-61DD-4066-8376-8A8A4EE12771}"/>
          </ac:cxnSpMkLst>
        </pc:cxnChg>
        <pc:cxnChg chg="add mod">
          <ac:chgData name="" userId="77d9da54e8e14d78" providerId="LiveId" clId="{6FB275B4-2DAC-4422-A9CC-D71728E1689C}" dt="2021-12-02T13:25:05.587" v="235" actId="11529"/>
          <ac:cxnSpMkLst>
            <pc:docMk/>
            <pc:sldMk cId="61409004" sldId="257"/>
            <ac:cxnSpMk id="13" creationId="{8A6CD6EC-9F0F-4B58-874E-DE71D05EB4E6}"/>
          </ac:cxnSpMkLst>
        </pc:cxnChg>
        <pc:cxnChg chg="add mod">
          <ac:chgData name="" userId="77d9da54e8e14d78" providerId="LiveId" clId="{6FB275B4-2DAC-4422-A9CC-D71728E1689C}" dt="2021-12-02T13:25:11.197" v="237" actId="1076"/>
          <ac:cxnSpMkLst>
            <pc:docMk/>
            <pc:sldMk cId="61409004" sldId="257"/>
            <ac:cxnSpMk id="14" creationId="{4881E29B-3347-4FC7-860A-06AF378FA75A}"/>
          </ac:cxnSpMkLst>
        </pc:cxnChg>
        <pc:cxnChg chg="add del mod">
          <ac:chgData name="" userId="77d9da54e8e14d78" providerId="LiveId" clId="{6FB275B4-2DAC-4422-A9CC-D71728E1689C}" dt="2021-12-02T13:31:09.975" v="350" actId="478"/>
          <ac:cxnSpMkLst>
            <pc:docMk/>
            <pc:sldMk cId="61409004" sldId="257"/>
            <ac:cxnSpMk id="19" creationId="{4022A90D-E30E-4C0A-ACD8-89E65F064454}"/>
          </ac:cxnSpMkLst>
        </pc:cxnChg>
        <pc:cxnChg chg="add mod">
          <ac:chgData name="" userId="77d9da54e8e14d78" providerId="LiveId" clId="{6FB275B4-2DAC-4422-A9CC-D71728E1689C}" dt="2021-12-02T13:31:03.315" v="348" actId="11529"/>
          <ac:cxnSpMkLst>
            <pc:docMk/>
            <pc:sldMk cId="61409004" sldId="257"/>
            <ac:cxnSpMk id="22" creationId="{41640DCE-A47C-49E8-8D9B-6D617AD095D7}"/>
          </ac:cxnSpMkLst>
        </pc:cxnChg>
        <pc:cxnChg chg="add mod">
          <ac:chgData name="" userId="77d9da54e8e14d78" providerId="LiveId" clId="{6FB275B4-2DAC-4422-A9CC-D71728E1689C}" dt="2021-12-02T13:31:08.128" v="349" actId="11529"/>
          <ac:cxnSpMkLst>
            <pc:docMk/>
            <pc:sldMk cId="61409004" sldId="257"/>
            <ac:cxnSpMk id="24" creationId="{656D6128-5EFE-4849-B0C5-D3EB981E75FD}"/>
          </ac:cxnSpMkLst>
        </pc:cxnChg>
        <pc:cxnChg chg="add mod">
          <ac:chgData name="" userId="77d9da54e8e14d78" providerId="LiveId" clId="{6FB275B4-2DAC-4422-A9CC-D71728E1689C}" dt="2021-12-02T13:31:19.515" v="351" actId="11529"/>
          <ac:cxnSpMkLst>
            <pc:docMk/>
            <pc:sldMk cId="61409004" sldId="257"/>
            <ac:cxnSpMk id="26" creationId="{6F83DBA0-81D0-48C3-99D6-F838F315D6D6}"/>
          </ac:cxnSpMkLst>
        </pc:cxnChg>
      </pc:sldChg>
      <pc:sldChg chg="addSp delSp modSp add del">
        <pc:chgData name="" userId="77d9da54e8e14d78" providerId="LiveId" clId="{6FB275B4-2DAC-4422-A9CC-D71728E1689C}" dt="2021-12-02T13:33:47.030" v="383" actId="2696"/>
        <pc:sldMkLst>
          <pc:docMk/>
          <pc:sldMk cId="4072991301" sldId="258"/>
        </pc:sldMkLst>
        <pc:spChg chg="del mod">
          <ac:chgData name="" userId="77d9da54e8e14d78" providerId="LiveId" clId="{6FB275B4-2DAC-4422-A9CC-D71728E1689C}" dt="2021-12-02T13:31:35.587" v="355"/>
          <ac:spMkLst>
            <pc:docMk/>
            <pc:sldMk cId="4072991301" sldId="258"/>
            <ac:spMk id="3" creationId="{9FFDE13C-CD2C-450B-99A1-328C64D80490}"/>
          </ac:spMkLst>
        </pc:spChg>
        <pc:spChg chg="del">
          <ac:chgData name="" userId="77d9da54e8e14d78" providerId="LiveId" clId="{6FB275B4-2DAC-4422-A9CC-D71728E1689C}" dt="2021-12-02T13:31:41.971" v="358"/>
          <ac:spMkLst>
            <pc:docMk/>
            <pc:sldMk cId="4072991301" sldId="258"/>
            <ac:spMk id="6" creationId="{C3835763-536B-48E5-A44A-4232D9E8750C}"/>
          </ac:spMkLst>
        </pc:spChg>
        <pc:spChg chg="del">
          <ac:chgData name="" userId="77d9da54e8e14d78" providerId="LiveId" clId="{6FB275B4-2DAC-4422-A9CC-D71728E1689C}" dt="2021-12-02T13:26:59.477" v="301" actId="478"/>
          <ac:spMkLst>
            <pc:docMk/>
            <pc:sldMk cId="4072991301" sldId="258"/>
            <ac:spMk id="7" creationId="{746E05B7-1107-44E0-86C3-C21122F9838A}"/>
          </ac:spMkLst>
        </pc:spChg>
        <pc:cxnChg chg="del mod">
          <ac:chgData name="" userId="77d9da54e8e14d78" providerId="LiveId" clId="{6FB275B4-2DAC-4422-A9CC-D71728E1689C}" dt="2021-12-02T13:27:05.783" v="304" actId="478"/>
          <ac:cxnSpMkLst>
            <pc:docMk/>
            <pc:sldMk cId="4072991301" sldId="258"/>
            <ac:cxnSpMk id="9" creationId="{95FD38DA-DEC2-4B6D-9D49-37EF479957A9}"/>
          </ac:cxnSpMkLst>
        </pc:cxnChg>
        <pc:cxnChg chg="del mod">
          <ac:chgData name="" userId="77d9da54e8e14d78" providerId="LiveId" clId="{6FB275B4-2DAC-4422-A9CC-D71728E1689C}" dt="2021-12-02T13:27:04.918" v="303" actId="478"/>
          <ac:cxnSpMkLst>
            <pc:docMk/>
            <pc:sldMk cId="4072991301" sldId="258"/>
            <ac:cxnSpMk id="11" creationId="{C3E5A2F2-61DD-4066-8376-8A8A4EE12771}"/>
          </ac:cxnSpMkLst>
        </pc:cxnChg>
        <pc:cxnChg chg="add">
          <ac:chgData name="" userId="77d9da54e8e14d78" providerId="LiveId" clId="{6FB275B4-2DAC-4422-A9CC-D71728E1689C}" dt="2021-12-02T13:27:26.032" v="309"/>
          <ac:cxnSpMkLst>
            <pc:docMk/>
            <pc:sldMk cId="4072991301" sldId="258"/>
            <ac:cxnSpMk id="15" creationId="{C3995384-DC9B-4401-B674-D7F007C95540}"/>
          </ac:cxnSpMkLst>
        </pc:cxnChg>
      </pc:sldChg>
      <pc:sldChg chg="addSp delSp modSp add">
        <pc:chgData name="" userId="77d9da54e8e14d78" providerId="LiveId" clId="{6FB275B4-2DAC-4422-A9CC-D71728E1689C}" dt="2021-12-02T13:33:40.588" v="382" actId="20577"/>
        <pc:sldMkLst>
          <pc:docMk/>
          <pc:sldMk cId="14317384" sldId="259"/>
        </pc:sldMkLst>
        <pc:spChg chg="mod">
          <ac:chgData name="" userId="77d9da54e8e14d78" providerId="LiveId" clId="{6FB275B4-2DAC-4422-A9CC-D71728E1689C}" dt="2021-12-02T13:33:14.641" v="379" actId="207"/>
          <ac:spMkLst>
            <pc:docMk/>
            <pc:sldMk cId="14317384" sldId="259"/>
            <ac:spMk id="2" creationId="{44E4CB75-ED34-43A6-A644-F6941E886782}"/>
          </ac:spMkLst>
        </pc:spChg>
        <pc:spChg chg="mod">
          <ac:chgData name="" userId="77d9da54e8e14d78" providerId="LiveId" clId="{6FB275B4-2DAC-4422-A9CC-D71728E1689C}" dt="2021-12-02T13:32:38.807" v="376" actId="207"/>
          <ac:spMkLst>
            <pc:docMk/>
            <pc:sldMk cId="14317384" sldId="259"/>
            <ac:spMk id="3" creationId="{9FFDE13C-CD2C-450B-99A1-328C64D80490}"/>
          </ac:spMkLst>
        </pc:spChg>
        <pc:spChg chg="del">
          <ac:chgData name="" userId="77d9da54e8e14d78" providerId="LiveId" clId="{6FB275B4-2DAC-4422-A9CC-D71728E1689C}" dt="2021-12-02T13:31:45.542" v="360" actId="478"/>
          <ac:spMkLst>
            <pc:docMk/>
            <pc:sldMk cId="14317384" sldId="259"/>
            <ac:spMk id="6" creationId="{C3835763-536B-48E5-A44A-4232D9E8750C}"/>
          </ac:spMkLst>
        </pc:spChg>
        <pc:spChg chg="mod">
          <ac:chgData name="" userId="77d9da54e8e14d78" providerId="LiveId" clId="{6FB275B4-2DAC-4422-A9CC-D71728E1689C}" dt="2021-12-02T13:32:43.480" v="378" actId="207"/>
          <ac:spMkLst>
            <pc:docMk/>
            <pc:sldMk cId="14317384" sldId="259"/>
            <ac:spMk id="7" creationId="{746E05B7-1107-44E0-86C3-C21122F9838A}"/>
          </ac:spMkLst>
        </pc:spChg>
        <pc:spChg chg="add mod">
          <ac:chgData name="" userId="77d9da54e8e14d78" providerId="LiveId" clId="{6FB275B4-2DAC-4422-A9CC-D71728E1689C}" dt="2021-12-02T13:31:39.550" v="357" actId="1076"/>
          <ac:spMkLst>
            <pc:docMk/>
            <pc:sldMk cId="14317384" sldId="259"/>
            <ac:spMk id="15" creationId="{203E8839-618C-483F-91F7-83E5F41FFB75}"/>
          </ac:spMkLst>
        </pc:spChg>
        <pc:spChg chg="add mod">
          <ac:chgData name="" userId="77d9da54e8e14d78" providerId="LiveId" clId="{6FB275B4-2DAC-4422-A9CC-D71728E1689C}" dt="2021-12-02T13:33:40.588" v="382" actId="20577"/>
          <ac:spMkLst>
            <pc:docMk/>
            <pc:sldMk cId="14317384" sldId="259"/>
            <ac:spMk id="16" creationId="{66994331-F7A1-4920-A126-6AE0ED7924EB}"/>
          </ac:spMkLst>
        </pc:spChg>
        <pc:spChg chg="del">
          <ac:chgData name="" userId="77d9da54e8e14d78" providerId="LiveId" clId="{6FB275B4-2DAC-4422-A9CC-D71728E1689C}" dt="2021-12-02T13:32:13.158" v="368" actId="478"/>
          <ac:spMkLst>
            <pc:docMk/>
            <pc:sldMk cId="14317384" sldId="259"/>
            <ac:spMk id="17" creationId="{D9ACEDE4-A6B0-4DF7-8184-8BBDB8BCDDF3}"/>
          </ac:spMkLst>
        </pc:spChg>
        <pc:spChg chg="add mod">
          <ac:chgData name="" userId="77d9da54e8e14d78" providerId="LiveId" clId="{6FB275B4-2DAC-4422-A9CC-D71728E1689C}" dt="2021-12-02T13:31:55.028" v="363" actId="1076"/>
          <ac:spMkLst>
            <pc:docMk/>
            <pc:sldMk cId="14317384" sldId="259"/>
            <ac:spMk id="18" creationId="{A6811AB3-7BCD-4CCA-855A-6606AB970351}"/>
          </ac:spMkLst>
        </pc:spChg>
        <pc:cxnChg chg="add mod">
          <ac:chgData name="" userId="77d9da54e8e14d78" providerId="LiveId" clId="{6FB275B4-2DAC-4422-A9CC-D71728E1689C}" dt="2021-12-02T13:31:59.716" v="364" actId="11529"/>
          <ac:cxnSpMkLst>
            <pc:docMk/>
            <pc:sldMk cId="14317384" sldId="259"/>
            <ac:cxnSpMk id="9" creationId="{FF4144D5-72E1-4473-AF6C-C4ACFF42D1CD}"/>
          </ac:cxnSpMkLst>
        </pc:cxnChg>
        <pc:cxnChg chg="add del mod">
          <ac:chgData name="" userId="77d9da54e8e14d78" providerId="LiveId" clId="{6FB275B4-2DAC-4422-A9CC-D71728E1689C}" dt="2021-12-02T13:32:04.811" v="366" actId="478"/>
          <ac:cxnSpMkLst>
            <pc:docMk/>
            <pc:sldMk cId="14317384" sldId="259"/>
            <ac:cxnSpMk id="11" creationId="{B1FCE329-7D47-4C5F-AEED-439186A971E5}"/>
          </ac:cxnSpMkLst>
        </pc:cxnChg>
        <pc:cxnChg chg="add mod">
          <ac:chgData name="" userId="77d9da54e8e14d78" providerId="LiveId" clId="{6FB275B4-2DAC-4422-A9CC-D71728E1689C}" dt="2021-12-02T13:32:09.987" v="367" actId="11529"/>
          <ac:cxnSpMkLst>
            <pc:docMk/>
            <pc:sldMk cId="14317384" sldId="259"/>
            <ac:cxnSpMk id="19" creationId="{6740A640-BB16-40AB-AEF6-46B0FD51685F}"/>
          </ac:cxnSpMkLst>
        </pc:cxnChg>
      </pc:sldChg>
      <pc:sldChg chg="addSp delSp modSp add">
        <pc:chgData name="" userId="77d9da54e8e14d78" providerId="LiveId" clId="{6FB275B4-2DAC-4422-A9CC-D71728E1689C}" dt="2021-12-02T13:49:28.772" v="830" actId="1076"/>
        <pc:sldMkLst>
          <pc:docMk/>
          <pc:sldMk cId="4112838294" sldId="260"/>
        </pc:sldMkLst>
        <pc:spChg chg="mod">
          <ac:chgData name="" userId="77d9da54e8e14d78" providerId="LiveId" clId="{6FB275B4-2DAC-4422-A9CC-D71728E1689C}" dt="2021-12-02T13:35:44.221" v="444" actId="207"/>
          <ac:spMkLst>
            <pc:docMk/>
            <pc:sldMk cId="4112838294" sldId="260"/>
            <ac:spMk id="2" creationId="{F91ED0C8-AE41-4694-AFB8-FF87502AFC39}"/>
          </ac:spMkLst>
        </pc:spChg>
        <pc:spChg chg="add del mod">
          <ac:chgData name="" userId="77d9da54e8e14d78" providerId="LiveId" clId="{6FB275B4-2DAC-4422-A9CC-D71728E1689C}" dt="2021-12-02T13:36:22.065" v="446" actId="478"/>
          <ac:spMkLst>
            <pc:docMk/>
            <pc:sldMk cId="4112838294" sldId="260"/>
            <ac:spMk id="3" creationId="{B19E62B6-A9EE-4AE9-86D9-89434A4FB807}"/>
          </ac:spMkLst>
        </pc:spChg>
        <pc:spChg chg="add mod">
          <ac:chgData name="" userId="77d9da54e8e14d78" providerId="LiveId" clId="{6FB275B4-2DAC-4422-A9CC-D71728E1689C}" dt="2021-12-02T13:49:26.538" v="829" actId="1076"/>
          <ac:spMkLst>
            <pc:docMk/>
            <pc:sldMk cId="4112838294" sldId="260"/>
            <ac:spMk id="4" creationId="{23046087-4B26-40AD-BAC1-4294D4112EC1}"/>
          </ac:spMkLst>
        </pc:spChg>
        <pc:spChg chg="add mod">
          <ac:chgData name="" userId="77d9da54e8e14d78" providerId="LiveId" clId="{6FB275B4-2DAC-4422-A9CC-D71728E1689C}" dt="2021-12-02T13:37:57.179" v="515" actId="1076"/>
          <ac:spMkLst>
            <pc:docMk/>
            <pc:sldMk cId="4112838294" sldId="260"/>
            <ac:spMk id="13" creationId="{0F0B3D1F-0102-4C79-861F-8E283301CBD0}"/>
          </ac:spMkLst>
        </pc:spChg>
        <pc:spChg chg="add mod">
          <ac:chgData name="" userId="77d9da54e8e14d78" providerId="LiveId" clId="{6FB275B4-2DAC-4422-A9CC-D71728E1689C}" dt="2021-12-02T13:49:28.772" v="830" actId="1076"/>
          <ac:spMkLst>
            <pc:docMk/>
            <pc:sldMk cId="4112838294" sldId="260"/>
            <ac:spMk id="25" creationId="{B06ECCA9-528C-4DCD-96B8-49EEE1A65FC4}"/>
          </ac:spMkLst>
        </pc:spChg>
        <pc:spChg chg="add mod">
          <ac:chgData name="" userId="77d9da54e8e14d78" providerId="LiveId" clId="{6FB275B4-2DAC-4422-A9CC-D71728E1689C}" dt="2021-12-02T13:40:57.433" v="576" actId="208"/>
          <ac:spMkLst>
            <pc:docMk/>
            <pc:sldMk cId="4112838294" sldId="260"/>
            <ac:spMk id="26" creationId="{999C2E53-FF18-4ADC-9BDA-9AC50E5E0A16}"/>
          </ac:spMkLst>
        </pc:spChg>
        <pc:spChg chg="add del">
          <ac:chgData name="" userId="77d9da54e8e14d78" providerId="LiveId" clId="{6FB275B4-2DAC-4422-A9CC-D71728E1689C}" dt="2021-12-02T13:41:00.945" v="578"/>
          <ac:spMkLst>
            <pc:docMk/>
            <pc:sldMk cId="4112838294" sldId="260"/>
            <ac:spMk id="27" creationId="{DC554B4F-7F8A-49BB-B97B-E06B458A0F31}"/>
          </ac:spMkLst>
        </pc:spChg>
        <pc:spChg chg="add mod">
          <ac:chgData name="" userId="77d9da54e8e14d78" providerId="LiveId" clId="{6FB275B4-2DAC-4422-A9CC-D71728E1689C}" dt="2021-12-02T13:41:10.603" v="583" actId="1076"/>
          <ac:spMkLst>
            <pc:docMk/>
            <pc:sldMk cId="4112838294" sldId="260"/>
            <ac:spMk id="28" creationId="{C9196FC2-5343-4474-8E5B-58AEA599A44C}"/>
          </ac:spMkLst>
        </pc:spChg>
        <pc:spChg chg="add mod">
          <ac:chgData name="" userId="77d9da54e8e14d78" providerId="LiveId" clId="{6FB275B4-2DAC-4422-A9CC-D71728E1689C}" dt="2021-12-02T13:41:06.480" v="581" actId="1076"/>
          <ac:spMkLst>
            <pc:docMk/>
            <pc:sldMk cId="4112838294" sldId="260"/>
            <ac:spMk id="29" creationId="{97592EFC-8C55-4B94-935A-41BFEE9DE1CC}"/>
          </ac:spMkLst>
        </pc:spChg>
        <pc:spChg chg="add mod">
          <ac:chgData name="" userId="77d9da54e8e14d78" providerId="LiveId" clId="{6FB275B4-2DAC-4422-A9CC-D71728E1689C}" dt="2021-12-02T13:41:14.727" v="584" actId="1076"/>
          <ac:spMkLst>
            <pc:docMk/>
            <pc:sldMk cId="4112838294" sldId="260"/>
            <ac:spMk id="30" creationId="{EFF32B1E-D39B-433F-BCDA-6D84AA4213A1}"/>
          </ac:spMkLst>
        </pc:spChg>
        <pc:spChg chg="add mod">
          <ac:chgData name="" userId="77d9da54e8e14d78" providerId="LiveId" clId="{6FB275B4-2DAC-4422-A9CC-D71728E1689C}" dt="2021-12-02T13:44:39.412" v="703" actId="1076"/>
          <ac:spMkLst>
            <pc:docMk/>
            <pc:sldMk cId="4112838294" sldId="260"/>
            <ac:spMk id="33" creationId="{912A56A9-6FB7-449B-A5A2-2D6770AD58F4}"/>
          </ac:spMkLst>
        </pc:spChg>
        <pc:spChg chg="add mod">
          <ac:chgData name="" userId="77d9da54e8e14d78" providerId="LiveId" clId="{6FB275B4-2DAC-4422-A9CC-D71728E1689C}" dt="2021-12-02T13:43:46.703" v="692" actId="1076"/>
          <ac:spMkLst>
            <pc:docMk/>
            <pc:sldMk cId="4112838294" sldId="260"/>
            <ac:spMk id="34" creationId="{05BB5E11-DCA7-41D8-8AE2-492FB88E8096}"/>
          </ac:spMkLst>
        </pc:spChg>
        <pc:spChg chg="add">
          <ac:chgData name="" userId="77d9da54e8e14d78" providerId="LiveId" clId="{6FB275B4-2DAC-4422-A9CC-D71728E1689C}" dt="2021-12-02T13:47:29.504" v="817"/>
          <ac:spMkLst>
            <pc:docMk/>
            <pc:sldMk cId="4112838294" sldId="260"/>
            <ac:spMk id="36" creationId="{590238F0-9C27-4694-971F-3374891289FC}"/>
          </ac:spMkLst>
        </pc:spChg>
        <pc:spChg chg="add">
          <ac:chgData name="" userId="77d9da54e8e14d78" providerId="LiveId" clId="{6FB275B4-2DAC-4422-A9CC-D71728E1689C}" dt="2021-12-02T13:47:29.504" v="817"/>
          <ac:spMkLst>
            <pc:docMk/>
            <pc:sldMk cId="4112838294" sldId="260"/>
            <ac:spMk id="37" creationId="{1A5CB9E0-30AB-4C07-8FFA-089B381D4BB7}"/>
          </ac:spMkLst>
        </pc:spChg>
        <pc:cxnChg chg="add mod">
          <ac:chgData name="" userId="77d9da54e8e14d78" providerId="LiveId" clId="{6FB275B4-2DAC-4422-A9CC-D71728E1689C}" dt="2021-12-02T13:37:04.709" v="480" actId="208"/>
          <ac:cxnSpMkLst>
            <pc:docMk/>
            <pc:sldMk cId="4112838294" sldId="260"/>
            <ac:cxnSpMk id="6" creationId="{7346C884-DCE8-40AA-AE9A-0F7B972C7904}"/>
          </ac:cxnSpMkLst>
        </pc:cxnChg>
        <pc:cxnChg chg="add mod">
          <ac:chgData name="" userId="77d9da54e8e14d78" providerId="LiveId" clId="{6FB275B4-2DAC-4422-A9CC-D71728E1689C}" dt="2021-12-02T13:37:14.161" v="484" actId="14100"/>
          <ac:cxnSpMkLst>
            <pc:docMk/>
            <pc:sldMk cId="4112838294" sldId="260"/>
            <ac:cxnSpMk id="7" creationId="{834A9932-0389-4D87-960E-DE13983780C1}"/>
          </ac:cxnSpMkLst>
        </pc:cxnChg>
        <pc:cxnChg chg="add mod">
          <ac:chgData name="" userId="77d9da54e8e14d78" providerId="LiveId" clId="{6FB275B4-2DAC-4422-A9CC-D71728E1689C}" dt="2021-12-02T13:37:21.773" v="488" actId="14100"/>
          <ac:cxnSpMkLst>
            <pc:docMk/>
            <pc:sldMk cId="4112838294" sldId="260"/>
            <ac:cxnSpMk id="10" creationId="{D1C5B635-9B68-42E1-936D-75E75D97E0BA}"/>
          </ac:cxnSpMkLst>
        </pc:cxnChg>
        <pc:cxnChg chg="add del mod">
          <ac:chgData name="" userId="77d9da54e8e14d78" providerId="LiveId" clId="{6FB275B4-2DAC-4422-A9CC-D71728E1689C}" dt="2021-12-02T13:38:15.004" v="517" actId="478"/>
          <ac:cxnSpMkLst>
            <pc:docMk/>
            <pc:sldMk cId="4112838294" sldId="260"/>
            <ac:cxnSpMk id="15" creationId="{AE9783FB-D548-4AE4-BFD0-8932D38218A5}"/>
          </ac:cxnSpMkLst>
        </pc:cxnChg>
        <pc:cxnChg chg="add del mod">
          <ac:chgData name="" userId="77d9da54e8e14d78" providerId="LiveId" clId="{6FB275B4-2DAC-4422-A9CC-D71728E1689C}" dt="2021-12-02T13:38:24.485" v="519" actId="478"/>
          <ac:cxnSpMkLst>
            <pc:docMk/>
            <pc:sldMk cId="4112838294" sldId="260"/>
            <ac:cxnSpMk id="17" creationId="{F99C2438-00F1-4570-A6A8-FA006508DAEE}"/>
          </ac:cxnSpMkLst>
        </pc:cxnChg>
        <pc:cxnChg chg="add mod">
          <ac:chgData name="" userId="77d9da54e8e14d78" providerId="LiveId" clId="{6FB275B4-2DAC-4422-A9CC-D71728E1689C}" dt="2021-12-02T13:40:12.281" v="562" actId="1582"/>
          <ac:cxnSpMkLst>
            <pc:docMk/>
            <pc:sldMk cId="4112838294" sldId="260"/>
            <ac:cxnSpMk id="19" creationId="{7B64D4FA-29E6-4182-8509-A38B8A60ABBF}"/>
          </ac:cxnSpMkLst>
        </pc:cxnChg>
        <pc:cxnChg chg="add del mod">
          <ac:chgData name="" userId="77d9da54e8e14d78" providerId="LiveId" clId="{6FB275B4-2DAC-4422-A9CC-D71728E1689C}" dt="2021-12-02T13:38:35.701" v="522" actId="478"/>
          <ac:cxnSpMkLst>
            <pc:docMk/>
            <pc:sldMk cId="4112838294" sldId="260"/>
            <ac:cxnSpMk id="21" creationId="{DE2B7416-4297-4020-9D64-26C9A45C5321}"/>
          </ac:cxnSpMkLst>
        </pc:cxnChg>
        <pc:cxnChg chg="add mod">
          <ac:chgData name="" userId="77d9da54e8e14d78" providerId="LiveId" clId="{6FB275B4-2DAC-4422-A9CC-D71728E1689C}" dt="2021-12-02T13:43:49.999" v="693" actId="14100"/>
          <ac:cxnSpMkLst>
            <pc:docMk/>
            <pc:sldMk cId="4112838294" sldId="260"/>
            <ac:cxnSpMk id="23" creationId="{165D6FB7-BCCA-4B52-A7EF-83C3B0BA3EB7}"/>
          </ac:cxnSpMkLst>
        </pc:cxnChg>
        <pc:cxnChg chg="add mod">
          <ac:chgData name="" userId="77d9da54e8e14d78" providerId="LiveId" clId="{6FB275B4-2DAC-4422-A9CC-D71728E1689C}" dt="2021-12-02T13:41:46.393" v="587" actId="1582"/>
          <ac:cxnSpMkLst>
            <pc:docMk/>
            <pc:sldMk cId="4112838294" sldId="260"/>
            <ac:cxnSpMk id="32" creationId="{DE07941A-3CAC-47F4-B55C-1F6A3903D622}"/>
          </ac:cxnSpMkLst>
        </pc:cxnChg>
      </pc:sldChg>
      <pc:sldChg chg="addSp delSp modSp add del">
        <pc:chgData name="" userId="77d9da54e8e14d78" providerId="LiveId" clId="{6FB275B4-2DAC-4422-A9CC-D71728E1689C}" dt="2021-12-02T13:49:57.103" v="832" actId="2696"/>
        <pc:sldMkLst>
          <pc:docMk/>
          <pc:sldMk cId="3444038673" sldId="261"/>
        </pc:sldMkLst>
        <pc:spChg chg="add del mod">
          <ac:chgData name="" userId="77d9da54e8e14d78" providerId="LiveId" clId="{6FB275B4-2DAC-4422-A9CC-D71728E1689C}" dt="2021-12-02T13:45:35.759" v="706" actId="478"/>
          <ac:spMkLst>
            <pc:docMk/>
            <pc:sldMk cId="3444038673" sldId="261"/>
            <ac:spMk id="3" creationId="{CCE00A1C-EB8D-4592-BC8E-86D1A86EE13F}"/>
          </ac:spMkLst>
        </pc:spChg>
        <pc:spChg chg="add del mod">
          <ac:chgData name="" userId="77d9da54e8e14d78" providerId="LiveId" clId="{6FB275B4-2DAC-4422-A9CC-D71728E1689C}" dt="2021-12-02T13:48:02.418" v="820" actId="478"/>
          <ac:spMkLst>
            <pc:docMk/>
            <pc:sldMk cId="3444038673" sldId="261"/>
            <ac:spMk id="5" creationId="{A62A4AD5-6D3B-4B52-B876-EEB9E9FC5533}"/>
          </ac:spMkLst>
        </pc:spChg>
        <pc:spChg chg="add">
          <ac:chgData name="" userId="77d9da54e8e14d78" providerId="LiveId" clId="{6FB275B4-2DAC-4422-A9CC-D71728E1689C}" dt="2021-12-02T13:47:31.555" v="818"/>
          <ac:spMkLst>
            <pc:docMk/>
            <pc:sldMk cId="3444038673" sldId="261"/>
            <ac:spMk id="20" creationId="{6BBA6D02-290C-41AE-8A26-34CE13F8A4CB}"/>
          </ac:spMkLst>
        </pc:spChg>
        <pc:spChg chg="add">
          <ac:chgData name="" userId="77d9da54e8e14d78" providerId="LiveId" clId="{6FB275B4-2DAC-4422-A9CC-D71728E1689C}" dt="2021-12-02T13:47:31.555" v="818"/>
          <ac:spMkLst>
            <pc:docMk/>
            <pc:sldMk cId="3444038673" sldId="261"/>
            <ac:spMk id="21" creationId="{94475942-9D1D-43D4-A1BD-58CCA932EB77}"/>
          </ac:spMkLst>
        </pc:spChg>
      </pc:sldChg>
      <pc:sldChg chg="addSp delSp modSp add ord">
        <pc:chgData name="" userId="77d9da54e8e14d78" providerId="LiveId" clId="{6FB275B4-2DAC-4422-A9CC-D71728E1689C}" dt="2021-12-02T13:47:12.402" v="816" actId="207"/>
        <pc:sldMkLst>
          <pc:docMk/>
          <pc:sldMk cId="3815343904" sldId="262"/>
        </pc:sldMkLst>
        <pc:spChg chg="add mod">
          <ac:chgData name="" userId="77d9da54e8e14d78" providerId="LiveId" clId="{6FB275B4-2DAC-4422-A9CC-D71728E1689C}" dt="2021-12-02T13:47:12.402" v="816" actId="207"/>
          <ac:spMkLst>
            <pc:docMk/>
            <pc:sldMk cId="3815343904" sldId="262"/>
            <ac:spMk id="3" creationId="{E3FA3032-364E-47DF-BCC4-B70108399435}"/>
          </ac:spMkLst>
        </pc:spChg>
        <pc:spChg chg="del">
          <ac:chgData name="" userId="77d9da54e8e14d78" providerId="LiveId" clId="{6FB275B4-2DAC-4422-A9CC-D71728E1689C}" dt="2021-12-02T13:45:44.415" v="709" actId="478"/>
          <ac:spMkLst>
            <pc:docMk/>
            <pc:sldMk cId="3815343904" sldId="262"/>
            <ac:spMk id="4" creationId="{23046087-4B26-40AD-BAC1-4294D4112EC1}"/>
          </ac:spMkLst>
        </pc:spChg>
        <pc:spChg chg="del">
          <ac:chgData name="" userId="77d9da54e8e14d78" providerId="LiveId" clId="{6FB275B4-2DAC-4422-A9CC-D71728E1689C}" dt="2021-12-02T13:45:44.415" v="709" actId="478"/>
          <ac:spMkLst>
            <pc:docMk/>
            <pc:sldMk cId="3815343904" sldId="262"/>
            <ac:spMk id="13" creationId="{0F0B3D1F-0102-4C79-861F-8E283301CBD0}"/>
          </ac:spMkLst>
        </pc:spChg>
        <pc:spChg chg="add mod">
          <ac:chgData name="" userId="77d9da54e8e14d78" providerId="LiveId" clId="{6FB275B4-2DAC-4422-A9CC-D71728E1689C}" dt="2021-12-02T13:47:01.519" v="811" actId="20577"/>
          <ac:spMkLst>
            <pc:docMk/>
            <pc:sldMk cId="3815343904" sldId="262"/>
            <ac:spMk id="20" creationId="{4E30E190-22F0-4482-9355-AC9C4D1F6D68}"/>
          </ac:spMkLst>
        </pc:spChg>
        <pc:spChg chg="del">
          <ac:chgData name="" userId="77d9da54e8e14d78" providerId="LiveId" clId="{6FB275B4-2DAC-4422-A9CC-D71728E1689C}" dt="2021-12-02T13:45:44.415" v="709" actId="478"/>
          <ac:spMkLst>
            <pc:docMk/>
            <pc:sldMk cId="3815343904" sldId="262"/>
            <ac:spMk id="25" creationId="{B06ECCA9-528C-4DCD-96B8-49EEE1A65FC4}"/>
          </ac:spMkLst>
        </pc:spChg>
        <pc:spChg chg="del">
          <ac:chgData name="" userId="77d9da54e8e14d78" providerId="LiveId" clId="{6FB275B4-2DAC-4422-A9CC-D71728E1689C}" dt="2021-12-02T13:45:44.415" v="709" actId="478"/>
          <ac:spMkLst>
            <pc:docMk/>
            <pc:sldMk cId="3815343904" sldId="262"/>
            <ac:spMk id="26" creationId="{999C2E53-FF18-4ADC-9BDA-9AC50E5E0A16}"/>
          </ac:spMkLst>
        </pc:spChg>
        <pc:spChg chg="del">
          <ac:chgData name="" userId="77d9da54e8e14d78" providerId="LiveId" clId="{6FB275B4-2DAC-4422-A9CC-D71728E1689C}" dt="2021-12-02T13:45:44.415" v="709" actId="478"/>
          <ac:spMkLst>
            <pc:docMk/>
            <pc:sldMk cId="3815343904" sldId="262"/>
            <ac:spMk id="28" creationId="{C9196FC2-5343-4474-8E5B-58AEA599A44C}"/>
          </ac:spMkLst>
        </pc:spChg>
        <pc:spChg chg="del">
          <ac:chgData name="" userId="77d9da54e8e14d78" providerId="LiveId" clId="{6FB275B4-2DAC-4422-A9CC-D71728E1689C}" dt="2021-12-02T13:45:44.415" v="709" actId="478"/>
          <ac:spMkLst>
            <pc:docMk/>
            <pc:sldMk cId="3815343904" sldId="262"/>
            <ac:spMk id="29" creationId="{97592EFC-8C55-4B94-935A-41BFEE9DE1CC}"/>
          </ac:spMkLst>
        </pc:spChg>
        <pc:spChg chg="del">
          <ac:chgData name="" userId="77d9da54e8e14d78" providerId="LiveId" clId="{6FB275B4-2DAC-4422-A9CC-D71728E1689C}" dt="2021-12-02T13:45:44.415" v="709" actId="478"/>
          <ac:spMkLst>
            <pc:docMk/>
            <pc:sldMk cId="3815343904" sldId="262"/>
            <ac:spMk id="30" creationId="{EFF32B1E-D39B-433F-BCDA-6D84AA4213A1}"/>
          </ac:spMkLst>
        </pc:spChg>
        <pc:spChg chg="del">
          <ac:chgData name="" userId="77d9da54e8e14d78" providerId="LiveId" clId="{6FB275B4-2DAC-4422-A9CC-D71728E1689C}" dt="2021-12-02T13:45:45.697" v="710" actId="478"/>
          <ac:spMkLst>
            <pc:docMk/>
            <pc:sldMk cId="3815343904" sldId="262"/>
            <ac:spMk id="33" creationId="{912A56A9-6FB7-449B-A5A2-2D6770AD58F4}"/>
          </ac:spMkLst>
        </pc:spChg>
        <pc:cxnChg chg="del">
          <ac:chgData name="" userId="77d9da54e8e14d78" providerId="LiveId" clId="{6FB275B4-2DAC-4422-A9CC-D71728E1689C}" dt="2021-12-02T13:45:44.415" v="709" actId="478"/>
          <ac:cxnSpMkLst>
            <pc:docMk/>
            <pc:sldMk cId="3815343904" sldId="262"/>
            <ac:cxnSpMk id="6" creationId="{7346C884-DCE8-40AA-AE9A-0F7B972C7904}"/>
          </ac:cxnSpMkLst>
        </pc:cxnChg>
        <pc:cxnChg chg="del">
          <ac:chgData name="" userId="77d9da54e8e14d78" providerId="LiveId" clId="{6FB275B4-2DAC-4422-A9CC-D71728E1689C}" dt="2021-12-02T13:45:44.415" v="709" actId="478"/>
          <ac:cxnSpMkLst>
            <pc:docMk/>
            <pc:sldMk cId="3815343904" sldId="262"/>
            <ac:cxnSpMk id="7" creationId="{834A9932-0389-4D87-960E-DE13983780C1}"/>
          </ac:cxnSpMkLst>
        </pc:cxnChg>
        <pc:cxnChg chg="del">
          <ac:chgData name="" userId="77d9da54e8e14d78" providerId="LiveId" clId="{6FB275B4-2DAC-4422-A9CC-D71728E1689C}" dt="2021-12-02T13:45:44.415" v="709" actId="478"/>
          <ac:cxnSpMkLst>
            <pc:docMk/>
            <pc:sldMk cId="3815343904" sldId="262"/>
            <ac:cxnSpMk id="10" creationId="{D1C5B635-9B68-42E1-936D-75E75D97E0BA}"/>
          </ac:cxnSpMkLst>
        </pc:cxnChg>
        <pc:cxnChg chg="del">
          <ac:chgData name="" userId="77d9da54e8e14d78" providerId="LiveId" clId="{6FB275B4-2DAC-4422-A9CC-D71728E1689C}" dt="2021-12-02T13:45:44.415" v="709" actId="478"/>
          <ac:cxnSpMkLst>
            <pc:docMk/>
            <pc:sldMk cId="3815343904" sldId="262"/>
            <ac:cxnSpMk id="19" creationId="{7B64D4FA-29E6-4182-8509-A38B8A60ABBF}"/>
          </ac:cxnSpMkLst>
        </pc:cxnChg>
        <pc:cxnChg chg="del">
          <ac:chgData name="" userId="77d9da54e8e14d78" providerId="LiveId" clId="{6FB275B4-2DAC-4422-A9CC-D71728E1689C}" dt="2021-12-02T13:45:44.415" v="709" actId="478"/>
          <ac:cxnSpMkLst>
            <pc:docMk/>
            <pc:sldMk cId="3815343904" sldId="262"/>
            <ac:cxnSpMk id="23" creationId="{165D6FB7-BCCA-4B52-A7EF-83C3B0BA3EB7}"/>
          </ac:cxnSpMkLst>
        </pc:cxnChg>
        <pc:cxnChg chg="del">
          <ac:chgData name="" userId="77d9da54e8e14d78" providerId="LiveId" clId="{6FB275B4-2DAC-4422-A9CC-D71728E1689C}" dt="2021-12-02T13:45:44.415" v="709" actId="478"/>
          <ac:cxnSpMkLst>
            <pc:docMk/>
            <pc:sldMk cId="3815343904" sldId="262"/>
            <ac:cxnSpMk id="32" creationId="{DE07941A-3CAC-47F4-B55C-1F6A3903D622}"/>
          </ac:cxnSpMkLst>
        </pc:cxnChg>
      </pc:sldChg>
      <pc:sldChg chg="addSp delSp modSp add">
        <pc:chgData name="" userId="77d9da54e8e14d78" providerId="LiveId" clId="{6FB275B4-2DAC-4422-A9CC-D71728E1689C}" dt="2021-12-02T14:21:58.674" v="1909" actId="20577"/>
        <pc:sldMkLst>
          <pc:docMk/>
          <pc:sldMk cId="4038737252" sldId="263"/>
        </pc:sldMkLst>
        <pc:spChg chg="add mod">
          <ac:chgData name="" userId="77d9da54e8e14d78" providerId="LiveId" clId="{6FB275B4-2DAC-4422-A9CC-D71728E1689C}" dt="2021-12-02T13:54:55.527" v="909" actId="1076"/>
          <ac:spMkLst>
            <pc:docMk/>
            <pc:sldMk cId="4038737252" sldId="263"/>
            <ac:spMk id="3" creationId="{FFA7766B-C9D0-481C-807B-5FEA484D7A67}"/>
          </ac:spMkLst>
        </pc:spChg>
        <pc:spChg chg="del">
          <ac:chgData name="" userId="77d9da54e8e14d78" providerId="LiveId" clId="{6FB275B4-2DAC-4422-A9CC-D71728E1689C}" dt="2021-12-02T14:07:45.252" v="1237" actId="478"/>
          <ac:spMkLst>
            <pc:docMk/>
            <pc:sldMk cId="4038737252" sldId="263"/>
            <ac:spMk id="4" creationId="{23046087-4B26-40AD-BAC1-4294D4112EC1}"/>
          </ac:spMkLst>
        </pc:spChg>
        <pc:spChg chg="add mod ord">
          <ac:chgData name="" userId="77d9da54e8e14d78" providerId="LiveId" clId="{6FB275B4-2DAC-4422-A9CC-D71728E1689C}" dt="2021-12-02T13:53:20.202" v="892" actId="1582"/>
          <ac:spMkLst>
            <pc:docMk/>
            <pc:sldMk cId="4038737252" sldId="263"/>
            <ac:spMk id="5" creationId="{008C113E-944E-4294-89D2-D9C0C459A577}"/>
          </ac:spMkLst>
        </pc:spChg>
        <pc:spChg chg="add mod">
          <ac:chgData name="" userId="77d9da54e8e14d78" providerId="LiveId" clId="{6FB275B4-2DAC-4422-A9CC-D71728E1689C}" dt="2021-12-02T13:56:22.075" v="1042" actId="1076"/>
          <ac:spMkLst>
            <pc:docMk/>
            <pc:sldMk cId="4038737252" sldId="263"/>
            <ac:spMk id="12" creationId="{BF0129DF-DE3D-456A-89F1-162E003889BD}"/>
          </ac:spMkLst>
        </pc:spChg>
        <pc:spChg chg="del">
          <ac:chgData name="" userId="77d9da54e8e14d78" providerId="LiveId" clId="{6FB275B4-2DAC-4422-A9CC-D71728E1689C}" dt="2021-12-02T14:07:45.252" v="1237" actId="478"/>
          <ac:spMkLst>
            <pc:docMk/>
            <pc:sldMk cId="4038737252" sldId="263"/>
            <ac:spMk id="13" creationId="{0F0B3D1F-0102-4C79-861F-8E283301CBD0}"/>
          </ac:spMkLst>
        </pc:spChg>
        <pc:spChg chg="add mod">
          <ac:chgData name="" userId="77d9da54e8e14d78" providerId="LiveId" clId="{6FB275B4-2DAC-4422-A9CC-D71728E1689C}" dt="2021-12-02T14:00:37.132" v="1087" actId="693"/>
          <ac:spMkLst>
            <pc:docMk/>
            <pc:sldMk cId="4038737252" sldId="263"/>
            <ac:spMk id="15" creationId="{2BFDB149-D55D-4735-A28A-9E2DBAD8B715}"/>
          </ac:spMkLst>
        </pc:spChg>
        <pc:spChg chg="add del mod ord">
          <ac:chgData name="" userId="77d9da54e8e14d78" providerId="LiveId" clId="{6FB275B4-2DAC-4422-A9CC-D71728E1689C}" dt="2021-12-02T13:53:30.062" v="895" actId="478"/>
          <ac:spMkLst>
            <pc:docMk/>
            <pc:sldMk cId="4038737252" sldId="263"/>
            <ac:spMk id="22" creationId="{A5213133-54B0-4FE5-8B77-FB1D788BCB75}"/>
          </ac:spMkLst>
        </pc:spChg>
        <pc:spChg chg="add mod ord">
          <ac:chgData name="" userId="77d9da54e8e14d78" providerId="LiveId" clId="{6FB275B4-2DAC-4422-A9CC-D71728E1689C}" dt="2021-12-02T13:53:43.515" v="899" actId="167"/>
          <ac:spMkLst>
            <pc:docMk/>
            <pc:sldMk cId="4038737252" sldId="263"/>
            <ac:spMk id="24" creationId="{952124EE-D3A9-4C01-80CC-DFB6EC0842C4}"/>
          </ac:spMkLst>
        </pc:spChg>
        <pc:spChg chg="del">
          <ac:chgData name="" userId="77d9da54e8e14d78" providerId="LiveId" clId="{6FB275B4-2DAC-4422-A9CC-D71728E1689C}" dt="2021-12-02T14:07:45.252" v="1237" actId="478"/>
          <ac:spMkLst>
            <pc:docMk/>
            <pc:sldMk cId="4038737252" sldId="263"/>
            <ac:spMk id="25" creationId="{B06ECCA9-528C-4DCD-96B8-49EEE1A65FC4}"/>
          </ac:spMkLst>
        </pc:spChg>
        <pc:spChg chg="del">
          <ac:chgData name="" userId="77d9da54e8e14d78" providerId="LiveId" clId="{6FB275B4-2DAC-4422-A9CC-D71728E1689C}" dt="2021-12-02T14:07:45.252" v="1237" actId="478"/>
          <ac:spMkLst>
            <pc:docMk/>
            <pc:sldMk cId="4038737252" sldId="263"/>
            <ac:spMk id="26" creationId="{999C2E53-FF18-4ADC-9BDA-9AC50E5E0A16}"/>
          </ac:spMkLst>
        </pc:spChg>
        <pc:spChg chg="add mod ord">
          <ac:chgData name="" userId="77d9da54e8e14d78" providerId="LiveId" clId="{6FB275B4-2DAC-4422-A9CC-D71728E1689C}" dt="2021-12-02T13:53:55.210" v="903" actId="167"/>
          <ac:spMkLst>
            <pc:docMk/>
            <pc:sldMk cId="4038737252" sldId="263"/>
            <ac:spMk id="27" creationId="{3A9F9DB3-41DC-43AE-B50B-9976ADC375EF}"/>
          </ac:spMkLst>
        </pc:spChg>
        <pc:spChg chg="del">
          <ac:chgData name="" userId="77d9da54e8e14d78" providerId="LiveId" clId="{6FB275B4-2DAC-4422-A9CC-D71728E1689C}" dt="2021-12-02T14:07:45.252" v="1237" actId="478"/>
          <ac:spMkLst>
            <pc:docMk/>
            <pc:sldMk cId="4038737252" sldId="263"/>
            <ac:spMk id="28" creationId="{C9196FC2-5343-4474-8E5B-58AEA599A44C}"/>
          </ac:spMkLst>
        </pc:spChg>
        <pc:spChg chg="del">
          <ac:chgData name="" userId="77d9da54e8e14d78" providerId="LiveId" clId="{6FB275B4-2DAC-4422-A9CC-D71728E1689C}" dt="2021-12-02T14:07:45.252" v="1237" actId="478"/>
          <ac:spMkLst>
            <pc:docMk/>
            <pc:sldMk cId="4038737252" sldId="263"/>
            <ac:spMk id="29" creationId="{97592EFC-8C55-4B94-935A-41BFEE9DE1CC}"/>
          </ac:spMkLst>
        </pc:spChg>
        <pc:spChg chg="del">
          <ac:chgData name="" userId="77d9da54e8e14d78" providerId="LiveId" clId="{6FB275B4-2DAC-4422-A9CC-D71728E1689C}" dt="2021-12-02T14:07:45.252" v="1237" actId="478"/>
          <ac:spMkLst>
            <pc:docMk/>
            <pc:sldMk cId="4038737252" sldId="263"/>
            <ac:spMk id="30" creationId="{EFF32B1E-D39B-433F-BCDA-6D84AA4213A1}"/>
          </ac:spMkLst>
        </pc:spChg>
        <pc:spChg chg="add mod">
          <ac:chgData name="" userId="77d9da54e8e14d78" providerId="LiveId" clId="{6FB275B4-2DAC-4422-A9CC-D71728E1689C}" dt="2021-12-02T13:56:44.562" v="1059" actId="20577"/>
          <ac:spMkLst>
            <pc:docMk/>
            <pc:sldMk cId="4038737252" sldId="263"/>
            <ac:spMk id="31" creationId="{2DF47848-E7AD-498D-8177-40C194EE5181}"/>
          </ac:spMkLst>
        </pc:spChg>
        <pc:spChg chg="del">
          <ac:chgData name="" userId="77d9da54e8e14d78" providerId="LiveId" clId="{6FB275B4-2DAC-4422-A9CC-D71728E1689C}" dt="2021-12-02T14:07:47.638" v="1238" actId="478"/>
          <ac:spMkLst>
            <pc:docMk/>
            <pc:sldMk cId="4038737252" sldId="263"/>
            <ac:spMk id="33" creationId="{912A56A9-6FB7-449B-A5A2-2D6770AD58F4}"/>
          </ac:spMkLst>
        </pc:spChg>
        <pc:spChg chg="add mod">
          <ac:chgData name="" userId="77d9da54e8e14d78" providerId="LiveId" clId="{6FB275B4-2DAC-4422-A9CC-D71728E1689C}" dt="2021-12-02T14:21:49.274" v="1904" actId="1076"/>
          <ac:spMkLst>
            <pc:docMk/>
            <pc:sldMk cId="4038737252" sldId="263"/>
            <ac:spMk id="39" creationId="{2E1527E1-AD5D-40A8-BD16-B092E67E31B9}"/>
          </ac:spMkLst>
        </pc:spChg>
        <pc:spChg chg="add del">
          <ac:chgData name="" userId="77d9da54e8e14d78" providerId="LiveId" clId="{6FB275B4-2DAC-4422-A9CC-D71728E1689C}" dt="2021-12-02T14:08:04.212" v="1242"/>
          <ac:spMkLst>
            <pc:docMk/>
            <pc:sldMk cId="4038737252" sldId="263"/>
            <ac:spMk id="40" creationId="{9775C8D2-7CD4-4F26-97F3-3CDB1DCD7488}"/>
          </ac:spMkLst>
        </pc:spChg>
        <pc:spChg chg="add del">
          <ac:chgData name="" userId="77d9da54e8e14d78" providerId="LiveId" clId="{6FB275B4-2DAC-4422-A9CC-D71728E1689C}" dt="2021-12-02T14:08:04.212" v="1242"/>
          <ac:spMkLst>
            <pc:docMk/>
            <pc:sldMk cId="4038737252" sldId="263"/>
            <ac:spMk id="41" creationId="{A30BCDEA-11AF-403F-9500-2AD3B8D94307}"/>
          </ac:spMkLst>
        </pc:spChg>
        <pc:spChg chg="add del">
          <ac:chgData name="" userId="77d9da54e8e14d78" providerId="LiveId" clId="{6FB275B4-2DAC-4422-A9CC-D71728E1689C}" dt="2021-12-02T14:08:04.212" v="1242"/>
          <ac:spMkLst>
            <pc:docMk/>
            <pc:sldMk cId="4038737252" sldId="263"/>
            <ac:spMk id="45" creationId="{59DFA20E-31F5-4F91-8C69-924ED20C260D}"/>
          </ac:spMkLst>
        </pc:spChg>
        <pc:spChg chg="add del">
          <ac:chgData name="" userId="77d9da54e8e14d78" providerId="LiveId" clId="{6FB275B4-2DAC-4422-A9CC-D71728E1689C}" dt="2021-12-02T14:08:04.212" v="1242"/>
          <ac:spMkLst>
            <pc:docMk/>
            <pc:sldMk cId="4038737252" sldId="263"/>
            <ac:spMk id="48" creationId="{B2B3F760-BBE3-4C17-84A5-E4F1DDF106E5}"/>
          </ac:spMkLst>
        </pc:spChg>
        <pc:spChg chg="add del">
          <ac:chgData name="" userId="77d9da54e8e14d78" providerId="LiveId" clId="{6FB275B4-2DAC-4422-A9CC-D71728E1689C}" dt="2021-12-02T14:08:04.212" v="1242"/>
          <ac:spMkLst>
            <pc:docMk/>
            <pc:sldMk cId="4038737252" sldId="263"/>
            <ac:spMk id="49" creationId="{B27E1A21-E234-41D7-A0CD-D8EA5A066936}"/>
          </ac:spMkLst>
        </pc:spChg>
        <pc:spChg chg="add del">
          <ac:chgData name="" userId="77d9da54e8e14d78" providerId="LiveId" clId="{6FB275B4-2DAC-4422-A9CC-D71728E1689C}" dt="2021-12-02T14:08:04.212" v="1242"/>
          <ac:spMkLst>
            <pc:docMk/>
            <pc:sldMk cId="4038737252" sldId="263"/>
            <ac:spMk id="50" creationId="{AC0A917F-FBD1-4821-9113-346FBA5FB278}"/>
          </ac:spMkLst>
        </pc:spChg>
        <pc:spChg chg="add del">
          <ac:chgData name="" userId="77d9da54e8e14d78" providerId="LiveId" clId="{6FB275B4-2DAC-4422-A9CC-D71728E1689C}" dt="2021-12-02T14:08:04.212" v="1242"/>
          <ac:spMkLst>
            <pc:docMk/>
            <pc:sldMk cId="4038737252" sldId="263"/>
            <ac:spMk id="51" creationId="{41A6AFB5-3CA7-44D5-B471-BF3915671EDD}"/>
          </ac:spMkLst>
        </pc:spChg>
        <pc:spChg chg="add del">
          <ac:chgData name="" userId="77d9da54e8e14d78" providerId="LiveId" clId="{6FB275B4-2DAC-4422-A9CC-D71728E1689C}" dt="2021-12-02T14:08:04.212" v="1242"/>
          <ac:spMkLst>
            <pc:docMk/>
            <pc:sldMk cId="4038737252" sldId="263"/>
            <ac:spMk id="52" creationId="{E3D48778-4950-485D-BF2F-E627B7FB9D03}"/>
          </ac:spMkLst>
        </pc:spChg>
        <pc:spChg chg="add del">
          <ac:chgData name="" userId="77d9da54e8e14d78" providerId="LiveId" clId="{6FB275B4-2DAC-4422-A9CC-D71728E1689C}" dt="2021-12-02T14:08:04.212" v="1242"/>
          <ac:spMkLst>
            <pc:docMk/>
            <pc:sldMk cId="4038737252" sldId="263"/>
            <ac:spMk id="54" creationId="{C54D6FD3-18A0-47DF-B830-9ABF8B223D5B}"/>
          </ac:spMkLst>
        </pc:spChg>
        <pc:spChg chg="add">
          <ac:chgData name="" userId="77d9da54e8e14d78" providerId="LiveId" clId="{6FB275B4-2DAC-4422-A9CC-D71728E1689C}" dt="2021-12-02T14:08:10.117" v="1243"/>
          <ac:spMkLst>
            <pc:docMk/>
            <pc:sldMk cId="4038737252" sldId="263"/>
            <ac:spMk id="56" creationId="{CB72F0C2-C0F8-4488-996A-EC93BC9AE789}"/>
          </ac:spMkLst>
        </pc:spChg>
        <pc:spChg chg="add">
          <ac:chgData name="" userId="77d9da54e8e14d78" providerId="LiveId" clId="{6FB275B4-2DAC-4422-A9CC-D71728E1689C}" dt="2021-12-02T14:08:10.117" v="1243"/>
          <ac:spMkLst>
            <pc:docMk/>
            <pc:sldMk cId="4038737252" sldId="263"/>
            <ac:spMk id="60" creationId="{119EF8DC-5621-4600-9625-18017F2AAD12}"/>
          </ac:spMkLst>
        </pc:spChg>
        <pc:spChg chg="add">
          <ac:chgData name="" userId="77d9da54e8e14d78" providerId="LiveId" clId="{6FB275B4-2DAC-4422-A9CC-D71728E1689C}" dt="2021-12-02T14:08:10.117" v="1243"/>
          <ac:spMkLst>
            <pc:docMk/>
            <pc:sldMk cId="4038737252" sldId="263"/>
            <ac:spMk id="63" creationId="{27937456-24B3-4FA2-8719-72D683FFE4CE}"/>
          </ac:spMkLst>
        </pc:spChg>
        <pc:spChg chg="add">
          <ac:chgData name="" userId="77d9da54e8e14d78" providerId="LiveId" clId="{6FB275B4-2DAC-4422-A9CC-D71728E1689C}" dt="2021-12-02T14:08:10.117" v="1243"/>
          <ac:spMkLst>
            <pc:docMk/>
            <pc:sldMk cId="4038737252" sldId="263"/>
            <ac:spMk id="64" creationId="{6C208F85-52F4-4155-BE21-C6D3F3D22478}"/>
          </ac:spMkLst>
        </pc:spChg>
        <pc:spChg chg="add">
          <ac:chgData name="" userId="77d9da54e8e14d78" providerId="LiveId" clId="{6FB275B4-2DAC-4422-A9CC-D71728E1689C}" dt="2021-12-02T14:08:10.117" v="1243"/>
          <ac:spMkLst>
            <pc:docMk/>
            <pc:sldMk cId="4038737252" sldId="263"/>
            <ac:spMk id="65" creationId="{2CEF2517-9729-4A77-838D-716EAABB9301}"/>
          </ac:spMkLst>
        </pc:spChg>
        <pc:spChg chg="add">
          <ac:chgData name="" userId="77d9da54e8e14d78" providerId="LiveId" clId="{6FB275B4-2DAC-4422-A9CC-D71728E1689C}" dt="2021-12-02T14:08:10.117" v="1243"/>
          <ac:spMkLst>
            <pc:docMk/>
            <pc:sldMk cId="4038737252" sldId="263"/>
            <ac:spMk id="66" creationId="{21436A60-A570-4C20-B1C7-C691B2675B19}"/>
          </ac:spMkLst>
        </pc:spChg>
        <pc:spChg chg="add">
          <ac:chgData name="" userId="77d9da54e8e14d78" providerId="LiveId" clId="{6FB275B4-2DAC-4422-A9CC-D71728E1689C}" dt="2021-12-02T14:08:10.117" v="1243"/>
          <ac:spMkLst>
            <pc:docMk/>
            <pc:sldMk cId="4038737252" sldId="263"/>
            <ac:spMk id="67" creationId="{1B6CC4B2-B4D1-49C5-AB4E-9039B00D8262}"/>
          </ac:spMkLst>
        </pc:spChg>
        <pc:spChg chg="add mod">
          <ac:chgData name="" userId="77d9da54e8e14d78" providerId="LiveId" clId="{6FB275B4-2DAC-4422-A9CC-D71728E1689C}" dt="2021-12-02T14:09:07.936" v="1250" actId="1076"/>
          <ac:spMkLst>
            <pc:docMk/>
            <pc:sldMk cId="4038737252" sldId="263"/>
            <ac:spMk id="69" creationId="{7339D2D5-F87A-46DF-A8C3-A7313FD27818}"/>
          </ac:spMkLst>
        </pc:spChg>
        <pc:spChg chg="add">
          <ac:chgData name="" userId="77d9da54e8e14d78" providerId="LiveId" clId="{6FB275B4-2DAC-4422-A9CC-D71728E1689C}" dt="2021-12-02T14:08:40.116" v="1247"/>
          <ac:spMkLst>
            <pc:docMk/>
            <pc:sldMk cId="4038737252" sldId="263"/>
            <ac:spMk id="70" creationId="{676EC999-136D-4756-8AD9-E2F2D1F1DB4A}"/>
          </ac:spMkLst>
        </pc:spChg>
        <pc:spChg chg="add mod">
          <ac:chgData name="" userId="77d9da54e8e14d78" providerId="LiveId" clId="{6FB275B4-2DAC-4422-A9CC-D71728E1689C}" dt="2021-12-02T14:21:58.674" v="1909" actId="20577"/>
          <ac:spMkLst>
            <pc:docMk/>
            <pc:sldMk cId="4038737252" sldId="263"/>
            <ac:spMk id="71" creationId="{E4685495-B60A-441C-89BA-1E5DC9F7D676}"/>
          </ac:spMkLst>
        </pc:spChg>
        <pc:cxnChg chg="del">
          <ac:chgData name="" userId="77d9da54e8e14d78" providerId="LiveId" clId="{6FB275B4-2DAC-4422-A9CC-D71728E1689C}" dt="2021-12-02T14:07:45.252" v="1237" actId="478"/>
          <ac:cxnSpMkLst>
            <pc:docMk/>
            <pc:sldMk cId="4038737252" sldId="263"/>
            <ac:cxnSpMk id="6" creationId="{7346C884-DCE8-40AA-AE9A-0F7B972C7904}"/>
          </ac:cxnSpMkLst>
        </pc:cxnChg>
        <pc:cxnChg chg="del">
          <ac:chgData name="" userId="77d9da54e8e14d78" providerId="LiveId" clId="{6FB275B4-2DAC-4422-A9CC-D71728E1689C}" dt="2021-12-02T14:07:45.252" v="1237" actId="478"/>
          <ac:cxnSpMkLst>
            <pc:docMk/>
            <pc:sldMk cId="4038737252" sldId="263"/>
            <ac:cxnSpMk id="7" creationId="{834A9932-0389-4D87-960E-DE13983780C1}"/>
          </ac:cxnSpMkLst>
        </pc:cxnChg>
        <pc:cxnChg chg="add mod">
          <ac:chgData name="" userId="77d9da54e8e14d78" providerId="LiveId" clId="{6FB275B4-2DAC-4422-A9CC-D71728E1689C}" dt="2021-12-02T13:56:25.734" v="1043" actId="14100"/>
          <ac:cxnSpMkLst>
            <pc:docMk/>
            <pc:sldMk cId="4038737252" sldId="263"/>
            <ac:cxnSpMk id="9" creationId="{31B38A54-837F-4626-A5FC-5D78FEA78C94}"/>
          </ac:cxnSpMkLst>
        </pc:cxnChg>
        <pc:cxnChg chg="del">
          <ac:chgData name="" userId="77d9da54e8e14d78" providerId="LiveId" clId="{6FB275B4-2DAC-4422-A9CC-D71728E1689C}" dt="2021-12-02T14:07:45.252" v="1237" actId="478"/>
          <ac:cxnSpMkLst>
            <pc:docMk/>
            <pc:sldMk cId="4038737252" sldId="263"/>
            <ac:cxnSpMk id="10" creationId="{D1C5B635-9B68-42E1-936D-75E75D97E0BA}"/>
          </ac:cxnSpMkLst>
        </pc:cxnChg>
        <pc:cxnChg chg="add del mod">
          <ac:chgData name="" userId="77d9da54e8e14d78" providerId="LiveId" clId="{6FB275B4-2DAC-4422-A9CC-D71728E1689C}" dt="2021-12-02T14:00:58.057" v="1089" actId="478"/>
          <ac:cxnSpMkLst>
            <pc:docMk/>
            <pc:sldMk cId="4038737252" sldId="263"/>
            <ac:cxnSpMk id="17" creationId="{91F14893-A8AC-46E5-A5A6-A2F80AB9AD95}"/>
          </ac:cxnSpMkLst>
        </pc:cxnChg>
        <pc:cxnChg chg="del">
          <ac:chgData name="" userId="77d9da54e8e14d78" providerId="LiveId" clId="{6FB275B4-2DAC-4422-A9CC-D71728E1689C}" dt="2021-12-02T14:07:45.252" v="1237" actId="478"/>
          <ac:cxnSpMkLst>
            <pc:docMk/>
            <pc:sldMk cId="4038737252" sldId="263"/>
            <ac:cxnSpMk id="19" creationId="{7B64D4FA-29E6-4182-8509-A38B8A60ABBF}"/>
          </ac:cxnSpMkLst>
        </pc:cxnChg>
        <pc:cxnChg chg="add mod">
          <ac:chgData name="" userId="77d9da54e8e14d78" providerId="LiveId" clId="{6FB275B4-2DAC-4422-A9CC-D71728E1689C}" dt="2021-12-02T14:01:48.054" v="1105" actId="14100"/>
          <ac:cxnSpMkLst>
            <pc:docMk/>
            <pc:sldMk cId="4038737252" sldId="263"/>
            <ac:cxnSpMk id="20" creationId="{24286DB0-B7BE-404D-A668-6784B034D208}"/>
          </ac:cxnSpMkLst>
        </pc:cxnChg>
        <pc:cxnChg chg="del">
          <ac:chgData name="" userId="77d9da54e8e14d78" providerId="LiveId" clId="{6FB275B4-2DAC-4422-A9CC-D71728E1689C}" dt="2021-12-02T14:07:45.252" v="1237" actId="478"/>
          <ac:cxnSpMkLst>
            <pc:docMk/>
            <pc:sldMk cId="4038737252" sldId="263"/>
            <ac:cxnSpMk id="23" creationId="{165D6FB7-BCCA-4B52-A7EF-83C3B0BA3EB7}"/>
          </ac:cxnSpMkLst>
        </pc:cxnChg>
        <pc:cxnChg chg="del">
          <ac:chgData name="" userId="77d9da54e8e14d78" providerId="LiveId" clId="{6FB275B4-2DAC-4422-A9CC-D71728E1689C}" dt="2021-12-02T14:07:45.252" v="1237" actId="478"/>
          <ac:cxnSpMkLst>
            <pc:docMk/>
            <pc:sldMk cId="4038737252" sldId="263"/>
            <ac:cxnSpMk id="32" creationId="{DE07941A-3CAC-47F4-B55C-1F6A3903D622}"/>
          </ac:cxnSpMkLst>
        </pc:cxnChg>
        <pc:cxnChg chg="add del">
          <ac:chgData name="" userId="77d9da54e8e14d78" providerId="LiveId" clId="{6FB275B4-2DAC-4422-A9CC-D71728E1689C}" dt="2021-12-02T14:08:04.212" v="1242"/>
          <ac:cxnSpMkLst>
            <pc:docMk/>
            <pc:sldMk cId="4038737252" sldId="263"/>
            <ac:cxnSpMk id="42" creationId="{3074DC8F-40D1-47A9-8211-20323116D856}"/>
          </ac:cxnSpMkLst>
        </pc:cxnChg>
        <pc:cxnChg chg="add del">
          <ac:chgData name="" userId="77d9da54e8e14d78" providerId="LiveId" clId="{6FB275B4-2DAC-4422-A9CC-D71728E1689C}" dt="2021-12-02T14:08:04.212" v="1242"/>
          <ac:cxnSpMkLst>
            <pc:docMk/>
            <pc:sldMk cId="4038737252" sldId="263"/>
            <ac:cxnSpMk id="43" creationId="{C9C89DF1-3526-4B35-915F-C9720AE58C0F}"/>
          </ac:cxnSpMkLst>
        </pc:cxnChg>
        <pc:cxnChg chg="add del">
          <ac:chgData name="" userId="77d9da54e8e14d78" providerId="LiveId" clId="{6FB275B4-2DAC-4422-A9CC-D71728E1689C}" dt="2021-12-02T14:08:04.212" v="1242"/>
          <ac:cxnSpMkLst>
            <pc:docMk/>
            <pc:sldMk cId="4038737252" sldId="263"/>
            <ac:cxnSpMk id="44" creationId="{BFFA38D1-A2EB-42B7-A0C9-67164797C37F}"/>
          </ac:cxnSpMkLst>
        </pc:cxnChg>
        <pc:cxnChg chg="add del">
          <ac:chgData name="" userId="77d9da54e8e14d78" providerId="LiveId" clId="{6FB275B4-2DAC-4422-A9CC-D71728E1689C}" dt="2021-12-02T14:08:04.212" v="1242"/>
          <ac:cxnSpMkLst>
            <pc:docMk/>
            <pc:sldMk cId="4038737252" sldId="263"/>
            <ac:cxnSpMk id="46" creationId="{DE43E982-778E-4CD4-ACD0-7B95F932F76B}"/>
          </ac:cxnSpMkLst>
        </pc:cxnChg>
        <pc:cxnChg chg="add del">
          <ac:chgData name="" userId="77d9da54e8e14d78" providerId="LiveId" clId="{6FB275B4-2DAC-4422-A9CC-D71728E1689C}" dt="2021-12-02T14:08:04.212" v="1242"/>
          <ac:cxnSpMkLst>
            <pc:docMk/>
            <pc:sldMk cId="4038737252" sldId="263"/>
            <ac:cxnSpMk id="47" creationId="{9C930F40-D354-4A0C-8EC1-75257A9BF585}"/>
          </ac:cxnSpMkLst>
        </pc:cxnChg>
        <pc:cxnChg chg="add del">
          <ac:chgData name="" userId="77d9da54e8e14d78" providerId="LiveId" clId="{6FB275B4-2DAC-4422-A9CC-D71728E1689C}" dt="2021-12-02T14:08:04.212" v="1242"/>
          <ac:cxnSpMkLst>
            <pc:docMk/>
            <pc:sldMk cId="4038737252" sldId="263"/>
            <ac:cxnSpMk id="53" creationId="{B667CBE4-AF32-4162-A65A-802A7480ABBD}"/>
          </ac:cxnSpMkLst>
        </pc:cxnChg>
        <pc:cxnChg chg="add del">
          <ac:chgData name="" userId="77d9da54e8e14d78" providerId="LiveId" clId="{6FB275B4-2DAC-4422-A9CC-D71728E1689C}" dt="2021-12-02T14:08:04.212" v="1242"/>
          <ac:cxnSpMkLst>
            <pc:docMk/>
            <pc:sldMk cId="4038737252" sldId="263"/>
            <ac:cxnSpMk id="55" creationId="{517A713C-628D-4B9E-A978-A13ADE3ECE4B}"/>
          </ac:cxnSpMkLst>
        </pc:cxnChg>
        <pc:cxnChg chg="add">
          <ac:chgData name="" userId="77d9da54e8e14d78" providerId="LiveId" clId="{6FB275B4-2DAC-4422-A9CC-D71728E1689C}" dt="2021-12-02T14:08:10.117" v="1243"/>
          <ac:cxnSpMkLst>
            <pc:docMk/>
            <pc:sldMk cId="4038737252" sldId="263"/>
            <ac:cxnSpMk id="57" creationId="{31F797C2-69ED-4AD4-94E2-62F3E1606C56}"/>
          </ac:cxnSpMkLst>
        </pc:cxnChg>
        <pc:cxnChg chg="add">
          <ac:chgData name="" userId="77d9da54e8e14d78" providerId="LiveId" clId="{6FB275B4-2DAC-4422-A9CC-D71728E1689C}" dt="2021-12-02T14:08:10.117" v="1243"/>
          <ac:cxnSpMkLst>
            <pc:docMk/>
            <pc:sldMk cId="4038737252" sldId="263"/>
            <ac:cxnSpMk id="58" creationId="{E728ED11-AF9B-4E1F-893E-F23EE6C139B3}"/>
          </ac:cxnSpMkLst>
        </pc:cxnChg>
        <pc:cxnChg chg="add">
          <ac:chgData name="" userId="77d9da54e8e14d78" providerId="LiveId" clId="{6FB275B4-2DAC-4422-A9CC-D71728E1689C}" dt="2021-12-02T14:08:10.117" v="1243"/>
          <ac:cxnSpMkLst>
            <pc:docMk/>
            <pc:sldMk cId="4038737252" sldId="263"/>
            <ac:cxnSpMk id="59" creationId="{149A8829-8DF1-44E2-B5DA-AA27D5E11877}"/>
          </ac:cxnSpMkLst>
        </pc:cxnChg>
        <pc:cxnChg chg="add">
          <ac:chgData name="" userId="77d9da54e8e14d78" providerId="LiveId" clId="{6FB275B4-2DAC-4422-A9CC-D71728E1689C}" dt="2021-12-02T14:08:10.117" v="1243"/>
          <ac:cxnSpMkLst>
            <pc:docMk/>
            <pc:sldMk cId="4038737252" sldId="263"/>
            <ac:cxnSpMk id="61" creationId="{0FA11E31-737E-48DE-8AEB-408BCCC41542}"/>
          </ac:cxnSpMkLst>
        </pc:cxnChg>
        <pc:cxnChg chg="add">
          <ac:chgData name="" userId="77d9da54e8e14d78" providerId="LiveId" clId="{6FB275B4-2DAC-4422-A9CC-D71728E1689C}" dt="2021-12-02T14:08:10.117" v="1243"/>
          <ac:cxnSpMkLst>
            <pc:docMk/>
            <pc:sldMk cId="4038737252" sldId="263"/>
            <ac:cxnSpMk id="62" creationId="{CFDD45B8-0720-4FA1-A70A-30EB7C8E4A5B}"/>
          </ac:cxnSpMkLst>
        </pc:cxnChg>
        <pc:cxnChg chg="add">
          <ac:chgData name="" userId="77d9da54e8e14d78" providerId="LiveId" clId="{6FB275B4-2DAC-4422-A9CC-D71728E1689C}" dt="2021-12-02T14:08:10.117" v="1243"/>
          <ac:cxnSpMkLst>
            <pc:docMk/>
            <pc:sldMk cId="4038737252" sldId="263"/>
            <ac:cxnSpMk id="68" creationId="{685AFBAC-D13A-4167-8DF0-EC79038C0D01}"/>
          </ac:cxnSpMkLst>
        </pc:cxnChg>
      </pc:sldChg>
      <pc:sldChg chg="modSp add ord addCm delCm">
        <pc:chgData name="" userId="77d9da54e8e14d78" providerId="LiveId" clId="{6FB275B4-2DAC-4422-A9CC-D71728E1689C}" dt="2021-12-02T13:59:40.777" v="1083"/>
        <pc:sldMkLst>
          <pc:docMk/>
          <pc:sldMk cId="1325738163" sldId="264"/>
        </pc:sldMkLst>
        <pc:spChg chg="mod">
          <ac:chgData name="" userId="77d9da54e8e14d78" providerId="LiveId" clId="{6FB275B4-2DAC-4422-A9CC-D71728E1689C}" dt="2021-12-02T13:58:40.946" v="1074" actId="1076"/>
          <ac:spMkLst>
            <pc:docMk/>
            <pc:sldMk cId="1325738163" sldId="264"/>
            <ac:spMk id="2" creationId="{F91ED0C8-AE41-4694-AFB8-FF87502AFC39}"/>
          </ac:spMkLst>
        </pc:spChg>
        <pc:spChg chg="mod">
          <ac:chgData name="" userId="77d9da54e8e14d78" providerId="LiveId" clId="{6FB275B4-2DAC-4422-A9CC-D71728E1689C}" dt="2021-12-02T13:59:30.874" v="1082" actId="692"/>
          <ac:spMkLst>
            <pc:docMk/>
            <pc:sldMk cId="1325738163" sldId="264"/>
            <ac:spMk id="4" creationId="{23046087-4B26-40AD-BAC1-4294D4112EC1}"/>
          </ac:spMkLst>
        </pc:spChg>
        <pc:spChg chg="mod">
          <ac:chgData name="" userId="77d9da54e8e14d78" providerId="LiveId" clId="{6FB275B4-2DAC-4422-A9CC-D71728E1689C}" dt="2021-12-02T13:58:06.095" v="1070" actId="207"/>
          <ac:spMkLst>
            <pc:docMk/>
            <pc:sldMk cId="1325738163" sldId="264"/>
            <ac:spMk id="13" creationId="{0F0B3D1F-0102-4C79-861F-8E283301CBD0}"/>
          </ac:spMkLst>
        </pc:spChg>
        <pc:spChg chg="mod">
          <ac:chgData name="" userId="77d9da54e8e14d78" providerId="LiveId" clId="{6FB275B4-2DAC-4422-A9CC-D71728E1689C}" dt="2021-12-02T13:57:45.879" v="1067" actId="207"/>
          <ac:spMkLst>
            <pc:docMk/>
            <pc:sldMk cId="1325738163" sldId="264"/>
            <ac:spMk id="25" creationId="{B06ECCA9-528C-4DCD-96B8-49EEE1A65FC4}"/>
          </ac:spMkLst>
        </pc:spChg>
        <pc:spChg chg="mod">
          <ac:chgData name="" userId="77d9da54e8e14d78" providerId="LiveId" clId="{6FB275B4-2DAC-4422-A9CC-D71728E1689C}" dt="2021-12-02T13:59:18.978" v="1079" actId="692"/>
          <ac:spMkLst>
            <pc:docMk/>
            <pc:sldMk cId="1325738163" sldId="264"/>
            <ac:spMk id="26" creationId="{999C2E53-FF18-4ADC-9BDA-9AC50E5E0A16}"/>
          </ac:spMkLst>
        </pc:spChg>
        <pc:spChg chg="mod">
          <ac:chgData name="" userId="77d9da54e8e14d78" providerId="LiveId" clId="{6FB275B4-2DAC-4422-A9CC-D71728E1689C}" dt="2021-12-02T13:59:27.468" v="1081" actId="692"/>
          <ac:spMkLst>
            <pc:docMk/>
            <pc:sldMk cId="1325738163" sldId="264"/>
            <ac:spMk id="28" creationId="{C9196FC2-5343-4474-8E5B-58AEA599A44C}"/>
          </ac:spMkLst>
        </pc:spChg>
        <pc:spChg chg="mod">
          <ac:chgData name="" userId="77d9da54e8e14d78" providerId="LiveId" clId="{6FB275B4-2DAC-4422-A9CC-D71728E1689C}" dt="2021-12-02T13:58:55.790" v="1075" actId="208"/>
          <ac:spMkLst>
            <pc:docMk/>
            <pc:sldMk cId="1325738163" sldId="264"/>
            <ac:spMk id="29" creationId="{97592EFC-8C55-4B94-935A-41BFEE9DE1CC}"/>
          </ac:spMkLst>
        </pc:spChg>
        <pc:spChg chg="mod">
          <ac:chgData name="" userId="77d9da54e8e14d78" providerId="LiveId" clId="{6FB275B4-2DAC-4422-A9CC-D71728E1689C}" dt="2021-12-02T13:59:23.098" v="1080" actId="692"/>
          <ac:spMkLst>
            <pc:docMk/>
            <pc:sldMk cId="1325738163" sldId="264"/>
            <ac:spMk id="30" creationId="{EFF32B1E-D39B-433F-BCDA-6D84AA4213A1}"/>
          </ac:spMkLst>
        </pc:spChg>
        <pc:spChg chg="mod">
          <ac:chgData name="" userId="77d9da54e8e14d78" providerId="LiveId" clId="{6FB275B4-2DAC-4422-A9CC-D71728E1689C}" dt="2021-12-02T13:58:13.232" v="1071" actId="207"/>
          <ac:spMkLst>
            <pc:docMk/>
            <pc:sldMk cId="1325738163" sldId="264"/>
            <ac:spMk id="33" creationId="{912A56A9-6FB7-449B-A5A2-2D6770AD58F4}"/>
          </ac:spMkLst>
        </pc:spChg>
        <pc:cxnChg chg="mod">
          <ac:chgData name="" userId="77d9da54e8e14d78" providerId="LiveId" clId="{6FB275B4-2DAC-4422-A9CC-D71728E1689C}" dt="2021-12-02T13:57:26.447" v="1064" actId="14861"/>
          <ac:cxnSpMkLst>
            <pc:docMk/>
            <pc:sldMk cId="1325738163" sldId="264"/>
            <ac:cxnSpMk id="6" creationId="{7346C884-DCE8-40AA-AE9A-0F7B972C7904}"/>
          </ac:cxnSpMkLst>
        </pc:cxnChg>
        <pc:cxnChg chg="mod">
          <ac:chgData name="" userId="77d9da54e8e14d78" providerId="LiveId" clId="{6FB275B4-2DAC-4422-A9CC-D71728E1689C}" dt="2021-12-02T13:57:26.447" v="1064" actId="14861"/>
          <ac:cxnSpMkLst>
            <pc:docMk/>
            <pc:sldMk cId="1325738163" sldId="264"/>
            <ac:cxnSpMk id="7" creationId="{834A9932-0389-4D87-960E-DE13983780C1}"/>
          </ac:cxnSpMkLst>
        </pc:cxnChg>
        <pc:cxnChg chg="mod">
          <ac:chgData name="" userId="77d9da54e8e14d78" providerId="LiveId" clId="{6FB275B4-2DAC-4422-A9CC-D71728E1689C}" dt="2021-12-02T13:57:26.447" v="1064" actId="14861"/>
          <ac:cxnSpMkLst>
            <pc:docMk/>
            <pc:sldMk cId="1325738163" sldId="264"/>
            <ac:cxnSpMk id="10" creationId="{D1C5B635-9B68-42E1-936D-75E75D97E0BA}"/>
          </ac:cxnSpMkLst>
        </pc:cxnChg>
        <pc:cxnChg chg="mod">
          <ac:chgData name="" userId="77d9da54e8e14d78" providerId="LiveId" clId="{6FB275B4-2DAC-4422-A9CC-D71728E1689C}" dt="2021-12-02T13:58:00.737" v="1069" actId="208"/>
          <ac:cxnSpMkLst>
            <pc:docMk/>
            <pc:sldMk cId="1325738163" sldId="264"/>
            <ac:cxnSpMk id="19" creationId="{7B64D4FA-29E6-4182-8509-A38B8A60ABBF}"/>
          </ac:cxnSpMkLst>
        </pc:cxnChg>
        <pc:cxnChg chg="mod">
          <ac:chgData name="" userId="77d9da54e8e14d78" providerId="LiveId" clId="{6FB275B4-2DAC-4422-A9CC-D71728E1689C}" dt="2021-12-02T13:57:55.819" v="1068" actId="208"/>
          <ac:cxnSpMkLst>
            <pc:docMk/>
            <pc:sldMk cId="1325738163" sldId="264"/>
            <ac:cxnSpMk id="23" creationId="{165D6FB7-BCCA-4B52-A7EF-83C3B0BA3EB7}"/>
          </ac:cxnSpMkLst>
        </pc:cxnChg>
        <pc:cxnChg chg="mod">
          <ac:chgData name="" userId="77d9da54e8e14d78" providerId="LiveId" clId="{6FB275B4-2DAC-4422-A9CC-D71728E1689C}" dt="2021-12-02T13:58:32.258" v="1072" actId="208"/>
          <ac:cxnSpMkLst>
            <pc:docMk/>
            <pc:sldMk cId="1325738163" sldId="264"/>
            <ac:cxnSpMk id="32" creationId="{DE07941A-3CAC-47F4-B55C-1F6A3903D622}"/>
          </ac:cxnSpMkLst>
        </pc:cxnChg>
      </pc:sldChg>
      <pc:sldChg chg="addSp delSp modSp add">
        <pc:chgData name="" userId="77d9da54e8e14d78" providerId="LiveId" clId="{6FB275B4-2DAC-4422-A9CC-D71728E1689C}" dt="2021-12-02T14:06:51.651" v="1235" actId="113"/>
        <pc:sldMkLst>
          <pc:docMk/>
          <pc:sldMk cId="340467731" sldId="265"/>
        </pc:sldMkLst>
        <pc:spChg chg="mod">
          <ac:chgData name="" userId="77d9da54e8e14d78" providerId="LiveId" clId="{6FB275B4-2DAC-4422-A9CC-D71728E1689C}" dt="2021-12-02T14:06:51.651" v="1235" actId="113"/>
          <ac:spMkLst>
            <pc:docMk/>
            <pc:sldMk cId="340467731" sldId="265"/>
            <ac:spMk id="2" creationId="{44E4CB75-ED34-43A6-A644-F6941E886782}"/>
          </ac:spMkLst>
        </pc:spChg>
        <pc:spChg chg="add del mod">
          <ac:chgData name="" userId="77d9da54e8e14d78" providerId="LiveId" clId="{6FB275B4-2DAC-4422-A9CC-D71728E1689C}" dt="2021-12-02T14:03:34.567" v="1122" actId="478"/>
          <ac:spMkLst>
            <pc:docMk/>
            <pc:sldMk cId="340467731" sldId="265"/>
            <ac:spMk id="6" creationId="{BF5732FB-1C73-4CF0-A587-96B59F694ADB}"/>
          </ac:spMkLst>
        </pc:spChg>
      </pc:sldChg>
      <pc:sldChg chg="modSp add">
        <pc:chgData name="" userId="77d9da54e8e14d78" providerId="LiveId" clId="{6FB275B4-2DAC-4422-A9CC-D71728E1689C}" dt="2021-12-02T14:06:57.492" v="1236" actId="113"/>
        <pc:sldMkLst>
          <pc:docMk/>
          <pc:sldMk cId="1366410922" sldId="266"/>
        </pc:sldMkLst>
        <pc:spChg chg="mod">
          <ac:chgData name="" userId="77d9da54e8e14d78" providerId="LiveId" clId="{6FB275B4-2DAC-4422-A9CC-D71728E1689C}" dt="2021-12-02T14:06:57.492" v="1236" actId="113"/>
          <ac:spMkLst>
            <pc:docMk/>
            <pc:sldMk cId="1366410922" sldId="266"/>
            <ac:spMk id="2" creationId="{44E4CB75-ED34-43A6-A644-F6941E886782}"/>
          </ac:spMkLst>
        </pc:spChg>
      </pc:sldChg>
      <pc:sldChg chg="addSp delSp modSp add">
        <pc:chgData name="" userId="77d9da54e8e14d78" providerId="LiveId" clId="{6FB275B4-2DAC-4422-A9CC-D71728E1689C}" dt="2021-12-02T14:16:29.150" v="1728" actId="20577"/>
        <pc:sldMkLst>
          <pc:docMk/>
          <pc:sldMk cId="2004701992" sldId="267"/>
        </pc:sldMkLst>
        <pc:spChg chg="mod">
          <ac:chgData name="" userId="77d9da54e8e14d78" providerId="LiveId" clId="{6FB275B4-2DAC-4422-A9CC-D71728E1689C}" dt="2021-12-02T14:11:29.602" v="1369" actId="113"/>
          <ac:spMkLst>
            <pc:docMk/>
            <pc:sldMk cId="2004701992" sldId="267"/>
            <ac:spMk id="2" creationId="{C73DDEE7-016F-47C7-AD5C-BEF6FC656ADC}"/>
          </ac:spMkLst>
        </pc:spChg>
        <pc:spChg chg="add del mod">
          <ac:chgData name="" userId="77d9da54e8e14d78" providerId="LiveId" clId="{6FB275B4-2DAC-4422-A9CC-D71728E1689C}" dt="2021-12-02T14:10:51.195" v="1302"/>
          <ac:spMkLst>
            <pc:docMk/>
            <pc:sldMk cId="2004701992" sldId="267"/>
            <ac:spMk id="3" creationId="{2DB77C78-E8CC-4818-9322-6030EAC3603A}"/>
          </ac:spMkLst>
        </pc:spChg>
        <pc:spChg chg="add mod">
          <ac:chgData name="" userId="77d9da54e8e14d78" providerId="LiveId" clId="{6FB275B4-2DAC-4422-A9CC-D71728E1689C}" dt="2021-12-02T14:16:29.150" v="1728" actId="20577"/>
          <ac:spMkLst>
            <pc:docMk/>
            <pc:sldMk cId="2004701992" sldId="267"/>
            <ac:spMk id="4" creationId="{9FB8FC9C-4946-4C04-A829-C5D2BD6426D8}"/>
          </ac:spMkLst>
        </pc:spChg>
      </pc:sldChg>
      <pc:sldChg chg="modSp add">
        <pc:chgData name="" userId="77d9da54e8e14d78" providerId="LiveId" clId="{6FB275B4-2DAC-4422-A9CC-D71728E1689C}" dt="2021-12-02T14:16:10.688" v="1706" actId="20577"/>
        <pc:sldMkLst>
          <pc:docMk/>
          <pc:sldMk cId="2535382494" sldId="268"/>
        </pc:sldMkLst>
        <pc:spChg chg="mod">
          <ac:chgData name="" userId="77d9da54e8e14d78" providerId="LiveId" clId="{6FB275B4-2DAC-4422-A9CC-D71728E1689C}" dt="2021-12-02T14:16:10.688" v="1706" actId="20577"/>
          <ac:spMkLst>
            <pc:docMk/>
            <pc:sldMk cId="2535382494" sldId="268"/>
            <ac:spMk id="4" creationId="{9FB8FC9C-4946-4C04-A829-C5D2BD6426D8}"/>
          </ac:spMkLst>
        </pc:spChg>
      </pc:sldChg>
      <pc:sldChg chg="modSp add">
        <pc:chgData name="" userId="77d9da54e8e14d78" providerId="LiveId" clId="{6FB275B4-2DAC-4422-A9CC-D71728E1689C}" dt="2021-12-02T14:19:19.745" v="1853" actId="20577"/>
        <pc:sldMkLst>
          <pc:docMk/>
          <pc:sldMk cId="3214450935" sldId="269"/>
        </pc:sldMkLst>
        <pc:spChg chg="mod">
          <ac:chgData name="" userId="77d9da54e8e14d78" providerId="LiveId" clId="{6FB275B4-2DAC-4422-A9CC-D71728E1689C}" dt="2021-12-02T14:16:45.594" v="1749" actId="20577"/>
          <ac:spMkLst>
            <pc:docMk/>
            <pc:sldMk cId="3214450935" sldId="269"/>
            <ac:spMk id="2" creationId="{C73DDEE7-016F-47C7-AD5C-BEF6FC656ADC}"/>
          </ac:spMkLst>
        </pc:spChg>
        <pc:spChg chg="mod">
          <ac:chgData name="" userId="77d9da54e8e14d78" providerId="LiveId" clId="{6FB275B4-2DAC-4422-A9CC-D71728E1689C}" dt="2021-12-02T14:19:19.745" v="1853" actId="20577"/>
          <ac:spMkLst>
            <pc:docMk/>
            <pc:sldMk cId="3214450935" sldId="269"/>
            <ac:spMk id="4" creationId="{9FB8FC9C-4946-4C04-A829-C5D2BD6426D8}"/>
          </ac:spMkLst>
        </pc:spChg>
      </pc:sldChg>
      <pc:sldChg chg="addSp delSp modSp add">
        <pc:chgData name="" userId="77d9da54e8e14d78" providerId="LiveId" clId="{6FB275B4-2DAC-4422-A9CC-D71728E1689C}" dt="2021-12-02T14:26:51.831" v="2008"/>
        <pc:sldMkLst>
          <pc:docMk/>
          <pc:sldMk cId="3755279630" sldId="270"/>
        </pc:sldMkLst>
        <pc:spChg chg="mod">
          <ac:chgData name="" userId="77d9da54e8e14d78" providerId="LiveId" clId="{6FB275B4-2DAC-4422-A9CC-D71728E1689C}" dt="2021-12-02T14:25:46.217" v="1983" actId="207"/>
          <ac:spMkLst>
            <pc:docMk/>
            <pc:sldMk cId="3755279630" sldId="270"/>
            <ac:spMk id="2" creationId="{F0000513-38DE-491C-A0CC-FDED15FE5023}"/>
          </ac:spMkLst>
        </pc:spChg>
        <pc:spChg chg="add del mod">
          <ac:chgData name="" userId="77d9da54e8e14d78" providerId="LiveId" clId="{6FB275B4-2DAC-4422-A9CC-D71728E1689C}" dt="2021-12-02T14:26:51.350" v="2007" actId="478"/>
          <ac:spMkLst>
            <pc:docMk/>
            <pc:sldMk cId="3755279630" sldId="270"/>
            <ac:spMk id="3" creationId="{87288EE5-2C3E-45EF-8CD5-049207907F6F}"/>
          </ac:spMkLst>
        </pc:spChg>
        <pc:spChg chg="add del mod">
          <ac:chgData name="" userId="77d9da54e8e14d78" providerId="LiveId" clId="{6FB275B4-2DAC-4422-A9CC-D71728E1689C}" dt="2021-12-02T14:26:51.350" v="2007" actId="478"/>
          <ac:spMkLst>
            <pc:docMk/>
            <pc:sldMk cId="3755279630" sldId="270"/>
            <ac:spMk id="4" creationId="{8252F3BE-D82A-401C-9034-72E77E116B31}"/>
          </ac:spMkLst>
        </pc:spChg>
        <pc:spChg chg="add">
          <ac:chgData name="" userId="77d9da54e8e14d78" providerId="LiveId" clId="{6FB275B4-2DAC-4422-A9CC-D71728E1689C}" dt="2021-12-02T14:26:51.831" v="2008"/>
          <ac:spMkLst>
            <pc:docMk/>
            <pc:sldMk cId="3755279630" sldId="270"/>
            <ac:spMk id="5" creationId="{666F6389-E1DC-4149-A39C-7BAC801DD221}"/>
          </ac:spMkLst>
        </pc:spChg>
        <pc:spChg chg="add">
          <ac:chgData name="" userId="77d9da54e8e14d78" providerId="LiveId" clId="{6FB275B4-2DAC-4422-A9CC-D71728E1689C}" dt="2021-12-02T14:26:51.831" v="2008"/>
          <ac:spMkLst>
            <pc:docMk/>
            <pc:sldMk cId="3755279630" sldId="270"/>
            <ac:spMk id="6" creationId="{A5755417-6C22-4F1F-B016-08E314A4751A}"/>
          </ac:spMkLst>
        </pc:spChg>
      </pc:sldChg>
      <pc:sldChg chg="addSp delSp modSp add">
        <pc:chgData name="" userId="77d9da54e8e14d78" providerId="LiveId" clId="{6FB275B4-2DAC-4422-A9CC-D71728E1689C}" dt="2021-12-02T14:27:12.411" v="2046"/>
        <pc:sldMkLst>
          <pc:docMk/>
          <pc:sldMk cId="2010072954" sldId="271"/>
        </pc:sldMkLst>
        <pc:spChg chg="mod">
          <ac:chgData name="" userId="77d9da54e8e14d78" providerId="LiveId" clId="{6FB275B4-2DAC-4422-A9CC-D71728E1689C}" dt="2021-12-02T14:26:32.743" v="2003" actId="1076"/>
          <ac:spMkLst>
            <pc:docMk/>
            <pc:sldMk cId="2010072954" sldId="271"/>
            <ac:spMk id="2" creationId="{F0000513-38DE-491C-A0CC-FDED15FE5023}"/>
          </ac:spMkLst>
        </pc:spChg>
        <pc:spChg chg="mod">
          <ac:chgData name="" userId="77d9da54e8e14d78" providerId="LiveId" clId="{6FB275B4-2DAC-4422-A9CC-D71728E1689C}" dt="2021-12-02T14:26:41.908" v="2005" actId="1076"/>
          <ac:spMkLst>
            <pc:docMk/>
            <pc:sldMk cId="2010072954" sldId="271"/>
            <ac:spMk id="3" creationId="{87288EE5-2C3E-45EF-8CD5-049207907F6F}"/>
          </ac:spMkLst>
        </pc:spChg>
        <pc:spChg chg="mod">
          <ac:chgData name="" userId="77d9da54e8e14d78" providerId="LiveId" clId="{6FB275B4-2DAC-4422-A9CC-D71728E1689C}" dt="2021-12-02T14:26:37.832" v="2004" actId="1076"/>
          <ac:spMkLst>
            <pc:docMk/>
            <pc:sldMk cId="2010072954" sldId="271"/>
            <ac:spMk id="4" creationId="{8252F3BE-D82A-401C-9034-72E77E116B31}"/>
          </ac:spMkLst>
        </pc:spChg>
        <pc:spChg chg="add mod">
          <ac:chgData name="" userId="77d9da54e8e14d78" providerId="LiveId" clId="{6FB275B4-2DAC-4422-A9CC-D71728E1689C}" dt="2021-12-02T14:26:37.832" v="2004" actId="1076"/>
          <ac:spMkLst>
            <pc:docMk/>
            <pc:sldMk cId="2010072954" sldId="271"/>
            <ac:spMk id="5" creationId="{7DC4E891-C07C-4030-9417-93B498373526}"/>
          </ac:spMkLst>
        </pc:spChg>
        <pc:spChg chg="add mod">
          <ac:chgData name="" userId="77d9da54e8e14d78" providerId="LiveId" clId="{6FB275B4-2DAC-4422-A9CC-D71728E1689C}" dt="2021-12-02T14:26:45.386" v="2006" actId="1076"/>
          <ac:spMkLst>
            <pc:docMk/>
            <pc:sldMk cId="2010072954" sldId="271"/>
            <ac:spMk id="6" creationId="{849493BB-CBAE-4755-B0CE-321EDD8B4686}"/>
          </ac:spMkLst>
        </pc:spChg>
        <pc:spChg chg="add del mod">
          <ac:chgData name="" userId="77d9da54e8e14d78" providerId="LiveId" clId="{6FB275B4-2DAC-4422-A9CC-D71728E1689C}" dt="2021-12-02T14:27:12.411" v="2046"/>
          <ac:spMkLst>
            <pc:docMk/>
            <pc:sldMk cId="2010072954" sldId="271"/>
            <ac:spMk id="7" creationId="{3E4BF98F-505C-40A0-87DE-6FB809CF73DA}"/>
          </ac:spMkLst>
        </pc:spChg>
      </pc:sldChg>
      <pc:sldChg chg="addSp delSp modSp add">
        <pc:chgData name="" userId="77d9da54e8e14d78" providerId="LiveId" clId="{6FB275B4-2DAC-4422-A9CC-D71728E1689C}" dt="2021-12-02T14:27:19.173" v="2049"/>
        <pc:sldMkLst>
          <pc:docMk/>
          <pc:sldMk cId="2277244666" sldId="272"/>
        </pc:sldMkLst>
        <pc:spChg chg="mod">
          <ac:chgData name="" userId="77d9da54e8e14d78" providerId="LiveId" clId="{6FB275B4-2DAC-4422-A9CC-D71728E1689C}" dt="2021-12-02T14:25:59.712" v="1985" actId="207"/>
          <ac:spMkLst>
            <pc:docMk/>
            <pc:sldMk cId="2277244666" sldId="272"/>
            <ac:spMk id="2" creationId="{F0000513-38DE-491C-A0CC-FDED15FE5023}"/>
          </ac:spMkLst>
        </pc:spChg>
        <pc:spChg chg="add mod">
          <ac:chgData name="" userId="77d9da54e8e14d78" providerId="LiveId" clId="{6FB275B4-2DAC-4422-A9CC-D71728E1689C}" dt="2021-12-02T14:25:07.221" v="1974" actId="1076"/>
          <ac:spMkLst>
            <pc:docMk/>
            <pc:sldMk cId="2277244666" sldId="272"/>
            <ac:spMk id="6" creationId="{482B4A11-AB6C-480B-9FA9-57704066B97E}"/>
          </ac:spMkLst>
        </pc:spChg>
        <pc:spChg chg="add del">
          <ac:chgData name="" userId="77d9da54e8e14d78" providerId="LiveId" clId="{6FB275B4-2DAC-4422-A9CC-D71728E1689C}" dt="2021-12-02T14:27:19.173" v="2049"/>
          <ac:spMkLst>
            <pc:docMk/>
            <pc:sldMk cId="2277244666" sldId="272"/>
            <ac:spMk id="7" creationId="{F6CCE038-4F02-4EA9-9DFA-412555DFBCE5}"/>
          </ac:spMkLst>
        </pc:spChg>
      </pc:sldChg>
      <pc:sldChg chg="delSp add ord">
        <pc:chgData name="" userId="77d9da54e8e14d78" providerId="LiveId" clId="{6FB275B4-2DAC-4422-A9CC-D71728E1689C}" dt="2021-12-02T14:25:36.403" v="1981" actId="478"/>
        <pc:sldMkLst>
          <pc:docMk/>
          <pc:sldMk cId="4178791013" sldId="273"/>
        </pc:sldMkLst>
        <pc:spChg chg="del">
          <ac:chgData name="" userId="77d9da54e8e14d78" providerId="LiveId" clId="{6FB275B4-2DAC-4422-A9CC-D71728E1689C}" dt="2021-12-02T14:25:34.736" v="1980" actId="478"/>
          <ac:spMkLst>
            <pc:docMk/>
            <pc:sldMk cId="4178791013" sldId="273"/>
            <ac:spMk id="3" creationId="{87288EE5-2C3E-45EF-8CD5-049207907F6F}"/>
          </ac:spMkLst>
        </pc:spChg>
        <pc:spChg chg="del">
          <ac:chgData name="" userId="77d9da54e8e14d78" providerId="LiveId" clId="{6FB275B4-2DAC-4422-A9CC-D71728E1689C}" dt="2021-12-02T14:25:36.403" v="1981" actId="478"/>
          <ac:spMkLst>
            <pc:docMk/>
            <pc:sldMk cId="4178791013" sldId="273"/>
            <ac:spMk id="4" creationId="{8252F3BE-D82A-401C-9034-72E77E116B31}"/>
          </ac:spMkLst>
        </pc:spChg>
      </pc:sldChg>
      <pc:sldChg chg="addSp delSp modSp add del">
        <pc:chgData name="" userId="77d9da54e8e14d78" providerId="LiveId" clId="{6FB275B4-2DAC-4422-A9CC-D71728E1689C}" dt="2021-12-02T14:31:43.827" v="2133" actId="2696"/>
        <pc:sldMkLst>
          <pc:docMk/>
          <pc:sldMk cId="3772373456" sldId="274"/>
        </pc:sldMkLst>
        <pc:spChg chg="del">
          <ac:chgData name="" userId="77d9da54e8e14d78" providerId="LiveId" clId="{6FB275B4-2DAC-4422-A9CC-D71728E1689C}" dt="2021-12-02T14:27:36.938" v="2052" actId="478"/>
          <ac:spMkLst>
            <pc:docMk/>
            <pc:sldMk cId="3772373456" sldId="274"/>
            <ac:spMk id="3" creationId="{87288EE5-2C3E-45EF-8CD5-049207907F6F}"/>
          </ac:spMkLst>
        </pc:spChg>
        <pc:spChg chg="mod">
          <ac:chgData name="" userId="77d9da54e8e14d78" providerId="LiveId" clId="{6FB275B4-2DAC-4422-A9CC-D71728E1689C}" dt="2021-12-02T14:29:19.767" v="2061" actId="1076"/>
          <ac:spMkLst>
            <pc:docMk/>
            <pc:sldMk cId="3772373456" sldId="274"/>
            <ac:spMk id="4" creationId="{8252F3BE-D82A-401C-9034-72E77E116B31}"/>
          </ac:spMkLst>
        </pc:spChg>
        <pc:spChg chg="mod">
          <ac:chgData name="" userId="77d9da54e8e14d78" providerId="LiveId" clId="{6FB275B4-2DAC-4422-A9CC-D71728E1689C}" dt="2021-12-02T14:29:06.753" v="2059" actId="1076"/>
          <ac:spMkLst>
            <pc:docMk/>
            <pc:sldMk cId="3772373456" sldId="274"/>
            <ac:spMk id="5" creationId="{7DC4E891-C07C-4030-9417-93B498373526}"/>
          </ac:spMkLst>
        </pc:spChg>
        <pc:spChg chg="del">
          <ac:chgData name="" userId="77d9da54e8e14d78" providerId="LiveId" clId="{6FB275B4-2DAC-4422-A9CC-D71728E1689C}" dt="2021-12-02T14:27:36.938" v="2052" actId="478"/>
          <ac:spMkLst>
            <pc:docMk/>
            <pc:sldMk cId="3772373456" sldId="274"/>
            <ac:spMk id="6" creationId="{849493BB-CBAE-4755-B0CE-321EDD8B4686}"/>
          </ac:spMkLst>
        </pc:spChg>
        <pc:spChg chg="add mod">
          <ac:chgData name="" userId="77d9da54e8e14d78" providerId="LiveId" clId="{6FB275B4-2DAC-4422-A9CC-D71728E1689C}" dt="2021-12-02T14:30:35.238" v="2124" actId="14100"/>
          <ac:spMkLst>
            <pc:docMk/>
            <pc:sldMk cId="3772373456" sldId="274"/>
            <ac:spMk id="7" creationId="{CFAE5429-99FE-4D66-ACD1-E317254D46EA}"/>
          </ac:spMkLst>
        </pc:spChg>
        <pc:graphicFrameChg chg="add mod modGraphic">
          <ac:chgData name="" userId="77d9da54e8e14d78" providerId="LiveId" clId="{6FB275B4-2DAC-4422-A9CC-D71728E1689C}" dt="2021-12-02T14:30:14.628" v="2120" actId="20577"/>
          <ac:graphicFrameMkLst>
            <pc:docMk/>
            <pc:sldMk cId="3772373456" sldId="274"/>
            <ac:graphicFrameMk id="8" creationId="{604D9632-CF27-4F18-BD02-3639D567439B}"/>
          </ac:graphicFrameMkLst>
        </pc:graphicFrameChg>
      </pc:sldChg>
      <pc:sldChg chg="delSp modSp add ord">
        <pc:chgData name="" userId="77d9da54e8e14d78" providerId="LiveId" clId="{6FB275B4-2DAC-4422-A9CC-D71728E1689C}" dt="2021-12-02T14:30:58.434" v="2129" actId="1076"/>
        <pc:sldMkLst>
          <pc:docMk/>
          <pc:sldMk cId="4172020794" sldId="275"/>
        </pc:sldMkLst>
        <pc:spChg chg="mod">
          <ac:chgData name="" userId="77d9da54e8e14d78" providerId="LiveId" clId="{6FB275B4-2DAC-4422-A9CC-D71728E1689C}" dt="2021-12-02T14:30:58.434" v="2129" actId="1076"/>
          <ac:spMkLst>
            <pc:docMk/>
            <pc:sldMk cId="4172020794" sldId="275"/>
            <ac:spMk id="4" creationId="{8252F3BE-D82A-401C-9034-72E77E116B31}"/>
          </ac:spMkLst>
        </pc:spChg>
        <pc:spChg chg="mod">
          <ac:chgData name="" userId="77d9da54e8e14d78" providerId="LiveId" clId="{6FB275B4-2DAC-4422-A9CC-D71728E1689C}" dt="2021-12-02T14:30:58.434" v="2129" actId="1076"/>
          <ac:spMkLst>
            <pc:docMk/>
            <pc:sldMk cId="4172020794" sldId="275"/>
            <ac:spMk id="5" creationId="{7DC4E891-C07C-4030-9417-93B498373526}"/>
          </ac:spMkLst>
        </pc:spChg>
        <pc:spChg chg="mod">
          <ac:chgData name="" userId="77d9da54e8e14d78" providerId="LiveId" clId="{6FB275B4-2DAC-4422-A9CC-D71728E1689C}" dt="2021-12-02T14:30:53.029" v="2128" actId="1076"/>
          <ac:spMkLst>
            <pc:docMk/>
            <pc:sldMk cId="4172020794" sldId="275"/>
            <ac:spMk id="7" creationId="{CFAE5429-99FE-4D66-ACD1-E317254D46EA}"/>
          </ac:spMkLst>
        </pc:spChg>
        <pc:graphicFrameChg chg="del">
          <ac:chgData name="" userId="77d9da54e8e14d78" providerId="LiveId" clId="{6FB275B4-2DAC-4422-A9CC-D71728E1689C}" dt="2021-12-02T14:30:48.435" v="2127" actId="478"/>
          <ac:graphicFrameMkLst>
            <pc:docMk/>
            <pc:sldMk cId="4172020794" sldId="275"/>
            <ac:graphicFrameMk id="8" creationId="{604D9632-CF27-4F18-BD02-3639D567439B}"/>
          </ac:graphicFrameMkLst>
        </pc:graphicFrameChg>
      </pc:sldChg>
      <pc:sldChg chg="addSp modSp add">
        <pc:chgData name="" userId="77d9da54e8e14d78" providerId="LiveId" clId="{6FB275B4-2DAC-4422-A9CC-D71728E1689C}" dt="2021-12-02T14:45:47.815" v="2512" actId="20577"/>
        <pc:sldMkLst>
          <pc:docMk/>
          <pc:sldMk cId="374218162" sldId="276"/>
        </pc:sldMkLst>
        <pc:graphicFrameChg chg="add mod modGraphic">
          <ac:chgData name="" userId="77d9da54e8e14d78" providerId="LiveId" clId="{6FB275B4-2DAC-4422-A9CC-D71728E1689C}" dt="2021-12-02T14:45:47.815" v="2512" actId="20577"/>
          <ac:graphicFrameMkLst>
            <pc:docMk/>
            <pc:sldMk cId="374218162" sldId="276"/>
            <ac:graphicFrameMk id="6" creationId="{FB8CC760-F25B-4845-B72A-0FCFBE776FBE}"/>
          </ac:graphicFrameMkLst>
        </pc:graphicFrameChg>
      </pc:sldChg>
      <pc:sldChg chg="addSp delSp modSp add">
        <pc:chgData name="" userId="77d9da54e8e14d78" providerId="LiveId" clId="{6FB275B4-2DAC-4422-A9CC-D71728E1689C}" dt="2021-12-02T14:45:41.661" v="2508" actId="20577"/>
        <pc:sldMkLst>
          <pc:docMk/>
          <pc:sldMk cId="2284751080" sldId="277"/>
        </pc:sldMkLst>
        <pc:spChg chg="del">
          <ac:chgData name="" userId="77d9da54e8e14d78" providerId="LiveId" clId="{6FB275B4-2DAC-4422-A9CC-D71728E1689C}" dt="2021-12-02T14:31:55.733" v="2134" actId="478"/>
          <ac:spMkLst>
            <pc:docMk/>
            <pc:sldMk cId="2284751080" sldId="277"/>
            <ac:spMk id="4" creationId="{8252F3BE-D82A-401C-9034-72E77E116B31}"/>
          </ac:spMkLst>
        </pc:spChg>
        <pc:spChg chg="add mod">
          <ac:chgData name="" userId="77d9da54e8e14d78" providerId="LiveId" clId="{6FB275B4-2DAC-4422-A9CC-D71728E1689C}" dt="2021-12-02T14:33:23.642" v="2150" actId="20577"/>
          <ac:spMkLst>
            <pc:docMk/>
            <pc:sldMk cId="2284751080" sldId="277"/>
            <ac:spMk id="12" creationId="{13C9368F-74AD-4737-BFC9-F1FBCBE41766}"/>
          </ac:spMkLst>
        </pc:spChg>
        <pc:spChg chg="add mod">
          <ac:chgData name="" userId="77d9da54e8e14d78" providerId="LiveId" clId="{6FB275B4-2DAC-4422-A9CC-D71728E1689C}" dt="2021-12-02T14:33:34.486" v="2154" actId="20577"/>
          <ac:spMkLst>
            <pc:docMk/>
            <pc:sldMk cId="2284751080" sldId="277"/>
            <ac:spMk id="13" creationId="{78BFE264-2DD8-46A3-A6EC-4EC2FB6D5198}"/>
          </ac:spMkLst>
        </pc:spChg>
        <pc:graphicFrameChg chg="mod modGraphic">
          <ac:chgData name="" userId="77d9da54e8e14d78" providerId="LiveId" clId="{6FB275B4-2DAC-4422-A9CC-D71728E1689C}" dt="2021-12-02T14:45:41.661" v="2508" actId="20577"/>
          <ac:graphicFrameMkLst>
            <pc:docMk/>
            <pc:sldMk cId="2284751080" sldId="277"/>
            <ac:graphicFrameMk id="6" creationId="{FB8CC760-F25B-4845-B72A-0FCFBE776FBE}"/>
          </ac:graphicFrameMkLst>
        </pc:graphicFrameChg>
        <pc:cxnChg chg="add mod">
          <ac:chgData name="" userId="77d9da54e8e14d78" providerId="LiveId" clId="{6FB275B4-2DAC-4422-A9CC-D71728E1689C}" dt="2021-12-02T14:33:13.221" v="2143" actId="208"/>
          <ac:cxnSpMkLst>
            <pc:docMk/>
            <pc:sldMk cId="2284751080" sldId="277"/>
            <ac:cxnSpMk id="8" creationId="{F35E4E34-BE8B-4718-865A-9F36BB7B6AFA}"/>
          </ac:cxnSpMkLst>
        </pc:cxnChg>
        <pc:cxnChg chg="add del mod">
          <ac:chgData name="" userId="77d9da54e8e14d78" providerId="LiveId" clId="{6FB275B4-2DAC-4422-A9CC-D71728E1689C}" dt="2021-12-02T14:32:46.059" v="2138" actId="11529"/>
          <ac:cxnSpMkLst>
            <pc:docMk/>
            <pc:sldMk cId="2284751080" sldId="277"/>
            <ac:cxnSpMk id="10" creationId="{F7724478-A066-41E5-BE27-7DCBB8C0AF0E}"/>
          </ac:cxnSpMkLst>
        </pc:cxnChg>
        <pc:cxnChg chg="add mod">
          <ac:chgData name="" userId="77d9da54e8e14d78" providerId="LiveId" clId="{6FB275B4-2DAC-4422-A9CC-D71728E1689C}" dt="2021-12-02T14:33:09.874" v="2142" actId="208"/>
          <ac:cxnSpMkLst>
            <pc:docMk/>
            <pc:sldMk cId="2284751080" sldId="277"/>
            <ac:cxnSpMk id="11" creationId="{CBDB426D-1C8C-478F-A47A-100F83C2595B}"/>
          </ac:cxnSpMkLst>
        </pc:cxnChg>
      </pc:sldChg>
      <pc:sldChg chg="addSp delSp modSp add">
        <pc:chgData name="" userId="77d9da54e8e14d78" providerId="LiveId" clId="{6FB275B4-2DAC-4422-A9CC-D71728E1689C}" dt="2021-12-02T14:40:17.220" v="2308" actId="478"/>
        <pc:sldMkLst>
          <pc:docMk/>
          <pc:sldMk cId="3009453026" sldId="278"/>
        </pc:sldMkLst>
        <pc:spChg chg="add del mod">
          <ac:chgData name="" userId="77d9da54e8e14d78" providerId="LiveId" clId="{6FB275B4-2DAC-4422-A9CC-D71728E1689C}" dt="2021-12-02T14:39:38.682" v="2303" actId="478"/>
          <ac:spMkLst>
            <pc:docMk/>
            <pc:sldMk cId="3009453026" sldId="278"/>
            <ac:spMk id="3" creationId="{5E5432D2-7DC7-4868-8969-E8AEE8931793}"/>
          </ac:spMkLst>
        </pc:spChg>
        <pc:spChg chg="mod">
          <ac:chgData name="" userId="77d9da54e8e14d78" providerId="LiveId" clId="{6FB275B4-2DAC-4422-A9CC-D71728E1689C}" dt="2021-12-02T14:39:24.966" v="2299" actId="20577"/>
          <ac:spMkLst>
            <pc:docMk/>
            <pc:sldMk cId="3009453026" sldId="278"/>
            <ac:spMk id="5" creationId="{7DC4E891-C07C-4030-9417-93B498373526}"/>
          </ac:spMkLst>
        </pc:spChg>
        <pc:spChg chg="del mod">
          <ac:chgData name="" userId="77d9da54e8e14d78" providerId="LiveId" clId="{6FB275B4-2DAC-4422-A9CC-D71728E1689C}" dt="2021-12-02T14:39:36.451" v="2302"/>
          <ac:spMkLst>
            <pc:docMk/>
            <pc:sldMk cId="3009453026" sldId="278"/>
            <ac:spMk id="7" creationId="{CFAE5429-99FE-4D66-ACD1-E317254D46EA}"/>
          </ac:spMkLst>
        </pc:spChg>
        <pc:spChg chg="del">
          <ac:chgData name="" userId="77d9da54e8e14d78" providerId="LiveId" clId="{6FB275B4-2DAC-4422-A9CC-D71728E1689C}" dt="2021-12-02T14:40:17.220" v="2308" actId="478"/>
          <ac:spMkLst>
            <pc:docMk/>
            <pc:sldMk cId="3009453026" sldId="278"/>
            <ac:spMk id="12" creationId="{13C9368F-74AD-4737-BFC9-F1FBCBE41766}"/>
          </ac:spMkLst>
        </pc:spChg>
        <pc:spChg chg="del">
          <ac:chgData name="" userId="77d9da54e8e14d78" providerId="LiveId" clId="{6FB275B4-2DAC-4422-A9CC-D71728E1689C}" dt="2021-12-02T14:40:15.992" v="2307" actId="478"/>
          <ac:spMkLst>
            <pc:docMk/>
            <pc:sldMk cId="3009453026" sldId="278"/>
            <ac:spMk id="13" creationId="{78BFE264-2DD8-46A3-A6EC-4EC2FB6D5198}"/>
          </ac:spMkLst>
        </pc:spChg>
        <pc:spChg chg="add del mod">
          <ac:chgData name="" userId="77d9da54e8e14d78" providerId="LiveId" clId="{6FB275B4-2DAC-4422-A9CC-D71728E1689C}" dt="2021-12-02T14:39:40.211" v="2304" actId="478"/>
          <ac:spMkLst>
            <pc:docMk/>
            <pc:sldMk cId="3009453026" sldId="278"/>
            <ac:spMk id="14" creationId="{C740E51E-378D-4FF9-96C9-FC6F4864F545}"/>
          </ac:spMkLst>
        </pc:spChg>
        <pc:spChg chg="add del mod">
          <ac:chgData name="" userId="77d9da54e8e14d78" providerId="LiveId" clId="{6FB275B4-2DAC-4422-A9CC-D71728E1689C}" dt="2021-12-02T14:38:11.048" v="2274" actId="478"/>
          <ac:spMkLst>
            <pc:docMk/>
            <pc:sldMk cId="3009453026" sldId="278"/>
            <ac:spMk id="15" creationId="{1B4FFF06-BA9F-4375-9A5F-F2F44EA7CDB9}"/>
          </ac:spMkLst>
        </pc:spChg>
        <pc:graphicFrameChg chg="mod modGraphic">
          <ac:chgData name="" userId="77d9da54e8e14d78" providerId="LiveId" clId="{6FB275B4-2DAC-4422-A9CC-D71728E1689C}" dt="2021-12-02T14:39:54.378" v="2306" actId="113"/>
          <ac:graphicFrameMkLst>
            <pc:docMk/>
            <pc:sldMk cId="3009453026" sldId="278"/>
            <ac:graphicFrameMk id="6" creationId="{FB8CC760-F25B-4845-B72A-0FCFBE776FBE}"/>
          </ac:graphicFrameMkLst>
        </pc:graphicFrameChg>
        <pc:cxnChg chg="del">
          <ac:chgData name="" userId="77d9da54e8e14d78" providerId="LiveId" clId="{6FB275B4-2DAC-4422-A9CC-D71728E1689C}" dt="2021-12-02T14:38:48.266" v="2278" actId="478"/>
          <ac:cxnSpMkLst>
            <pc:docMk/>
            <pc:sldMk cId="3009453026" sldId="278"/>
            <ac:cxnSpMk id="8" creationId="{F35E4E34-BE8B-4718-865A-9F36BB7B6AFA}"/>
          </ac:cxnSpMkLst>
        </pc:cxnChg>
        <pc:cxnChg chg="del">
          <ac:chgData name="" userId="77d9da54e8e14d78" providerId="LiveId" clId="{6FB275B4-2DAC-4422-A9CC-D71728E1689C}" dt="2021-12-02T14:38:50.059" v="2279" actId="478"/>
          <ac:cxnSpMkLst>
            <pc:docMk/>
            <pc:sldMk cId="3009453026" sldId="278"/>
            <ac:cxnSpMk id="11" creationId="{CBDB426D-1C8C-478F-A47A-100F83C2595B}"/>
          </ac:cxnSpMkLst>
        </pc:cxnChg>
      </pc:sldChg>
      <pc:sldChg chg="add">
        <pc:chgData name="" userId="77d9da54e8e14d78" providerId="LiveId" clId="{6FB275B4-2DAC-4422-A9CC-D71728E1689C}" dt="2021-12-02T14:38:22.854" v="2277"/>
        <pc:sldMkLst>
          <pc:docMk/>
          <pc:sldMk cId="4251160215" sldId="279"/>
        </pc:sldMkLst>
      </pc:sldChg>
      <pc:sldChg chg="addSp modSp add">
        <pc:chgData name="" userId="77d9da54e8e14d78" providerId="LiveId" clId="{6FB275B4-2DAC-4422-A9CC-D71728E1689C}" dt="2021-12-02T14:42:44.010" v="2398" actId="1076"/>
        <pc:sldMkLst>
          <pc:docMk/>
          <pc:sldMk cId="3119852789" sldId="280"/>
        </pc:sldMkLst>
        <pc:spChg chg="add mod">
          <ac:chgData name="" userId="77d9da54e8e14d78" providerId="LiveId" clId="{6FB275B4-2DAC-4422-A9CC-D71728E1689C}" dt="2021-12-02T14:41:50.064" v="2358" actId="1076"/>
          <ac:spMkLst>
            <pc:docMk/>
            <pc:sldMk cId="3119852789" sldId="280"/>
            <ac:spMk id="3" creationId="{C524CC72-25F0-4990-84F8-F5DB1F312CA3}"/>
          </ac:spMkLst>
        </pc:spChg>
        <pc:spChg chg="add mod">
          <ac:chgData name="" userId="77d9da54e8e14d78" providerId="LiveId" clId="{6FB275B4-2DAC-4422-A9CC-D71728E1689C}" dt="2021-12-02T14:42:44.010" v="2398" actId="1076"/>
          <ac:spMkLst>
            <pc:docMk/>
            <pc:sldMk cId="3119852789" sldId="280"/>
            <ac:spMk id="7" creationId="{2C93238A-D96F-429E-BE17-A6455879C994}"/>
          </ac:spMkLst>
        </pc:spChg>
      </pc:sldChg>
      <pc:sldChg chg="addSp modSp add">
        <pc:chgData name="" userId="77d9da54e8e14d78" providerId="LiveId" clId="{6FB275B4-2DAC-4422-A9CC-D71728E1689C}" dt="2021-12-02T14:54:29.467" v="2797" actId="1076"/>
        <pc:sldMkLst>
          <pc:docMk/>
          <pc:sldMk cId="3840635153" sldId="281"/>
        </pc:sldMkLst>
        <pc:spChg chg="mod">
          <ac:chgData name="" userId="77d9da54e8e14d78" providerId="LiveId" clId="{6FB275B4-2DAC-4422-A9CC-D71728E1689C}" dt="2021-12-02T14:52:43.104" v="2724" actId="20577"/>
          <ac:spMkLst>
            <pc:docMk/>
            <pc:sldMk cId="3840635153" sldId="281"/>
            <ac:spMk id="3" creationId="{C524CC72-25F0-4990-84F8-F5DB1F312CA3}"/>
          </ac:spMkLst>
        </pc:spChg>
        <pc:spChg chg="add mod">
          <ac:chgData name="" userId="77d9da54e8e14d78" providerId="LiveId" clId="{6FB275B4-2DAC-4422-A9CC-D71728E1689C}" dt="2021-12-02T14:54:29.467" v="2797" actId="1076"/>
          <ac:spMkLst>
            <pc:docMk/>
            <pc:sldMk cId="3840635153" sldId="281"/>
            <ac:spMk id="4" creationId="{A0196D24-E49F-43E2-9907-C05D3709A8D7}"/>
          </ac:spMkLst>
        </pc:spChg>
        <pc:spChg chg="mod">
          <ac:chgData name="" userId="77d9da54e8e14d78" providerId="LiveId" clId="{6FB275B4-2DAC-4422-A9CC-D71728E1689C}" dt="2021-12-02T14:53:15.860" v="2758" actId="14100"/>
          <ac:spMkLst>
            <pc:docMk/>
            <pc:sldMk cId="3840635153" sldId="281"/>
            <ac:spMk id="7" creationId="{2C93238A-D96F-429E-BE17-A6455879C994}"/>
          </ac:spMkLst>
        </pc:spChg>
        <pc:spChg chg="add mod">
          <ac:chgData name="" userId="77d9da54e8e14d78" providerId="LiveId" clId="{6FB275B4-2DAC-4422-A9CC-D71728E1689C}" dt="2021-12-02T14:53:12.626" v="2757" actId="14100"/>
          <ac:spMkLst>
            <pc:docMk/>
            <pc:sldMk cId="3840635153" sldId="281"/>
            <ac:spMk id="8" creationId="{20D43EEA-B784-4E10-A2DD-34C9B9ADE0EB}"/>
          </ac:spMkLst>
        </pc:spChg>
      </pc:sldChg>
      <pc:sldChg chg="addSp delSp modSp add">
        <pc:chgData name="" userId="77d9da54e8e14d78" providerId="LiveId" clId="{6FB275B4-2DAC-4422-A9CC-D71728E1689C}" dt="2021-12-02T14:56:27.668" v="2900" actId="20577"/>
        <pc:sldMkLst>
          <pc:docMk/>
          <pc:sldMk cId="3561329242" sldId="282"/>
        </pc:sldMkLst>
        <pc:spChg chg="mod">
          <ac:chgData name="" userId="77d9da54e8e14d78" providerId="LiveId" clId="{6FB275B4-2DAC-4422-A9CC-D71728E1689C}" dt="2021-12-02T14:55:22.206" v="2807" actId="20577"/>
          <ac:spMkLst>
            <pc:docMk/>
            <pc:sldMk cId="3561329242" sldId="282"/>
            <ac:spMk id="3" creationId="{C524CC72-25F0-4990-84F8-F5DB1F312CA3}"/>
          </ac:spMkLst>
        </pc:spChg>
        <pc:spChg chg="del mod">
          <ac:chgData name="" userId="77d9da54e8e14d78" providerId="LiveId" clId="{6FB275B4-2DAC-4422-A9CC-D71728E1689C}" dt="2021-12-02T14:54:50.042" v="2798" actId="478"/>
          <ac:spMkLst>
            <pc:docMk/>
            <pc:sldMk cId="3561329242" sldId="282"/>
            <ac:spMk id="4" creationId="{A0196D24-E49F-43E2-9907-C05D3709A8D7}"/>
          </ac:spMkLst>
        </pc:spChg>
        <pc:spChg chg="mod">
          <ac:chgData name="" userId="77d9da54e8e14d78" providerId="LiveId" clId="{6FB275B4-2DAC-4422-A9CC-D71728E1689C}" dt="2021-12-02T14:55:30.984" v="2817" actId="14100"/>
          <ac:spMkLst>
            <pc:docMk/>
            <pc:sldMk cId="3561329242" sldId="282"/>
            <ac:spMk id="7" creationId="{2C93238A-D96F-429E-BE17-A6455879C994}"/>
          </ac:spMkLst>
        </pc:spChg>
        <pc:spChg chg="mod">
          <ac:chgData name="" userId="77d9da54e8e14d78" providerId="LiveId" clId="{6FB275B4-2DAC-4422-A9CC-D71728E1689C}" dt="2021-12-02T14:55:37.087" v="2826" actId="14100"/>
          <ac:spMkLst>
            <pc:docMk/>
            <pc:sldMk cId="3561329242" sldId="282"/>
            <ac:spMk id="8" creationId="{20D43EEA-B784-4E10-A2DD-34C9B9ADE0EB}"/>
          </ac:spMkLst>
        </pc:spChg>
        <pc:spChg chg="add mod">
          <ac:chgData name="" userId="77d9da54e8e14d78" providerId="LiveId" clId="{6FB275B4-2DAC-4422-A9CC-D71728E1689C}" dt="2021-12-02T14:56:27.668" v="2900" actId="20577"/>
          <ac:spMkLst>
            <pc:docMk/>
            <pc:sldMk cId="3561329242" sldId="282"/>
            <ac:spMk id="9" creationId="{B99CE5AB-BBEE-40A8-BFE9-2137424B82D9}"/>
          </ac:spMkLst>
        </pc:spChg>
        <pc:spChg chg="add mod">
          <ac:chgData name="" userId="77d9da54e8e14d78" providerId="LiveId" clId="{6FB275B4-2DAC-4422-A9CC-D71728E1689C}" dt="2021-12-02T14:55:10.748" v="2800" actId="207"/>
          <ac:spMkLst>
            <pc:docMk/>
            <pc:sldMk cId="3561329242" sldId="282"/>
            <ac:spMk id="10" creationId="{779053B5-F90B-4EAA-B016-8AFA19A09FF2}"/>
          </ac:spMkLst>
        </pc:spChg>
        <pc:graphicFrameChg chg="modGraphic">
          <ac:chgData name="" userId="77d9da54e8e14d78" providerId="LiveId" clId="{6FB275B4-2DAC-4422-A9CC-D71728E1689C}" dt="2021-12-02T14:45:15.468" v="2500" actId="207"/>
          <ac:graphicFrameMkLst>
            <pc:docMk/>
            <pc:sldMk cId="3561329242" sldId="282"/>
            <ac:graphicFrameMk id="6" creationId="{FB8CC760-F25B-4845-B72A-0FCFBE776FBE}"/>
          </ac:graphicFrameMkLst>
        </pc:graphicFrameChg>
      </pc:sldChg>
      <pc:sldChg chg="addSp delSp modSp add">
        <pc:chgData name="" userId="77d9da54e8e14d78" providerId="LiveId" clId="{6FB275B4-2DAC-4422-A9CC-D71728E1689C}" dt="2021-12-02T14:49:43.330" v="2588" actId="1076"/>
        <pc:sldMkLst>
          <pc:docMk/>
          <pc:sldMk cId="607606824" sldId="283"/>
        </pc:sldMkLst>
        <pc:spChg chg="mod">
          <ac:chgData name="" userId="77d9da54e8e14d78" providerId="LiveId" clId="{6FB275B4-2DAC-4422-A9CC-D71728E1689C}" dt="2021-12-02T14:48:28.802" v="2586" actId="207"/>
          <ac:spMkLst>
            <pc:docMk/>
            <pc:sldMk cId="607606824" sldId="283"/>
            <ac:spMk id="4" creationId="{A0196D24-E49F-43E2-9907-C05D3709A8D7}"/>
          </ac:spMkLst>
        </pc:spChg>
        <pc:spChg chg="mod">
          <ac:chgData name="" userId="77d9da54e8e14d78" providerId="LiveId" clId="{6FB275B4-2DAC-4422-A9CC-D71728E1689C}" dt="2021-12-02T14:49:43.330" v="2588" actId="1076"/>
          <ac:spMkLst>
            <pc:docMk/>
            <pc:sldMk cId="607606824" sldId="283"/>
            <ac:spMk id="5" creationId="{7DC4E891-C07C-4030-9417-93B498373526}"/>
          </ac:spMkLst>
        </pc:spChg>
        <pc:spChg chg="mod">
          <ac:chgData name="" userId="77d9da54e8e14d78" providerId="LiveId" clId="{6FB275B4-2DAC-4422-A9CC-D71728E1689C}" dt="2021-12-02T14:49:36.500" v="2587" actId="1076"/>
          <ac:spMkLst>
            <pc:docMk/>
            <pc:sldMk cId="607606824" sldId="283"/>
            <ac:spMk id="9" creationId="{B99CE5AB-BBEE-40A8-BFE9-2137424B82D9}"/>
          </ac:spMkLst>
        </pc:spChg>
        <pc:graphicFrameChg chg="add del">
          <ac:chgData name="" userId="77d9da54e8e14d78" providerId="LiveId" clId="{6FB275B4-2DAC-4422-A9CC-D71728E1689C}" dt="2021-12-02T14:48:23.046" v="2585" actId="478"/>
          <ac:graphicFrameMkLst>
            <pc:docMk/>
            <pc:sldMk cId="607606824" sldId="283"/>
            <ac:graphicFrameMk id="6" creationId="{FB8CC760-F25B-4845-B72A-0FCFBE776FBE}"/>
          </ac:graphicFrameMkLst>
        </pc:graphicFrameChg>
      </pc:sldChg>
      <pc:sldChg chg="addSp delSp modSp add">
        <pc:chgData name="" userId="77d9da54e8e14d78" providerId="LiveId" clId="{6FB275B4-2DAC-4422-A9CC-D71728E1689C}" dt="2021-12-02T14:57:57.544" v="2909" actId="14100"/>
        <pc:sldMkLst>
          <pc:docMk/>
          <pc:sldMk cId="2754051844" sldId="284"/>
        </pc:sldMkLst>
        <pc:cxnChg chg="add del mod">
          <ac:chgData name="" userId="77d9da54e8e14d78" providerId="LiveId" clId="{6FB275B4-2DAC-4422-A9CC-D71728E1689C}" dt="2021-12-02T14:57:14.211" v="2903" actId="11529"/>
          <ac:cxnSpMkLst>
            <pc:docMk/>
            <pc:sldMk cId="2754051844" sldId="284"/>
            <ac:cxnSpMk id="11" creationId="{42D36610-87C4-4460-9D8A-411EFD1B2574}"/>
          </ac:cxnSpMkLst>
        </pc:cxnChg>
        <pc:cxnChg chg="add del mod">
          <ac:chgData name="" userId="77d9da54e8e14d78" providerId="LiveId" clId="{6FB275B4-2DAC-4422-A9CC-D71728E1689C}" dt="2021-12-02T14:57:43.961" v="2907" actId="478"/>
          <ac:cxnSpMkLst>
            <pc:docMk/>
            <pc:sldMk cId="2754051844" sldId="284"/>
            <ac:cxnSpMk id="13" creationId="{139A7EE9-BDE1-40CA-9AF4-CD2DFD768EBD}"/>
          </ac:cxnSpMkLst>
        </pc:cxnChg>
        <pc:cxnChg chg="add mod">
          <ac:chgData name="" userId="77d9da54e8e14d78" providerId="LiveId" clId="{6FB275B4-2DAC-4422-A9CC-D71728E1689C}" dt="2021-12-02T14:57:57.544" v="2909" actId="14100"/>
          <ac:cxnSpMkLst>
            <pc:docMk/>
            <pc:sldMk cId="2754051844" sldId="284"/>
            <ac:cxnSpMk id="15" creationId="{42C78E7E-C1B1-4AA7-AB95-8B9DAE51A4F7}"/>
          </ac:cxnSpMkLst>
        </pc:cxnChg>
        <pc:cxnChg chg="add mod">
          <ac:chgData name="" userId="77d9da54e8e14d78" providerId="LiveId" clId="{6FB275B4-2DAC-4422-A9CC-D71728E1689C}" dt="2021-12-02T14:57:53.561" v="2908" actId="11529"/>
          <ac:cxnSpMkLst>
            <pc:docMk/>
            <pc:sldMk cId="2754051844" sldId="284"/>
            <ac:cxnSpMk id="18" creationId="{B1E75528-6AA2-4E48-A61D-0BD98555C1E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8F9D0-A1AC-408C-A4FA-2409DB262B1D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546A0-DA22-4DDE-9AA4-E0CB117D2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0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546A0-DA22-4DDE-9AA4-E0CB117D2E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3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546A0-DA22-4DDE-9AA4-E0CB117D2E2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98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546A0-DA22-4DDE-9AA4-E0CB117D2E2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4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546A0-DA22-4DDE-9AA4-E0CB117D2E2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7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546A0-DA22-4DDE-9AA4-E0CB117D2E2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8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546A0-DA22-4DDE-9AA4-E0CB117D2E2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6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546A0-DA22-4DDE-9AA4-E0CB117D2E2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5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Program is inherently formal. Syntactically and semantically.</a:t>
            </a:r>
          </a:p>
          <a:p>
            <a:r>
              <a:rPr lang="en-US" altLang="zh-CN" dirty="0"/>
              <a:t>But we code writers has something in common.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546A0-DA22-4DDE-9AA4-E0CB117D2E2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812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Program is inherently formal. Syntactically and semantically.</a:t>
            </a:r>
          </a:p>
          <a:p>
            <a:r>
              <a:rPr lang="en-US" altLang="zh-CN" dirty="0"/>
              <a:t>But we code writers has something in common.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546A0-DA22-4DDE-9AA4-E0CB117D2E2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1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A92A0-EC5B-46CF-B7DD-5CC598D4D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3F6671-48A6-4525-8821-65CE62587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2F0A5-B4D3-4153-910A-88C38DA1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8F-8B46-4549-B142-780D4B7EBAE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19854-E15D-4135-A215-1F80B626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5DFF8-8CAB-4075-9035-93AB8C4C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A810-7CD2-4ED2-980F-2D535F10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9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11CD0-ABEC-4478-80C4-B25E8700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713B4-C5B6-4334-A680-559649FB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2323D-A44A-4079-AC8A-06026FE3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8F-8B46-4549-B142-780D4B7EBAE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2C322-1CB9-4103-B7BF-615C5B21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94151-4311-4B8F-9A1E-29C4F365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A810-7CD2-4ED2-980F-2D535F10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70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F65968-D61F-49E5-BE6E-F2F252453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6FC996-51F9-483F-91BA-4383787A0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EAA02-80EE-420D-A088-18B63FC3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8F-8B46-4549-B142-780D4B7EBAE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38415-B651-42C6-9131-C628FA55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596AB-B319-49FA-9ED4-6283099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A810-7CD2-4ED2-980F-2D535F10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5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FED34-0366-4638-889B-115660A2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DB55A-D283-49F4-9BFA-3E23BA69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E55C2-A8F3-4AFA-BF4D-B7E6E539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8F-8B46-4549-B142-780D4B7EBAE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84EDA-B125-40CE-8AAE-F66C8062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C6072-20B6-4D17-8BB1-E4C5F54C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A810-7CD2-4ED2-980F-2D535F10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6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95BA8-14BA-4E9B-80D3-65266F46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CA437-8FE4-4BC4-BEE1-CE45DADF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66F10-62C2-4C54-BFD1-120C7D4F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8F-8B46-4549-B142-780D4B7EBAE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5EBC2-C115-456B-94E6-97EFC9D4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A0BF0-6389-4859-A2A4-C8B8A8CB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A810-7CD2-4ED2-980F-2D535F10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8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97E3F-9BD1-4780-AB48-B92D931A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2AB60-5BAC-448E-B2AF-14279DDA3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8BC98-8F2E-4C37-921B-744B1DD4C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EAD33D-8B65-4242-9115-82D95D15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8F-8B46-4549-B142-780D4B7EBAE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F9DD0F-B12C-4DFE-8F06-9262845C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0EEB2-3595-4B12-B269-64B4EFF0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A810-7CD2-4ED2-980F-2D535F10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8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AB9D6-4A7D-4643-BB30-A190FAB0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60763-D87C-43F1-ACE5-A81BF0F6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6B8DBF-8B81-44D1-9C0D-1B82D8779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8AF3D8-D310-4C56-93A7-F783B9A67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E4D770-D24F-4066-9357-3F45C5BCA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4A05BE-690F-453F-92D8-F3E5E3A8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8F-8B46-4549-B142-780D4B7EBAE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F641A9-0770-4E09-82DE-73B38B79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DD7C59-39BD-4484-97D6-DBE26F7D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A810-7CD2-4ED2-980F-2D535F10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1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60-FE28-4E00-9C88-10293C5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7E0F23-BFDB-410C-B722-EFED3667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8F-8B46-4549-B142-780D4B7EBAE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C09A1C-8B20-4C37-BE45-6BBDC739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31B28F-36D7-476C-9E28-96D8BAF2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A810-7CD2-4ED2-980F-2D535F10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4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9400A4-1B01-4CB5-B903-328E36B3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8F-8B46-4549-B142-780D4B7EBAE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73BD7A-E48D-4315-9BDB-6DC241A4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D537D-4717-4BFE-BD3F-241D8060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A810-7CD2-4ED2-980F-2D535F10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22387-B2DC-4366-BDEA-F8429638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F3DAD-7DB1-4B27-93FA-ABBAD392F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277A9-2413-4FA9-8D9A-5D6E076C5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99AD9-6B16-42F6-ABB4-A9481925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8F-8B46-4549-B142-780D4B7EBAE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C69E5-C85A-4F37-A475-B5B79803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5A103-7BB8-49A8-8F8C-474DD7CF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A810-7CD2-4ED2-980F-2D535F10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9E923-418F-4CDE-A3F7-5C545EF9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7D8247-0BE1-4CDC-86C2-3B26782C0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B24EA5-E706-4D6A-8900-46D964A4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CD4681-E7AA-4B74-841F-C2819B1C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8F-8B46-4549-B142-780D4B7EBAE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D9C3E-71EF-4564-866D-866112D3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6D6F3-EACC-449B-8ADA-799D528F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A810-7CD2-4ED2-980F-2D535F10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28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584E19-80F1-4669-B5C9-CB8774EB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6FB7D-0C11-41A8-AF46-EBD0D4BA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5265F-339F-475C-A741-92F47BCCA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148F-8B46-4549-B142-780D4B7EBAE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F82D3-7C69-47D3-B36F-76279A6F7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A4DFF-5860-43D1-93E9-5F5BA0731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A810-7CD2-4ED2-980F-2D535F10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09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7CF2E-F9E7-456F-A7B5-9DDA8EF9C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i="1" dirty="0"/>
              <a:t>Angelix: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Scalable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Multi</a:t>
            </a:r>
            <a:r>
              <a:rPr lang="en-US" altLang="zh-CN" b="1" dirty="0"/>
              <a:t>line </a:t>
            </a:r>
            <a:r>
              <a:rPr lang="en-US" altLang="zh-CN" b="1"/>
              <a:t>Program Patch </a:t>
            </a:r>
            <a:r>
              <a:rPr lang="en-US" altLang="zh-CN" b="1" dirty="0"/>
              <a:t>Synthesis</a:t>
            </a:r>
            <a:br>
              <a:rPr lang="en-US" altLang="zh-CN" b="1" dirty="0"/>
            </a:br>
            <a:r>
              <a:rPr lang="en-US" altLang="zh-CN" b="1" dirty="0"/>
              <a:t>via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Symbolic</a:t>
            </a:r>
            <a:r>
              <a:rPr lang="en-US" altLang="zh-CN" b="1" dirty="0"/>
              <a:t>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B1FB47-7D9B-409A-AC8C-A52C75839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Sergey Mechtaev </a:t>
            </a:r>
          </a:p>
          <a:p>
            <a:r>
              <a:rPr lang="en-US" altLang="zh-CN" dirty="0"/>
              <a:t>Jooyong Yi </a:t>
            </a:r>
          </a:p>
          <a:p>
            <a:r>
              <a:rPr lang="en-US" altLang="zh-CN" dirty="0"/>
              <a:t>Abhik Roychoudhury</a:t>
            </a:r>
          </a:p>
          <a:p>
            <a:r>
              <a:rPr lang="en-US" altLang="zh-CN" dirty="0"/>
              <a:t>School of Computing, National University of Singapore, Singapore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BCB4FF-2606-41B7-B5EE-1DA3AF8AFFF2}"/>
              </a:ext>
            </a:extLst>
          </p:cNvPr>
          <p:cNvSpPr txBox="1"/>
          <p:nvPr/>
        </p:nvSpPr>
        <p:spPr>
          <a:xfrm>
            <a:off x="2733114" y="5349875"/>
            <a:ext cx="672577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chemeClr val="accent3"/>
                </a:solidFill>
              </a:rPr>
              <a:t>Presenter: Xuyang Li,</a:t>
            </a:r>
            <a:r>
              <a:rPr lang="zh-CN" altLang="en-US" sz="1600" dirty="0">
                <a:solidFill>
                  <a:schemeClr val="accent3"/>
                </a:solidFill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</a:rPr>
              <a:t>Nanjing</a:t>
            </a:r>
            <a:r>
              <a:rPr lang="zh-CN" altLang="en-US" sz="1600" dirty="0">
                <a:solidFill>
                  <a:schemeClr val="accent3"/>
                </a:solidFill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</a:rPr>
              <a:t>University</a:t>
            </a:r>
          </a:p>
        </p:txBody>
      </p:sp>
      <p:pic>
        <p:nvPicPr>
          <p:cNvPr id="4098" name="Picture 2" descr="ICSE logo">
            <a:extLst>
              <a:ext uri="{FF2B5EF4-FFF2-40B4-BE49-F238E27FC236}">
                <a16:creationId xmlns:a16="http://schemas.microsoft.com/office/drawing/2014/main" id="{D8631A4C-2DB6-488A-A869-363394C5A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68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3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A9F9DB3-41DC-43AE-B50B-9976ADC375EF}"/>
              </a:ext>
            </a:extLst>
          </p:cNvPr>
          <p:cNvSpPr/>
          <p:nvPr/>
        </p:nvSpPr>
        <p:spPr>
          <a:xfrm>
            <a:off x="6838452" y="2133826"/>
            <a:ext cx="3473614" cy="2853269"/>
          </a:xfrm>
          <a:prstGeom prst="flowChartProcess">
            <a:avLst/>
          </a:prstGeom>
          <a:solidFill>
            <a:schemeClr val="accent5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952124EE-D3A9-4C01-80CC-DFB6EC0842C4}"/>
              </a:ext>
            </a:extLst>
          </p:cNvPr>
          <p:cNvSpPr/>
          <p:nvPr/>
        </p:nvSpPr>
        <p:spPr>
          <a:xfrm>
            <a:off x="6464968" y="3921306"/>
            <a:ext cx="2272964" cy="1771641"/>
          </a:xfrm>
          <a:prstGeom prst="flowChartProcess">
            <a:avLst/>
          </a:prstGeom>
          <a:solidFill>
            <a:schemeClr val="accent5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008C113E-944E-4294-89D2-D9C0C459A577}"/>
              </a:ext>
            </a:extLst>
          </p:cNvPr>
          <p:cNvSpPr/>
          <p:nvPr/>
        </p:nvSpPr>
        <p:spPr>
          <a:xfrm>
            <a:off x="9408695" y="1690688"/>
            <a:ext cx="1337510" cy="2013485"/>
          </a:xfrm>
          <a:prstGeom prst="flowChartProcess">
            <a:avLst/>
          </a:prstGeom>
          <a:solidFill>
            <a:schemeClr val="accent5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1ED0C8-AE41-4694-AFB8-FF87502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00B050"/>
                </a:solidFill>
              </a:rPr>
              <a:t>search</a:t>
            </a:r>
            <a:r>
              <a:rPr lang="en-US" altLang="zh-CN" dirty="0"/>
              <a:t> problem with </a:t>
            </a:r>
            <a:r>
              <a:rPr lang="en-US" altLang="zh-CN" dirty="0">
                <a:solidFill>
                  <a:srgbClr val="FFC000"/>
                </a:solidFill>
              </a:rPr>
              <a:t>constraints</a:t>
            </a:r>
            <a:r>
              <a:rPr lang="en-US" altLang="zh-CN" dirty="0"/>
              <a:t> in nature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BB5E11-DCA7-41D8-8AE2-492FB88E8096}"/>
              </a:ext>
            </a:extLst>
          </p:cNvPr>
          <p:cNvSpPr/>
          <p:nvPr/>
        </p:nvSpPr>
        <p:spPr>
          <a:xfrm>
            <a:off x="168442" y="397143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designed search space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(special mutations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on source AST)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0238F0-9C27-4694-971F-3374891289FC}"/>
              </a:ext>
            </a:extLst>
          </p:cNvPr>
          <p:cNvSpPr txBox="1"/>
          <p:nvPr/>
        </p:nvSpPr>
        <p:spPr>
          <a:xfrm>
            <a:off x="6264442" y="517525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Extracted from test suits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A5CB9E0-30AB-4C07-8FFA-089B381D4BB7}"/>
              </a:ext>
            </a:extLst>
          </p:cNvPr>
          <p:cNvSpPr txBox="1"/>
          <p:nvPr/>
        </p:nvSpPr>
        <p:spPr>
          <a:xfrm>
            <a:off x="990600" y="517525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Based on buggy program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FA7766B-C9D0-481C-807B-5FEA484D7A67}"/>
              </a:ext>
            </a:extLst>
          </p:cNvPr>
          <p:cNvSpPr/>
          <p:nvPr/>
        </p:nvSpPr>
        <p:spPr>
          <a:xfrm>
            <a:off x="7884694" y="3127525"/>
            <a:ext cx="1943102" cy="14919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Extracted constraints</a:t>
            </a:r>
            <a:endParaRPr lang="zh-CN" altLang="en-US" sz="20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1B38A54-837F-4626-A5FC-5D78FEA78C94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8058399" y="3189661"/>
            <a:ext cx="421358" cy="16917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129DF-DE3D-456A-89F1-162E003889BD}"/>
              </a:ext>
            </a:extLst>
          </p:cNvPr>
          <p:cNvSpPr txBox="1"/>
          <p:nvPr/>
        </p:nvSpPr>
        <p:spPr>
          <a:xfrm>
            <a:off x="6894844" y="2266331"/>
            <a:ext cx="2327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Try to synthesis a program satisfying extracted constraints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DF47848-E7AD-498D-8177-40C194EE5181}"/>
              </a:ext>
            </a:extLst>
          </p:cNvPr>
          <p:cNvSpPr txBox="1"/>
          <p:nvPr/>
        </p:nvSpPr>
        <p:spPr>
          <a:xfrm>
            <a:off x="7237995" y="6070756"/>
            <a:ext cx="29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Constraint-Based Algorithm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BFDB149-D55D-4735-A28A-9E2DBAD8B715}"/>
              </a:ext>
            </a:extLst>
          </p:cNvPr>
          <p:cNvSpPr/>
          <p:nvPr/>
        </p:nvSpPr>
        <p:spPr>
          <a:xfrm>
            <a:off x="8058399" y="3548056"/>
            <a:ext cx="1582905" cy="67989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4286DB0-B7BE-404D-A668-6784B034D208}"/>
              </a:ext>
            </a:extLst>
          </p:cNvPr>
          <p:cNvCxnSpPr>
            <a:cxnSpLocks/>
          </p:cNvCxnSpPr>
          <p:nvPr/>
        </p:nvCxnSpPr>
        <p:spPr>
          <a:xfrm>
            <a:off x="7601450" y="1299411"/>
            <a:ext cx="1253792" cy="2248645"/>
          </a:xfrm>
          <a:prstGeom prst="straightConnector1">
            <a:avLst/>
          </a:prstGeom>
          <a:ln w="1270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E1527E1-AD5D-40A8-BD16-B092E67E31B9}"/>
              </a:ext>
            </a:extLst>
          </p:cNvPr>
          <p:cNvSpPr txBox="1"/>
          <p:nvPr/>
        </p:nvSpPr>
        <p:spPr>
          <a:xfrm>
            <a:off x="7741822" y="1283216"/>
            <a:ext cx="1253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Subtleties!</a:t>
            </a:r>
            <a:endParaRPr lang="zh-CN" alt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CB72F0C2-C0F8-4488-996A-EC93BC9AE789}"/>
              </a:ext>
            </a:extLst>
          </p:cNvPr>
          <p:cNvSpPr/>
          <p:nvPr/>
        </p:nvSpPr>
        <p:spPr>
          <a:xfrm>
            <a:off x="1716505" y="2037347"/>
            <a:ext cx="2999874" cy="3898232"/>
          </a:xfrm>
          <a:prstGeom prst="flowChartProcess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1F797C2-69ED-4AD4-94E2-62F3E1606C56}"/>
              </a:ext>
            </a:extLst>
          </p:cNvPr>
          <p:cNvCxnSpPr/>
          <p:nvPr/>
        </p:nvCxnSpPr>
        <p:spPr>
          <a:xfrm>
            <a:off x="2550695" y="2695074"/>
            <a:ext cx="1507958" cy="3208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728ED11-AF9B-4E1F-893E-F23EE6C139B3}"/>
              </a:ext>
            </a:extLst>
          </p:cNvPr>
          <p:cNvCxnSpPr>
            <a:cxnSpLocks/>
          </p:cNvCxnSpPr>
          <p:nvPr/>
        </p:nvCxnSpPr>
        <p:spPr>
          <a:xfrm flipH="1">
            <a:off x="2550695" y="3015916"/>
            <a:ext cx="1507958" cy="57751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49A8829-8DF1-44E2-B5DA-AA27D5E11877}"/>
              </a:ext>
            </a:extLst>
          </p:cNvPr>
          <p:cNvCxnSpPr>
            <a:cxnSpLocks/>
          </p:cNvCxnSpPr>
          <p:nvPr/>
        </p:nvCxnSpPr>
        <p:spPr>
          <a:xfrm flipV="1">
            <a:off x="2550696" y="2263942"/>
            <a:ext cx="1171072" cy="132949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19EF8DC-5621-4600-9625-18017F2AAD12}"/>
              </a:ext>
            </a:extLst>
          </p:cNvPr>
          <p:cNvSpPr txBox="1"/>
          <p:nvPr/>
        </p:nvSpPr>
        <p:spPr>
          <a:xfrm>
            <a:off x="1941095" y="6039671"/>
            <a:ext cx="29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Search-Based Algorithm</a:t>
            </a:r>
            <a:endParaRPr lang="zh-CN" altLang="en-US" dirty="0">
              <a:solidFill>
                <a:schemeClr val="bg2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FA11E31-737E-48DE-8AEB-408BCCC41542}"/>
              </a:ext>
            </a:extLst>
          </p:cNvPr>
          <p:cNvCxnSpPr/>
          <p:nvPr/>
        </p:nvCxnSpPr>
        <p:spPr>
          <a:xfrm flipH="1">
            <a:off x="625642" y="1459832"/>
            <a:ext cx="914400" cy="1395663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FDD45B8-0720-4FA1-A70A-30EB7C8E4A5B}"/>
              </a:ext>
            </a:extLst>
          </p:cNvPr>
          <p:cNvCxnSpPr>
            <a:cxnSpLocks/>
          </p:cNvCxnSpPr>
          <p:nvPr/>
        </p:nvCxnSpPr>
        <p:spPr>
          <a:xfrm>
            <a:off x="625642" y="2855495"/>
            <a:ext cx="1355559" cy="114701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7937456-24B3-4FA2-8719-72D683FFE4CE}"/>
              </a:ext>
            </a:extLst>
          </p:cNvPr>
          <p:cNvSpPr txBox="1"/>
          <p:nvPr/>
        </p:nvSpPr>
        <p:spPr>
          <a:xfrm>
            <a:off x="2731164" y="2528344"/>
            <a:ext cx="1323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Search strategy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6C208F85-52F4-4155-BE21-C6D3F3D22478}"/>
              </a:ext>
            </a:extLst>
          </p:cNvPr>
          <p:cNvSpPr/>
          <p:nvPr/>
        </p:nvSpPr>
        <p:spPr>
          <a:xfrm>
            <a:off x="3882189" y="2855495"/>
            <a:ext cx="320839" cy="310257"/>
          </a:xfrm>
          <a:prstGeom prst="ellipse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CEF2517-9729-4A77-838D-716EAABB9301}"/>
              </a:ext>
            </a:extLst>
          </p:cNvPr>
          <p:cNvSpPr/>
          <p:nvPr/>
        </p:nvSpPr>
        <p:spPr>
          <a:xfrm>
            <a:off x="2414337" y="3393916"/>
            <a:ext cx="320839" cy="310257"/>
          </a:xfrm>
          <a:prstGeom prst="ellipse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1436A60-A570-4C20-B1C7-C691B2675B19}"/>
              </a:ext>
            </a:extLst>
          </p:cNvPr>
          <p:cNvSpPr/>
          <p:nvPr/>
        </p:nvSpPr>
        <p:spPr>
          <a:xfrm>
            <a:off x="3557339" y="2169251"/>
            <a:ext cx="320839" cy="310257"/>
          </a:xfrm>
          <a:prstGeom prst="ellipse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1B6CC4B2-B4D1-49C5-AB4E-9039B00D8262}"/>
              </a:ext>
            </a:extLst>
          </p:cNvPr>
          <p:cNvSpPr/>
          <p:nvPr/>
        </p:nvSpPr>
        <p:spPr>
          <a:xfrm>
            <a:off x="2454446" y="2584333"/>
            <a:ext cx="320839" cy="310257"/>
          </a:xfrm>
          <a:prstGeom prst="ellipse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85AFBAC-D13A-4167-8DF0-EC79038C0D01}"/>
              </a:ext>
            </a:extLst>
          </p:cNvPr>
          <p:cNvCxnSpPr/>
          <p:nvPr/>
        </p:nvCxnSpPr>
        <p:spPr>
          <a:xfrm flipV="1">
            <a:off x="3878178" y="1459832"/>
            <a:ext cx="2522622" cy="80411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7339D2D5-F87A-46DF-A8C3-A7313FD27818}"/>
              </a:ext>
            </a:extLst>
          </p:cNvPr>
          <p:cNvSpPr/>
          <p:nvPr/>
        </p:nvSpPr>
        <p:spPr>
          <a:xfrm>
            <a:off x="177967" y="396891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designed search space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(special mutations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on source AST)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76EC999-136D-4756-8AD9-E2F2D1F1DB4A}"/>
              </a:ext>
            </a:extLst>
          </p:cNvPr>
          <p:cNvSpPr txBox="1"/>
          <p:nvPr/>
        </p:nvSpPr>
        <p:spPr>
          <a:xfrm>
            <a:off x="4872789" y="1808883"/>
            <a:ext cx="545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validation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4685495-B60A-441C-89BA-1E5DC9F7D676}"/>
              </a:ext>
            </a:extLst>
          </p:cNvPr>
          <p:cNvSpPr txBox="1"/>
          <p:nvPr/>
        </p:nvSpPr>
        <p:spPr>
          <a:xfrm>
            <a:off x="6273967" y="1623161"/>
            <a:ext cx="3192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With symbolic execution</a:t>
            </a:r>
            <a:endParaRPr lang="zh-CN" alt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3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DDEE7-016F-47C7-AD5C-BEF6FC65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Repair Criterion</a:t>
            </a:r>
            <a:endParaRPr lang="zh-CN" altLang="en-US" sz="6000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B8FC9C-4946-4C04-A829-C5D2BD64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Scalability</a:t>
            </a:r>
          </a:p>
          <a:p>
            <a:pPr lvl="1"/>
            <a:r>
              <a:rPr lang="en-US" altLang="zh-CN" sz="3600" dirty="0"/>
              <a:t>Scale to large real-world program</a:t>
            </a:r>
          </a:p>
          <a:p>
            <a:r>
              <a:rPr lang="en-US" altLang="zh-CN" sz="4000" dirty="0"/>
              <a:t>Repairability</a:t>
            </a:r>
          </a:p>
          <a:p>
            <a:pPr lvl="1"/>
            <a:r>
              <a:rPr lang="en-US" altLang="zh-CN" sz="3600" dirty="0"/>
              <a:t>Can repair more defect classes</a:t>
            </a:r>
          </a:p>
          <a:p>
            <a:r>
              <a:rPr lang="en-US" altLang="zh-CN" sz="4000" dirty="0"/>
              <a:t>Quality of repairs</a:t>
            </a:r>
          </a:p>
          <a:p>
            <a:pPr lvl="1"/>
            <a:r>
              <a:rPr lang="en-US" altLang="zh-CN" sz="3600" dirty="0"/>
              <a:t>less change, not overfit, developer’s sweetheart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470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DDEE7-016F-47C7-AD5C-BEF6FC65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Repair Criterion</a:t>
            </a:r>
            <a:endParaRPr lang="zh-CN" altLang="en-US" sz="6000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B8FC9C-4946-4C04-A829-C5D2BD64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Scalability</a:t>
            </a:r>
          </a:p>
          <a:p>
            <a:pPr lvl="1"/>
            <a:r>
              <a:rPr lang="en-US" altLang="zh-CN" sz="3600" dirty="0"/>
              <a:t>Constraint-based method bad at this</a:t>
            </a:r>
          </a:p>
          <a:p>
            <a:r>
              <a:rPr lang="en-US" altLang="zh-CN" sz="4000" dirty="0"/>
              <a:t>Repairability</a:t>
            </a:r>
            <a:endParaRPr lang="en-US" altLang="zh-CN" sz="3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4000" dirty="0"/>
              <a:t>Quality of repairs</a:t>
            </a:r>
          </a:p>
          <a:p>
            <a:pPr lvl="1"/>
            <a:r>
              <a:rPr lang="en-US" altLang="zh-CN" sz="3600" dirty="0"/>
              <a:t>Constraint-based method good at these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3538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DDEE7-016F-47C7-AD5C-BEF6FC65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Contribution</a:t>
            </a:r>
            <a:endParaRPr lang="zh-CN" altLang="en-US" sz="6000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B8FC9C-4946-4C04-A829-C5D2BD64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High</a:t>
            </a:r>
            <a:r>
              <a:rPr lang="en-US" altLang="zh-CN" sz="4000" dirty="0"/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scalability, repairability 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FFC000"/>
                </a:solidFill>
              </a:rPr>
              <a:t>Constraint-based</a:t>
            </a:r>
            <a:r>
              <a:rPr lang="en-US" altLang="zh-CN" sz="4000" dirty="0"/>
              <a:t> automated repair method</a:t>
            </a:r>
            <a:endParaRPr lang="en-US" altLang="zh-CN" sz="3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4000" dirty="0"/>
              <a:t>that generates 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High quality </a:t>
            </a:r>
            <a:r>
              <a:rPr lang="en-US" altLang="zh-CN" sz="4000" dirty="0"/>
              <a:t>of repairs.</a:t>
            </a:r>
          </a:p>
        </p:txBody>
      </p:sp>
    </p:spTree>
    <p:extLst>
      <p:ext uri="{BB962C8B-B14F-4D97-AF65-F5344CB8AC3E}">
        <p14:creationId xmlns:p14="http://schemas.microsoft.com/office/powerpoint/2010/main" val="321445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max(x, 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79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Example: max(x, y)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6F6389-E1DC-4149-A39C-7BAC801DD221}"/>
              </a:ext>
            </a:extLst>
          </p:cNvPr>
          <p:cNvSpPr txBox="1"/>
          <p:nvPr/>
        </p:nvSpPr>
        <p:spPr>
          <a:xfrm>
            <a:off x="1672391" y="2090172"/>
            <a:ext cx="38781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800" dirty="0">
                <a:latin typeface="Consolas" panose="020B0609020204030204" pitchFamily="49" charset="0"/>
              </a:rPr>
              <a:t>    if (x &gt; y)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 = x;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else 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 = y;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return ret;</a:t>
            </a:r>
          </a:p>
          <a:p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755417-6C22-4F1F-B016-08E314A4751A}"/>
              </a:ext>
            </a:extLst>
          </p:cNvPr>
          <p:cNvSpPr txBox="1"/>
          <p:nvPr/>
        </p:nvSpPr>
        <p:spPr>
          <a:xfrm>
            <a:off x="2667000" y="4920228"/>
            <a:ext cx="2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27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Example: max(x, y)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288EE5-2C3E-45EF-8CD5-049207907F6F}"/>
              </a:ext>
            </a:extLst>
          </p:cNvPr>
          <p:cNvSpPr txBox="1"/>
          <p:nvPr/>
        </p:nvSpPr>
        <p:spPr>
          <a:xfrm>
            <a:off x="1672391" y="2090172"/>
            <a:ext cx="38781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800" dirty="0">
                <a:latin typeface="Consolas" panose="020B0609020204030204" pitchFamily="49" charset="0"/>
              </a:rPr>
              <a:t>    if (x &gt; y)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 = x;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else 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 = y;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return ret;</a:t>
            </a:r>
          </a:p>
          <a:p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52F3BE-D82A-401C-9034-72E77E116B31}"/>
              </a:ext>
            </a:extLst>
          </p:cNvPr>
          <p:cNvSpPr txBox="1"/>
          <p:nvPr/>
        </p:nvSpPr>
        <p:spPr>
          <a:xfrm>
            <a:off x="7581901" y="4920228"/>
            <a:ext cx="2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Buggy program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C4E891-C07C-4030-9417-93B498373526}"/>
              </a:ext>
            </a:extLst>
          </p:cNvPr>
          <p:cNvSpPr txBox="1"/>
          <p:nvPr/>
        </p:nvSpPr>
        <p:spPr>
          <a:xfrm>
            <a:off x="6513096" y="2090172"/>
            <a:ext cx="38781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800" dirty="0">
                <a:latin typeface="Consolas" panose="020B0609020204030204" pitchFamily="49" charset="0"/>
              </a:rPr>
              <a:t>    if (x </a:t>
            </a:r>
            <a:r>
              <a:rPr lang="da-DK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da-DK" altLang="zh-CN" sz="2800" dirty="0">
                <a:latin typeface="Consolas" panose="020B0609020204030204" pitchFamily="49" charset="0"/>
              </a:rPr>
              <a:t> y)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 = x </a:t>
            </a:r>
            <a:r>
              <a:rPr lang="da-DK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+ 1</a:t>
            </a:r>
            <a:r>
              <a:rPr lang="da-DK" altLang="zh-CN" sz="2800" dirty="0">
                <a:latin typeface="Consolas" panose="020B0609020204030204" pitchFamily="49" charset="0"/>
              </a:rPr>
              <a:t>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else 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 = y;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return ret;</a:t>
            </a:r>
          </a:p>
          <a:p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9493BB-CBAE-4755-B0CE-321EDD8B4686}"/>
              </a:ext>
            </a:extLst>
          </p:cNvPr>
          <p:cNvSpPr txBox="1"/>
          <p:nvPr/>
        </p:nvSpPr>
        <p:spPr>
          <a:xfrm>
            <a:off x="2667000" y="4920228"/>
            <a:ext cx="2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07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Example: max(x, y)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52F3BE-D82A-401C-9034-72E77E116B31}"/>
              </a:ext>
            </a:extLst>
          </p:cNvPr>
          <p:cNvSpPr txBox="1"/>
          <p:nvPr/>
        </p:nvSpPr>
        <p:spPr>
          <a:xfrm>
            <a:off x="7704474" y="1321356"/>
            <a:ext cx="2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Buggy program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C4E891-C07C-4030-9417-93B498373526}"/>
              </a:ext>
            </a:extLst>
          </p:cNvPr>
          <p:cNvSpPr txBox="1"/>
          <p:nvPr/>
        </p:nvSpPr>
        <p:spPr>
          <a:xfrm>
            <a:off x="6541420" y="1701471"/>
            <a:ext cx="38781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800" dirty="0">
                <a:latin typeface="Consolas" panose="020B0609020204030204" pitchFamily="49" charset="0"/>
              </a:rPr>
              <a:t>    if (x </a:t>
            </a:r>
            <a:r>
              <a:rPr lang="da-DK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da-DK" altLang="zh-CN" sz="2800" dirty="0">
                <a:latin typeface="Consolas" panose="020B0609020204030204" pitchFamily="49" charset="0"/>
              </a:rPr>
              <a:t> y)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 = x </a:t>
            </a:r>
            <a:r>
              <a:rPr lang="da-DK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+ 1</a:t>
            </a:r>
            <a:r>
              <a:rPr lang="da-DK" altLang="zh-CN" sz="2800" dirty="0">
                <a:latin typeface="Consolas" panose="020B0609020204030204" pitchFamily="49" charset="0"/>
              </a:rPr>
              <a:t>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else 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 = y;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return ret;</a:t>
            </a:r>
          </a:p>
          <a:p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AE5429-99FE-4D66-ACD1-E317254D46EA}"/>
              </a:ext>
            </a:extLst>
          </p:cNvPr>
          <p:cNvSpPr txBox="1"/>
          <p:nvPr/>
        </p:nvSpPr>
        <p:spPr>
          <a:xfrm>
            <a:off x="1772402" y="2091159"/>
            <a:ext cx="412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Changed control flow and dataflow!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2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Example: max(x, y)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52F3BE-D82A-401C-9034-72E77E116B31}"/>
              </a:ext>
            </a:extLst>
          </p:cNvPr>
          <p:cNvSpPr txBox="1"/>
          <p:nvPr/>
        </p:nvSpPr>
        <p:spPr>
          <a:xfrm>
            <a:off x="7704474" y="1321356"/>
            <a:ext cx="2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Buggy program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C4E891-C07C-4030-9417-93B498373526}"/>
              </a:ext>
            </a:extLst>
          </p:cNvPr>
          <p:cNvSpPr txBox="1"/>
          <p:nvPr/>
        </p:nvSpPr>
        <p:spPr>
          <a:xfrm>
            <a:off x="6541420" y="1701471"/>
            <a:ext cx="38781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800" dirty="0">
                <a:latin typeface="Consolas" panose="020B0609020204030204" pitchFamily="49" charset="0"/>
              </a:rPr>
              <a:t>    if (x </a:t>
            </a:r>
            <a:r>
              <a:rPr lang="da-DK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da-DK" altLang="zh-CN" sz="2800" dirty="0">
                <a:latin typeface="Consolas" panose="020B0609020204030204" pitchFamily="49" charset="0"/>
              </a:rPr>
              <a:t> y)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 = x </a:t>
            </a:r>
            <a:r>
              <a:rPr lang="da-DK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+ 1</a:t>
            </a:r>
            <a:r>
              <a:rPr lang="da-DK" altLang="zh-CN" sz="2800" dirty="0">
                <a:latin typeface="Consolas" panose="020B0609020204030204" pitchFamily="49" charset="0"/>
              </a:rPr>
              <a:t>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else 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 = y;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return ret;</a:t>
            </a:r>
          </a:p>
          <a:p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AE5429-99FE-4D66-ACD1-E317254D46EA}"/>
              </a:ext>
            </a:extLst>
          </p:cNvPr>
          <p:cNvSpPr txBox="1"/>
          <p:nvPr/>
        </p:nvSpPr>
        <p:spPr>
          <a:xfrm>
            <a:off x="1772402" y="2091159"/>
            <a:ext cx="412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Changed control flow and dataflow!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8CC760-F25B-4845-B72A-0FCFBE776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67899"/>
              </p:ext>
            </p:extLst>
          </p:nvPr>
        </p:nvGraphicFramePr>
        <p:xfrm>
          <a:off x="1493173" y="4367056"/>
          <a:ext cx="8926425" cy="157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85">
                  <a:extLst>
                    <a:ext uri="{9D8B030D-6E8A-4147-A177-3AD203B41FA5}">
                      <a16:colId xmlns:a16="http://schemas.microsoft.com/office/drawing/2014/main" val="302270568"/>
                    </a:ext>
                  </a:extLst>
                </a:gridCol>
                <a:gridCol w="1785285">
                  <a:extLst>
                    <a:ext uri="{9D8B030D-6E8A-4147-A177-3AD203B41FA5}">
                      <a16:colId xmlns:a16="http://schemas.microsoft.com/office/drawing/2014/main" val="1570428191"/>
                    </a:ext>
                  </a:extLst>
                </a:gridCol>
                <a:gridCol w="1785285">
                  <a:extLst>
                    <a:ext uri="{9D8B030D-6E8A-4147-A177-3AD203B41FA5}">
                      <a16:colId xmlns:a16="http://schemas.microsoft.com/office/drawing/2014/main" val="896625508"/>
                    </a:ext>
                  </a:extLst>
                </a:gridCol>
                <a:gridCol w="1785285">
                  <a:extLst>
                    <a:ext uri="{9D8B030D-6E8A-4147-A177-3AD203B41FA5}">
                      <a16:colId xmlns:a16="http://schemas.microsoft.com/office/drawing/2014/main" val="3302294135"/>
                    </a:ext>
                  </a:extLst>
                </a:gridCol>
                <a:gridCol w="1785285">
                  <a:extLst>
                    <a:ext uri="{9D8B030D-6E8A-4147-A177-3AD203B41FA5}">
                      <a16:colId xmlns:a16="http://schemas.microsoft.com/office/drawing/2014/main" val="3130893808"/>
                    </a:ext>
                  </a:extLst>
                </a:gridCol>
              </a:tblGrid>
              <a:tr h="526315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Buggy ret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Correct ret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84228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61704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5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1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Example: max(x, y)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C4E891-C07C-4030-9417-93B498373526}"/>
              </a:ext>
            </a:extLst>
          </p:cNvPr>
          <p:cNvSpPr txBox="1"/>
          <p:nvPr/>
        </p:nvSpPr>
        <p:spPr>
          <a:xfrm>
            <a:off x="6541420" y="1701471"/>
            <a:ext cx="38781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800" dirty="0">
                <a:latin typeface="Consolas" panose="020B0609020204030204" pitchFamily="49" charset="0"/>
              </a:rPr>
              <a:t>    if (x </a:t>
            </a:r>
            <a:r>
              <a:rPr lang="da-DK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da-DK" altLang="zh-CN" sz="2800" dirty="0">
                <a:latin typeface="Consolas" panose="020B0609020204030204" pitchFamily="49" charset="0"/>
              </a:rPr>
              <a:t> y)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 = x </a:t>
            </a:r>
            <a:r>
              <a:rPr lang="da-DK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+ 1</a:t>
            </a:r>
            <a:r>
              <a:rPr lang="da-DK" altLang="zh-CN" sz="2800" dirty="0">
                <a:latin typeface="Consolas" panose="020B0609020204030204" pitchFamily="49" charset="0"/>
              </a:rPr>
              <a:t>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else 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 = y;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return ret;</a:t>
            </a:r>
          </a:p>
          <a:p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AE5429-99FE-4D66-ACD1-E317254D46EA}"/>
              </a:ext>
            </a:extLst>
          </p:cNvPr>
          <p:cNvSpPr txBox="1"/>
          <p:nvPr/>
        </p:nvSpPr>
        <p:spPr>
          <a:xfrm>
            <a:off x="1772402" y="2091159"/>
            <a:ext cx="412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Changed control flow and dataflow!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8CC760-F25B-4845-B72A-0FCFBE776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12011"/>
              </p:ext>
            </p:extLst>
          </p:nvPr>
        </p:nvGraphicFramePr>
        <p:xfrm>
          <a:off x="1493173" y="4367056"/>
          <a:ext cx="8926425" cy="157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85">
                  <a:extLst>
                    <a:ext uri="{9D8B030D-6E8A-4147-A177-3AD203B41FA5}">
                      <a16:colId xmlns:a16="http://schemas.microsoft.com/office/drawing/2014/main" val="302270568"/>
                    </a:ext>
                  </a:extLst>
                </a:gridCol>
                <a:gridCol w="1785285">
                  <a:extLst>
                    <a:ext uri="{9D8B030D-6E8A-4147-A177-3AD203B41FA5}">
                      <a16:colId xmlns:a16="http://schemas.microsoft.com/office/drawing/2014/main" val="1570428191"/>
                    </a:ext>
                  </a:extLst>
                </a:gridCol>
                <a:gridCol w="1785285">
                  <a:extLst>
                    <a:ext uri="{9D8B030D-6E8A-4147-A177-3AD203B41FA5}">
                      <a16:colId xmlns:a16="http://schemas.microsoft.com/office/drawing/2014/main" val="896625508"/>
                    </a:ext>
                  </a:extLst>
                </a:gridCol>
                <a:gridCol w="1785285">
                  <a:extLst>
                    <a:ext uri="{9D8B030D-6E8A-4147-A177-3AD203B41FA5}">
                      <a16:colId xmlns:a16="http://schemas.microsoft.com/office/drawing/2014/main" val="3302294135"/>
                    </a:ext>
                  </a:extLst>
                </a:gridCol>
                <a:gridCol w="1785285">
                  <a:extLst>
                    <a:ext uri="{9D8B030D-6E8A-4147-A177-3AD203B41FA5}">
                      <a16:colId xmlns:a16="http://schemas.microsoft.com/office/drawing/2014/main" val="3130893808"/>
                    </a:ext>
                  </a:extLst>
                </a:gridCol>
              </a:tblGrid>
              <a:tr h="526315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Buggy ret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Correct ret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84228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61704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56202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35E4E34-BE8B-4718-865A-9F36BB7B6AFA}"/>
              </a:ext>
            </a:extLst>
          </p:cNvPr>
          <p:cNvCxnSpPr/>
          <p:nvPr/>
        </p:nvCxnSpPr>
        <p:spPr>
          <a:xfrm>
            <a:off x="8133347" y="1459832"/>
            <a:ext cx="2037348" cy="1524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B426D-1C8C-478F-A47A-100F83C2595B}"/>
              </a:ext>
            </a:extLst>
          </p:cNvPr>
          <p:cNvCxnSpPr/>
          <p:nvPr/>
        </p:nvCxnSpPr>
        <p:spPr>
          <a:xfrm>
            <a:off x="7239125" y="2529488"/>
            <a:ext cx="2037348" cy="1524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3C9368F-74AD-4737-BFC9-F1FBCBE41766}"/>
              </a:ext>
            </a:extLst>
          </p:cNvPr>
          <p:cNvSpPr txBox="1"/>
          <p:nvPr/>
        </p:nvSpPr>
        <p:spPr>
          <a:xfrm>
            <a:off x="10404305" y="2691323"/>
            <a:ext cx="112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 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BFE264-2DD8-46A3-A6EC-4EC2FB6D5198}"/>
              </a:ext>
            </a:extLst>
          </p:cNvPr>
          <p:cNvSpPr txBox="1"/>
          <p:nvPr/>
        </p:nvSpPr>
        <p:spPr>
          <a:xfrm>
            <a:off x="9230595" y="3814009"/>
            <a:ext cx="112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75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4CB75-ED34-43A6-A644-F6941E88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Automated Program Repair</a:t>
            </a:r>
            <a:endParaRPr lang="zh-CN" altLang="en-US" dirty="0"/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9FFDE13C-CD2C-450B-99A1-328C64D80490}"/>
              </a:ext>
            </a:extLst>
          </p:cNvPr>
          <p:cNvSpPr/>
          <p:nvPr/>
        </p:nvSpPr>
        <p:spPr>
          <a:xfrm>
            <a:off x="2111827" y="2151745"/>
            <a:ext cx="1059543" cy="1117600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positive</a:t>
            </a:r>
          </a:p>
          <a:p>
            <a:pPr algn="ctr"/>
            <a:r>
              <a:rPr lang="en-US" altLang="zh-CN" dirty="0"/>
              <a:t>tests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D6EEEE0A-850E-44C2-A83D-9B728437D098}"/>
              </a:ext>
            </a:extLst>
          </p:cNvPr>
          <p:cNvSpPr/>
          <p:nvPr/>
        </p:nvSpPr>
        <p:spPr>
          <a:xfrm>
            <a:off x="2097315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buggy program</a:t>
            </a:r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A80752A5-2BCD-41DE-A0B5-22094B6E984B}"/>
              </a:ext>
            </a:extLst>
          </p:cNvPr>
          <p:cNvSpPr/>
          <p:nvPr/>
        </p:nvSpPr>
        <p:spPr>
          <a:xfrm>
            <a:off x="5036457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repair engine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3835763-536B-48E5-A44A-4232D9E8750C}"/>
              </a:ext>
            </a:extLst>
          </p:cNvPr>
          <p:cNvSpPr/>
          <p:nvPr/>
        </p:nvSpPr>
        <p:spPr>
          <a:xfrm>
            <a:off x="7975599" y="3969657"/>
            <a:ext cx="2119086" cy="11176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…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746E05B7-1107-44E0-86C3-C21122F9838A}"/>
              </a:ext>
            </a:extLst>
          </p:cNvPr>
          <p:cNvSpPr/>
          <p:nvPr/>
        </p:nvSpPr>
        <p:spPr>
          <a:xfrm>
            <a:off x="3171373" y="2151744"/>
            <a:ext cx="1059543" cy="1117600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negative tests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A6CD6EC-9F0F-4B58-874E-DE71D05EB4E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16401" y="4528457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881E29B-3347-4FC7-860A-06AF378FA75A}"/>
              </a:ext>
            </a:extLst>
          </p:cNvPr>
          <p:cNvCxnSpPr/>
          <p:nvPr/>
        </p:nvCxnSpPr>
        <p:spPr>
          <a:xfrm>
            <a:off x="7155543" y="4535714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9ACEDE4-A6B0-4DF7-8184-8BBDB8BCDDF3}"/>
              </a:ext>
            </a:extLst>
          </p:cNvPr>
          <p:cNvSpPr/>
          <p:nvPr/>
        </p:nvSpPr>
        <p:spPr>
          <a:xfrm>
            <a:off x="1785257" y="1843089"/>
            <a:ext cx="2772227" cy="367234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ACD7E24B-51AA-40E2-ADA5-D55EE6E80154}"/>
              </a:ext>
            </a:extLst>
          </p:cNvPr>
          <p:cNvSpPr/>
          <p:nvPr/>
        </p:nvSpPr>
        <p:spPr>
          <a:xfrm>
            <a:off x="5036457" y="2151744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suits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1640DCE-A47C-49E8-8D9B-6D617AD095D7}"/>
              </a:ext>
            </a:extLst>
          </p:cNvPr>
          <p:cNvCxnSpPr>
            <a:stCxn id="20" idx="1"/>
            <a:endCxn id="7" idx="3"/>
          </p:cNvCxnSpPr>
          <p:nvPr/>
        </p:nvCxnSpPr>
        <p:spPr>
          <a:xfrm flipH="1">
            <a:off x="4230916" y="2710544"/>
            <a:ext cx="80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56D6128-5EFE-4849-B0C5-D3EB981E75FD}"/>
              </a:ext>
            </a:extLst>
          </p:cNvPr>
          <p:cNvCxnSpPr>
            <a:stCxn id="20" idx="2"/>
            <a:endCxn id="5" idx="0"/>
          </p:cNvCxnSpPr>
          <p:nvPr/>
        </p:nvCxnSpPr>
        <p:spPr>
          <a:xfrm>
            <a:off x="6096000" y="3269344"/>
            <a:ext cx="0" cy="70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F83DBA0-81D0-48C3-99D6-F838F315D6D6}"/>
              </a:ext>
            </a:extLst>
          </p:cNvPr>
          <p:cNvCxnSpPr>
            <a:stCxn id="4" idx="0"/>
          </p:cNvCxnSpPr>
          <p:nvPr/>
        </p:nvCxnSpPr>
        <p:spPr>
          <a:xfrm flipV="1">
            <a:off x="3156858" y="3269344"/>
            <a:ext cx="14512" cy="700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0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Example: max(x, y)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C4E891-C07C-4030-9417-93B498373526}"/>
              </a:ext>
            </a:extLst>
          </p:cNvPr>
          <p:cNvSpPr txBox="1"/>
          <p:nvPr/>
        </p:nvSpPr>
        <p:spPr>
          <a:xfrm>
            <a:off x="6541420" y="1701471"/>
            <a:ext cx="38781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800" dirty="0">
                <a:latin typeface="Consolas" panose="020B0609020204030204" pitchFamily="49" charset="0"/>
              </a:rPr>
              <a:t>    if (x </a:t>
            </a:r>
            <a:r>
              <a:rPr lang="da-DK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da-DK" altLang="zh-CN" sz="2800" dirty="0">
                <a:latin typeface="Consolas" panose="020B0609020204030204" pitchFamily="49" charset="0"/>
              </a:rPr>
              <a:t> y)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 = x </a:t>
            </a:r>
            <a:r>
              <a:rPr lang="da-DK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+ 1</a:t>
            </a:r>
            <a:r>
              <a:rPr lang="da-DK" altLang="zh-CN" sz="2800" dirty="0">
                <a:latin typeface="Consolas" panose="020B0609020204030204" pitchFamily="49" charset="0"/>
              </a:rPr>
              <a:t>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else 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 = y;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return ret;</a:t>
            </a:r>
          </a:p>
          <a:p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AE5429-99FE-4D66-ACD1-E317254D46EA}"/>
              </a:ext>
            </a:extLst>
          </p:cNvPr>
          <p:cNvSpPr txBox="1"/>
          <p:nvPr/>
        </p:nvSpPr>
        <p:spPr>
          <a:xfrm>
            <a:off x="1772402" y="2091159"/>
            <a:ext cx="412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Changed control flow and dataflow!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8CC760-F25B-4845-B72A-0FCFBE776FBE}"/>
              </a:ext>
            </a:extLst>
          </p:cNvPr>
          <p:cNvGraphicFramePr>
            <a:graphicFrameLocks noGrp="1"/>
          </p:cNvGraphicFramePr>
          <p:nvPr/>
        </p:nvGraphicFramePr>
        <p:xfrm>
          <a:off x="1380624" y="4417671"/>
          <a:ext cx="6222330" cy="157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66">
                  <a:extLst>
                    <a:ext uri="{9D8B030D-6E8A-4147-A177-3AD203B41FA5}">
                      <a16:colId xmlns:a16="http://schemas.microsoft.com/office/drawing/2014/main" val="302270568"/>
                    </a:ext>
                  </a:extLst>
                </a:gridCol>
                <a:gridCol w="598368">
                  <a:extLst>
                    <a:ext uri="{9D8B030D-6E8A-4147-A177-3AD203B41FA5}">
                      <a16:colId xmlns:a16="http://schemas.microsoft.com/office/drawing/2014/main" val="157042819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896625508"/>
                    </a:ext>
                  </a:extLst>
                </a:gridCol>
                <a:gridCol w="1732547">
                  <a:extLst>
                    <a:ext uri="{9D8B030D-6E8A-4147-A177-3AD203B41FA5}">
                      <a16:colId xmlns:a16="http://schemas.microsoft.com/office/drawing/2014/main" val="3302294135"/>
                    </a:ext>
                  </a:extLst>
                </a:gridCol>
                <a:gridCol w="2021307">
                  <a:extLst>
                    <a:ext uri="{9D8B030D-6E8A-4147-A177-3AD203B41FA5}">
                      <a16:colId xmlns:a16="http://schemas.microsoft.com/office/drawing/2014/main" val="3130893808"/>
                    </a:ext>
                  </a:extLst>
                </a:gridCol>
              </a:tblGrid>
              <a:tr h="526315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Buggy ret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Correct ret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84228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61704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14746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35E4E34-BE8B-4718-865A-9F36BB7B6AFA}"/>
              </a:ext>
            </a:extLst>
          </p:cNvPr>
          <p:cNvCxnSpPr/>
          <p:nvPr/>
        </p:nvCxnSpPr>
        <p:spPr>
          <a:xfrm>
            <a:off x="8133347" y="1459832"/>
            <a:ext cx="2037348" cy="1524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B426D-1C8C-478F-A47A-100F83C2595B}"/>
              </a:ext>
            </a:extLst>
          </p:cNvPr>
          <p:cNvCxnSpPr/>
          <p:nvPr/>
        </p:nvCxnSpPr>
        <p:spPr>
          <a:xfrm>
            <a:off x="7239125" y="2529488"/>
            <a:ext cx="2037348" cy="1524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3C9368F-74AD-4737-BFC9-F1FBCBE41766}"/>
              </a:ext>
            </a:extLst>
          </p:cNvPr>
          <p:cNvSpPr txBox="1"/>
          <p:nvPr/>
        </p:nvSpPr>
        <p:spPr>
          <a:xfrm>
            <a:off x="10404305" y="2691323"/>
            <a:ext cx="112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 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BFE264-2DD8-46A3-A6EC-4EC2FB6D5198}"/>
              </a:ext>
            </a:extLst>
          </p:cNvPr>
          <p:cNvSpPr txBox="1"/>
          <p:nvPr/>
        </p:nvSpPr>
        <p:spPr>
          <a:xfrm>
            <a:off x="9230595" y="3814009"/>
            <a:ext cx="112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 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5432D2-7DC7-4868-8969-E8AEE8931793}"/>
              </a:ext>
            </a:extLst>
          </p:cNvPr>
          <p:cNvSpPr txBox="1"/>
          <p:nvPr/>
        </p:nvSpPr>
        <p:spPr>
          <a:xfrm>
            <a:off x="7646320" y="4971863"/>
            <a:ext cx="426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Positive test, but wrong control flow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40E51E-378D-4FF9-96C9-FC6F4864F545}"/>
              </a:ext>
            </a:extLst>
          </p:cNvPr>
          <p:cNvSpPr txBox="1"/>
          <p:nvPr/>
        </p:nvSpPr>
        <p:spPr>
          <a:xfrm>
            <a:off x="7646321" y="5487367"/>
            <a:ext cx="426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Negative test, wrong control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16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Example: max(x, y)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C4E891-C07C-4030-9417-93B498373526}"/>
                  </a:ext>
                </a:extLst>
              </p:cNvPr>
              <p:cNvSpPr txBox="1"/>
              <p:nvPr/>
            </p:nvSpPr>
            <p:spPr>
              <a:xfrm>
                <a:off x="6541420" y="1701471"/>
                <a:ext cx="387817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if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da-DK" altLang="zh-CN" sz="28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  ret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da-DK" altLang="zh-CN" sz="28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else 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  ret = y;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return ret;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C4E891-C07C-4030-9417-93B498373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420" y="1701471"/>
                <a:ext cx="3878178" cy="2677656"/>
              </a:xfrm>
              <a:prstGeom prst="rect">
                <a:avLst/>
              </a:prstGeom>
              <a:blipFill>
                <a:blip r:embed="rId2"/>
                <a:stretch>
                  <a:fillRect t="-2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8CC760-F25B-4845-B72A-0FCFBE776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62407"/>
              </p:ext>
            </p:extLst>
          </p:nvPr>
        </p:nvGraphicFramePr>
        <p:xfrm>
          <a:off x="1380624" y="4417671"/>
          <a:ext cx="6222330" cy="157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66">
                  <a:extLst>
                    <a:ext uri="{9D8B030D-6E8A-4147-A177-3AD203B41FA5}">
                      <a16:colId xmlns:a16="http://schemas.microsoft.com/office/drawing/2014/main" val="302270568"/>
                    </a:ext>
                  </a:extLst>
                </a:gridCol>
                <a:gridCol w="598368">
                  <a:extLst>
                    <a:ext uri="{9D8B030D-6E8A-4147-A177-3AD203B41FA5}">
                      <a16:colId xmlns:a16="http://schemas.microsoft.com/office/drawing/2014/main" val="157042819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896625508"/>
                    </a:ext>
                  </a:extLst>
                </a:gridCol>
                <a:gridCol w="1732547">
                  <a:extLst>
                    <a:ext uri="{9D8B030D-6E8A-4147-A177-3AD203B41FA5}">
                      <a16:colId xmlns:a16="http://schemas.microsoft.com/office/drawing/2014/main" val="3302294135"/>
                    </a:ext>
                  </a:extLst>
                </a:gridCol>
                <a:gridCol w="2021307">
                  <a:extLst>
                    <a:ext uri="{9D8B030D-6E8A-4147-A177-3AD203B41FA5}">
                      <a16:colId xmlns:a16="http://schemas.microsoft.com/office/drawing/2014/main" val="3130893808"/>
                    </a:ext>
                  </a:extLst>
                </a:gridCol>
              </a:tblGrid>
              <a:tr h="526315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Buggy ret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Correct ret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84228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61704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1474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2D67CF3-44F6-4936-94B9-77728C99EFB0}"/>
              </a:ext>
            </a:extLst>
          </p:cNvPr>
          <p:cNvSpPr txBox="1"/>
          <p:nvPr/>
        </p:nvSpPr>
        <p:spPr>
          <a:xfrm>
            <a:off x="6875225" y="646210"/>
            <a:ext cx="436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Let’s extract constraint for each test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DD3970-362E-47ED-AD5C-124D42115A5F}"/>
              </a:ext>
            </a:extLst>
          </p:cNvPr>
          <p:cNvSpPr/>
          <p:nvPr/>
        </p:nvSpPr>
        <p:spPr>
          <a:xfrm>
            <a:off x="7984671" y="1701471"/>
            <a:ext cx="645874" cy="566121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A7B62E-B226-42EA-9388-00E060DBDBAF}"/>
              </a:ext>
            </a:extLst>
          </p:cNvPr>
          <p:cNvSpPr/>
          <p:nvPr/>
        </p:nvSpPr>
        <p:spPr>
          <a:xfrm>
            <a:off x="8793384" y="2115129"/>
            <a:ext cx="645874" cy="566121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12F7A52-4569-4DBA-923A-626630C7110B}"/>
              </a:ext>
            </a:extLst>
          </p:cNvPr>
          <p:cNvCxnSpPr>
            <a:cxnSpLocks/>
          </p:cNvCxnSpPr>
          <p:nvPr/>
        </p:nvCxnSpPr>
        <p:spPr>
          <a:xfrm flipH="1">
            <a:off x="6096000" y="1971773"/>
            <a:ext cx="1888671" cy="30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4F9A882-7C53-41F9-9BAC-C655DA17869E}"/>
              </a:ext>
            </a:extLst>
          </p:cNvPr>
          <p:cNvCxnSpPr/>
          <p:nvPr/>
        </p:nvCxnSpPr>
        <p:spPr>
          <a:xfrm flipH="1" flipV="1">
            <a:off x="6096000" y="2593154"/>
            <a:ext cx="3020321" cy="8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C9C6444-B337-4653-A0CE-0BC67C98484D}"/>
              </a:ext>
            </a:extLst>
          </p:cNvPr>
          <p:cNvSpPr txBox="1"/>
          <p:nvPr/>
        </p:nvSpPr>
        <p:spPr>
          <a:xfrm>
            <a:off x="3523049" y="2125074"/>
            <a:ext cx="25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Magically choose suspicious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453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Example: max(x, y)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C4E891-C07C-4030-9417-93B498373526}"/>
                  </a:ext>
                </a:extLst>
              </p:cNvPr>
              <p:cNvSpPr txBox="1"/>
              <p:nvPr/>
            </p:nvSpPr>
            <p:spPr>
              <a:xfrm>
                <a:off x="6541420" y="1701471"/>
                <a:ext cx="387817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if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da-DK" altLang="zh-CN" sz="28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  ret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da-DK" altLang="zh-CN" sz="28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else 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  ret = y;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return ret;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C4E891-C07C-4030-9417-93B498373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420" y="1701471"/>
                <a:ext cx="3878178" cy="2677656"/>
              </a:xfrm>
              <a:prstGeom prst="rect">
                <a:avLst/>
              </a:prstGeom>
              <a:blipFill>
                <a:blip r:embed="rId2"/>
                <a:stretch>
                  <a:fillRect t="-2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8CC760-F25B-4845-B72A-0FCFBE776FBE}"/>
              </a:ext>
            </a:extLst>
          </p:cNvPr>
          <p:cNvGraphicFramePr>
            <a:graphicFrameLocks noGrp="1"/>
          </p:cNvGraphicFramePr>
          <p:nvPr/>
        </p:nvGraphicFramePr>
        <p:xfrm>
          <a:off x="1380624" y="4417671"/>
          <a:ext cx="6222330" cy="157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66">
                  <a:extLst>
                    <a:ext uri="{9D8B030D-6E8A-4147-A177-3AD203B41FA5}">
                      <a16:colId xmlns:a16="http://schemas.microsoft.com/office/drawing/2014/main" val="302270568"/>
                    </a:ext>
                  </a:extLst>
                </a:gridCol>
                <a:gridCol w="598368">
                  <a:extLst>
                    <a:ext uri="{9D8B030D-6E8A-4147-A177-3AD203B41FA5}">
                      <a16:colId xmlns:a16="http://schemas.microsoft.com/office/drawing/2014/main" val="157042819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896625508"/>
                    </a:ext>
                  </a:extLst>
                </a:gridCol>
                <a:gridCol w="1732547">
                  <a:extLst>
                    <a:ext uri="{9D8B030D-6E8A-4147-A177-3AD203B41FA5}">
                      <a16:colId xmlns:a16="http://schemas.microsoft.com/office/drawing/2014/main" val="3302294135"/>
                    </a:ext>
                  </a:extLst>
                </a:gridCol>
                <a:gridCol w="2021307">
                  <a:extLst>
                    <a:ext uri="{9D8B030D-6E8A-4147-A177-3AD203B41FA5}">
                      <a16:colId xmlns:a16="http://schemas.microsoft.com/office/drawing/2014/main" val="3130893808"/>
                    </a:ext>
                  </a:extLst>
                </a:gridCol>
              </a:tblGrid>
              <a:tr h="526315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Buggy ret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Correct ret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84228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61704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147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24CC72-25F0-4990-84F8-F5DB1F312CA3}"/>
                  </a:ext>
                </a:extLst>
              </p:cNvPr>
              <p:cNvSpPr txBox="1"/>
              <p:nvPr/>
            </p:nvSpPr>
            <p:spPr>
              <a:xfrm>
                <a:off x="7315199" y="1114554"/>
                <a:ext cx="22298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→2}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24CC72-25F0-4990-84F8-F5DB1F31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1114554"/>
                <a:ext cx="2229853" cy="646331"/>
              </a:xfrm>
              <a:prstGeom prst="rect">
                <a:avLst/>
              </a:prstGeom>
              <a:blipFill>
                <a:blip r:embed="rId3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93238A-D96F-429E-BE17-A6455879C994}"/>
                  </a:ext>
                </a:extLst>
              </p:cNvPr>
              <p:cNvSpPr txBox="1"/>
              <p:nvPr/>
            </p:nvSpPr>
            <p:spPr>
              <a:xfrm>
                <a:off x="9284368" y="2084683"/>
                <a:ext cx="2907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→2,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93238A-D96F-429E-BE17-A6455879C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68" y="2084683"/>
                <a:ext cx="2907632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7F9937A-A7E5-4B1E-9D82-5EDE423D43E8}"/>
              </a:ext>
            </a:extLst>
          </p:cNvPr>
          <p:cNvSpPr txBox="1"/>
          <p:nvPr/>
        </p:nvSpPr>
        <p:spPr>
          <a:xfrm>
            <a:off x="6875225" y="646210"/>
            <a:ext cx="436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…Via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Symbolic Execution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85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Example: max(x, y)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C4E891-C07C-4030-9417-93B498373526}"/>
                  </a:ext>
                </a:extLst>
              </p:cNvPr>
              <p:cNvSpPr txBox="1"/>
              <p:nvPr/>
            </p:nvSpPr>
            <p:spPr>
              <a:xfrm>
                <a:off x="6541420" y="1701471"/>
                <a:ext cx="387817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if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da-DK" altLang="zh-CN" sz="28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  ret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da-DK" altLang="zh-CN" sz="28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else 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  ret = y;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return ret;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C4E891-C07C-4030-9417-93B498373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420" y="1701471"/>
                <a:ext cx="3878178" cy="2677656"/>
              </a:xfrm>
              <a:prstGeom prst="rect">
                <a:avLst/>
              </a:prstGeom>
              <a:blipFill>
                <a:blip r:embed="rId2"/>
                <a:stretch>
                  <a:fillRect t="-2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8CC760-F25B-4845-B72A-0FCFBE776FBE}"/>
              </a:ext>
            </a:extLst>
          </p:cNvPr>
          <p:cNvGraphicFramePr>
            <a:graphicFrameLocks noGrp="1"/>
          </p:cNvGraphicFramePr>
          <p:nvPr/>
        </p:nvGraphicFramePr>
        <p:xfrm>
          <a:off x="1380624" y="4417671"/>
          <a:ext cx="6222330" cy="157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66">
                  <a:extLst>
                    <a:ext uri="{9D8B030D-6E8A-4147-A177-3AD203B41FA5}">
                      <a16:colId xmlns:a16="http://schemas.microsoft.com/office/drawing/2014/main" val="302270568"/>
                    </a:ext>
                  </a:extLst>
                </a:gridCol>
                <a:gridCol w="598368">
                  <a:extLst>
                    <a:ext uri="{9D8B030D-6E8A-4147-A177-3AD203B41FA5}">
                      <a16:colId xmlns:a16="http://schemas.microsoft.com/office/drawing/2014/main" val="157042819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896625508"/>
                    </a:ext>
                  </a:extLst>
                </a:gridCol>
                <a:gridCol w="1732547">
                  <a:extLst>
                    <a:ext uri="{9D8B030D-6E8A-4147-A177-3AD203B41FA5}">
                      <a16:colId xmlns:a16="http://schemas.microsoft.com/office/drawing/2014/main" val="3302294135"/>
                    </a:ext>
                  </a:extLst>
                </a:gridCol>
                <a:gridCol w="2021307">
                  <a:extLst>
                    <a:ext uri="{9D8B030D-6E8A-4147-A177-3AD203B41FA5}">
                      <a16:colId xmlns:a16="http://schemas.microsoft.com/office/drawing/2014/main" val="3130893808"/>
                    </a:ext>
                  </a:extLst>
                </a:gridCol>
              </a:tblGrid>
              <a:tr h="526315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Buggy ret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Correct ret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84228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61704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147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24CC72-25F0-4990-84F8-F5DB1F312CA3}"/>
                  </a:ext>
                </a:extLst>
              </p:cNvPr>
              <p:cNvSpPr txBox="1"/>
              <p:nvPr/>
            </p:nvSpPr>
            <p:spPr>
              <a:xfrm>
                <a:off x="7315199" y="1114554"/>
                <a:ext cx="22298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→1,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24CC72-25F0-4990-84F8-F5DB1F31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1114554"/>
                <a:ext cx="2229853" cy="646331"/>
              </a:xfrm>
              <a:prstGeom prst="rect">
                <a:avLst/>
              </a:prstGeom>
              <a:blipFill>
                <a:blip r:embed="rId3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93238A-D96F-429E-BE17-A6455879C994}"/>
                  </a:ext>
                </a:extLst>
              </p:cNvPr>
              <p:cNvSpPr txBox="1"/>
              <p:nvPr/>
            </p:nvSpPr>
            <p:spPr>
              <a:xfrm>
                <a:off x="9284368" y="2084683"/>
                <a:ext cx="2907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→2,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93238A-D96F-429E-BE17-A6455879C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68" y="2084683"/>
                <a:ext cx="2907632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0196D24-E49F-43E2-9907-C05D3709A8D7}"/>
                  </a:ext>
                </a:extLst>
              </p:cNvPr>
              <p:cNvSpPr txBox="1"/>
              <p:nvPr/>
            </p:nvSpPr>
            <p:spPr>
              <a:xfrm>
                <a:off x="1122947" y="1807684"/>
                <a:ext cx="67376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Test1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Path1: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Path2: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)∧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0196D24-E49F-43E2-9907-C05D3709A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7" y="1807684"/>
                <a:ext cx="6737683" cy="923330"/>
              </a:xfrm>
              <a:prstGeom prst="rect">
                <a:avLst/>
              </a:prstGeom>
              <a:blipFill>
                <a:blip r:embed="rId5"/>
                <a:stretch>
                  <a:fillRect l="-724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D43EEA-B784-4E10-A2DD-34C9B9ADE0EB}"/>
                  </a:ext>
                </a:extLst>
              </p:cNvPr>
              <p:cNvSpPr txBox="1"/>
              <p:nvPr/>
            </p:nvSpPr>
            <p:spPr>
              <a:xfrm>
                <a:off x="9284368" y="2908739"/>
                <a:ext cx="2907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′′{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→2,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D43EEA-B784-4E10-A2DD-34C9B9AD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68" y="2908739"/>
                <a:ext cx="2907632" cy="646331"/>
              </a:xfrm>
              <a:prstGeom prst="rect">
                <a:avLst/>
              </a:prstGeom>
              <a:blipFill>
                <a:blip r:embed="rId6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4B5AA51C-B41A-4E52-B473-31626A0DFF70}"/>
              </a:ext>
            </a:extLst>
          </p:cNvPr>
          <p:cNvSpPr/>
          <p:nvPr/>
        </p:nvSpPr>
        <p:spPr>
          <a:xfrm>
            <a:off x="4769018" y="2084684"/>
            <a:ext cx="881563" cy="356438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0FA118-1735-49C3-89B0-C204641EED40}"/>
              </a:ext>
            </a:extLst>
          </p:cNvPr>
          <p:cNvSpPr/>
          <p:nvPr/>
        </p:nvSpPr>
        <p:spPr>
          <a:xfrm>
            <a:off x="3891981" y="2084683"/>
            <a:ext cx="181998" cy="646331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4A941D-C84E-4FC2-8DE9-9D7988C643AF}"/>
              </a:ext>
            </a:extLst>
          </p:cNvPr>
          <p:cNvSpPr/>
          <p:nvPr/>
        </p:nvSpPr>
        <p:spPr>
          <a:xfrm>
            <a:off x="4345066" y="2407848"/>
            <a:ext cx="864733" cy="356438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2EECA6-52B0-490E-83DC-CE96A7A74C57}"/>
              </a:ext>
            </a:extLst>
          </p:cNvPr>
          <p:cNvSpPr/>
          <p:nvPr/>
        </p:nvSpPr>
        <p:spPr>
          <a:xfrm>
            <a:off x="4354601" y="2089110"/>
            <a:ext cx="245942" cy="325418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8340903-50D9-41AF-90CC-B6B46C2C965F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3600450" y="1760885"/>
            <a:ext cx="382530" cy="32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297C40F-F544-49F7-8802-1406B25F6268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3800982" y="1728245"/>
            <a:ext cx="676590" cy="36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8B35365-E979-438C-9AD0-F7A082287EDC}"/>
              </a:ext>
            </a:extLst>
          </p:cNvPr>
          <p:cNvSpPr txBox="1"/>
          <p:nvPr/>
        </p:nvSpPr>
        <p:spPr>
          <a:xfrm>
            <a:off x="1469005" y="1389972"/>
            <a:ext cx="571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Just record visible variables’ value (at installed symbols) 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3DB52A9-6CF4-4EC2-8B45-49F075BCC8C2}"/>
              </a:ext>
            </a:extLst>
          </p:cNvPr>
          <p:cNvCxnSpPr/>
          <p:nvPr/>
        </p:nvCxnSpPr>
        <p:spPr>
          <a:xfrm>
            <a:off x="5502729" y="2441122"/>
            <a:ext cx="212271" cy="85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A8F151F-9E3E-4C68-97ED-CAB0BA27F17C}"/>
              </a:ext>
            </a:extLst>
          </p:cNvPr>
          <p:cNvCxnSpPr>
            <a:stCxn id="11" idx="2"/>
          </p:cNvCxnSpPr>
          <p:nvPr/>
        </p:nvCxnSpPr>
        <p:spPr>
          <a:xfrm>
            <a:off x="4777433" y="2764286"/>
            <a:ext cx="600841" cy="46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7AEE82B-8D62-4118-9D6B-92691894D1BB}"/>
              </a:ext>
            </a:extLst>
          </p:cNvPr>
          <p:cNvSpPr txBox="1"/>
          <p:nvPr/>
        </p:nvSpPr>
        <p:spPr>
          <a:xfrm>
            <a:off x="4906735" y="3298371"/>
            <a:ext cx="227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Result should match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2D927B-0CFC-436E-96D6-12835E1188A9}"/>
              </a:ext>
            </a:extLst>
          </p:cNvPr>
          <p:cNvSpPr txBox="1"/>
          <p:nvPr/>
        </p:nvSpPr>
        <p:spPr>
          <a:xfrm>
            <a:off x="6875225" y="646210"/>
            <a:ext cx="436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…Via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Symbolic Execution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568344-D0D0-4A60-841B-410F8CFB771B}"/>
              </a:ext>
            </a:extLst>
          </p:cNvPr>
          <p:cNvSpPr/>
          <p:nvPr/>
        </p:nvSpPr>
        <p:spPr>
          <a:xfrm>
            <a:off x="2641761" y="2018248"/>
            <a:ext cx="1093184" cy="769470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94955A4-6FDB-4E62-BA39-3040EE0F00B4}"/>
              </a:ext>
            </a:extLst>
          </p:cNvPr>
          <p:cNvCxnSpPr>
            <a:stCxn id="27" idx="2"/>
          </p:cNvCxnSpPr>
          <p:nvPr/>
        </p:nvCxnSpPr>
        <p:spPr>
          <a:xfrm flipH="1">
            <a:off x="2808971" y="2787718"/>
            <a:ext cx="379382" cy="62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B356417-429E-45FD-AE12-93E2DA2CD88F}"/>
                  </a:ext>
                </a:extLst>
              </p:cNvPr>
              <p:cNvSpPr txBox="1"/>
              <p:nvPr/>
            </p:nvSpPr>
            <p:spPr>
              <a:xfrm>
                <a:off x="1815341" y="3445961"/>
                <a:ext cx="24545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Standard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symbolic execution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B356417-429E-45FD-AE12-93E2DA2CD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1" y="3445961"/>
                <a:ext cx="2454580" cy="646331"/>
              </a:xfrm>
              <a:prstGeom prst="rect">
                <a:avLst/>
              </a:prstGeom>
              <a:blipFill>
                <a:blip r:embed="rId7"/>
                <a:stretch>
                  <a:fillRect l="-2239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635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Example: max(x, y)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C4E891-C07C-4030-9417-93B498373526}"/>
                  </a:ext>
                </a:extLst>
              </p:cNvPr>
              <p:cNvSpPr txBox="1"/>
              <p:nvPr/>
            </p:nvSpPr>
            <p:spPr>
              <a:xfrm>
                <a:off x="6541420" y="1701471"/>
                <a:ext cx="387817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if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da-DK" altLang="zh-CN" sz="28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  ret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da-DK" altLang="zh-CN" sz="28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else 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  ret = y;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return ret;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C4E891-C07C-4030-9417-93B498373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420" y="1701471"/>
                <a:ext cx="3878178" cy="2677656"/>
              </a:xfrm>
              <a:prstGeom prst="rect">
                <a:avLst/>
              </a:prstGeom>
              <a:blipFill>
                <a:blip r:embed="rId2"/>
                <a:stretch>
                  <a:fillRect t="-2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8CC760-F25B-4845-B72A-0FCFBE776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43618"/>
              </p:ext>
            </p:extLst>
          </p:nvPr>
        </p:nvGraphicFramePr>
        <p:xfrm>
          <a:off x="1380624" y="4417671"/>
          <a:ext cx="6222330" cy="157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66">
                  <a:extLst>
                    <a:ext uri="{9D8B030D-6E8A-4147-A177-3AD203B41FA5}">
                      <a16:colId xmlns:a16="http://schemas.microsoft.com/office/drawing/2014/main" val="302270568"/>
                    </a:ext>
                  </a:extLst>
                </a:gridCol>
                <a:gridCol w="598368">
                  <a:extLst>
                    <a:ext uri="{9D8B030D-6E8A-4147-A177-3AD203B41FA5}">
                      <a16:colId xmlns:a16="http://schemas.microsoft.com/office/drawing/2014/main" val="157042819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896625508"/>
                    </a:ext>
                  </a:extLst>
                </a:gridCol>
                <a:gridCol w="1732547">
                  <a:extLst>
                    <a:ext uri="{9D8B030D-6E8A-4147-A177-3AD203B41FA5}">
                      <a16:colId xmlns:a16="http://schemas.microsoft.com/office/drawing/2014/main" val="3302294135"/>
                    </a:ext>
                  </a:extLst>
                </a:gridCol>
                <a:gridCol w="2021307">
                  <a:extLst>
                    <a:ext uri="{9D8B030D-6E8A-4147-A177-3AD203B41FA5}">
                      <a16:colId xmlns:a16="http://schemas.microsoft.com/office/drawing/2014/main" val="3130893808"/>
                    </a:ext>
                  </a:extLst>
                </a:gridCol>
              </a:tblGrid>
              <a:tr h="526315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Buggy ret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Correct ret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84228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 </a:t>
                      </a:r>
                      <a:endParaRPr lang="zh-CN" altLang="en-US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61704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147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24CC72-25F0-4990-84F8-F5DB1F312CA3}"/>
                  </a:ext>
                </a:extLst>
              </p:cNvPr>
              <p:cNvSpPr txBox="1"/>
              <p:nvPr/>
            </p:nvSpPr>
            <p:spPr>
              <a:xfrm>
                <a:off x="7315199" y="1114554"/>
                <a:ext cx="2229853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→2,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24CC72-25F0-4990-84F8-F5DB1F31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1114554"/>
                <a:ext cx="2229853" cy="640303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93238A-D96F-429E-BE17-A6455879C994}"/>
                  </a:ext>
                </a:extLst>
              </p:cNvPr>
              <p:cNvSpPr txBox="1"/>
              <p:nvPr/>
            </p:nvSpPr>
            <p:spPr>
              <a:xfrm>
                <a:off x="9284367" y="2084683"/>
                <a:ext cx="3084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→2,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93238A-D96F-429E-BE17-A6455879C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67" y="2084683"/>
                <a:ext cx="3084095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D43EEA-B784-4E10-A2DD-34C9B9ADE0EB}"/>
                  </a:ext>
                </a:extLst>
              </p:cNvPr>
              <p:cNvSpPr txBox="1"/>
              <p:nvPr/>
            </p:nvSpPr>
            <p:spPr>
              <a:xfrm>
                <a:off x="9284368" y="2908739"/>
                <a:ext cx="2907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′′{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→2,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D43EEA-B784-4E10-A2DD-34C9B9AD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68" y="2908739"/>
                <a:ext cx="2907632" cy="646331"/>
              </a:xfrm>
              <a:prstGeom prst="rect">
                <a:avLst/>
              </a:prstGeom>
              <a:blipFill>
                <a:blip r:embed="rId5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9CE5AB-BBEE-40A8-BFE9-2137424B82D9}"/>
                  </a:ext>
                </a:extLst>
              </p:cNvPr>
              <p:cNvSpPr txBox="1"/>
              <p:nvPr/>
            </p:nvSpPr>
            <p:spPr>
              <a:xfrm>
                <a:off x="1235242" y="2967335"/>
                <a:ext cx="48607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Test2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Path1: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Path2: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)∧(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9CE5AB-BBEE-40A8-BFE9-2137424B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242" y="2967335"/>
                <a:ext cx="4860758" cy="923330"/>
              </a:xfrm>
              <a:prstGeom prst="rect">
                <a:avLst/>
              </a:prstGeom>
              <a:blipFill>
                <a:blip r:embed="rId6"/>
                <a:stretch>
                  <a:fillRect l="-1129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9053B5-F90B-4EAA-B016-8AFA19A09FF2}"/>
                  </a:ext>
                </a:extLst>
              </p:cNvPr>
              <p:cNvSpPr txBox="1"/>
              <p:nvPr/>
            </p:nvSpPr>
            <p:spPr>
              <a:xfrm>
                <a:off x="1122947" y="1807684"/>
                <a:ext cx="67376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Test1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Path1: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Path2: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)∧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9053B5-F90B-4EAA-B016-8AFA19A09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7" y="1807684"/>
                <a:ext cx="6737683" cy="923330"/>
              </a:xfrm>
              <a:prstGeom prst="rect">
                <a:avLst/>
              </a:prstGeom>
              <a:blipFill>
                <a:blip r:embed="rId7"/>
                <a:stretch>
                  <a:fillRect l="-724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96A953C-EE6B-46F3-A823-DCA9E519850D}"/>
              </a:ext>
            </a:extLst>
          </p:cNvPr>
          <p:cNvSpPr txBox="1"/>
          <p:nvPr/>
        </p:nvSpPr>
        <p:spPr>
          <a:xfrm>
            <a:off x="6875225" y="646210"/>
            <a:ext cx="436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…Via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Symbolic Execution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29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Example: max(x, y)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C4E891-C07C-4030-9417-93B498373526}"/>
                  </a:ext>
                </a:extLst>
              </p:cNvPr>
              <p:cNvSpPr txBox="1"/>
              <p:nvPr/>
            </p:nvSpPr>
            <p:spPr>
              <a:xfrm>
                <a:off x="6541420" y="1701471"/>
                <a:ext cx="387817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if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da-DK" altLang="zh-CN" sz="28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  ret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da-DK" altLang="zh-CN" sz="28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else 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  ret = y;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return ret;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C4E891-C07C-4030-9417-93B498373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420" y="1701471"/>
                <a:ext cx="3878178" cy="2677656"/>
              </a:xfrm>
              <a:prstGeom prst="rect">
                <a:avLst/>
              </a:prstGeom>
              <a:blipFill>
                <a:blip r:embed="rId2"/>
                <a:stretch>
                  <a:fillRect t="-2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8CC760-F25B-4845-B72A-0FCFBE776FBE}"/>
              </a:ext>
            </a:extLst>
          </p:cNvPr>
          <p:cNvGraphicFramePr>
            <a:graphicFrameLocks noGrp="1"/>
          </p:cNvGraphicFramePr>
          <p:nvPr/>
        </p:nvGraphicFramePr>
        <p:xfrm>
          <a:off x="1380624" y="4417671"/>
          <a:ext cx="6222330" cy="157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66">
                  <a:extLst>
                    <a:ext uri="{9D8B030D-6E8A-4147-A177-3AD203B41FA5}">
                      <a16:colId xmlns:a16="http://schemas.microsoft.com/office/drawing/2014/main" val="302270568"/>
                    </a:ext>
                  </a:extLst>
                </a:gridCol>
                <a:gridCol w="598368">
                  <a:extLst>
                    <a:ext uri="{9D8B030D-6E8A-4147-A177-3AD203B41FA5}">
                      <a16:colId xmlns:a16="http://schemas.microsoft.com/office/drawing/2014/main" val="157042819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896625508"/>
                    </a:ext>
                  </a:extLst>
                </a:gridCol>
                <a:gridCol w="1732547">
                  <a:extLst>
                    <a:ext uri="{9D8B030D-6E8A-4147-A177-3AD203B41FA5}">
                      <a16:colId xmlns:a16="http://schemas.microsoft.com/office/drawing/2014/main" val="3302294135"/>
                    </a:ext>
                  </a:extLst>
                </a:gridCol>
                <a:gridCol w="2021307">
                  <a:extLst>
                    <a:ext uri="{9D8B030D-6E8A-4147-A177-3AD203B41FA5}">
                      <a16:colId xmlns:a16="http://schemas.microsoft.com/office/drawing/2014/main" val="3130893808"/>
                    </a:ext>
                  </a:extLst>
                </a:gridCol>
              </a:tblGrid>
              <a:tr h="526315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Buggy ret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Correct ret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84228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 </a:t>
                      </a:r>
                      <a:endParaRPr lang="zh-CN" altLang="en-US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61704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147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24CC72-25F0-4990-84F8-F5DB1F312CA3}"/>
                  </a:ext>
                </a:extLst>
              </p:cNvPr>
              <p:cNvSpPr txBox="1"/>
              <p:nvPr/>
            </p:nvSpPr>
            <p:spPr>
              <a:xfrm>
                <a:off x="7315199" y="1114554"/>
                <a:ext cx="2229853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→2,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24CC72-25F0-4990-84F8-F5DB1F31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1114554"/>
                <a:ext cx="2229853" cy="640303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93238A-D96F-429E-BE17-A6455879C994}"/>
                  </a:ext>
                </a:extLst>
              </p:cNvPr>
              <p:cNvSpPr txBox="1"/>
              <p:nvPr/>
            </p:nvSpPr>
            <p:spPr>
              <a:xfrm>
                <a:off x="9284367" y="2084683"/>
                <a:ext cx="3084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→2,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93238A-D96F-429E-BE17-A6455879C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67" y="2084683"/>
                <a:ext cx="3084095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D43EEA-B784-4E10-A2DD-34C9B9ADE0EB}"/>
                  </a:ext>
                </a:extLst>
              </p:cNvPr>
              <p:cNvSpPr txBox="1"/>
              <p:nvPr/>
            </p:nvSpPr>
            <p:spPr>
              <a:xfrm>
                <a:off x="9284368" y="2908739"/>
                <a:ext cx="2907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′′{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→2,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D43EEA-B784-4E10-A2DD-34C9B9AD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68" y="2908739"/>
                <a:ext cx="2907632" cy="646331"/>
              </a:xfrm>
              <a:prstGeom prst="rect">
                <a:avLst/>
              </a:prstGeom>
              <a:blipFill>
                <a:blip r:embed="rId5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9CE5AB-BBEE-40A8-BFE9-2137424B82D9}"/>
                  </a:ext>
                </a:extLst>
              </p:cNvPr>
              <p:cNvSpPr txBox="1"/>
              <p:nvPr/>
            </p:nvSpPr>
            <p:spPr>
              <a:xfrm>
                <a:off x="1122947" y="2956229"/>
                <a:ext cx="48607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Test2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Path1: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Path2: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)∧(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9CE5AB-BBEE-40A8-BFE9-2137424B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7" y="2956229"/>
                <a:ext cx="4860758" cy="923330"/>
              </a:xfrm>
              <a:prstGeom prst="rect">
                <a:avLst/>
              </a:prstGeom>
              <a:blipFill>
                <a:blip r:embed="rId6"/>
                <a:stretch>
                  <a:fillRect l="-1003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9053B5-F90B-4EAA-B016-8AFA19A09FF2}"/>
                  </a:ext>
                </a:extLst>
              </p:cNvPr>
              <p:cNvSpPr txBox="1"/>
              <p:nvPr/>
            </p:nvSpPr>
            <p:spPr>
              <a:xfrm>
                <a:off x="1122947" y="1807684"/>
                <a:ext cx="67376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Test1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Path1: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Path2: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)∧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9053B5-F90B-4EAA-B016-8AFA19A09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7" y="1807684"/>
                <a:ext cx="6737683" cy="923330"/>
              </a:xfrm>
              <a:prstGeom prst="rect">
                <a:avLst/>
              </a:prstGeom>
              <a:blipFill>
                <a:blip r:embed="rId7"/>
                <a:stretch>
                  <a:fillRect l="-724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0BE7D2F-7E80-4292-B954-8BEC900556BE}"/>
              </a:ext>
            </a:extLst>
          </p:cNvPr>
          <p:cNvCxnSpPr/>
          <p:nvPr/>
        </p:nvCxnSpPr>
        <p:spPr>
          <a:xfrm>
            <a:off x="5127171" y="3890665"/>
            <a:ext cx="4157196" cy="48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B90E39-F4CC-4188-89C8-F531AE884F32}"/>
              </a:ext>
            </a:extLst>
          </p:cNvPr>
          <p:cNvCxnSpPr>
            <a:endCxn id="8" idx="2"/>
          </p:cNvCxnSpPr>
          <p:nvPr/>
        </p:nvCxnSpPr>
        <p:spPr>
          <a:xfrm flipV="1">
            <a:off x="9284367" y="3555070"/>
            <a:ext cx="1453817" cy="82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EA61719-4824-471F-A39C-AB3EBF3C4011}"/>
              </a:ext>
            </a:extLst>
          </p:cNvPr>
          <p:cNvSpPr txBox="1"/>
          <p:nvPr/>
        </p:nvSpPr>
        <p:spPr>
          <a:xfrm>
            <a:off x="8779592" y="4201401"/>
            <a:ext cx="126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UNSAT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8F8549D-7A01-4C26-96AC-BE6553CBFD84}"/>
              </a:ext>
            </a:extLst>
          </p:cNvPr>
          <p:cNvCxnSpPr/>
          <p:nvPr/>
        </p:nvCxnSpPr>
        <p:spPr>
          <a:xfrm flipV="1">
            <a:off x="4767943" y="2669721"/>
            <a:ext cx="4777109" cy="6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8E6E3B2-6335-4E1E-A96B-307B86A3B16D}"/>
                  </a:ext>
                </a:extLst>
              </p:cNvPr>
              <p:cNvSpPr txBox="1"/>
              <p:nvPr/>
            </p:nvSpPr>
            <p:spPr>
              <a:xfrm>
                <a:off x="4406477" y="2956229"/>
                <a:ext cx="4253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8E6E3B2-6335-4E1E-A96B-307B86A3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477" y="2956229"/>
                <a:ext cx="4253593" cy="369332"/>
              </a:xfrm>
              <a:prstGeom prst="rect">
                <a:avLst/>
              </a:prstGeom>
              <a:blipFill>
                <a:blip r:embed="rId8"/>
                <a:stretch>
                  <a:fillRect l="-1289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1147D7DD-45BA-4B13-B391-BF826A9A5E7D}"/>
              </a:ext>
            </a:extLst>
          </p:cNvPr>
          <p:cNvSpPr/>
          <p:nvPr/>
        </p:nvSpPr>
        <p:spPr>
          <a:xfrm>
            <a:off x="8695958" y="4032936"/>
            <a:ext cx="1093184" cy="769470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C1A24B5-4332-40E7-9F6C-F6226CBC07A3}"/>
              </a:ext>
            </a:extLst>
          </p:cNvPr>
          <p:cNvCxnSpPr>
            <a:stCxn id="26" idx="2"/>
          </p:cNvCxnSpPr>
          <p:nvPr/>
        </p:nvCxnSpPr>
        <p:spPr>
          <a:xfrm>
            <a:off x="9242550" y="4802406"/>
            <a:ext cx="415800" cy="71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BD99318-FEB2-43F7-825E-8EA66AB563D7}"/>
              </a:ext>
            </a:extLst>
          </p:cNvPr>
          <p:cNvSpPr txBox="1"/>
          <p:nvPr/>
        </p:nvSpPr>
        <p:spPr>
          <a:xfrm>
            <a:off x="8660069" y="5448737"/>
            <a:ext cx="3316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If both UNSAT, means no possible change for selected suspicious expression can make this test pass. Next attempt.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7C2236-2F46-4F6C-9E19-C7988CCA6B5C}"/>
              </a:ext>
            </a:extLst>
          </p:cNvPr>
          <p:cNvSpPr/>
          <p:nvPr/>
        </p:nvSpPr>
        <p:spPr>
          <a:xfrm>
            <a:off x="4209856" y="2917685"/>
            <a:ext cx="2995913" cy="467836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8E1F203-C780-45AD-8AF7-9ED34D2D7016}"/>
              </a:ext>
            </a:extLst>
          </p:cNvPr>
          <p:cNvCxnSpPr>
            <a:stCxn id="30" idx="0"/>
          </p:cNvCxnSpPr>
          <p:nvPr/>
        </p:nvCxnSpPr>
        <p:spPr>
          <a:xfrm flipV="1">
            <a:off x="5707813" y="2171700"/>
            <a:ext cx="388187" cy="74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21F15A5-0EA6-44C5-9E50-F3B7ED8ABA95}"/>
              </a:ext>
            </a:extLst>
          </p:cNvPr>
          <p:cNvSpPr txBox="1"/>
          <p:nvPr/>
        </p:nvSpPr>
        <p:spPr>
          <a:xfrm>
            <a:off x="5387211" y="1542378"/>
            <a:ext cx="196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Great! We find angelic value!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48FC58F-D800-4F37-B790-785CC4FC4C22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5870121" y="1015542"/>
            <a:ext cx="500323" cy="52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5837A36-7735-4D05-B448-5C223F51BF31}"/>
              </a:ext>
            </a:extLst>
          </p:cNvPr>
          <p:cNvSpPr txBox="1"/>
          <p:nvPr/>
        </p:nvSpPr>
        <p:spPr>
          <a:xfrm>
            <a:off x="5082464" y="357935"/>
            <a:ext cx="180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Must be </a:t>
            </a:r>
            <a:r>
              <a:rPr lang="en-US" altLang="zh-CN" i="1" dirty="0"/>
              <a:t>concrete value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695C9BA-9947-4F65-ACFB-1B2E4D7F8D01}"/>
              </a:ext>
            </a:extLst>
          </p:cNvPr>
          <p:cNvSpPr txBox="1"/>
          <p:nvPr/>
        </p:nvSpPr>
        <p:spPr>
          <a:xfrm>
            <a:off x="6875224" y="646210"/>
            <a:ext cx="484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Extract Constraints: Are there Satisfiable paths?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51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Example: max(x, y)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C4E891-C07C-4030-9417-93B498373526}"/>
                  </a:ext>
                </a:extLst>
              </p:cNvPr>
              <p:cNvSpPr txBox="1"/>
              <p:nvPr/>
            </p:nvSpPr>
            <p:spPr>
              <a:xfrm>
                <a:off x="6541420" y="1701471"/>
                <a:ext cx="387817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if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da-DK" altLang="zh-CN" sz="28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  ret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da-DK" altLang="zh-CN" sz="28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else 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  ret = y;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return ret;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C4E891-C07C-4030-9417-93B498373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420" y="1701471"/>
                <a:ext cx="3878178" cy="2677656"/>
              </a:xfrm>
              <a:prstGeom prst="rect">
                <a:avLst/>
              </a:prstGeom>
              <a:blipFill>
                <a:blip r:embed="rId2"/>
                <a:stretch>
                  <a:fillRect t="-2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8CC760-F25B-4845-B72A-0FCFBE776FBE}"/>
              </a:ext>
            </a:extLst>
          </p:cNvPr>
          <p:cNvGraphicFramePr>
            <a:graphicFrameLocks noGrp="1"/>
          </p:cNvGraphicFramePr>
          <p:nvPr/>
        </p:nvGraphicFramePr>
        <p:xfrm>
          <a:off x="1380624" y="4417671"/>
          <a:ext cx="6222330" cy="157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66">
                  <a:extLst>
                    <a:ext uri="{9D8B030D-6E8A-4147-A177-3AD203B41FA5}">
                      <a16:colId xmlns:a16="http://schemas.microsoft.com/office/drawing/2014/main" val="302270568"/>
                    </a:ext>
                  </a:extLst>
                </a:gridCol>
                <a:gridCol w="598368">
                  <a:extLst>
                    <a:ext uri="{9D8B030D-6E8A-4147-A177-3AD203B41FA5}">
                      <a16:colId xmlns:a16="http://schemas.microsoft.com/office/drawing/2014/main" val="157042819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896625508"/>
                    </a:ext>
                  </a:extLst>
                </a:gridCol>
                <a:gridCol w="1732547">
                  <a:extLst>
                    <a:ext uri="{9D8B030D-6E8A-4147-A177-3AD203B41FA5}">
                      <a16:colId xmlns:a16="http://schemas.microsoft.com/office/drawing/2014/main" val="3302294135"/>
                    </a:ext>
                  </a:extLst>
                </a:gridCol>
                <a:gridCol w="2021307">
                  <a:extLst>
                    <a:ext uri="{9D8B030D-6E8A-4147-A177-3AD203B41FA5}">
                      <a16:colId xmlns:a16="http://schemas.microsoft.com/office/drawing/2014/main" val="3130893808"/>
                    </a:ext>
                  </a:extLst>
                </a:gridCol>
              </a:tblGrid>
              <a:tr h="526315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Buggy ret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Correct ret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84228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 </a:t>
                      </a:r>
                      <a:endParaRPr lang="zh-CN" altLang="en-US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61704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147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24CC72-25F0-4990-84F8-F5DB1F312CA3}"/>
                  </a:ext>
                </a:extLst>
              </p:cNvPr>
              <p:cNvSpPr txBox="1"/>
              <p:nvPr/>
            </p:nvSpPr>
            <p:spPr>
              <a:xfrm>
                <a:off x="7315199" y="1114554"/>
                <a:ext cx="2229853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→2,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24CC72-25F0-4990-84F8-F5DB1F31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1114554"/>
                <a:ext cx="2229853" cy="640303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93238A-D96F-429E-BE17-A6455879C994}"/>
                  </a:ext>
                </a:extLst>
              </p:cNvPr>
              <p:cNvSpPr txBox="1"/>
              <p:nvPr/>
            </p:nvSpPr>
            <p:spPr>
              <a:xfrm>
                <a:off x="9284367" y="2084683"/>
                <a:ext cx="3084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→2,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93238A-D96F-429E-BE17-A6455879C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67" y="2084683"/>
                <a:ext cx="3084095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D43EEA-B784-4E10-A2DD-34C9B9ADE0EB}"/>
                  </a:ext>
                </a:extLst>
              </p:cNvPr>
              <p:cNvSpPr txBox="1"/>
              <p:nvPr/>
            </p:nvSpPr>
            <p:spPr>
              <a:xfrm>
                <a:off x="9284368" y="2908739"/>
                <a:ext cx="2907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′′{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→2,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D43EEA-B784-4E10-A2DD-34C9B9AD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68" y="2908739"/>
                <a:ext cx="2907632" cy="646331"/>
              </a:xfrm>
              <a:prstGeom prst="rect">
                <a:avLst/>
              </a:prstGeom>
              <a:blipFill>
                <a:blip r:embed="rId5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9CE5AB-BBEE-40A8-BFE9-2137424B82D9}"/>
                  </a:ext>
                </a:extLst>
              </p:cNvPr>
              <p:cNvSpPr txBox="1"/>
              <p:nvPr/>
            </p:nvSpPr>
            <p:spPr>
              <a:xfrm>
                <a:off x="1122947" y="2956229"/>
                <a:ext cx="48607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Test2, extracted constraint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Path1: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,2,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Path2: </a:t>
                </a:r>
                <a:r>
                  <a:rPr lang="en-US" altLang="zh-CN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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9CE5AB-BBEE-40A8-BFE9-2137424B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7" y="2956229"/>
                <a:ext cx="4860758" cy="923330"/>
              </a:xfrm>
              <a:prstGeom prst="rect">
                <a:avLst/>
              </a:prstGeom>
              <a:blipFill>
                <a:blip r:embed="rId6"/>
                <a:stretch>
                  <a:fillRect l="-1003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9053B5-F90B-4EAA-B016-8AFA19A09FF2}"/>
                  </a:ext>
                </a:extLst>
              </p:cNvPr>
              <p:cNvSpPr txBox="1"/>
              <p:nvPr/>
            </p:nvSpPr>
            <p:spPr>
              <a:xfrm>
                <a:off x="1122947" y="1807684"/>
                <a:ext cx="67376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Test1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Path1: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Path2: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)∧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9053B5-F90B-4EAA-B016-8AFA19A09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7" y="1807684"/>
                <a:ext cx="6737683" cy="923330"/>
              </a:xfrm>
              <a:prstGeom prst="rect">
                <a:avLst/>
              </a:prstGeom>
              <a:blipFill>
                <a:blip r:embed="rId7"/>
                <a:stretch>
                  <a:fillRect l="-724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562B6828-C2AB-4E03-8132-9FAD2BC28FA5}"/>
              </a:ext>
            </a:extLst>
          </p:cNvPr>
          <p:cNvSpPr txBox="1"/>
          <p:nvPr/>
        </p:nvSpPr>
        <p:spPr>
          <a:xfrm>
            <a:off x="6875224" y="646210"/>
            <a:ext cx="484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Extract Constraints: Are there Satisfiable paths?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785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Example: max(x, y)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C4E891-C07C-4030-9417-93B498373526}"/>
                  </a:ext>
                </a:extLst>
              </p:cNvPr>
              <p:cNvSpPr txBox="1"/>
              <p:nvPr/>
            </p:nvSpPr>
            <p:spPr>
              <a:xfrm>
                <a:off x="6541420" y="1701471"/>
                <a:ext cx="387817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if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da-DK" altLang="zh-CN" sz="28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  ret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da-DK" altLang="zh-CN" sz="28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else 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  ret = y;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return ret;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C4E891-C07C-4030-9417-93B498373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420" y="1701471"/>
                <a:ext cx="3878178" cy="2677656"/>
              </a:xfrm>
              <a:prstGeom prst="rect">
                <a:avLst/>
              </a:prstGeom>
              <a:blipFill>
                <a:blip r:embed="rId2"/>
                <a:stretch>
                  <a:fillRect t="-2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8CC760-F25B-4845-B72A-0FCFBE776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15363"/>
              </p:ext>
            </p:extLst>
          </p:nvPr>
        </p:nvGraphicFramePr>
        <p:xfrm>
          <a:off x="1380624" y="4417671"/>
          <a:ext cx="6222330" cy="157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66">
                  <a:extLst>
                    <a:ext uri="{9D8B030D-6E8A-4147-A177-3AD203B41FA5}">
                      <a16:colId xmlns:a16="http://schemas.microsoft.com/office/drawing/2014/main" val="302270568"/>
                    </a:ext>
                  </a:extLst>
                </a:gridCol>
                <a:gridCol w="598368">
                  <a:extLst>
                    <a:ext uri="{9D8B030D-6E8A-4147-A177-3AD203B41FA5}">
                      <a16:colId xmlns:a16="http://schemas.microsoft.com/office/drawing/2014/main" val="157042819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896625508"/>
                    </a:ext>
                  </a:extLst>
                </a:gridCol>
                <a:gridCol w="1732547">
                  <a:extLst>
                    <a:ext uri="{9D8B030D-6E8A-4147-A177-3AD203B41FA5}">
                      <a16:colId xmlns:a16="http://schemas.microsoft.com/office/drawing/2014/main" val="3302294135"/>
                    </a:ext>
                  </a:extLst>
                </a:gridCol>
                <a:gridCol w="2021307">
                  <a:extLst>
                    <a:ext uri="{9D8B030D-6E8A-4147-A177-3AD203B41FA5}">
                      <a16:colId xmlns:a16="http://schemas.microsoft.com/office/drawing/2014/main" val="3130893808"/>
                    </a:ext>
                  </a:extLst>
                </a:gridCol>
              </a:tblGrid>
              <a:tr h="526315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Buggy ret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Correct ret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84228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 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61704"/>
                  </a:ext>
                </a:extLst>
              </a:tr>
              <a:tr h="526315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147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9CE5AB-BBEE-40A8-BFE9-2137424B82D9}"/>
                  </a:ext>
                </a:extLst>
              </p:cNvPr>
              <p:cNvSpPr txBox="1"/>
              <p:nvPr/>
            </p:nvSpPr>
            <p:spPr>
              <a:xfrm>
                <a:off x="1122947" y="2956229"/>
                <a:ext cx="48607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Test2, extracted constraint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Path1: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,2,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Path2: </a:t>
                </a:r>
                <a:r>
                  <a:rPr lang="en-US" altLang="zh-CN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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9CE5AB-BBEE-40A8-BFE9-2137424B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7" y="2956229"/>
                <a:ext cx="4860758" cy="923330"/>
              </a:xfrm>
              <a:prstGeom prst="rect">
                <a:avLst/>
              </a:prstGeom>
              <a:blipFill>
                <a:blip r:embed="rId3"/>
                <a:stretch>
                  <a:fillRect l="-1003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9053B5-F90B-4EAA-B016-8AFA19A09FF2}"/>
                  </a:ext>
                </a:extLst>
              </p:cNvPr>
              <p:cNvSpPr txBox="1"/>
              <p:nvPr/>
            </p:nvSpPr>
            <p:spPr>
              <a:xfrm>
                <a:off x="1122947" y="1807684"/>
                <a:ext cx="67376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Test1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Path1: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Path2: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9053B5-F90B-4EAA-B016-8AFA19A09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7" y="1807684"/>
                <a:ext cx="6737683" cy="923330"/>
              </a:xfrm>
              <a:prstGeom prst="rect">
                <a:avLst/>
              </a:prstGeom>
              <a:blipFill>
                <a:blip r:embed="rId4"/>
                <a:stretch>
                  <a:fillRect l="-724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84185664-A09C-475D-9B14-AFCE948FDA37}"/>
              </a:ext>
            </a:extLst>
          </p:cNvPr>
          <p:cNvSpPr txBox="1"/>
          <p:nvPr/>
        </p:nvSpPr>
        <p:spPr>
          <a:xfrm>
            <a:off x="6709666" y="432795"/>
            <a:ext cx="484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Extract Constraints: Are there Satisfiable paths</a:t>
            </a: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—— for all tests?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B2C7C5-F042-4711-8C89-32A4C59A3C8E}"/>
              </a:ext>
            </a:extLst>
          </p:cNvPr>
          <p:cNvSpPr/>
          <p:nvPr/>
        </p:nvSpPr>
        <p:spPr>
          <a:xfrm>
            <a:off x="916496" y="2123701"/>
            <a:ext cx="3852522" cy="285944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116CDC-21BF-4689-B8F6-75C358F1077B}"/>
              </a:ext>
            </a:extLst>
          </p:cNvPr>
          <p:cNvSpPr/>
          <p:nvPr/>
        </p:nvSpPr>
        <p:spPr>
          <a:xfrm>
            <a:off x="1080786" y="1656803"/>
            <a:ext cx="3511770" cy="1085096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94394D5-6AD1-4BDA-9F98-33D97FEDBB0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769018" y="1827837"/>
            <a:ext cx="881563" cy="43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281836F-0CB5-4B14-9A05-107530DC448F}"/>
              </a:ext>
            </a:extLst>
          </p:cNvPr>
          <p:cNvSpPr txBox="1"/>
          <p:nvPr/>
        </p:nvSpPr>
        <p:spPr>
          <a:xfrm>
            <a:off x="5180207" y="1459539"/>
            <a:ext cx="146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Angelic Path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99244CB-1760-4A89-B379-315D83C70DE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836671" y="2741899"/>
            <a:ext cx="2175312" cy="24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9D2AF93-02E1-426B-BD39-3D7D113F1051}"/>
              </a:ext>
            </a:extLst>
          </p:cNvPr>
          <p:cNvSpPr txBox="1"/>
          <p:nvPr/>
        </p:nvSpPr>
        <p:spPr>
          <a:xfrm>
            <a:off x="5067794" y="2837227"/>
            <a:ext cx="154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Angelic forest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E00E757-E282-4BCF-B1C3-DD3058E433FD}"/>
              </a:ext>
            </a:extLst>
          </p:cNvPr>
          <p:cNvCxnSpPr/>
          <p:nvPr/>
        </p:nvCxnSpPr>
        <p:spPr>
          <a:xfrm>
            <a:off x="5840544" y="3231904"/>
            <a:ext cx="0" cy="52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6297833-950B-43A7-9AA1-CB56E6081D19}"/>
              </a:ext>
            </a:extLst>
          </p:cNvPr>
          <p:cNvSpPr txBox="1"/>
          <p:nvPr/>
        </p:nvSpPr>
        <p:spPr>
          <a:xfrm>
            <a:off x="4841350" y="3720291"/>
            <a:ext cx="228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Extracted constraint for a single test!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B304BE-CEAA-4CF1-9CE2-AC5E7469173A}"/>
              </a:ext>
            </a:extLst>
          </p:cNvPr>
          <p:cNvSpPr/>
          <p:nvPr/>
        </p:nvSpPr>
        <p:spPr>
          <a:xfrm>
            <a:off x="1150372" y="1256358"/>
            <a:ext cx="3275958" cy="2859744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3CA261A-9268-4FF2-8F82-C95C1BF51A3D}"/>
              </a:ext>
            </a:extLst>
          </p:cNvPr>
          <p:cNvCxnSpPr>
            <a:stCxn id="29" idx="0"/>
          </p:cNvCxnSpPr>
          <p:nvPr/>
        </p:nvCxnSpPr>
        <p:spPr>
          <a:xfrm flipV="1">
            <a:off x="2788351" y="580967"/>
            <a:ext cx="1296724" cy="67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E2CD0D4-87CA-4C05-9750-096C4B24EF3A}"/>
              </a:ext>
            </a:extLst>
          </p:cNvPr>
          <p:cNvSpPr txBox="1"/>
          <p:nvPr/>
        </p:nvSpPr>
        <p:spPr>
          <a:xfrm>
            <a:off x="4141194" y="248129"/>
            <a:ext cx="195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Forests!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62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Example: max(x, y)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C4E891-C07C-4030-9417-93B498373526}"/>
                  </a:ext>
                </a:extLst>
              </p:cNvPr>
              <p:cNvSpPr txBox="1"/>
              <p:nvPr/>
            </p:nvSpPr>
            <p:spPr>
              <a:xfrm>
                <a:off x="6541420" y="1701471"/>
                <a:ext cx="387817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if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da-DK" altLang="zh-CN" sz="28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  ret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da-DK" altLang="zh-CN" sz="28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else 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  ret = y;</a:t>
                </a:r>
              </a:p>
              <a:p>
                <a:r>
                  <a:rPr lang="da-DK" altLang="zh-CN" sz="2800" dirty="0">
                    <a:latin typeface="Consolas" panose="020B0609020204030204" pitchFamily="49" charset="0"/>
                  </a:rPr>
                  <a:t>    return ret;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DC4E891-C07C-4030-9417-93B498373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420" y="1701471"/>
                <a:ext cx="3878178" cy="2677656"/>
              </a:xfrm>
              <a:prstGeom prst="rect">
                <a:avLst/>
              </a:prstGeom>
              <a:blipFill>
                <a:blip r:embed="rId2"/>
                <a:stretch>
                  <a:fillRect t="-2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9CE5AB-BBEE-40A8-BFE9-2137424B82D9}"/>
                  </a:ext>
                </a:extLst>
              </p:cNvPr>
              <p:cNvSpPr txBox="1"/>
              <p:nvPr/>
            </p:nvSpPr>
            <p:spPr>
              <a:xfrm>
                <a:off x="1122947" y="2956229"/>
                <a:ext cx="48607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Test2, extracted constraint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,2,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9CE5AB-BBEE-40A8-BFE9-2137424B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7" y="2956229"/>
                <a:ext cx="4860758" cy="646331"/>
              </a:xfrm>
              <a:prstGeom prst="rect">
                <a:avLst/>
              </a:prstGeom>
              <a:blipFill>
                <a:blip r:embed="rId3"/>
                <a:stretch>
                  <a:fillRect l="-100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9053B5-F90B-4EAA-B016-8AFA19A09FF2}"/>
                  </a:ext>
                </a:extLst>
              </p:cNvPr>
              <p:cNvSpPr txBox="1"/>
              <p:nvPr/>
            </p:nvSpPr>
            <p:spPr>
              <a:xfrm>
                <a:off x="1122947" y="1807684"/>
                <a:ext cx="6737683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Test1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9053B5-F90B-4EAA-B016-8AFA19A09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7" y="1807684"/>
                <a:ext cx="6737683" cy="946991"/>
              </a:xfrm>
              <a:prstGeom prst="rect">
                <a:avLst/>
              </a:prstGeom>
              <a:blipFill>
                <a:blip r:embed="rId4"/>
                <a:stretch>
                  <a:fillRect l="-724" t="-387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84185664-A09C-475D-9B14-AFCE948FDA37}"/>
              </a:ext>
            </a:extLst>
          </p:cNvPr>
          <p:cNvSpPr txBox="1"/>
          <p:nvPr/>
        </p:nvSpPr>
        <p:spPr>
          <a:xfrm>
            <a:off x="6709666" y="432795"/>
            <a:ext cx="484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Synthesis expressions on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angelic forests”!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B304BE-CEAA-4CF1-9CE2-AC5E7469173A}"/>
              </a:ext>
            </a:extLst>
          </p:cNvPr>
          <p:cNvSpPr/>
          <p:nvPr/>
        </p:nvSpPr>
        <p:spPr>
          <a:xfrm>
            <a:off x="1002467" y="1301697"/>
            <a:ext cx="3275958" cy="2859744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3CA261A-9268-4FF2-8F82-C95C1BF51A3D}"/>
              </a:ext>
            </a:extLst>
          </p:cNvPr>
          <p:cNvCxnSpPr>
            <a:stCxn id="29" idx="0"/>
          </p:cNvCxnSpPr>
          <p:nvPr/>
        </p:nvCxnSpPr>
        <p:spPr>
          <a:xfrm flipV="1">
            <a:off x="2640446" y="626306"/>
            <a:ext cx="1296724" cy="67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E2CD0D4-87CA-4C05-9750-096C4B24EF3A}"/>
              </a:ext>
            </a:extLst>
          </p:cNvPr>
          <p:cNvSpPr txBox="1"/>
          <p:nvPr/>
        </p:nvSpPr>
        <p:spPr>
          <a:xfrm>
            <a:off x="4141194" y="248129"/>
            <a:ext cx="195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Forests!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E37EA-DBDA-4629-AEAF-00354D33168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640446" y="4161441"/>
            <a:ext cx="919183" cy="9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7B43F2-95DB-4BC1-933D-BCFC49705166}"/>
                  </a:ext>
                </a:extLst>
              </p:cNvPr>
              <p:cNvSpPr txBox="1"/>
              <p:nvPr/>
            </p:nvSpPr>
            <p:spPr>
              <a:xfrm>
                <a:off x="1281793" y="5127171"/>
                <a:ext cx="8253221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𝐹𝑎𝑙𝑠𝑒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7B43F2-95DB-4BC1-933D-BCFC4970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793" y="5127171"/>
                <a:ext cx="8253221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B82472-D4D2-4F8B-85CF-48E7544CF9F5}"/>
                  </a:ext>
                </a:extLst>
              </p:cNvPr>
              <p:cNvSpPr txBox="1"/>
              <p:nvPr/>
            </p:nvSpPr>
            <p:spPr>
              <a:xfrm>
                <a:off x="2993663" y="4515403"/>
                <a:ext cx="4003129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altLang="zh-CN" dirty="0"/>
                  <a:t> by SMT solver such that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B82472-D4D2-4F8B-85CF-48E7544C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63" y="4515403"/>
                <a:ext cx="4003129" cy="394082"/>
              </a:xfrm>
              <a:prstGeom prst="rect">
                <a:avLst/>
              </a:prstGeom>
              <a:blipFill>
                <a:blip r:embed="rId6"/>
                <a:stretch>
                  <a:fillRect l="-1218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73F883-120D-480E-BC08-684656F5A6D4}"/>
              </a:ext>
            </a:extLst>
          </p:cNvPr>
          <p:cNvCxnSpPr>
            <a:cxnSpLocks/>
          </p:cNvCxnSpPr>
          <p:nvPr/>
        </p:nvCxnSpPr>
        <p:spPr>
          <a:xfrm flipV="1">
            <a:off x="7298871" y="4909485"/>
            <a:ext cx="808265" cy="28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F2BC8C2-59F1-4EA7-92A8-4DC84214402B}"/>
              </a:ext>
            </a:extLst>
          </p:cNvPr>
          <p:cNvSpPr txBox="1"/>
          <p:nvPr/>
        </p:nvSpPr>
        <p:spPr>
          <a:xfrm>
            <a:off x="7508442" y="4540153"/>
            <a:ext cx="213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 constraints!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B5509B4-FE1E-4868-A9AA-2ADD027B2AC2}"/>
              </a:ext>
            </a:extLst>
          </p:cNvPr>
          <p:cNvCxnSpPr>
            <a:cxnSpLocks/>
          </p:cNvCxnSpPr>
          <p:nvPr/>
        </p:nvCxnSpPr>
        <p:spPr>
          <a:xfrm>
            <a:off x="3288808" y="4909485"/>
            <a:ext cx="148356" cy="105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79FAC30-6058-481B-880C-BD5A07AC9893}"/>
              </a:ext>
            </a:extLst>
          </p:cNvPr>
          <p:cNvCxnSpPr>
            <a:stCxn id="19" idx="0"/>
          </p:cNvCxnSpPr>
          <p:nvPr/>
        </p:nvCxnSpPr>
        <p:spPr>
          <a:xfrm flipV="1">
            <a:off x="8577943" y="4245429"/>
            <a:ext cx="745671" cy="29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57D4773-1B7D-4B3F-822B-9E637739B65C}"/>
              </a:ext>
            </a:extLst>
          </p:cNvPr>
          <p:cNvSpPr txBox="1"/>
          <p:nvPr/>
        </p:nvSpPr>
        <p:spPr>
          <a:xfrm>
            <a:off x="9438741" y="3835548"/>
            <a:ext cx="175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Ensure every test will pass.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3F33AC9-3CD4-4320-B47D-A5136830678B}"/>
              </a:ext>
            </a:extLst>
          </p:cNvPr>
          <p:cNvSpPr txBox="1"/>
          <p:nvPr/>
        </p:nvSpPr>
        <p:spPr>
          <a:xfrm>
            <a:off x="2498977" y="6057900"/>
            <a:ext cx="328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 with less syntactic change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C49810B-8C23-47D7-A717-0FD9D968CD1D}"/>
              </a:ext>
            </a:extLst>
          </p:cNvPr>
          <p:cNvCxnSpPr/>
          <p:nvPr/>
        </p:nvCxnSpPr>
        <p:spPr>
          <a:xfrm>
            <a:off x="5792135" y="6242566"/>
            <a:ext cx="629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E86FB2B-DD67-4233-97DA-3DB6C233A50C}"/>
              </a:ext>
            </a:extLst>
          </p:cNvPr>
          <p:cNvSpPr txBox="1"/>
          <p:nvPr/>
        </p:nvSpPr>
        <p:spPr>
          <a:xfrm>
            <a:off x="6541420" y="6057900"/>
            <a:ext cx="213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Soft constraints!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196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Example: max(x, y)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C4E891-C07C-4030-9417-93B498373526}"/>
              </a:ext>
            </a:extLst>
          </p:cNvPr>
          <p:cNvSpPr txBox="1"/>
          <p:nvPr/>
        </p:nvSpPr>
        <p:spPr>
          <a:xfrm>
            <a:off x="6541420" y="1701471"/>
            <a:ext cx="38781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800" dirty="0">
                <a:latin typeface="Consolas" panose="020B0609020204030204" pitchFamily="49" charset="0"/>
              </a:rPr>
              <a:t>    if (x </a:t>
            </a:r>
            <a:r>
              <a:rPr lang="da-DK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da-DK" altLang="zh-CN" sz="2800" dirty="0">
                <a:latin typeface="Consolas" panose="020B0609020204030204" pitchFamily="49" charset="0"/>
              </a:rPr>
              <a:t> y)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 = x </a:t>
            </a:r>
            <a:r>
              <a:rPr lang="da-DK" altLang="zh-CN" sz="2800" strike="dblStrike" dirty="0">
                <a:solidFill>
                  <a:schemeClr val="bg2"/>
                </a:solidFill>
                <a:latin typeface="Consolas" panose="020B0609020204030204" pitchFamily="49" charset="0"/>
              </a:rPr>
              <a:t>+ 1</a:t>
            </a:r>
            <a:r>
              <a:rPr lang="da-DK" altLang="zh-CN" sz="2800" dirty="0">
                <a:latin typeface="Consolas" panose="020B0609020204030204" pitchFamily="49" charset="0"/>
              </a:rPr>
              <a:t>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else 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 = y;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return ret;</a:t>
            </a:r>
          </a:p>
          <a:p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9CE5AB-BBEE-40A8-BFE9-2137424B82D9}"/>
                  </a:ext>
                </a:extLst>
              </p:cNvPr>
              <p:cNvSpPr txBox="1"/>
              <p:nvPr/>
            </p:nvSpPr>
            <p:spPr>
              <a:xfrm>
                <a:off x="1122947" y="2956229"/>
                <a:ext cx="48607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Test2, extracted constraint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,2,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9CE5AB-BBEE-40A8-BFE9-2137424B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7" y="2956229"/>
                <a:ext cx="4860758" cy="646331"/>
              </a:xfrm>
              <a:prstGeom prst="rect">
                <a:avLst/>
              </a:prstGeom>
              <a:blipFill>
                <a:blip r:embed="rId2"/>
                <a:stretch>
                  <a:fillRect l="-100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9053B5-F90B-4EAA-B016-8AFA19A09FF2}"/>
                  </a:ext>
                </a:extLst>
              </p:cNvPr>
              <p:cNvSpPr txBox="1"/>
              <p:nvPr/>
            </p:nvSpPr>
            <p:spPr>
              <a:xfrm>
                <a:off x="1122947" y="1807684"/>
                <a:ext cx="6737683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Test1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9053B5-F90B-4EAA-B016-8AFA19A09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7" y="1807684"/>
                <a:ext cx="6737683" cy="946991"/>
              </a:xfrm>
              <a:prstGeom prst="rect">
                <a:avLst/>
              </a:prstGeom>
              <a:blipFill>
                <a:blip r:embed="rId3"/>
                <a:stretch>
                  <a:fillRect l="-724" t="-387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84185664-A09C-475D-9B14-AFCE948FDA37}"/>
              </a:ext>
            </a:extLst>
          </p:cNvPr>
          <p:cNvSpPr txBox="1"/>
          <p:nvPr/>
        </p:nvSpPr>
        <p:spPr>
          <a:xfrm>
            <a:off x="6709666" y="432795"/>
            <a:ext cx="484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We made successful repair.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B304BE-CEAA-4CF1-9CE2-AC5E7469173A}"/>
              </a:ext>
            </a:extLst>
          </p:cNvPr>
          <p:cNvSpPr/>
          <p:nvPr/>
        </p:nvSpPr>
        <p:spPr>
          <a:xfrm>
            <a:off x="1002467" y="1301697"/>
            <a:ext cx="3275958" cy="2859744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3CA261A-9268-4FF2-8F82-C95C1BF51A3D}"/>
              </a:ext>
            </a:extLst>
          </p:cNvPr>
          <p:cNvCxnSpPr>
            <a:stCxn id="29" idx="0"/>
          </p:cNvCxnSpPr>
          <p:nvPr/>
        </p:nvCxnSpPr>
        <p:spPr>
          <a:xfrm flipV="1">
            <a:off x="2640446" y="626306"/>
            <a:ext cx="1296724" cy="67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E2CD0D4-87CA-4C05-9750-096C4B24EF3A}"/>
              </a:ext>
            </a:extLst>
          </p:cNvPr>
          <p:cNvSpPr txBox="1"/>
          <p:nvPr/>
        </p:nvSpPr>
        <p:spPr>
          <a:xfrm>
            <a:off x="4141194" y="248129"/>
            <a:ext cx="195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Forests!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E37EA-DBDA-4629-AEAF-00354D33168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640446" y="4161441"/>
            <a:ext cx="919183" cy="9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7B43F2-95DB-4BC1-933D-BCFC49705166}"/>
                  </a:ext>
                </a:extLst>
              </p:cNvPr>
              <p:cNvSpPr txBox="1"/>
              <p:nvPr/>
            </p:nvSpPr>
            <p:spPr>
              <a:xfrm>
                <a:off x="1281793" y="5127171"/>
                <a:ext cx="8253221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𝐹𝑎𝑙𝑠𝑒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7B43F2-95DB-4BC1-933D-BCFC4970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793" y="5127171"/>
                <a:ext cx="8253221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B82472-D4D2-4F8B-85CF-48E7544CF9F5}"/>
                  </a:ext>
                </a:extLst>
              </p:cNvPr>
              <p:cNvSpPr txBox="1"/>
              <p:nvPr/>
            </p:nvSpPr>
            <p:spPr>
              <a:xfrm>
                <a:off x="2993663" y="4515403"/>
                <a:ext cx="4003129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altLang="zh-CN" dirty="0"/>
                  <a:t> by SMT solver such that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B82472-D4D2-4F8B-85CF-48E7544C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63" y="4515403"/>
                <a:ext cx="4003129" cy="394082"/>
              </a:xfrm>
              <a:prstGeom prst="rect">
                <a:avLst/>
              </a:prstGeom>
              <a:blipFill>
                <a:blip r:embed="rId5"/>
                <a:stretch>
                  <a:fillRect l="-1218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73F883-120D-480E-BC08-684656F5A6D4}"/>
              </a:ext>
            </a:extLst>
          </p:cNvPr>
          <p:cNvCxnSpPr>
            <a:cxnSpLocks/>
          </p:cNvCxnSpPr>
          <p:nvPr/>
        </p:nvCxnSpPr>
        <p:spPr>
          <a:xfrm flipV="1">
            <a:off x="7298871" y="4909485"/>
            <a:ext cx="808265" cy="28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F2BC8C2-59F1-4EA7-92A8-4DC84214402B}"/>
              </a:ext>
            </a:extLst>
          </p:cNvPr>
          <p:cNvSpPr txBox="1"/>
          <p:nvPr/>
        </p:nvSpPr>
        <p:spPr>
          <a:xfrm>
            <a:off x="7508442" y="4540153"/>
            <a:ext cx="213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 constraints!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B5509B4-FE1E-4868-A9AA-2ADD027B2AC2}"/>
              </a:ext>
            </a:extLst>
          </p:cNvPr>
          <p:cNvCxnSpPr>
            <a:cxnSpLocks/>
          </p:cNvCxnSpPr>
          <p:nvPr/>
        </p:nvCxnSpPr>
        <p:spPr>
          <a:xfrm>
            <a:off x="3288808" y="4909485"/>
            <a:ext cx="148356" cy="105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4FA666D-A31B-405D-B432-A9EEA4F00A4E}"/>
              </a:ext>
            </a:extLst>
          </p:cNvPr>
          <p:cNvSpPr txBox="1"/>
          <p:nvPr/>
        </p:nvSpPr>
        <p:spPr>
          <a:xfrm>
            <a:off x="2498977" y="6057900"/>
            <a:ext cx="328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 with less syntactic change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A1375EA-5E1B-4EFB-BE0B-BDD77B4B195A}"/>
              </a:ext>
            </a:extLst>
          </p:cNvPr>
          <p:cNvCxnSpPr/>
          <p:nvPr/>
        </p:nvCxnSpPr>
        <p:spPr>
          <a:xfrm>
            <a:off x="5792135" y="6242566"/>
            <a:ext cx="629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421813B-713D-451A-8842-1ED540045688}"/>
              </a:ext>
            </a:extLst>
          </p:cNvPr>
          <p:cNvSpPr txBox="1"/>
          <p:nvPr/>
        </p:nvSpPr>
        <p:spPr>
          <a:xfrm>
            <a:off x="6541420" y="6057900"/>
            <a:ext cx="213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Soft constraints!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6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4CB75-ED34-43A6-A644-F6941E88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Automate</a:t>
            </a:r>
            <a:r>
              <a:rPr lang="en-US" altLang="zh-CN" dirty="0"/>
              <a:t>d Program </a:t>
            </a:r>
            <a:r>
              <a:rPr lang="en-US" altLang="zh-CN" dirty="0">
                <a:solidFill>
                  <a:srgbClr val="FF0000"/>
                </a:solidFill>
              </a:rPr>
              <a:t>Repair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9FFDE13C-CD2C-450B-99A1-328C64D80490}"/>
              </a:ext>
            </a:extLst>
          </p:cNvPr>
          <p:cNvSpPr/>
          <p:nvPr/>
        </p:nvSpPr>
        <p:spPr>
          <a:xfrm>
            <a:off x="2111827" y="2151745"/>
            <a:ext cx="1059543" cy="1117600"/>
          </a:xfrm>
          <a:prstGeom prst="flowChartProcess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positive</a:t>
            </a:r>
          </a:p>
          <a:p>
            <a:pPr algn="ctr"/>
            <a:r>
              <a:rPr lang="en-US" altLang="zh-CN" dirty="0"/>
              <a:t>tests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D6EEEE0A-850E-44C2-A83D-9B728437D098}"/>
              </a:ext>
            </a:extLst>
          </p:cNvPr>
          <p:cNvSpPr/>
          <p:nvPr/>
        </p:nvSpPr>
        <p:spPr>
          <a:xfrm>
            <a:off x="2097315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buggy program</a:t>
            </a:r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A80752A5-2BCD-41DE-A0B5-22094B6E984B}"/>
              </a:ext>
            </a:extLst>
          </p:cNvPr>
          <p:cNvSpPr/>
          <p:nvPr/>
        </p:nvSpPr>
        <p:spPr>
          <a:xfrm>
            <a:off x="5036457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repair engine</a:t>
            </a:r>
            <a:endParaRPr lang="zh-CN" altLang="en-US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746E05B7-1107-44E0-86C3-C21122F9838A}"/>
              </a:ext>
            </a:extLst>
          </p:cNvPr>
          <p:cNvSpPr/>
          <p:nvPr/>
        </p:nvSpPr>
        <p:spPr>
          <a:xfrm>
            <a:off x="3171373" y="2151744"/>
            <a:ext cx="1059543" cy="1117600"/>
          </a:xfrm>
          <a:prstGeom prst="flowChartProcess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negative tests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A6CD6EC-9F0F-4B58-874E-DE71D05EB4E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16401" y="4528457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881E29B-3347-4FC7-860A-06AF378FA75A}"/>
              </a:ext>
            </a:extLst>
          </p:cNvPr>
          <p:cNvCxnSpPr/>
          <p:nvPr/>
        </p:nvCxnSpPr>
        <p:spPr>
          <a:xfrm>
            <a:off x="7155543" y="4535714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ACD7E24B-51AA-40E2-ADA5-D55EE6E80154}"/>
              </a:ext>
            </a:extLst>
          </p:cNvPr>
          <p:cNvSpPr/>
          <p:nvPr/>
        </p:nvSpPr>
        <p:spPr>
          <a:xfrm>
            <a:off x="5036457" y="2151744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suits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1640DCE-A47C-49E8-8D9B-6D617AD095D7}"/>
              </a:ext>
            </a:extLst>
          </p:cNvPr>
          <p:cNvCxnSpPr>
            <a:stCxn id="20" idx="1"/>
            <a:endCxn id="7" idx="3"/>
          </p:cNvCxnSpPr>
          <p:nvPr/>
        </p:nvCxnSpPr>
        <p:spPr>
          <a:xfrm flipH="1">
            <a:off x="4230916" y="2710544"/>
            <a:ext cx="80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56D6128-5EFE-4849-B0C5-D3EB981E75FD}"/>
              </a:ext>
            </a:extLst>
          </p:cNvPr>
          <p:cNvCxnSpPr>
            <a:stCxn id="20" idx="2"/>
            <a:endCxn id="5" idx="0"/>
          </p:cNvCxnSpPr>
          <p:nvPr/>
        </p:nvCxnSpPr>
        <p:spPr>
          <a:xfrm>
            <a:off x="6096000" y="3269344"/>
            <a:ext cx="0" cy="70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F83DBA0-81D0-48C3-99D6-F838F315D6D6}"/>
              </a:ext>
            </a:extLst>
          </p:cNvPr>
          <p:cNvCxnSpPr>
            <a:stCxn id="4" idx="0"/>
          </p:cNvCxnSpPr>
          <p:nvPr/>
        </p:nvCxnSpPr>
        <p:spPr>
          <a:xfrm flipV="1">
            <a:off x="3156858" y="3269344"/>
            <a:ext cx="14512" cy="700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203E8839-618C-483F-91F7-83E5F41FFB75}"/>
              </a:ext>
            </a:extLst>
          </p:cNvPr>
          <p:cNvSpPr/>
          <p:nvPr/>
        </p:nvSpPr>
        <p:spPr>
          <a:xfrm>
            <a:off x="7975599" y="2151744"/>
            <a:ext cx="2119086" cy="1117600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positive</a:t>
            </a:r>
          </a:p>
          <a:p>
            <a:pPr algn="ctr"/>
            <a:r>
              <a:rPr lang="en-US" altLang="zh-CN" dirty="0"/>
              <a:t>tests</a:t>
            </a:r>
            <a:endParaRPr lang="zh-CN" altLang="en-US" dirty="0"/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6994331-F7A1-4920-A126-6AE0ED7924EB}"/>
              </a:ext>
            </a:extLst>
          </p:cNvPr>
          <p:cNvSpPr/>
          <p:nvPr/>
        </p:nvSpPr>
        <p:spPr>
          <a:xfrm>
            <a:off x="7975599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patched program(s) that </a:t>
            </a:r>
          </a:p>
          <a:p>
            <a:pPr algn="ctr"/>
            <a:r>
              <a:rPr lang="en-US" altLang="zh-CN" dirty="0"/>
              <a:t>pass all tests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811AB3-7BCD-4CCA-855A-6606AB970351}"/>
              </a:ext>
            </a:extLst>
          </p:cNvPr>
          <p:cNvSpPr/>
          <p:nvPr/>
        </p:nvSpPr>
        <p:spPr>
          <a:xfrm>
            <a:off x="7565571" y="1783330"/>
            <a:ext cx="2772227" cy="367234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F4144D5-72E1-4473-AF6C-C4ACFF42D1CD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>
            <a:off x="7155543" y="2710544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40A640-BB16-40AB-AEF6-46B0FD51685F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9035142" y="3269344"/>
            <a:ext cx="0" cy="700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Whole algorithm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BB7863-33F9-4BDA-9EC2-4739F2F86E3B}"/>
              </a:ext>
            </a:extLst>
          </p:cNvPr>
          <p:cNvSpPr txBox="1"/>
          <p:nvPr/>
        </p:nvSpPr>
        <p:spPr>
          <a:xfrm>
            <a:off x="8287656" y="587590"/>
            <a:ext cx="324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Let’s see what did we do…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D3CE7D-6EFB-43C1-878D-ACF8F02ACD36}"/>
              </a:ext>
            </a:extLst>
          </p:cNvPr>
          <p:cNvSpPr/>
          <p:nvPr/>
        </p:nvSpPr>
        <p:spPr>
          <a:xfrm>
            <a:off x="725715" y="2177143"/>
            <a:ext cx="1335314" cy="9724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Buggy</a:t>
            </a:r>
          </a:p>
          <a:p>
            <a:pPr algn="ctr"/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464E1F-022C-45B6-9607-24A039BD3BFA}"/>
              </a:ext>
            </a:extLst>
          </p:cNvPr>
          <p:cNvSpPr/>
          <p:nvPr/>
        </p:nvSpPr>
        <p:spPr>
          <a:xfrm>
            <a:off x="3744685" y="2177142"/>
            <a:ext cx="1335314" cy="9724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Symbolized program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D4A0D7-7DBB-4D6A-A1D0-5F2628DB3071}"/>
              </a:ext>
            </a:extLst>
          </p:cNvPr>
          <p:cNvSpPr/>
          <p:nvPr/>
        </p:nvSpPr>
        <p:spPr>
          <a:xfrm>
            <a:off x="6763656" y="2198802"/>
            <a:ext cx="1335314" cy="9724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</a:p>
          <a:p>
            <a:pPr algn="ctr"/>
            <a:r>
              <a:rPr lang="en-US" altLang="zh-CN" dirty="0"/>
              <a:t>conditions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CFE5E1-C175-48F6-9012-D1AA05C3CE42}"/>
              </a:ext>
            </a:extLst>
          </p:cNvPr>
          <p:cNvSpPr/>
          <p:nvPr/>
        </p:nvSpPr>
        <p:spPr>
          <a:xfrm>
            <a:off x="6763656" y="3940629"/>
            <a:ext cx="1335314" cy="972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Angelix</a:t>
            </a:r>
          </a:p>
          <a:p>
            <a:pPr algn="ctr"/>
            <a:r>
              <a:rPr lang="en-US" altLang="zh-CN" dirty="0"/>
              <a:t>forests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0BB8CB-9E89-45E9-8213-E5AE95B79BFD}"/>
              </a:ext>
            </a:extLst>
          </p:cNvPr>
          <p:cNvSpPr/>
          <p:nvPr/>
        </p:nvSpPr>
        <p:spPr>
          <a:xfrm>
            <a:off x="3744685" y="3940629"/>
            <a:ext cx="1335314" cy="9724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Patch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32958E-B7D8-40C8-8EB8-9E13275C26D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061029" y="2663371"/>
            <a:ext cx="1683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5E2B399-289F-449D-8EA3-C5C1853FF4A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079999" y="2663371"/>
            <a:ext cx="1683657" cy="2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B8E0C8B-92BE-4A4E-B3BE-4624BC6953E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431313" y="3171259"/>
            <a:ext cx="0" cy="76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658FC8-6BD3-446C-9726-BAAA08C3D235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5079999" y="4426858"/>
            <a:ext cx="168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62F0C12-C425-4FCB-8E44-7BBBA457F6E0}"/>
              </a:ext>
            </a:extLst>
          </p:cNvPr>
          <p:cNvSpPr txBox="1"/>
          <p:nvPr/>
        </p:nvSpPr>
        <p:spPr>
          <a:xfrm>
            <a:off x="2278743" y="2285663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Symbolize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A7EC37-981E-40B9-957B-CF71F818388D}"/>
              </a:ext>
            </a:extLst>
          </p:cNvPr>
          <p:cNvSpPr txBox="1"/>
          <p:nvPr/>
        </p:nvSpPr>
        <p:spPr>
          <a:xfrm>
            <a:off x="5355769" y="1823998"/>
            <a:ext cx="1335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Controlled</a:t>
            </a:r>
          </a:p>
          <a:p>
            <a:r>
              <a:rPr lang="en-US" altLang="zh-CN" dirty="0"/>
              <a:t>Symbolic</a:t>
            </a:r>
          </a:p>
          <a:p>
            <a:r>
              <a:rPr lang="en-US" altLang="zh-CN" dirty="0"/>
              <a:t>Execution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344167-0586-4457-9511-290EE89BA15A}"/>
              </a:ext>
            </a:extLst>
          </p:cNvPr>
          <p:cNvSpPr txBox="1"/>
          <p:nvPr/>
        </p:nvSpPr>
        <p:spPr>
          <a:xfrm>
            <a:off x="7431313" y="3232778"/>
            <a:ext cx="286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Extract constraints successfully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42427EB-511D-493D-8CC8-CBCF4A8840C6}"/>
              </a:ext>
            </a:extLst>
          </p:cNvPr>
          <p:cNvSpPr txBox="1"/>
          <p:nvPr/>
        </p:nvSpPr>
        <p:spPr>
          <a:xfrm>
            <a:off x="5239655" y="4426857"/>
            <a:ext cx="140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Synthesis</a:t>
            </a:r>
          </a:p>
          <a:p>
            <a:r>
              <a:rPr lang="en-US" altLang="zh-CN" dirty="0"/>
              <a:t>successfully</a:t>
            </a:r>
            <a:endParaRPr lang="zh-CN" altLang="en-US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674AAB8-EB0B-4270-B418-EFBFEB5E0EE0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5400000" flipH="1">
            <a:off x="4930725" y="670671"/>
            <a:ext cx="516264" cy="4484913"/>
          </a:xfrm>
          <a:prstGeom prst="curvedConnector3">
            <a:avLst>
              <a:gd name="adj1" fmla="val -4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B8FE8D4A-D9F7-4D84-8245-74A5FF06F399}"/>
              </a:ext>
            </a:extLst>
          </p:cNvPr>
          <p:cNvCxnSpPr>
            <a:cxnSpLocks/>
            <a:stCxn id="11" idx="1"/>
            <a:endCxn id="21" idx="2"/>
          </p:cNvCxnSpPr>
          <p:nvPr/>
        </p:nvCxnSpPr>
        <p:spPr>
          <a:xfrm rot="10800000">
            <a:off x="2946400" y="2654996"/>
            <a:ext cx="3817256" cy="17718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424EAAE-748C-4F60-A94D-551E2D7886E6}"/>
              </a:ext>
            </a:extLst>
          </p:cNvPr>
          <p:cNvSpPr txBox="1"/>
          <p:nvPr/>
        </p:nvSpPr>
        <p:spPr>
          <a:xfrm rot="12449198">
            <a:off x="5177230" y="3067598"/>
            <a:ext cx="1015663" cy="10931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Failed, reattempt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6DC0C97-7E29-4C3A-9072-37659696FF11}"/>
              </a:ext>
            </a:extLst>
          </p:cNvPr>
          <p:cNvSpPr/>
          <p:nvPr/>
        </p:nvSpPr>
        <p:spPr>
          <a:xfrm>
            <a:off x="3382790" y="1465036"/>
            <a:ext cx="6080523" cy="397777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D4179D-8C30-462C-9E4E-E2993DA41A3B}"/>
              </a:ext>
            </a:extLst>
          </p:cNvPr>
          <p:cNvSpPr txBox="1"/>
          <p:nvPr/>
        </p:nvSpPr>
        <p:spPr>
          <a:xfrm>
            <a:off x="8445046" y="1506022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4BAC29F-198B-4CC1-B691-6190D6BE16C6}"/>
              </a:ext>
            </a:extLst>
          </p:cNvPr>
          <p:cNvCxnSpPr/>
          <p:nvPr/>
        </p:nvCxnSpPr>
        <p:spPr>
          <a:xfrm>
            <a:off x="6570921" y="1116419"/>
            <a:ext cx="0" cy="156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2ABD7EE-134D-4A33-BDBF-CBF643C2301D}"/>
              </a:ext>
            </a:extLst>
          </p:cNvPr>
          <p:cNvSpPr/>
          <p:nvPr/>
        </p:nvSpPr>
        <p:spPr>
          <a:xfrm>
            <a:off x="5903264" y="180459"/>
            <a:ext cx="1335314" cy="9724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suits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86A530B-445B-41D8-97B0-2FAC5EE025AA}"/>
                  </a:ext>
                </a:extLst>
              </p:cNvPr>
              <p:cNvSpPr txBox="1"/>
              <p:nvPr/>
            </p:nvSpPr>
            <p:spPr>
              <a:xfrm>
                <a:off x="6802188" y="2489535"/>
                <a:ext cx="6097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altLang="zh-CN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altLang="zh-CN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altLang="zh-CN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US" altLang="zh-CN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86A530B-445B-41D8-97B0-2FAC5EE02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88" y="2489535"/>
                <a:ext cx="609777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564976F-7633-4624-8AB8-20FA090FA1C4}"/>
                  </a:ext>
                </a:extLst>
              </p:cNvPr>
              <p:cNvSpPr txBox="1"/>
              <p:nvPr/>
            </p:nvSpPr>
            <p:spPr>
              <a:xfrm>
                <a:off x="8071490" y="4202557"/>
                <a:ext cx="64486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dirty="0">
                    <a:solidFill>
                      <a:schemeClr val="accent4">
                        <a:lumMod val="75000"/>
                      </a:schemeClr>
                    </a:solidFill>
                  </a:rPr>
                  <a:t>forest: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zh-CN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,2,</m:t>
                    </m:r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b="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564976F-7633-4624-8AB8-20FA090F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490" y="4202557"/>
                <a:ext cx="6448646" cy="369332"/>
              </a:xfrm>
              <a:prstGeom prst="rect">
                <a:avLst/>
              </a:prstGeom>
              <a:blipFill>
                <a:blip r:embed="rId3"/>
                <a:stretch>
                  <a:fillRect l="-75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295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39" y="335833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Whole algorithm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BB7863-33F9-4BDA-9EC2-4739F2F86E3B}"/>
              </a:ext>
            </a:extLst>
          </p:cNvPr>
          <p:cNvSpPr txBox="1"/>
          <p:nvPr/>
        </p:nvSpPr>
        <p:spPr>
          <a:xfrm>
            <a:off x="7532913" y="587590"/>
            <a:ext cx="40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do something more in practice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D3CE7D-6EFB-43C1-878D-ACF8F02ACD36}"/>
              </a:ext>
            </a:extLst>
          </p:cNvPr>
          <p:cNvSpPr/>
          <p:nvPr/>
        </p:nvSpPr>
        <p:spPr>
          <a:xfrm>
            <a:off x="725715" y="2177143"/>
            <a:ext cx="1335314" cy="9724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Buggy</a:t>
            </a:r>
          </a:p>
          <a:p>
            <a:pPr algn="ctr"/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464E1F-022C-45B6-9607-24A039BD3BFA}"/>
              </a:ext>
            </a:extLst>
          </p:cNvPr>
          <p:cNvSpPr/>
          <p:nvPr/>
        </p:nvSpPr>
        <p:spPr>
          <a:xfrm>
            <a:off x="3744685" y="2177142"/>
            <a:ext cx="1335314" cy="9724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Symbolized program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D4A0D7-7DBB-4D6A-A1D0-5F2628DB3071}"/>
              </a:ext>
            </a:extLst>
          </p:cNvPr>
          <p:cNvSpPr/>
          <p:nvPr/>
        </p:nvSpPr>
        <p:spPr>
          <a:xfrm>
            <a:off x="6763656" y="2198802"/>
            <a:ext cx="1335314" cy="9724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</a:p>
          <a:p>
            <a:pPr algn="ctr"/>
            <a:r>
              <a:rPr lang="en-US" altLang="zh-CN" dirty="0"/>
              <a:t>conditions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CFE5E1-C175-48F6-9012-D1AA05C3CE42}"/>
              </a:ext>
            </a:extLst>
          </p:cNvPr>
          <p:cNvSpPr/>
          <p:nvPr/>
        </p:nvSpPr>
        <p:spPr>
          <a:xfrm>
            <a:off x="6763656" y="3940629"/>
            <a:ext cx="1335314" cy="972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Angelix</a:t>
            </a:r>
          </a:p>
          <a:p>
            <a:pPr algn="ctr"/>
            <a:r>
              <a:rPr lang="en-US" altLang="zh-CN" dirty="0"/>
              <a:t>forests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0BB8CB-9E89-45E9-8213-E5AE95B79BFD}"/>
              </a:ext>
            </a:extLst>
          </p:cNvPr>
          <p:cNvSpPr/>
          <p:nvPr/>
        </p:nvSpPr>
        <p:spPr>
          <a:xfrm>
            <a:off x="3744685" y="3940629"/>
            <a:ext cx="1335314" cy="9724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Patch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32958E-B7D8-40C8-8EB8-9E13275C26D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061029" y="2663371"/>
            <a:ext cx="1683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5E2B399-289F-449D-8EA3-C5C1853FF4A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079999" y="2663371"/>
            <a:ext cx="1683657" cy="2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B8E0C8B-92BE-4A4E-B3BE-4624BC6953E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431313" y="3171259"/>
            <a:ext cx="0" cy="76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658FC8-6BD3-446C-9726-BAAA08C3D235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5079999" y="4426858"/>
            <a:ext cx="168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62F0C12-C425-4FCB-8E44-7BBBA457F6E0}"/>
              </a:ext>
            </a:extLst>
          </p:cNvPr>
          <p:cNvSpPr txBox="1"/>
          <p:nvPr/>
        </p:nvSpPr>
        <p:spPr>
          <a:xfrm>
            <a:off x="2278743" y="2285663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Symbolize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A7EC37-981E-40B9-957B-CF71F818388D}"/>
              </a:ext>
            </a:extLst>
          </p:cNvPr>
          <p:cNvSpPr txBox="1"/>
          <p:nvPr/>
        </p:nvSpPr>
        <p:spPr>
          <a:xfrm>
            <a:off x="5283196" y="1807633"/>
            <a:ext cx="1335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Controlled</a:t>
            </a:r>
          </a:p>
          <a:p>
            <a:r>
              <a:rPr lang="en-US" altLang="zh-CN" dirty="0"/>
              <a:t>Symbolic</a:t>
            </a:r>
          </a:p>
          <a:p>
            <a:r>
              <a:rPr lang="en-US" altLang="zh-CN" dirty="0"/>
              <a:t>Execution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344167-0586-4457-9511-290EE89BA15A}"/>
              </a:ext>
            </a:extLst>
          </p:cNvPr>
          <p:cNvSpPr txBox="1"/>
          <p:nvPr/>
        </p:nvSpPr>
        <p:spPr>
          <a:xfrm>
            <a:off x="7431313" y="3232778"/>
            <a:ext cx="286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Extract constraints successfully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42427EB-511D-493D-8CC8-CBCF4A8840C6}"/>
              </a:ext>
            </a:extLst>
          </p:cNvPr>
          <p:cNvSpPr txBox="1"/>
          <p:nvPr/>
        </p:nvSpPr>
        <p:spPr>
          <a:xfrm>
            <a:off x="5283196" y="4306269"/>
            <a:ext cx="140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Synthesis</a:t>
            </a:r>
          </a:p>
          <a:p>
            <a:r>
              <a:rPr lang="en-US" altLang="zh-CN" dirty="0"/>
              <a:t>successfully</a:t>
            </a:r>
            <a:endParaRPr lang="zh-CN" altLang="en-US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674AAB8-EB0B-4270-B418-EFBFEB5E0EE0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5400000" flipH="1">
            <a:off x="4930725" y="670671"/>
            <a:ext cx="516264" cy="4484913"/>
          </a:xfrm>
          <a:prstGeom prst="curvedConnector3">
            <a:avLst>
              <a:gd name="adj1" fmla="val -4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B8FE8D4A-D9F7-4D84-8245-74A5FF06F399}"/>
              </a:ext>
            </a:extLst>
          </p:cNvPr>
          <p:cNvCxnSpPr>
            <a:cxnSpLocks/>
            <a:stCxn id="11" idx="1"/>
            <a:endCxn id="21" idx="2"/>
          </p:cNvCxnSpPr>
          <p:nvPr/>
        </p:nvCxnSpPr>
        <p:spPr>
          <a:xfrm rot="10800000">
            <a:off x="2946400" y="2654996"/>
            <a:ext cx="3817256" cy="17718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424EAAE-748C-4F60-A94D-551E2D7886E6}"/>
              </a:ext>
            </a:extLst>
          </p:cNvPr>
          <p:cNvSpPr txBox="1"/>
          <p:nvPr/>
        </p:nvSpPr>
        <p:spPr>
          <a:xfrm rot="12449198">
            <a:off x="5177230" y="3067598"/>
            <a:ext cx="1015663" cy="10931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Failed, reattempt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6DC0C97-7E29-4C3A-9072-37659696FF11}"/>
              </a:ext>
            </a:extLst>
          </p:cNvPr>
          <p:cNvSpPr/>
          <p:nvPr/>
        </p:nvSpPr>
        <p:spPr>
          <a:xfrm>
            <a:off x="3382790" y="1465036"/>
            <a:ext cx="6080523" cy="397777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D4179D-8C30-462C-9E4E-E2993DA41A3B}"/>
              </a:ext>
            </a:extLst>
          </p:cNvPr>
          <p:cNvSpPr txBox="1"/>
          <p:nvPr/>
        </p:nvSpPr>
        <p:spPr>
          <a:xfrm>
            <a:off x="8445046" y="1506022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</a:t>
            </a:r>
            <a:endParaRPr lang="zh-CN" altLang="en-US" dirty="0"/>
          </a:p>
        </p:txBody>
      </p:sp>
      <p:sp>
        <p:nvSpPr>
          <p:cNvPr id="35" name="箭头: 右弧形 34">
            <a:extLst>
              <a:ext uri="{FF2B5EF4-FFF2-40B4-BE49-F238E27FC236}">
                <a16:creationId xmlns:a16="http://schemas.microsoft.com/office/drawing/2014/main" id="{AFB82804-76E6-45CF-B87C-3C0FFFBD8E6C}"/>
              </a:ext>
            </a:extLst>
          </p:cNvPr>
          <p:cNvSpPr/>
          <p:nvPr/>
        </p:nvSpPr>
        <p:spPr>
          <a:xfrm rot="16200000">
            <a:off x="1196948" y="1590505"/>
            <a:ext cx="392848" cy="78020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6BED4E-1BE3-4F92-B694-C87616A1ED14}"/>
              </a:ext>
            </a:extLst>
          </p:cNvPr>
          <p:cNvSpPr txBox="1"/>
          <p:nvPr/>
        </p:nvSpPr>
        <p:spPr>
          <a:xfrm>
            <a:off x="116693" y="1152990"/>
            <a:ext cx="301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Transform, to expose more candidate fault location 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2FFD599-5A91-4739-9224-A45F7B0DB084}"/>
              </a:ext>
            </a:extLst>
          </p:cNvPr>
          <p:cNvSpPr txBox="1"/>
          <p:nvPr/>
        </p:nvSpPr>
        <p:spPr>
          <a:xfrm>
            <a:off x="391883" y="3439441"/>
            <a:ext cx="246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- x++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+ if (1)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x++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278A432-F4C9-4EE1-9DF5-2285F98E99F8}"/>
              </a:ext>
            </a:extLst>
          </p:cNvPr>
          <p:cNvSpPr txBox="1"/>
          <p:nvPr/>
        </p:nvSpPr>
        <p:spPr>
          <a:xfrm>
            <a:off x="435429" y="4504681"/>
            <a:ext cx="246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while (...)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//...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+ if (0)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break;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4FA85BE-EA82-4FD3-855F-4A32966CDCD8}"/>
              </a:ext>
            </a:extLst>
          </p:cNvPr>
          <p:cNvCxnSpPr/>
          <p:nvPr/>
        </p:nvCxnSpPr>
        <p:spPr>
          <a:xfrm>
            <a:off x="6570921" y="1116419"/>
            <a:ext cx="0" cy="156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7F9EC72-9C45-4782-BE0A-6FA590D6B404}"/>
              </a:ext>
            </a:extLst>
          </p:cNvPr>
          <p:cNvSpPr/>
          <p:nvPr/>
        </p:nvSpPr>
        <p:spPr>
          <a:xfrm>
            <a:off x="5903264" y="180459"/>
            <a:ext cx="1335314" cy="9724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suits</a:t>
            </a:r>
          </a:p>
        </p:txBody>
      </p:sp>
    </p:spTree>
    <p:extLst>
      <p:ext uri="{BB962C8B-B14F-4D97-AF65-F5344CB8AC3E}">
        <p14:creationId xmlns:p14="http://schemas.microsoft.com/office/powerpoint/2010/main" val="2277244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39" y="335833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Whole algorithm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BB7863-33F9-4BDA-9EC2-4739F2F86E3B}"/>
              </a:ext>
            </a:extLst>
          </p:cNvPr>
          <p:cNvSpPr txBox="1"/>
          <p:nvPr/>
        </p:nvSpPr>
        <p:spPr>
          <a:xfrm>
            <a:off x="7532913" y="587590"/>
            <a:ext cx="40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do something more in practice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D3CE7D-6EFB-43C1-878D-ACF8F02ACD36}"/>
              </a:ext>
            </a:extLst>
          </p:cNvPr>
          <p:cNvSpPr/>
          <p:nvPr/>
        </p:nvSpPr>
        <p:spPr>
          <a:xfrm>
            <a:off x="725715" y="2177143"/>
            <a:ext cx="1335314" cy="9724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Buggy</a:t>
            </a:r>
          </a:p>
          <a:p>
            <a:pPr algn="ctr"/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464E1F-022C-45B6-9607-24A039BD3BFA}"/>
              </a:ext>
            </a:extLst>
          </p:cNvPr>
          <p:cNvSpPr/>
          <p:nvPr/>
        </p:nvSpPr>
        <p:spPr>
          <a:xfrm>
            <a:off x="3744685" y="2177142"/>
            <a:ext cx="1335314" cy="9724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Symbolized program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D4A0D7-7DBB-4D6A-A1D0-5F2628DB3071}"/>
              </a:ext>
            </a:extLst>
          </p:cNvPr>
          <p:cNvSpPr/>
          <p:nvPr/>
        </p:nvSpPr>
        <p:spPr>
          <a:xfrm>
            <a:off x="6763656" y="2198802"/>
            <a:ext cx="1335314" cy="9724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</a:p>
          <a:p>
            <a:pPr algn="ctr"/>
            <a:r>
              <a:rPr lang="en-US" altLang="zh-CN" dirty="0"/>
              <a:t>conditions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CFE5E1-C175-48F6-9012-D1AA05C3CE42}"/>
              </a:ext>
            </a:extLst>
          </p:cNvPr>
          <p:cNvSpPr/>
          <p:nvPr/>
        </p:nvSpPr>
        <p:spPr>
          <a:xfrm>
            <a:off x="6763656" y="3940629"/>
            <a:ext cx="1335314" cy="972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Angelix</a:t>
            </a:r>
          </a:p>
          <a:p>
            <a:pPr algn="ctr"/>
            <a:r>
              <a:rPr lang="en-US" altLang="zh-CN" dirty="0"/>
              <a:t>forests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0BB8CB-9E89-45E9-8213-E5AE95B79BFD}"/>
              </a:ext>
            </a:extLst>
          </p:cNvPr>
          <p:cNvSpPr/>
          <p:nvPr/>
        </p:nvSpPr>
        <p:spPr>
          <a:xfrm>
            <a:off x="3744685" y="3940629"/>
            <a:ext cx="1335314" cy="9724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Patch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32958E-B7D8-40C8-8EB8-9E13275C26D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061029" y="2663371"/>
            <a:ext cx="1683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5E2B399-289F-449D-8EA3-C5C1853FF4A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079999" y="2663371"/>
            <a:ext cx="1683657" cy="2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B8E0C8B-92BE-4A4E-B3BE-4624BC6953E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431313" y="3171259"/>
            <a:ext cx="0" cy="76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658FC8-6BD3-446C-9726-BAAA08C3D235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5079999" y="4426858"/>
            <a:ext cx="168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62F0C12-C425-4FCB-8E44-7BBBA457F6E0}"/>
              </a:ext>
            </a:extLst>
          </p:cNvPr>
          <p:cNvSpPr txBox="1"/>
          <p:nvPr/>
        </p:nvSpPr>
        <p:spPr>
          <a:xfrm>
            <a:off x="2278743" y="2285663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Symbolize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A7EC37-981E-40B9-957B-CF71F818388D}"/>
              </a:ext>
            </a:extLst>
          </p:cNvPr>
          <p:cNvSpPr txBox="1"/>
          <p:nvPr/>
        </p:nvSpPr>
        <p:spPr>
          <a:xfrm>
            <a:off x="5283196" y="1807633"/>
            <a:ext cx="1335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Controlled</a:t>
            </a:r>
          </a:p>
          <a:p>
            <a:r>
              <a:rPr lang="en-US" altLang="zh-CN" dirty="0"/>
              <a:t>Symbolic</a:t>
            </a:r>
          </a:p>
          <a:p>
            <a:r>
              <a:rPr lang="en-US" altLang="zh-CN" dirty="0"/>
              <a:t>Execution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344167-0586-4457-9511-290EE89BA15A}"/>
              </a:ext>
            </a:extLst>
          </p:cNvPr>
          <p:cNvSpPr txBox="1"/>
          <p:nvPr/>
        </p:nvSpPr>
        <p:spPr>
          <a:xfrm>
            <a:off x="7431313" y="3232778"/>
            <a:ext cx="286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Extract constraints successfully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42427EB-511D-493D-8CC8-CBCF4A8840C6}"/>
              </a:ext>
            </a:extLst>
          </p:cNvPr>
          <p:cNvSpPr txBox="1"/>
          <p:nvPr/>
        </p:nvSpPr>
        <p:spPr>
          <a:xfrm>
            <a:off x="5283196" y="4306269"/>
            <a:ext cx="140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Synthesis</a:t>
            </a:r>
          </a:p>
          <a:p>
            <a:r>
              <a:rPr lang="en-US" altLang="zh-CN" dirty="0"/>
              <a:t>successfully</a:t>
            </a:r>
            <a:endParaRPr lang="zh-CN" altLang="en-US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674AAB8-EB0B-4270-B418-EFBFEB5E0EE0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5400000" flipH="1">
            <a:off x="4930725" y="670671"/>
            <a:ext cx="516264" cy="4484913"/>
          </a:xfrm>
          <a:prstGeom prst="curvedConnector3">
            <a:avLst>
              <a:gd name="adj1" fmla="val -4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B8FE8D4A-D9F7-4D84-8245-74A5FF06F399}"/>
              </a:ext>
            </a:extLst>
          </p:cNvPr>
          <p:cNvCxnSpPr>
            <a:cxnSpLocks/>
            <a:stCxn id="11" idx="1"/>
            <a:endCxn id="21" idx="2"/>
          </p:cNvCxnSpPr>
          <p:nvPr/>
        </p:nvCxnSpPr>
        <p:spPr>
          <a:xfrm rot="10800000">
            <a:off x="2946400" y="2654996"/>
            <a:ext cx="3817256" cy="17718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424EAAE-748C-4F60-A94D-551E2D7886E6}"/>
              </a:ext>
            </a:extLst>
          </p:cNvPr>
          <p:cNvSpPr txBox="1"/>
          <p:nvPr/>
        </p:nvSpPr>
        <p:spPr>
          <a:xfrm rot="12449198">
            <a:off x="5177230" y="3067598"/>
            <a:ext cx="1015663" cy="10931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Failed, reattempt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6DC0C97-7E29-4C3A-9072-37659696FF11}"/>
              </a:ext>
            </a:extLst>
          </p:cNvPr>
          <p:cNvSpPr/>
          <p:nvPr/>
        </p:nvSpPr>
        <p:spPr>
          <a:xfrm>
            <a:off x="3382790" y="1465036"/>
            <a:ext cx="6080523" cy="397777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D4179D-8C30-462C-9E4E-E2993DA41A3B}"/>
              </a:ext>
            </a:extLst>
          </p:cNvPr>
          <p:cNvSpPr txBox="1"/>
          <p:nvPr/>
        </p:nvSpPr>
        <p:spPr>
          <a:xfrm>
            <a:off x="8445046" y="1506022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</a:t>
            </a:r>
            <a:endParaRPr lang="zh-CN" altLang="en-US" dirty="0"/>
          </a:p>
        </p:txBody>
      </p:sp>
      <p:sp>
        <p:nvSpPr>
          <p:cNvPr id="35" name="箭头: 右弧形 34">
            <a:extLst>
              <a:ext uri="{FF2B5EF4-FFF2-40B4-BE49-F238E27FC236}">
                <a16:creationId xmlns:a16="http://schemas.microsoft.com/office/drawing/2014/main" id="{AFB82804-76E6-45CF-B87C-3C0FFFBD8E6C}"/>
              </a:ext>
            </a:extLst>
          </p:cNvPr>
          <p:cNvSpPr/>
          <p:nvPr/>
        </p:nvSpPr>
        <p:spPr>
          <a:xfrm rot="16200000">
            <a:off x="1196948" y="1590505"/>
            <a:ext cx="392848" cy="78020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6BED4E-1BE3-4F92-B694-C87616A1ED14}"/>
              </a:ext>
            </a:extLst>
          </p:cNvPr>
          <p:cNvSpPr txBox="1"/>
          <p:nvPr/>
        </p:nvSpPr>
        <p:spPr>
          <a:xfrm>
            <a:off x="800808" y="1469710"/>
            <a:ext cx="301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Transform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F25B4EE-9054-4CF4-962A-03CCF8653194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1393372" y="3149600"/>
            <a:ext cx="0" cy="79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02DF2AA-151A-4FC6-9E6B-8F2871010807}"/>
              </a:ext>
            </a:extLst>
          </p:cNvPr>
          <p:cNvSpPr/>
          <p:nvPr/>
        </p:nvSpPr>
        <p:spPr>
          <a:xfrm>
            <a:off x="725715" y="3943587"/>
            <a:ext cx="1335314" cy="972457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Fault</a:t>
            </a:r>
          </a:p>
          <a:p>
            <a:pPr algn="ctr"/>
            <a:r>
              <a:rPr lang="en-US" altLang="zh-CN" dirty="0"/>
              <a:t>localization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9D0963-BE14-4058-BAEF-5EDD8DFCD686}"/>
              </a:ext>
            </a:extLst>
          </p:cNvPr>
          <p:cNvSpPr txBox="1"/>
          <p:nvPr/>
        </p:nvSpPr>
        <p:spPr>
          <a:xfrm>
            <a:off x="1350791" y="3218733"/>
            <a:ext cx="194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Dynamic 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69DC28F3-FDEC-4166-A443-49DF6942AABD}"/>
              </a:ext>
            </a:extLst>
          </p:cNvPr>
          <p:cNvCxnSpPr>
            <a:stCxn id="29" idx="3"/>
            <a:endCxn id="21" idx="2"/>
          </p:cNvCxnSpPr>
          <p:nvPr/>
        </p:nvCxnSpPr>
        <p:spPr>
          <a:xfrm flipV="1">
            <a:off x="2061029" y="2654995"/>
            <a:ext cx="885371" cy="1774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D78EA2D-27C6-4EDB-91AD-0853AF80D501}"/>
              </a:ext>
            </a:extLst>
          </p:cNvPr>
          <p:cNvSpPr txBox="1"/>
          <p:nvPr/>
        </p:nvSpPr>
        <p:spPr>
          <a:xfrm>
            <a:off x="2191348" y="4129617"/>
            <a:ext cx="9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Guide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67C6669-9642-4163-8DFD-E7A835C9AF5F}"/>
              </a:ext>
            </a:extLst>
          </p:cNvPr>
          <p:cNvCxnSpPr/>
          <p:nvPr/>
        </p:nvCxnSpPr>
        <p:spPr>
          <a:xfrm>
            <a:off x="6570921" y="1116419"/>
            <a:ext cx="0" cy="156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DD0F6E9-5F29-46B8-AB7F-4F7545E5173E}"/>
              </a:ext>
            </a:extLst>
          </p:cNvPr>
          <p:cNvSpPr/>
          <p:nvPr/>
        </p:nvSpPr>
        <p:spPr>
          <a:xfrm>
            <a:off x="5903264" y="180459"/>
            <a:ext cx="1335314" cy="9724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suits</a:t>
            </a:r>
          </a:p>
        </p:txBody>
      </p:sp>
    </p:spTree>
    <p:extLst>
      <p:ext uri="{BB962C8B-B14F-4D97-AF65-F5344CB8AC3E}">
        <p14:creationId xmlns:p14="http://schemas.microsoft.com/office/powerpoint/2010/main" val="2566221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39" y="335833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Whole algorithm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BB7863-33F9-4BDA-9EC2-4739F2F86E3B}"/>
              </a:ext>
            </a:extLst>
          </p:cNvPr>
          <p:cNvSpPr txBox="1"/>
          <p:nvPr/>
        </p:nvSpPr>
        <p:spPr>
          <a:xfrm>
            <a:off x="7532913" y="587590"/>
            <a:ext cx="40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do something more in practice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D3CE7D-6EFB-43C1-878D-ACF8F02ACD36}"/>
              </a:ext>
            </a:extLst>
          </p:cNvPr>
          <p:cNvSpPr/>
          <p:nvPr/>
        </p:nvSpPr>
        <p:spPr>
          <a:xfrm>
            <a:off x="725715" y="2177143"/>
            <a:ext cx="1335314" cy="9724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Buggy</a:t>
            </a:r>
          </a:p>
          <a:p>
            <a:pPr algn="ctr"/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464E1F-022C-45B6-9607-24A039BD3BFA}"/>
              </a:ext>
            </a:extLst>
          </p:cNvPr>
          <p:cNvSpPr/>
          <p:nvPr/>
        </p:nvSpPr>
        <p:spPr>
          <a:xfrm>
            <a:off x="3744685" y="2177142"/>
            <a:ext cx="1335314" cy="9724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Symbolized program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D4A0D7-7DBB-4D6A-A1D0-5F2628DB3071}"/>
              </a:ext>
            </a:extLst>
          </p:cNvPr>
          <p:cNvSpPr/>
          <p:nvPr/>
        </p:nvSpPr>
        <p:spPr>
          <a:xfrm>
            <a:off x="6763656" y="2198802"/>
            <a:ext cx="1335314" cy="9724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</a:p>
          <a:p>
            <a:pPr algn="ctr"/>
            <a:r>
              <a:rPr lang="en-US" altLang="zh-CN" dirty="0"/>
              <a:t>conditions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CFE5E1-C175-48F6-9012-D1AA05C3CE42}"/>
              </a:ext>
            </a:extLst>
          </p:cNvPr>
          <p:cNvSpPr/>
          <p:nvPr/>
        </p:nvSpPr>
        <p:spPr>
          <a:xfrm>
            <a:off x="6763656" y="3940629"/>
            <a:ext cx="1335314" cy="972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Angelix</a:t>
            </a:r>
          </a:p>
          <a:p>
            <a:pPr algn="ctr"/>
            <a:r>
              <a:rPr lang="en-US" altLang="zh-CN" dirty="0"/>
              <a:t>forests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0BB8CB-9E89-45E9-8213-E5AE95B79BFD}"/>
              </a:ext>
            </a:extLst>
          </p:cNvPr>
          <p:cNvSpPr/>
          <p:nvPr/>
        </p:nvSpPr>
        <p:spPr>
          <a:xfrm>
            <a:off x="3744685" y="3940629"/>
            <a:ext cx="1335314" cy="9724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Patch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32958E-B7D8-40C8-8EB8-9E13275C26D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061029" y="2663371"/>
            <a:ext cx="1683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5E2B399-289F-449D-8EA3-C5C1853FF4A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079999" y="2663371"/>
            <a:ext cx="1683657" cy="2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B8E0C8B-92BE-4A4E-B3BE-4624BC6953E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431313" y="3171259"/>
            <a:ext cx="0" cy="76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658FC8-6BD3-446C-9726-BAAA08C3D235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5079999" y="4426858"/>
            <a:ext cx="168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62F0C12-C425-4FCB-8E44-7BBBA457F6E0}"/>
              </a:ext>
            </a:extLst>
          </p:cNvPr>
          <p:cNvSpPr txBox="1"/>
          <p:nvPr/>
        </p:nvSpPr>
        <p:spPr>
          <a:xfrm>
            <a:off x="2278743" y="2285663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Symbolize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A7EC37-981E-40B9-957B-CF71F818388D}"/>
              </a:ext>
            </a:extLst>
          </p:cNvPr>
          <p:cNvSpPr txBox="1"/>
          <p:nvPr/>
        </p:nvSpPr>
        <p:spPr>
          <a:xfrm>
            <a:off x="5283196" y="1807633"/>
            <a:ext cx="1335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Controlled</a:t>
            </a:r>
          </a:p>
          <a:p>
            <a:r>
              <a:rPr lang="en-US" altLang="zh-CN" dirty="0"/>
              <a:t>Symbolic</a:t>
            </a:r>
          </a:p>
          <a:p>
            <a:r>
              <a:rPr lang="en-US" altLang="zh-CN" dirty="0"/>
              <a:t>Execution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344167-0586-4457-9511-290EE89BA15A}"/>
              </a:ext>
            </a:extLst>
          </p:cNvPr>
          <p:cNvSpPr txBox="1"/>
          <p:nvPr/>
        </p:nvSpPr>
        <p:spPr>
          <a:xfrm>
            <a:off x="7431313" y="3232778"/>
            <a:ext cx="286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Extract constraints successfully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42427EB-511D-493D-8CC8-CBCF4A8840C6}"/>
              </a:ext>
            </a:extLst>
          </p:cNvPr>
          <p:cNvSpPr txBox="1"/>
          <p:nvPr/>
        </p:nvSpPr>
        <p:spPr>
          <a:xfrm>
            <a:off x="5283196" y="4306269"/>
            <a:ext cx="140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Synthesis</a:t>
            </a:r>
          </a:p>
          <a:p>
            <a:r>
              <a:rPr lang="en-US" altLang="zh-CN" dirty="0"/>
              <a:t>successfully</a:t>
            </a:r>
            <a:endParaRPr lang="zh-CN" altLang="en-US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674AAB8-EB0B-4270-B418-EFBFEB5E0EE0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5400000" flipH="1">
            <a:off x="4930725" y="670671"/>
            <a:ext cx="516264" cy="4484913"/>
          </a:xfrm>
          <a:prstGeom prst="curvedConnector3">
            <a:avLst>
              <a:gd name="adj1" fmla="val -4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B8FE8D4A-D9F7-4D84-8245-74A5FF06F399}"/>
              </a:ext>
            </a:extLst>
          </p:cNvPr>
          <p:cNvCxnSpPr>
            <a:cxnSpLocks/>
            <a:stCxn id="11" idx="1"/>
            <a:endCxn id="21" idx="2"/>
          </p:cNvCxnSpPr>
          <p:nvPr/>
        </p:nvCxnSpPr>
        <p:spPr>
          <a:xfrm rot="10800000">
            <a:off x="2946400" y="2654996"/>
            <a:ext cx="3817256" cy="17718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424EAAE-748C-4F60-A94D-551E2D7886E6}"/>
              </a:ext>
            </a:extLst>
          </p:cNvPr>
          <p:cNvSpPr txBox="1"/>
          <p:nvPr/>
        </p:nvSpPr>
        <p:spPr>
          <a:xfrm rot="12449198">
            <a:off x="5177230" y="3067598"/>
            <a:ext cx="1015663" cy="10931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Failed, reattempt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6DC0C97-7E29-4C3A-9072-37659696FF11}"/>
              </a:ext>
            </a:extLst>
          </p:cNvPr>
          <p:cNvSpPr/>
          <p:nvPr/>
        </p:nvSpPr>
        <p:spPr>
          <a:xfrm>
            <a:off x="3382790" y="1465036"/>
            <a:ext cx="6080523" cy="397777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D4179D-8C30-462C-9E4E-E2993DA41A3B}"/>
              </a:ext>
            </a:extLst>
          </p:cNvPr>
          <p:cNvSpPr txBox="1"/>
          <p:nvPr/>
        </p:nvSpPr>
        <p:spPr>
          <a:xfrm>
            <a:off x="8445046" y="1506022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</a:t>
            </a:r>
            <a:endParaRPr lang="zh-CN" altLang="en-US" dirty="0"/>
          </a:p>
        </p:txBody>
      </p:sp>
      <p:sp>
        <p:nvSpPr>
          <p:cNvPr id="35" name="箭头: 右弧形 34">
            <a:extLst>
              <a:ext uri="{FF2B5EF4-FFF2-40B4-BE49-F238E27FC236}">
                <a16:creationId xmlns:a16="http://schemas.microsoft.com/office/drawing/2014/main" id="{AFB82804-76E6-45CF-B87C-3C0FFFBD8E6C}"/>
              </a:ext>
            </a:extLst>
          </p:cNvPr>
          <p:cNvSpPr/>
          <p:nvPr/>
        </p:nvSpPr>
        <p:spPr>
          <a:xfrm rot="16200000">
            <a:off x="1196948" y="1590505"/>
            <a:ext cx="392848" cy="78020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6BED4E-1BE3-4F92-B694-C87616A1ED14}"/>
              </a:ext>
            </a:extLst>
          </p:cNvPr>
          <p:cNvSpPr txBox="1"/>
          <p:nvPr/>
        </p:nvSpPr>
        <p:spPr>
          <a:xfrm>
            <a:off x="800808" y="1469710"/>
            <a:ext cx="301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Transform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F25B4EE-9054-4CF4-962A-03CCF8653194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1393372" y="3149600"/>
            <a:ext cx="0" cy="79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02DF2AA-151A-4FC6-9E6B-8F2871010807}"/>
              </a:ext>
            </a:extLst>
          </p:cNvPr>
          <p:cNvSpPr/>
          <p:nvPr/>
        </p:nvSpPr>
        <p:spPr>
          <a:xfrm>
            <a:off x="725715" y="3943587"/>
            <a:ext cx="1335314" cy="972457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Fault</a:t>
            </a:r>
          </a:p>
          <a:p>
            <a:pPr algn="ctr"/>
            <a:r>
              <a:rPr lang="en-US" altLang="zh-CN" dirty="0"/>
              <a:t>localization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9D0963-BE14-4058-BAEF-5EDD8DFCD686}"/>
              </a:ext>
            </a:extLst>
          </p:cNvPr>
          <p:cNvSpPr txBox="1"/>
          <p:nvPr/>
        </p:nvSpPr>
        <p:spPr>
          <a:xfrm>
            <a:off x="1350791" y="3218733"/>
            <a:ext cx="194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Dynamic 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69DC28F3-FDEC-4166-A443-49DF6942AABD}"/>
              </a:ext>
            </a:extLst>
          </p:cNvPr>
          <p:cNvCxnSpPr>
            <a:stCxn id="29" idx="3"/>
            <a:endCxn id="21" idx="2"/>
          </p:cNvCxnSpPr>
          <p:nvPr/>
        </p:nvCxnSpPr>
        <p:spPr>
          <a:xfrm flipV="1">
            <a:off x="2061029" y="2654995"/>
            <a:ext cx="885371" cy="1774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D78EA2D-27C6-4EDB-91AD-0853AF80D501}"/>
              </a:ext>
            </a:extLst>
          </p:cNvPr>
          <p:cNvSpPr txBox="1"/>
          <p:nvPr/>
        </p:nvSpPr>
        <p:spPr>
          <a:xfrm>
            <a:off x="2191348" y="4129617"/>
            <a:ext cx="9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Guide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129E75E-8CBA-4DBC-8726-507D7F97A5E1}"/>
              </a:ext>
            </a:extLst>
          </p:cNvPr>
          <p:cNvCxnSpPr/>
          <p:nvPr/>
        </p:nvCxnSpPr>
        <p:spPr>
          <a:xfrm>
            <a:off x="6570921" y="1116419"/>
            <a:ext cx="0" cy="156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080B1EF-00CC-4D7C-BA56-D790874183EA}"/>
              </a:ext>
            </a:extLst>
          </p:cNvPr>
          <p:cNvSpPr/>
          <p:nvPr/>
        </p:nvSpPr>
        <p:spPr>
          <a:xfrm>
            <a:off x="5903264" y="672625"/>
            <a:ext cx="1335314" cy="4802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Selected tests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F3A769-7092-4CE8-906C-DD9D8075AE67}"/>
              </a:ext>
            </a:extLst>
          </p:cNvPr>
          <p:cNvSpPr/>
          <p:nvPr/>
        </p:nvSpPr>
        <p:spPr>
          <a:xfrm>
            <a:off x="5903264" y="175763"/>
            <a:ext cx="1335314" cy="4802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Validation tests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FBDA3BDC-E256-4121-B30F-B84A3613D79B}"/>
              </a:ext>
            </a:extLst>
          </p:cNvPr>
          <p:cNvCxnSpPr>
            <a:stCxn id="41" idx="1"/>
          </p:cNvCxnSpPr>
          <p:nvPr/>
        </p:nvCxnSpPr>
        <p:spPr>
          <a:xfrm rot="10800000" flipV="1">
            <a:off x="5283196" y="415908"/>
            <a:ext cx="620068" cy="401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80B0E91-7D65-4359-B2A3-CCE2DBAEEF7C}"/>
              </a:ext>
            </a:extLst>
          </p:cNvPr>
          <p:cNvSpPr txBox="1"/>
          <p:nvPr/>
        </p:nvSpPr>
        <p:spPr>
          <a:xfrm>
            <a:off x="4855027" y="109482"/>
            <a:ext cx="133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validate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22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39" y="335833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Whole algorithm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D3CE7D-6EFB-43C1-878D-ACF8F02ACD36}"/>
              </a:ext>
            </a:extLst>
          </p:cNvPr>
          <p:cNvSpPr/>
          <p:nvPr/>
        </p:nvSpPr>
        <p:spPr>
          <a:xfrm>
            <a:off x="725715" y="2177143"/>
            <a:ext cx="1335314" cy="9724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Buggy</a:t>
            </a:r>
          </a:p>
          <a:p>
            <a:pPr algn="ctr"/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464E1F-022C-45B6-9607-24A039BD3BFA}"/>
              </a:ext>
            </a:extLst>
          </p:cNvPr>
          <p:cNvSpPr/>
          <p:nvPr/>
        </p:nvSpPr>
        <p:spPr>
          <a:xfrm>
            <a:off x="3744685" y="2177142"/>
            <a:ext cx="1335314" cy="9724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Symbolized program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D4A0D7-7DBB-4D6A-A1D0-5F2628DB3071}"/>
              </a:ext>
            </a:extLst>
          </p:cNvPr>
          <p:cNvSpPr/>
          <p:nvPr/>
        </p:nvSpPr>
        <p:spPr>
          <a:xfrm>
            <a:off x="6763656" y="2198802"/>
            <a:ext cx="1335314" cy="9724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</a:p>
          <a:p>
            <a:pPr algn="ctr"/>
            <a:r>
              <a:rPr lang="en-US" altLang="zh-CN" dirty="0"/>
              <a:t>conditions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CFE5E1-C175-48F6-9012-D1AA05C3CE42}"/>
              </a:ext>
            </a:extLst>
          </p:cNvPr>
          <p:cNvSpPr/>
          <p:nvPr/>
        </p:nvSpPr>
        <p:spPr>
          <a:xfrm>
            <a:off x="6763656" y="3940629"/>
            <a:ext cx="1335314" cy="972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Angelix</a:t>
            </a:r>
          </a:p>
          <a:p>
            <a:pPr algn="ctr"/>
            <a:r>
              <a:rPr lang="en-US" altLang="zh-CN" dirty="0"/>
              <a:t>forests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0BB8CB-9E89-45E9-8213-E5AE95B79BFD}"/>
              </a:ext>
            </a:extLst>
          </p:cNvPr>
          <p:cNvSpPr/>
          <p:nvPr/>
        </p:nvSpPr>
        <p:spPr>
          <a:xfrm>
            <a:off x="3744685" y="3940629"/>
            <a:ext cx="1335314" cy="9724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Patch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32958E-B7D8-40C8-8EB8-9E13275C26D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061029" y="2663371"/>
            <a:ext cx="1683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5E2B399-289F-449D-8EA3-C5C1853FF4A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079999" y="2663371"/>
            <a:ext cx="1683657" cy="2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B8E0C8B-92BE-4A4E-B3BE-4624BC6953E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431313" y="3171259"/>
            <a:ext cx="0" cy="76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658FC8-6BD3-446C-9726-BAAA08C3D235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5079999" y="4426858"/>
            <a:ext cx="168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62F0C12-C425-4FCB-8E44-7BBBA457F6E0}"/>
              </a:ext>
            </a:extLst>
          </p:cNvPr>
          <p:cNvSpPr txBox="1"/>
          <p:nvPr/>
        </p:nvSpPr>
        <p:spPr>
          <a:xfrm>
            <a:off x="2278743" y="2285663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Symbolize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A7EC37-981E-40B9-957B-CF71F818388D}"/>
              </a:ext>
            </a:extLst>
          </p:cNvPr>
          <p:cNvSpPr txBox="1"/>
          <p:nvPr/>
        </p:nvSpPr>
        <p:spPr>
          <a:xfrm>
            <a:off x="5283196" y="1807633"/>
            <a:ext cx="1335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Controlled</a:t>
            </a:r>
          </a:p>
          <a:p>
            <a:r>
              <a:rPr lang="en-US" altLang="zh-CN" dirty="0"/>
              <a:t>Symbolic</a:t>
            </a:r>
          </a:p>
          <a:p>
            <a:r>
              <a:rPr lang="en-US" altLang="zh-CN" dirty="0"/>
              <a:t>Execution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344167-0586-4457-9511-290EE89BA15A}"/>
              </a:ext>
            </a:extLst>
          </p:cNvPr>
          <p:cNvSpPr txBox="1"/>
          <p:nvPr/>
        </p:nvSpPr>
        <p:spPr>
          <a:xfrm>
            <a:off x="7431313" y="3232778"/>
            <a:ext cx="286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Extract constraints successfully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42427EB-511D-493D-8CC8-CBCF4A8840C6}"/>
              </a:ext>
            </a:extLst>
          </p:cNvPr>
          <p:cNvSpPr txBox="1"/>
          <p:nvPr/>
        </p:nvSpPr>
        <p:spPr>
          <a:xfrm>
            <a:off x="5283196" y="4306269"/>
            <a:ext cx="140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Synthesis</a:t>
            </a:r>
          </a:p>
          <a:p>
            <a:r>
              <a:rPr lang="en-US" altLang="zh-CN" dirty="0"/>
              <a:t>successfully</a:t>
            </a:r>
            <a:endParaRPr lang="zh-CN" altLang="en-US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674AAB8-EB0B-4270-B418-EFBFEB5E0EE0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5400000" flipH="1">
            <a:off x="4930725" y="670671"/>
            <a:ext cx="516264" cy="4484913"/>
          </a:xfrm>
          <a:prstGeom prst="curvedConnector3">
            <a:avLst>
              <a:gd name="adj1" fmla="val -4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B8FE8D4A-D9F7-4D84-8245-74A5FF06F399}"/>
              </a:ext>
            </a:extLst>
          </p:cNvPr>
          <p:cNvCxnSpPr>
            <a:cxnSpLocks/>
            <a:stCxn id="11" idx="1"/>
            <a:endCxn id="21" idx="2"/>
          </p:cNvCxnSpPr>
          <p:nvPr/>
        </p:nvCxnSpPr>
        <p:spPr>
          <a:xfrm rot="10800000">
            <a:off x="2946400" y="2654996"/>
            <a:ext cx="3817256" cy="17718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424EAAE-748C-4F60-A94D-551E2D7886E6}"/>
              </a:ext>
            </a:extLst>
          </p:cNvPr>
          <p:cNvSpPr txBox="1"/>
          <p:nvPr/>
        </p:nvSpPr>
        <p:spPr>
          <a:xfrm rot="12449198">
            <a:off x="5177230" y="3067598"/>
            <a:ext cx="1015663" cy="10931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Failed, reattempt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6DC0C97-7E29-4C3A-9072-37659696FF11}"/>
              </a:ext>
            </a:extLst>
          </p:cNvPr>
          <p:cNvSpPr/>
          <p:nvPr/>
        </p:nvSpPr>
        <p:spPr>
          <a:xfrm>
            <a:off x="3382790" y="1465036"/>
            <a:ext cx="6080523" cy="397777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D4179D-8C30-462C-9E4E-E2993DA41A3B}"/>
              </a:ext>
            </a:extLst>
          </p:cNvPr>
          <p:cNvSpPr txBox="1"/>
          <p:nvPr/>
        </p:nvSpPr>
        <p:spPr>
          <a:xfrm>
            <a:off x="8445046" y="1506022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</a:t>
            </a:r>
            <a:endParaRPr lang="zh-CN" altLang="en-US" dirty="0"/>
          </a:p>
        </p:txBody>
      </p:sp>
      <p:sp>
        <p:nvSpPr>
          <p:cNvPr id="35" name="箭头: 右弧形 34">
            <a:extLst>
              <a:ext uri="{FF2B5EF4-FFF2-40B4-BE49-F238E27FC236}">
                <a16:creationId xmlns:a16="http://schemas.microsoft.com/office/drawing/2014/main" id="{AFB82804-76E6-45CF-B87C-3C0FFFBD8E6C}"/>
              </a:ext>
            </a:extLst>
          </p:cNvPr>
          <p:cNvSpPr/>
          <p:nvPr/>
        </p:nvSpPr>
        <p:spPr>
          <a:xfrm rot="16200000">
            <a:off x="1196948" y="1590505"/>
            <a:ext cx="392848" cy="78020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6BED4E-1BE3-4F92-B694-C87616A1ED14}"/>
              </a:ext>
            </a:extLst>
          </p:cNvPr>
          <p:cNvSpPr txBox="1"/>
          <p:nvPr/>
        </p:nvSpPr>
        <p:spPr>
          <a:xfrm>
            <a:off x="800808" y="1469710"/>
            <a:ext cx="301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Transform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F25B4EE-9054-4CF4-962A-03CCF8653194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1393372" y="3149600"/>
            <a:ext cx="0" cy="79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02DF2AA-151A-4FC6-9E6B-8F2871010807}"/>
              </a:ext>
            </a:extLst>
          </p:cNvPr>
          <p:cNvSpPr/>
          <p:nvPr/>
        </p:nvSpPr>
        <p:spPr>
          <a:xfrm>
            <a:off x="725715" y="3943587"/>
            <a:ext cx="1335314" cy="972457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Fault</a:t>
            </a:r>
          </a:p>
          <a:p>
            <a:pPr algn="ctr"/>
            <a:r>
              <a:rPr lang="en-US" altLang="zh-CN" dirty="0"/>
              <a:t>localization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9D0963-BE14-4058-BAEF-5EDD8DFCD686}"/>
              </a:ext>
            </a:extLst>
          </p:cNvPr>
          <p:cNvSpPr txBox="1"/>
          <p:nvPr/>
        </p:nvSpPr>
        <p:spPr>
          <a:xfrm>
            <a:off x="1350791" y="3218733"/>
            <a:ext cx="194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Dynamic 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69DC28F3-FDEC-4166-A443-49DF6942AABD}"/>
              </a:ext>
            </a:extLst>
          </p:cNvPr>
          <p:cNvCxnSpPr>
            <a:stCxn id="29" idx="3"/>
            <a:endCxn id="21" idx="2"/>
          </p:cNvCxnSpPr>
          <p:nvPr/>
        </p:nvCxnSpPr>
        <p:spPr>
          <a:xfrm flipV="1">
            <a:off x="2061029" y="2654995"/>
            <a:ext cx="885371" cy="1774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D78EA2D-27C6-4EDB-91AD-0853AF80D501}"/>
              </a:ext>
            </a:extLst>
          </p:cNvPr>
          <p:cNvSpPr txBox="1"/>
          <p:nvPr/>
        </p:nvSpPr>
        <p:spPr>
          <a:xfrm>
            <a:off x="2191348" y="4129617"/>
            <a:ext cx="9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Guide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129E75E-8CBA-4DBC-8726-507D7F97A5E1}"/>
              </a:ext>
            </a:extLst>
          </p:cNvPr>
          <p:cNvCxnSpPr/>
          <p:nvPr/>
        </p:nvCxnSpPr>
        <p:spPr>
          <a:xfrm>
            <a:off x="6570921" y="1116419"/>
            <a:ext cx="0" cy="156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080B1EF-00CC-4D7C-BA56-D790874183EA}"/>
              </a:ext>
            </a:extLst>
          </p:cNvPr>
          <p:cNvSpPr/>
          <p:nvPr/>
        </p:nvSpPr>
        <p:spPr>
          <a:xfrm>
            <a:off x="5903264" y="672625"/>
            <a:ext cx="1335314" cy="4802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Selected tests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F3A769-7092-4CE8-906C-DD9D8075AE67}"/>
              </a:ext>
            </a:extLst>
          </p:cNvPr>
          <p:cNvSpPr/>
          <p:nvPr/>
        </p:nvSpPr>
        <p:spPr>
          <a:xfrm>
            <a:off x="5903264" y="175763"/>
            <a:ext cx="1335314" cy="4802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Validation tests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FBDA3BDC-E256-4121-B30F-B84A3613D79B}"/>
              </a:ext>
            </a:extLst>
          </p:cNvPr>
          <p:cNvCxnSpPr>
            <a:stCxn id="41" idx="1"/>
          </p:cNvCxnSpPr>
          <p:nvPr/>
        </p:nvCxnSpPr>
        <p:spPr>
          <a:xfrm rot="10800000" flipV="1">
            <a:off x="5283196" y="415908"/>
            <a:ext cx="620068" cy="401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80B0E91-7D65-4359-B2A3-CCE2DBAEEF7C}"/>
              </a:ext>
            </a:extLst>
          </p:cNvPr>
          <p:cNvSpPr txBox="1"/>
          <p:nvPr/>
        </p:nvSpPr>
        <p:spPr>
          <a:xfrm>
            <a:off x="4855027" y="109482"/>
            <a:ext cx="133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validate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31FD777-BC21-4F70-93C2-97B53DBE6E80}"/>
              </a:ext>
            </a:extLst>
          </p:cNvPr>
          <p:cNvSpPr txBox="1"/>
          <p:nvPr/>
        </p:nvSpPr>
        <p:spPr>
          <a:xfrm>
            <a:off x="9666509" y="2771113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High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scalability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High repairability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High quality of patches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21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39" y="335833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Whole algorithm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D3CE7D-6EFB-43C1-878D-ACF8F02ACD36}"/>
              </a:ext>
            </a:extLst>
          </p:cNvPr>
          <p:cNvSpPr/>
          <p:nvPr/>
        </p:nvSpPr>
        <p:spPr>
          <a:xfrm>
            <a:off x="725715" y="2177143"/>
            <a:ext cx="1335314" cy="972457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Buggy</a:t>
            </a:r>
          </a:p>
          <a:p>
            <a:pPr algn="ctr"/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464E1F-022C-45B6-9607-24A039BD3BFA}"/>
              </a:ext>
            </a:extLst>
          </p:cNvPr>
          <p:cNvSpPr/>
          <p:nvPr/>
        </p:nvSpPr>
        <p:spPr>
          <a:xfrm>
            <a:off x="3744685" y="2177142"/>
            <a:ext cx="1335314" cy="9724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Symbolized program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D4A0D7-7DBB-4D6A-A1D0-5F2628DB3071}"/>
              </a:ext>
            </a:extLst>
          </p:cNvPr>
          <p:cNvSpPr/>
          <p:nvPr/>
        </p:nvSpPr>
        <p:spPr>
          <a:xfrm>
            <a:off x="6763656" y="2198802"/>
            <a:ext cx="1335314" cy="9724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</a:p>
          <a:p>
            <a:pPr algn="ctr"/>
            <a:r>
              <a:rPr lang="en-US" altLang="zh-CN" dirty="0"/>
              <a:t>conditions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CFE5E1-C175-48F6-9012-D1AA05C3CE42}"/>
              </a:ext>
            </a:extLst>
          </p:cNvPr>
          <p:cNvSpPr/>
          <p:nvPr/>
        </p:nvSpPr>
        <p:spPr>
          <a:xfrm>
            <a:off x="6763656" y="3940629"/>
            <a:ext cx="1335314" cy="972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Angelix</a:t>
            </a:r>
          </a:p>
          <a:p>
            <a:pPr algn="ctr"/>
            <a:r>
              <a:rPr lang="en-US" altLang="zh-CN" dirty="0"/>
              <a:t>forests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0BB8CB-9E89-45E9-8213-E5AE95B79BFD}"/>
              </a:ext>
            </a:extLst>
          </p:cNvPr>
          <p:cNvSpPr/>
          <p:nvPr/>
        </p:nvSpPr>
        <p:spPr>
          <a:xfrm>
            <a:off x="3744685" y="3940629"/>
            <a:ext cx="1335314" cy="972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Patch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32958E-B7D8-40C8-8EB8-9E13275C26D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061029" y="2663371"/>
            <a:ext cx="1683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5E2B399-289F-449D-8EA3-C5C1853FF4A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079999" y="2663371"/>
            <a:ext cx="1683657" cy="2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B8E0C8B-92BE-4A4E-B3BE-4624BC6953E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431313" y="3171259"/>
            <a:ext cx="0" cy="76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658FC8-6BD3-446C-9726-BAAA08C3D235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5079999" y="4426858"/>
            <a:ext cx="168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62F0C12-C425-4FCB-8E44-7BBBA457F6E0}"/>
              </a:ext>
            </a:extLst>
          </p:cNvPr>
          <p:cNvSpPr txBox="1"/>
          <p:nvPr/>
        </p:nvSpPr>
        <p:spPr>
          <a:xfrm>
            <a:off x="2278743" y="2285663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Symbolize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A7EC37-981E-40B9-957B-CF71F818388D}"/>
              </a:ext>
            </a:extLst>
          </p:cNvPr>
          <p:cNvSpPr txBox="1"/>
          <p:nvPr/>
        </p:nvSpPr>
        <p:spPr>
          <a:xfrm>
            <a:off x="5283196" y="1807633"/>
            <a:ext cx="1335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Controlled</a:t>
            </a:r>
          </a:p>
          <a:p>
            <a:r>
              <a:rPr lang="en-US" altLang="zh-CN" dirty="0"/>
              <a:t>Symbolic</a:t>
            </a:r>
          </a:p>
          <a:p>
            <a:r>
              <a:rPr lang="en-US" altLang="zh-CN" dirty="0"/>
              <a:t>Execution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344167-0586-4457-9511-290EE89BA15A}"/>
              </a:ext>
            </a:extLst>
          </p:cNvPr>
          <p:cNvSpPr txBox="1"/>
          <p:nvPr/>
        </p:nvSpPr>
        <p:spPr>
          <a:xfrm>
            <a:off x="7431313" y="3232778"/>
            <a:ext cx="286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Extract constraints successfully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42427EB-511D-493D-8CC8-CBCF4A8840C6}"/>
              </a:ext>
            </a:extLst>
          </p:cNvPr>
          <p:cNvSpPr txBox="1"/>
          <p:nvPr/>
        </p:nvSpPr>
        <p:spPr>
          <a:xfrm>
            <a:off x="5283196" y="4306269"/>
            <a:ext cx="140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Synthesis</a:t>
            </a:r>
          </a:p>
          <a:p>
            <a:r>
              <a:rPr lang="en-US" altLang="zh-CN" dirty="0"/>
              <a:t>successfully</a:t>
            </a:r>
            <a:endParaRPr lang="zh-CN" altLang="en-US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674AAB8-EB0B-4270-B418-EFBFEB5E0EE0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5400000" flipH="1">
            <a:off x="4930725" y="670671"/>
            <a:ext cx="516264" cy="4484913"/>
          </a:xfrm>
          <a:prstGeom prst="curvedConnector3">
            <a:avLst>
              <a:gd name="adj1" fmla="val -4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B8FE8D4A-D9F7-4D84-8245-74A5FF06F399}"/>
              </a:ext>
            </a:extLst>
          </p:cNvPr>
          <p:cNvCxnSpPr>
            <a:cxnSpLocks/>
            <a:stCxn id="11" idx="1"/>
            <a:endCxn id="21" idx="2"/>
          </p:cNvCxnSpPr>
          <p:nvPr/>
        </p:nvCxnSpPr>
        <p:spPr>
          <a:xfrm rot="10800000">
            <a:off x="2946400" y="2654996"/>
            <a:ext cx="3817256" cy="17718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424EAAE-748C-4F60-A94D-551E2D7886E6}"/>
              </a:ext>
            </a:extLst>
          </p:cNvPr>
          <p:cNvSpPr txBox="1"/>
          <p:nvPr/>
        </p:nvSpPr>
        <p:spPr>
          <a:xfrm rot="12449198">
            <a:off x="5177230" y="3067598"/>
            <a:ext cx="1015663" cy="10931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Failed, reattempt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6DC0C97-7E29-4C3A-9072-37659696FF11}"/>
              </a:ext>
            </a:extLst>
          </p:cNvPr>
          <p:cNvSpPr/>
          <p:nvPr/>
        </p:nvSpPr>
        <p:spPr>
          <a:xfrm>
            <a:off x="3382790" y="1465036"/>
            <a:ext cx="6080523" cy="397777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D4179D-8C30-462C-9E4E-E2993DA41A3B}"/>
              </a:ext>
            </a:extLst>
          </p:cNvPr>
          <p:cNvSpPr txBox="1"/>
          <p:nvPr/>
        </p:nvSpPr>
        <p:spPr>
          <a:xfrm>
            <a:off x="8445046" y="1506022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</a:t>
            </a:r>
            <a:endParaRPr lang="zh-CN" altLang="en-US" dirty="0"/>
          </a:p>
        </p:txBody>
      </p:sp>
      <p:sp>
        <p:nvSpPr>
          <p:cNvPr id="35" name="箭头: 右弧形 34">
            <a:extLst>
              <a:ext uri="{FF2B5EF4-FFF2-40B4-BE49-F238E27FC236}">
                <a16:creationId xmlns:a16="http://schemas.microsoft.com/office/drawing/2014/main" id="{AFB82804-76E6-45CF-B87C-3C0FFFBD8E6C}"/>
              </a:ext>
            </a:extLst>
          </p:cNvPr>
          <p:cNvSpPr/>
          <p:nvPr/>
        </p:nvSpPr>
        <p:spPr>
          <a:xfrm rot="16200000">
            <a:off x="1196948" y="1590505"/>
            <a:ext cx="392848" cy="78020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6BED4E-1BE3-4F92-B694-C87616A1ED14}"/>
              </a:ext>
            </a:extLst>
          </p:cNvPr>
          <p:cNvSpPr txBox="1"/>
          <p:nvPr/>
        </p:nvSpPr>
        <p:spPr>
          <a:xfrm>
            <a:off x="800808" y="1469710"/>
            <a:ext cx="301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Transform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F25B4EE-9054-4CF4-962A-03CCF8653194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1393372" y="3149600"/>
            <a:ext cx="0" cy="79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02DF2AA-151A-4FC6-9E6B-8F2871010807}"/>
              </a:ext>
            </a:extLst>
          </p:cNvPr>
          <p:cNvSpPr/>
          <p:nvPr/>
        </p:nvSpPr>
        <p:spPr>
          <a:xfrm>
            <a:off x="725715" y="3943587"/>
            <a:ext cx="1335314" cy="972457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Fault</a:t>
            </a:r>
          </a:p>
          <a:p>
            <a:pPr algn="ctr"/>
            <a:r>
              <a:rPr lang="en-US" altLang="zh-CN" dirty="0"/>
              <a:t>localization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9D0963-BE14-4058-BAEF-5EDD8DFCD686}"/>
              </a:ext>
            </a:extLst>
          </p:cNvPr>
          <p:cNvSpPr txBox="1"/>
          <p:nvPr/>
        </p:nvSpPr>
        <p:spPr>
          <a:xfrm>
            <a:off x="1350791" y="3218733"/>
            <a:ext cx="194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Dynamic 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69DC28F3-FDEC-4166-A443-49DF6942AABD}"/>
              </a:ext>
            </a:extLst>
          </p:cNvPr>
          <p:cNvCxnSpPr>
            <a:stCxn id="29" idx="3"/>
            <a:endCxn id="21" idx="2"/>
          </p:cNvCxnSpPr>
          <p:nvPr/>
        </p:nvCxnSpPr>
        <p:spPr>
          <a:xfrm flipV="1">
            <a:off x="2061029" y="2654995"/>
            <a:ext cx="885371" cy="1774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D78EA2D-27C6-4EDB-91AD-0853AF80D501}"/>
              </a:ext>
            </a:extLst>
          </p:cNvPr>
          <p:cNvSpPr txBox="1"/>
          <p:nvPr/>
        </p:nvSpPr>
        <p:spPr>
          <a:xfrm>
            <a:off x="2191348" y="4129617"/>
            <a:ext cx="9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Guide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129E75E-8CBA-4DBC-8726-507D7F97A5E1}"/>
              </a:ext>
            </a:extLst>
          </p:cNvPr>
          <p:cNvCxnSpPr/>
          <p:nvPr/>
        </p:nvCxnSpPr>
        <p:spPr>
          <a:xfrm>
            <a:off x="6570921" y="1116419"/>
            <a:ext cx="0" cy="156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080B1EF-00CC-4D7C-BA56-D790874183EA}"/>
              </a:ext>
            </a:extLst>
          </p:cNvPr>
          <p:cNvSpPr/>
          <p:nvPr/>
        </p:nvSpPr>
        <p:spPr>
          <a:xfrm>
            <a:off x="5903264" y="672625"/>
            <a:ext cx="1335314" cy="4802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Selected tests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F3A769-7092-4CE8-906C-DD9D8075AE67}"/>
              </a:ext>
            </a:extLst>
          </p:cNvPr>
          <p:cNvSpPr/>
          <p:nvPr/>
        </p:nvSpPr>
        <p:spPr>
          <a:xfrm>
            <a:off x="5903264" y="175763"/>
            <a:ext cx="1335314" cy="4802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Validation tests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FBDA3BDC-E256-4121-B30F-B84A3613D79B}"/>
              </a:ext>
            </a:extLst>
          </p:cNvPr>
          <p:cNvCxnSpPr>
            <a:stCxn id="41" idx="1"/>
          </p:cNvCxnSpPr>
          <p:nvPr/>
        </p:nvCxnSpPr>
        <p:spPr>
          <a:xfrm rot="10800000" flipV="1">
            <a:off x="5283196" y="415908"/>
            <a:ext cx="620068" cy="401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80B0E91-7D65-4359-B2A3-CCE2DBAEEF7C}"/>
              </a:ext>
            </a:extLst>
          </p:cNvPr>
          <p:cNvSpPr txBox="1"/>
          <p:nvPr/>
        </p:nvSpPr>
        <p:spPr>
          <a:xfrm>
            <a:off x="4855027" y="109482"/>
            <a:ext cx="133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validate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31FD777-BC21-4F70-93C2-97B53DBE6E80}"/>
              </a:ext>
            </a:extLst>
          </p:cNvPr>
          <p:cNvSpPr txBox="1"/>
          <p:nvPr/>
        </p:nvSpPr>
        <p:spPr>
          <a:xfrm>
            <a:off x="9666509" y="2771113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High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scalability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High repairability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2"/>
                </a:solidFill>
              </a:rPr>
              <a:t>High quality of patches</a:t>
            </a:r>
            <a:endParaRPr lang="en-US" altLang="zh-CN" sz="1800" dirty="0">
              <a:solidFill>
                <a:schemeClr val="bg2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5EF032E-6937-4CA4-AD82-5889D63B1095}"/>
              </a:ext>
            </a:extLst>
          </p:cNvPr>
          <p:cNvSpPr/>
          <p:nvPr/>
        </p:nvSpPr>
        <p:spPr>
          <a:xfrm>
            <a:off x="6890187" y="3969382"/>
            <a:ext cx="1022821" cy="8786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AFF83C2-3BCB-491E-BBBB-4E28545AC6FF}"/>
              </a:ext>
            </a:extLst>
          </p:cNvPr>
          <p:cNvSpPr/>
          <p:nvPr/>
        </p:nvSpPr>
        <p:spPr>
          <a:xfrm>
            <a:off x="2298102" y="1972263"/>
            <a:ext cx="1202804" cy="99801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3F56FF0-51A8-4E69-A964-87246F1FAF8C}"/>
              </a:ext>
            </a:extLst>
          </p:cNvPr>
          <p:cNvSpPr/>
          <p:nvPr/>
        </p:nvSpPr>
        <p:spPr>
          <a:xfrm>
            <a:off x="5663865" y="42758"/>
            <a:ext cx="1845159" cy="129460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6F3CBE6-D49E-4602-ADF7-D504DF89855A}"/>
              </a:ext>
            </a:extLst>
          </p:cNvPr>
          <p:cNvSpPr txBox="1"/>
          <p:nvPr/>
        </p:nvSpPr>
        <p:spPr>
          <a:xfrm>
            <a:off x="7880449" y="369556"/>
            <a:ext cx="304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Incremental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1F5CDE5-F343-48C9-BEE8-C2F4ECAEC209}"/>
              </a:ext>
            </a:extLst>
          </p:cNvPr>
          <p:cNvSpPr txBox="1"/>
          <p:nvPr/>
        </p:nvSpPr>
        <p:spPr>
          <a:xfrm>
            <a:off x="7326578" y="5420411"/>
            <a:ext cx="460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Well-designed concise constraint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41F3527-8506-4BB6-8FE4-1A31F786AB91}"/>
              </a:ext>
            </a:extLst>
          </p:cNvPr>
          <p:cNvSpPr txBox="1"/>
          <p:nvPr/>
        </p:nvSpPr>
        <p:spPr>
          <a:xfrm>
            <a:off x="642985" y="5398009"/>
            <a:ext cx="6247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Examine a controlled piece of control flow graph at a time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2BAB47E-C3BF-49D3-B8D0-F606C89846D2}"/>
              </a:ext>
            </a:extLst>
          </p:cNvPr>
          <p:cNvSpPr/>
          <p:nvPr/>
        </p:nvSpPr>
        <p:spPr>
          <a:xfrm>
            <a:off x="2112639" y="3909805"/>
            <a:ext cx="917833" cy="80528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49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39" y="335833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Whole algorithm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D3CE7D-6EFB-43C1-878D-ACF8F02ACD36}"/>
              </a:ext>
            </a:extLst>
          </p:cNvPr>
          <p:cNvSpPr/>
          <p:nvPr/>
        </p:nvSpPr>
        <p:spPr>
          <a:xfrm>
            <a:off x="725715" y="2177143"/>
            <a:ext cx="1335314" cy="9724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Buggy</a:t>
            </a:r>
          </a:p>
          <a:p>
            <a:pPr algn="ctr"/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464E1F-022C-45B6-9607-24A039BD3BFA}"/>
              </a:ext>
            </a:extLst>
          </p:cNvPr>
          <p:cNvSpPr/>
          <p:nvPr/>
        </p:nvSpPr>
        <p:spPr>
          <a:xfrm>
            <a:off x="3744685" y="2177142"/>
            <a:ext cx="1335314" cy="9724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Symbolized program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D4A0D7-7DBB-4D6A-A1D0-5F2628DB3071}"/>
              </a:ext>
            </a:extLst>
          </p:cNvPr>
          <p:cNvSpPr/>
          <p:nvPr/>
        </p:nvSpPr>
        <p:spPr>
          <a:xfrm>
            <a:off x="6763656" y="2198802"/>
            <a:ext cx="1335314" cy="9724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</a:p>
          <a:p>
            <a:pPr algn="ctr"/>
            <a:r>
              <a:rPr lang="en-US" altLang="zh-CN" dirty="0"/>
              <a:t>conditions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CFE5E1-C175-48F6-9012-D1AA05C3CE42}"/>
              </a:ext>
            </a:extLst>
          </p:cNvPr>
          <p:cNvSpPr/>
          <p:nvPr/>
        </p:nvSpPr>
        <p:spPr>
          <a:xfrm>
            <a:off x="6763656" y="3940629"/>
            <a:ext cx="1335314" cy="972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Angelix</a:t>
            </a:r>
          </a:p>
          <a:p>
            <a:pPr algn="ctr"/>
            <a:r>
              <a:rPr lang="en-US" altLang="zh-CN" dirty="0"/>
              <a:t>forests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0BB8CB-9E89-45E9-8213-E5AE95B79BFD}"/>
              </a:ext>
            </a:extLst>
          </p:cNvPr>
          <p:cNvSpPr/>
          <p:nvPr/>
        </p:nvSpPr>
        <p:spPr>
          <a:xfrm>
            <a:off x="3744685" y="3940629"/>
            <a:ext cx="1335314" cy="9724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Patch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32958E-B7D8-40C8-8EB8-9E13275C26D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061029" y="2663371"/>
            <a:ext cx="1683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5E2B399-289F-449D-8EA3-C5C1853FF4A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079999" y="2663371"/>
            <a:ext cx="1683657" cy="2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B8E0C8B-92BE-4A4E-B3BE-4624BC6953E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431313" y="3171259"/>
            <a:ext cx="0" cy="76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658FC8-6BD3-446C-9726-BAAA08C3D235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5079999" y="4426858"/>
            <a:ext cx="168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62F0C12-C425-4FCB-8E44-7BBBA457F6E0}"/>
              </a:ext>
            </a:extLst>
          </p:cNvPr>
          <p:cNvSpPr txBox="1"/>
          <p:nvPr/>
        </p:nvSpPr>
        <p:spPr>
          <a:xfrm>
            <a:off x="2278743" y="2285663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Symbolize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A7EC37-981E-40B9-957B-CF71F818388D}"/>
              </a:ext>
            </a:extLst>
          </p:cNvPr>
          <p:cNvSpPr txBox="1"/>
          <p:nvPr/>
        </p:nvSpPr>
        <p:spPr>
          <a:xfrm>
            <a:off x="5283196" y="1807633"/>
            <a:ext cx="1335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Controlled</a:t>
            </a:r>
          </a:p>
          <a:p>
            <a:r>
              <a:rPr lang="en-US" altLang="zh-CN" dirty="0"/>
              <a:t>Symbolic</a:t>
            </a:r>
          </a:p>
          <a:p>
            <a:r>
              <a:rPr lang="en-US" altLang="zh-CN" dirty="0"/>
              <a:t>Execution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344167-0586-4457-9511-290EE89BA15A}"/>
              </a:ext>
            </a:extLst>
          </p:cNvPr>
          <p:cNvSpPr txBox="1"/>
          <p:nvPr/>
        </p:nvSpPr>
        <p:spPr>
          <a:xfrm>
            <a:off x="7431313" y="3232778"/>
            <a:ext cx="286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Extract constraints successfully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42427EB-511D-493D-8CC8-CBCF4A8840C6}"/>
              </a:ext>
            </a:extLst>
          </p:cNvPr>
          <p:cNvSpPr txBox="1"/>
          <p:nvPr/>
        </p:nvSpPr>
        <p:spPr>
          <a:xfrm>
            <a:off x="5283196" y="4306269"/>
            <a:ext cx="140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Synthesis</a:t>
            </a:r>
          </a:p>
          <a:p>
            <a:r>
              <a:rPr lang="en-US" altLang="zh-CN" dirty="0"/>
              <a:t>successfully</a:t>
            </a:r>
            <a:endParaRPr lang="zh-CN" altLang="en-US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674AAB8-EB0B-4270-B418-EFBFEB5E0EE0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5400000" flipH="1">
            <a:off x="4930725" y="670671"/>
            <a:ext cx="516264" cy="4484913"/>
          </a:xfrm>
          <a:prstGeom prst="curvedConnector3">
            <a:avLst>
              <a:gd name="adj1" fmla="val -4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B8FE8D4A-D9F7-4D84-8245-74A5FF06F399}"/>
              </a:ext>
            </a:extLst>
          </p:cNvPr>
          <p:cNvCxnSpPr>
            <a:cxnSpLocks/>
            <a:stCxn id="11" idx="1"/>
            <a:endCxn id="21" idx="2"/>
          </p:cNvCxnSpPr>
          <p:nvPr/>
        </p:nvCxnSpPr>
        <p:spPr>
          <a:xfrm rot="10800000">
            <a:off x="2946400" y="2654996"/>
            <a:ext cx="3817256" cy="17718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424EAAE-748C-4F60-A94D-551E2D7886E6}"/>
              </a:ext>
            </a:extLst>
          </p:cNvPr>
          <p:cNvSpPr txBox="1"/>
          <p:nvPr/>
        </p:nvSpPr>
        <p:spPr>
          <a:xfrm rot="12449198">
            <a:off x="5177230" y="3067598"/>
            <a:ext cx="1015663" cy="10931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Failed, reattempt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6DC0C97-7E29-4C3A-9072-37659696FF11}"/>
              </a:ext>
            </a:extLst>
          </p:cNvPr>
          <p:cNvSpPr/>
          <p:nvPr/>
        </p:nvSpPr>
        <p:spPr>
          <a:xfrm>
            <a:off x="3382790" y="1465036"/>
            <a:ext cx="6080523" cy="397777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D4179D-8C30-462C-9E4E-E2993DA41A3B}"/>
              </a:ext>
            </a:extLst>
          </p:cNvPr>
          <p:cNvSpPr txBox="1"/>
          <p:nvPr/>
        </p:nvSpPr>
        <p:spPr>
          <a:xfrm>
            <a:off x="8445046" y="1506022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</a:t>
            </a:r>
            <a:endParaRPr lang="zh-CN" altLang="en-US" dirty="0"/>
          </a:p>
        </p:txBody>
      </p:sp>
      <p:sp>
        <p:nvSpPr>
          <p:cNvPr id="35" name="箭头: 右弧形 34">
            <a:extLst>
              <a:ext uri="{FF2B5EF4-FFF2-40B4-BE49-F238E27FC236}">
                <a16:creationId xmlns:a16="http://schemas.microsoft.com/office/drawing/2014/main" id="{AFB82804-76E6-45CF-B87C-3C0FFFBD8E6C}"/>
              </a:ext>
            </a:extLst>
          </p:cNvPr>
          <p:cNvSpPr/>
          <p:nvPr/>
        </p:nvSpPr>
        <p:spPr>
          <a:xfrm rot="16200000">
            <a:off x="1196948" y="1590505"/>
            <a:ext cx="392848" cy="78020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6BED4E-1BE3-4F92-B694-C87616A1ED14}"/>
              </a:ext>
            </a:extLst>
          </p:cNvPr>
          <p:cNvSpPr txBox="1"/>
          <p:nvPr/>
        </p:nvSpPr>
        <p:spPr>
          <a:xfrm>
            <a:off x="800808" y="1469710"/>
            <a:ext cx="301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Transform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F25B4EE-9054-4CF4-962A-03CCF8653194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1393372" y="3149600"/>
            <a:ext cx="0" cy="79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02DF2AA-151A-4FC6-9E6B-8F2871010807}"/>
              </a:ext>
            </a:extLst>
          </p:cNvPr>
          <p:cNvSpPr/>
          <p:nvPr/>
        </p:nvSpPr>
        <p:spPr>
          <a:xfrm>
            <a:off x="725715" y="3943587"/>
            <a:ext cx="1335314" cy="972457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Fault</a:t>
            </a:r>
          </a:p>
          <a:p>
            <a:pPr algn="ctr"/>
            <a:r>
              <a:rPr lang="en-US" altLang="zh-CN" dirty="0"/>
              <a:t>localization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9D0963-BE14-4058-BAEF-5EDD8DFCD686}"/>
              </a:ext>
            </a:extLst>
          </p:cNvPr>
          <p:cNvSpPr txBox="1"/>
          <p:nvPr/>
        </p:nvSpPr>
        <p:spPr>
          <a:xfrm>
            <a:off x="1350791" y="3218733"/>
            <a:ext cx="194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Dynamic 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69DC28F3-FDEC-4166-A443-49DF6942AABD}"/>
              </a:ext>
            </a:extLst>
          </p:cNvPr>
          <p:cNvCxnSpPr>
            <a:stCxn id="29" idx="3"/>
            <a:endCxn id="21" idx="2"/>
          </p:cNvCxnSpPr>
          <p:nvPr/>
        </p:nvCxnSpPr>
        <p:spPr>
          <a:xfrm flipV="1">
            <a:off x="2061029" y="2654995"/>
            <a:ext cx="885371" cy="1774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D78EA2D-27C6-4EDB-91AD-0853AF80D501}"/>
              </a:ext>
            </a:extLst>
          </p:cNvPr>
          <p:cNvSpPr txBox="1"/>
          <p:nvPr/>
        </p:nvSpPr>
        <p:spPr>
          <a:xfrm>
            <a:off x="2191348" y="4129617"/>
            <a:ext cx="9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Guide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129E75E-8CBA-4DBC-8726-507D7F97A5E1}"/>
              </a:ext>
            </a:extLst>
          </p:cNvPr>
          <p:cNvCxnSpPr/>
          <p:nvPr/>
        </p:nvCxnSpPr>
        <p:spPr>
          <a:xfrm>
            <a:off x="6570921" y="1116419"/>
            <a:ext cx="0" cy="156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080B1EF-00CC-4D7C-BA56-D790874183EA}"/>
              </a:ext>
            </a:extLst>
          </p:cNvPr>
          <p:cNvSpPr/>
          <p:nvPr/>
        </p:nvSpPr>
        <p:spPr>
          <a:xfrm>
            <a:off x="5903264" y="672625"/>
            <a:ext cx="1335314" cy="4802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Selected tests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F3A769-7092-4CE8-906C-DD9D8075AE67}"/>
              </a:ext>
            </a:extLst>
          </p:cNvPr>
          <p:cNvSpPr/>
          <p:nvPr/>
        </p:nvSpPr>
        <p:spPr>
          <a:xfrm>
            <a:off x="5903264" y="175763"/>
            <a:ext cx="1335314" cy="4802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Validation tests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FBDA3BDC-E256-4121-B30F-B84A3613D79B}"/>
              </a:ext>
            </a:extLst>
          </p:cNvPr>
          <p:cNvCxnSpPr>
            <a:stCxn id="41" idx="1"/>
          </p:cNvCxnSpPr>
          <p:nvPr/>
        </p:nvCxnSpPr>
        <p:spPr>
          <a:xfrm rot="10800000" flipV="1">
            <a:off x="5283196" y="415908"/>
            <a:ext cx="620068" cy="401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80B0E91-7D65-4359-B2A3-CCE2DBAEEF7C}"/>
              </a:ext>
            </a:extLst>
          </p:cNvPr>
          <p:cNvSpPr txBox="1"/>
          <p:nvPr/>
        </p:nvSpPr>
        <p:spPr>
          <a:xfrm>
            <a:off x="4855027" y="109482"/>
            <a:ext cx="133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validate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31FD777-BC21-4F70-93C2-97B53DBE6E80}"/>
              </a:ext>
            </a:extLst>
          </p:cNvPr>
          <p:cNvSpPr txBox="1"/>
          <p:nvPr/>
        </p:nvSpPr>
        <p:spPr>
          <a:xfrm>
            <a:off x="9666509" y="2771113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High scalability</a:t>
            </a:r>
            <a:endParaRPr lang="en-US" altLang="zh-CN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High repairability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High quality of patches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2F817BA-620B-462D-94EE-0EE3634F6F89}"/>
              </a:ext>
            </a:extLst>
          </p:cNvPr>
          <p:cNvSpPr/>
          <p:nvPr/>
        </p:nvSpPr>
        <p:spPr>
          <a:xfrm>
            <a:off x="6890187" y="3969382"/>
            <a:ext cx="1022821" cy="8786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0ED42C9-8F92-4440-BF3D-36216BFBC260}"/>
              </a:ext>
            </a:extLst>
          </p:cNvPr>
          <p:cNvSpPr txBox="1"/>
          <p:nvPr/>
        </p:nvSpPr>
        <p:spPr>
          <a:xfrm>
            <a:off x="6809289" y="5392964"/>
            <a:ext cx="460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Well-designed informative constraint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6B97EFD-09BA-436C-A7A6-655C69D027EE}"/>
              </a:ext>
            </a:extLst>
          </p:cNvPr>
          <p:cNvSpPr/>
          <p:nvPr/>
        </p:nvSpPr>
        <p:spPr>
          <a:xfrm>
            <a:off x="768160" y="1194834"/>
            <a:ext cx="1186946" cy="9614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3EE5552-C117-4EDF-B792-9038028C5D74}"/>
              </a:ext>
            </a:extLst>
          </p:cNvPr>
          <p:cNvSpPr/>
          <p:nvPr/>
        </p:nvSpPr>
        <p:spPr>
          <a:xfrm>
            <a:off x="5211541" y="1498027"/>
            <a:ext cx="1334815" cy="14269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967BB29-85A6-4FC2-9F69-1C74E65A0327}"/>
              </a:ext>
            </a:extLst>
          </p:cNvPr>
          <p:cNvSpPr txBox="1"/>
          <p:nvPr/>
        </p:nvSpPr>
        <p:spPr>
          <a:xfrm>
            <a:off x="76852" y="-60766"/>
            <a:ext cx="4171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Expose more potential faults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A824B46-A143-464B-A43A-0F541CF29692}"/>
              </a:ext>
            </a:extLst>
          </p:cNvPr>
          <p:cNvSpPr txBox="1"/>
          <p:nvPr/>
        </p:nvSpPr>
        <p:spPr>
          <a:xfrm>
            <a:off x="7748219" y="564211"/>
            <a:ext cx="379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Multiple symbols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5EEF2-01D0-4F13-BF49-BD083FEEE583}"/>
              </a:ext>
            </a:extLst>
          </p:cNvPr>
          <p:cNvSpPr/>
          <p:nvPr/>
        </p:nvSpPr>
        <p:spPr>
          <a:xfrm>
            <a:off x="5221042" y="4143925"/>
            <a:ext cx="1335315" cy="9984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B8988B9-CC62-42BB-8E84-7364AA68EF63}"/>
              </a:ext>
            </a:extLst>
          </p:cNvPr>
          <p:cNvSpPr txBox="1"/>
          <p:nvPr/>
        </p:nvSpPr>
        <p:spPr>
          <a:xfrm>
            <a:off x="2324300" y="5341126"/>
            <a:ext cx="379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Synthesis 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make less change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01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BB7863-33F9-4BDA-9EC2-4739F2F86E3B}"/>
              </a:ext>
            </a:extLst>
          </p:cNvPr>
          <p:cNvSpPr txBox="1"/>
          <p:nvPr/>
        </p:nvSpPr>
        <p:spPr>
          <a:xfrm>
            <a:off x="838200" y="1866394"/>
            <a:ext cx="90767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202124"/>
                </a:solidFill>
                <a:latin typeface="arial" panose="020B0604020202020204" pitchFamily="34" charset="0"/>
              </a:rPr>
              <a:t>P</a:t>
            </a:r>
            <a:r>
              <a:rPr lang="en-US" altLang="zh-CN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ersuasive! </a:t>
            </a:r>
            <a:r>
              <a:rPr lang="en-US" altLang="zh-CN" sz="3200" dirty="0">
                <a:solidFill>
                  <a:srgbClr val="202124"/>
                </a:solidFill>
                <a:latin typeface="arial" panose="020B0604020202020204" pitchFamily="34" charset="0"/>
              </a:rPr>
              <a:t>Better than old methods.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202124"/>
                </a:solidFill>
                <a:latin typeface="arial" panose="020B0604020202020204" pitchFamily="34" charset="0"/>
              </a:rPr>
              <a:t>Shows its repairability, scalability, and better repair quality.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3"/>
                </a:solidFill>
                <a:latin typeface="arial" panose="020B0604020202020204" pitchFamily="34" charset="0"/>
              </a:rPr>
              <a:t>Sadly, we’re not</a:t>
            </a:r>
            <a:r>
              <a:rPr lang="zh-CN" altLang="en-US" sz="3200" dirty="0">
                <a:solidFill>
                  <a:schemeClr val="accent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chemeClr val="accent3"/>
                </a:solidFill>
                <a:latin typeface="arial" panose="020B0604020202020204" pitchFamily="34" charset="0"/>
              </a:rPr>
              <a:t>going to cover this…</a:t>
            </a:r>
            <a:r>
              <a:rPr lang="zh-CN" altLang="en-US" sz="3200" dirty="0">
                <a:solidFill>
                  <a:schemeClr val="accent3"/>
                </a:solidFill>
                <a:latin typeface="arial" panose="020B0604020202020204" pitchFamily="34" charset="0"/>
              </a:rPr>
              <a:t> </a:t>
            </a:r>
            <a:endParaRPr lang="en-US" altLang="zh-CN" sz="320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7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progress and prospect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05AB48-7BDF-44C9-9CCE-278D751E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51" y="1690688"/>
            <a:ext cx="7045098" cy="436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F59B4D-5DE3-4E73-9C85-12D4CE3C5ED1}"/>
              </a:ext>
            </a:extLst>
          </p:cNvPr>
          <p:cNvSpPr txBox="1"/>
          <p:nvPr/>
        </p:nvSpPr>
        <p:spPr>
          <a:xfrm>
            <a:off x="2701471" y="1758413"/>
            <a:ext cx="258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Hot research field!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D76669-30FE-4A9B-A533-BE1ACED4A265}"/>
              </a:ext>
            </a:extLst>
          </p:cNvPr>
          <p:cNvSpPr txBox="1"/>
          <p:nvPr/>
        </p:nvSpPr>
        <p:spPr>
          <a:xfrm>
            <a:off x="1953306" y="6488668"/>
            <a:ext cx="9469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Communications of the ACM, December 2019, Vol. 62 No. 12, Pages 56-65</a:t>
            </a:r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首頁&gt; 宗教知識+ &gt; 宗教符號&gt; 道教">
            <a:extLst>
              <a:ext uri="{FF2B5EF4-FFF2-40B4-BE49-F238E27FC236}">
                <a16:creationId xmlns:a16="http://schemas.microsoft.com/office/drawing/2014/main" id="{4BAA8335-6407-4C0E-BA6C-C87A91AF5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44176" y="0"/>
            <a:ext cx="2547824" cy="254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043D9FD-1BF8-4E68-8835-0DEEFBB22550}"/>
              </a:ext>
            </a:extLst>
          </p:cNvPr>
          <p:cNvSpPr txBox="1"/>
          <p:nvPr/>
        </p:nvSpPr>
        <p:spPr>
          <a:xfrm>
            <a:off x="10565150" y="471176"/>
            <a:ext cx="99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badi" panose="020B0604020202020204" pitchFamily="34" charset="0"/>
              </a:rPr>
              <a:t>formal</a:t>
            </a:r>
            <a:endParaRPr lang="zh-CN" altLang="en-US" dirty="0">
              <a:latin typeface="Abadi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55F4FB-5517-4A81-93B1-7061EB9A38FC}"/>
              </a:ext>
            </a:extLst>
          </p:cNvPr>
          <p:cNvSpPr txBox="1"/>
          <p:nvPr/>
        </p:nvSpPr>
        <p:spPr>
          <a:xfrm>
            <a:off x="10433332" y="1619913"/>
            <a:ext cx="142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badi" panose="020B0604020104020204" pitchFamily="34" charset="0"/>
              </a:rPr>
              <a:t>Statistics &amp; heuristic</a:t>
            </a:r>
            <a:endParaRPr lang="zh-CN" alt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06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progress and prospect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05AB48-7BDF-44C9-9CCE-278D751E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51" y="1690688"/>
            <a:ext cx="7045098" cy="436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3D76669-30FE-4A9B-A533-BE1ACED4A265}"/>
              </a:ext>
            </a:extLst>
          </p:cNvPr>
          <p:cNvSpPr txBox="1"/>
          <p:nvPr/>
        </p:nvSpPr>
        <p:spPr>
          <a:xfrm>
            <a:off x="1953306" y="6488668"/>
            <a:ext cx="9469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Communications of the ACM, December 2019, Vol. 62 No. 12, Pages 56-65</a:t>
            </a:r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首頁&gt; 宗教知識+ &gt; 宗教符號&gt; 道教">
            <a:extLst>
              <a:ext uri="{FF2B5EF4-FFF2-40B4-BE49-F238E27FC236}">
                <a16:creationId xmlns:a16="http://schemas.microsoft.com/office/drawing/2014/main" id="{4BAA8335-6407-4C0E-BA6C-C87A91AF5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44176" y="0"/>
            <a:ext cx="2547824" cy="254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043D9FD-1BF8-4E68-8835-0DEEFBB22550}"/>
              </a:ext>
            </a:extLst>
          </p:cNvPr>
          <p:cNvSpPr txBox="1"/>
          <p:nvPr/>
        </p:nvSpPr>
        <p:spPr>
          <a:xfrm>
            <a:off x="10565150" y="471176"/>
            <a:ext cx="99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badi" panose="020B0604020202020204" pitchFamily="34" charset="0"/>
              </a:rPr>
              <a:t>formal</a:t>
            </a:r>
            <a:endParaRPr lang="zh-CN" altLang="en-US" dirty="0">
              <a:latin typeface="Abadi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55F4FB-5517-4A81-93B1-7061EB9A38FC}"/>
              </a:ext>
            </a:extLst>
          </p:cNvPr>
          <p:cNvSpPr txBox="1"/>
          <p:nvPr/>
        </p:nvSpPr>
        <p:spPr>
          <a:xfrm>
            <a:off x="10433332" y="1619913"/>
            <a:ext cx="142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badi" panose="020B0604020104020204" pitchFamily="34" charset="0"/>
              </a:rPr>
              <a:t>Statistics &amp; heuristic</a:t>
            </a:r>
            <a:endParaRPr lang="zh-CN" alt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FFC0BB-455B-49B4-9F91-A6811F0AD7FF}"/>
              </a:ext>
            </a:extLst>
          </p:cNvPr>
          <p:cNvSpPr txBox="1"/>
          <p:nvPr/>
        </p:nvSpPr>
        <p:spPr>
          <a:xfrm>
            <a:off x="138155" y="3417812"/>
            <a:ext cx="2473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 as </a:t>
            </a:r>
          </a:p>
          <a:p>
            <a:r>
              <a:rPr lang="en-US" altLang="zh-CN" dirty="0"/>
              <a:t>teaching assistant</a:t>
            </a:r>
          </a:p>
          <a:p>
            <a:r>
              <a:rPr lang="en-US" altLang="zh-CN" dirty="0"/>
              <a:t>&amp; Suggest hints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489C12-B294-43AA-ACDD-8079C749C7D5}"/>
              </a:ext>
            </a:extLst>
          </p:cNvPr>
          <p:cNvSpPr txBox="1"/>
          <p:nvPr/>
        </p:nvSpPr>
        <p:spPr>
          <a:xfrm>
            <a:off x="138155" y="2334424"/>
            <a:ext cx="247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Fix bug throughout development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540524-BD86-4C06-92B8-F7313A44DA6F}"/>
              </a:ext>
            </a:extLst>
          </p:cNvPr>
          <p:cNvSpPr txBox="1"/>
          <p:nvPr/>
        </p:nvSpPr>
        <p:spPr>
          <a:xfrm>
            <a:off x="235630" y="4847771"/>
            <a:ext cx="169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7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4CB75-ED34-43A6-A644-F6941E88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b="1" dirty="0"/>
              <a:t>Let’s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fit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the test suits!</a:t>
            </a:r>
            <a:endParaRPr lang="zh-CN" altLang="en-US" b="1" dirty="0"/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9FFDE13C-CD2C-450B-99A1-328C64D80490}"/>
              </a:ext>
            </a:extLst>
          </p:cNvPr>
          <p:cNvSpPr/>
          <p:nvPr/>
        </p:nvSpPr>
        <p:spPr>
          <a:xfrm>
            <a:off x="2111827" y="2151745"/>
            <a:ext cx="1059543" cy="1117600"/>
          </a:xfrm>
          <a:prstGeom prst="flowChartProcess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positive</a:t>
            </a:r>
          </a:p>
          <a:p>
            <a:pPr algn="ctr"/>
            <a:r>
              <a:rPr lang="en-US" altLang="zh-CN" dirty="0"/>
              <a:t>tests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D6EEEE0A-850E-44C2-A83D-9B728437D098}"/>
              </a:ext>
            </a:extLst>
          </p:cNvPr>
          <p:cNvSpPr/>
          <p:nvPr/>
        </p:nvSpPr>
        <p:spPr>
          <a:xfrm>
            <a:off x="2097315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buggy program</a:t>
            </a:r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A80752A5-2BCD-41DE-A0B5-22094B6E984B}"/>
              </a:ext>
            </a:extLst>
          </p:cNvPr>
          <p:cNvSpPr/>
          <p:nvPr/>
        </p:nvSpPr>
        <p:spPr>
          <a:xfrm>
            <a:off x="5036457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repair engine</a:t>
            </a:r>
            <a:endParaRPr lang="zh-CN" altLang="en-US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746E05B7-1107-44E0-86C3-C21122F9838A}"/>
              </a:ext>
            </a:extLst>
          </p:cNvPr>
          <p:cNvSpPr/>
          <p:nvPr/>
        </p:nvSpPr>
        <p:spPr>
          <a:xfrm>
            <a:off x="3171373" y="2151744"/>
            <a:ext cx="1059543" cy="1117600"/>
          </a:xfrm>
          <a:prstGeom prst="flowChartProcess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negative tests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A6CD6EC-9F0F-4B58-874E-DE71D05EB4E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16401" y="4528457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881E29B-3347-4FC7-860A-06AF378FA75A}"/>
              </a:ext>
            </a:extLst>
          </p:cNvPr>
          <p:cNvCxnSpPr/>
          <p:nvPr/>
        </p:nvCxnSpPr>
        <p:spPr>
          <a:xfrm>
            <a:off x="7155543" y="4535714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ACD7E24B-51AA-40E2-ADA5-D55EE6E80154}"/>
              </a:ext>
            </a:extLst>
          </p:cNvPr>
          <p:cNvSpPr/>
          <p:nvPr/>
        </p:nvSpPr>
        <p:spPr>
          <a:xfrm>
            <a:off x="5036457" y="2151744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suits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1640DCE-A47C-49E8-8D9B-6D617AD095D7}"/>
              </a:ext>
            </a:extLst>
          </p:cNvPr>
          <p:cNvCxnSpPr>
            <a:stCxn id="20" idx="1"/>
            <a:endCxn id="7" idx="3"/>
          </p:cNvCxnSpPr>
          <p:nvPr/>
        </p:nvCxnSpPr>
        <p:spPr>
          <a:xfrm flipH="1">
            <a:off x="4230916" y="2710544"/>
            <a:ext cx="80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56D6128-5EFE-4849-B0C5-D3EB981E75FD}"/>
              </a:ext>
            </a:extLst>
          </p:cNvPr>
          <p:cNvCxnSpPr>
            <a:stCxn id="20" idx="2"/>
            <a:endCxn id="5" idx="0"/>
          </p:cNvCxnSpPr>
          <p:nvPr/>
        </p:nvCxnSpPr>
        <p:spPr>
          <a:xfrm>
            <a:off x="6096000" y="3269344"/>
            <a:ext cx="0" cy="70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F83DBA0-81D0-48C3-99D6-F838F315D6D6}"/>
              </a:ext>
            </a:extLst>
          </p:cNvPr>
          <p:cNvCxnSpPr>
            <a:stCxn id="4" idx="0"/>
          </p:cNvCxnSpPr>
          <p:nvPr/>
        </p:nvCxnSpPr>
        <p:spPr>
          <a:xfrm flipV="1">
            <a:off x="3156858" y="3269344"/>
            <a:ext cx="14512" cy="700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203E8839-618C-483F-91F7-83E5F41FFB75}"/>
              </a:ext>
            </a:extLst>
          </p:cNvPr>
          <p:cNvSpPr/>
          <p:nvPr/>
        </p:nvSpPr>
        <p:spPr>
          <a:xfrm>
            <a:off x="7975599" y="2151744"/>
            <a:ext cx="2119086" cy="1117600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positive</a:t>
            </a:r>
          </a:p>
          <a:p>
            <a:pPr algn="ctr"/>
            <a:r>
              <a:rPr lang="en-US" altLang="zh-CN" dirty="0"/>
              <a:t>tests</a:t>
            </a:r>
            <a:endParaRPr lang="zh-CN" altLang="en-US" dirty="0"/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6994331-F7A1-4920-A126-6AE0ED7924EB}"/>
              </a:ext>
            </a:extLst>
          </p:cNvPr>
          <p:cNvSpPr/>
          <p:nvPr/>
        </p:nvSpPr>
        <p:spPr>
          <a:xfrm>
            <a:off x="7975599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patched program(s) that </a:t>
            </a:r>
          </a:p>
          <a:p>
            <a:pPr algn="ctr"/>
            <a:r>
              <a:rPr lang="en-US" altLang="zh-CN" dirty="0"/>
              <a:t>pass all tests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811AB3-7BCD-4CCA-855A-6606AB970351}"/>
              </a:ext>
            </a:extLst>
          </p:cNvPr>
          <p:cNvSpPr/>
          <p:nvPr/>
        </p:nvSpPr>
        <p:spPr>
          <a:xfrm>
            <a:off x="7565571" y="1783330"/>
            <a:ext cx="2772227" cy="367234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F4144D5-72E1-4473-AF6C-C4ACFF42D1CD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>
            <a:off x="7155543" y="2710544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40A640-BB16-40AB-AEF6-46B0FD51685F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9035142" y="3269344"/>
            <a:ext cx="0" cy="700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67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F76AAB5C-4E3F-4789-862A-8586DDAB5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34" y="1677074"/>
            <a:ext cx="7045098" cy="436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progress and prospect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D76669-30FE-4A9B-A533-BE1ACED4A265}"/>
              </a:ext>
            </a:extLst>
          </p:cNvPr>
          <p:cNvSpPr txBox="1"/>
          <p:nvPr/>
        </p:nvSpPr>
        <p:spPr>
          <a:xfrm>
            <a:off x="1953306" y="6488668"/>
            <a:ext cx="9469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Communications of the ACM, December 2019, Vol. 62 No. 12, Pages 56-65</a:t>
            </a:r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首頁&gt; 宗教知識+ &gt; 宗教符號&gt; 道教">
            <a:extLst>
              <a:ext uri="{FF2B5EF4-FFF2-40B4-BE49-F238E27FC236}">
                <a16:creationId xmlns:a16="http://schemas.microsoft.com/office/drawing/2014/main" id="{4BAA8335-6407-4C0E-BA6C-C87A91AF5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44176" y="0"/>
            <a:ext cx="2547824" cy="254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043D9FD-1BF8-4E68-8835-0DEEFBB22550}"/>
              </a:ext>
            </a:extLst>
          </p:cNvPr>
          <p:cNvSpPr txBox="1"/>
          <p:nvPr/>
        </p:nvSpPr>
        <p:spPr>
          <a:xfrm>
            <a:off x="10565150" y="471176"/>
            <a:ext cx="99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badi" panose="020B0604020202020204" pitchFamily="34" charset="0"/>
              </a:rPr>
              <a:t>formal</a:t>
            </a:r>
            <a:endParaRPr lang="zh-CN" altLang="en-US" dirty="0">
              <a:latin typeface="Abadi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55F4FB-5517-4A81-93B1-7061EB9A38FC}"/>
              </a:ext>
            </a:extLst>
          </p:cNvPr>
          <p:cNvSpPr txBox="1"/>
          <p:nvPr/>
        </p:nvSpPr>
        <p:spPr>
          <a:xfrm>
            <a:off x="10433332" y="1619913"/>
            <a:ext cx="142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badi" panose="020B0604020104020204" pitchFamily="34" charset="0"/>
              </a:rPr>
              <a:t>Statistics &amp; heuristic</a:t>
            </a:r>
            <a:endParaRPr lang="zh-CN" alt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DFCECA-02F6-415A-B596-28FC0E7B7808}"/>
              </a:ext>
            </a:extLst>
          </p:cNvPr>
          <p:cNvSpPr txBox="1"/>
          <p:nvPr/>
        </p:nvSpPr>
        <p:spPr>
          <a:xfrm>
            <a:off x="9618549" y="-99613"/>
            <a:ext cx="310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Programming language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9E90D0-C76D-477A-81C3-12B8B79084A8}"/>
              </a:ext>
            </a:extLst>
          </p:cNvPr>
          <p:cNvSpPr txBox="1"/>
          <p:nvPr/>
        </p:nvSpPr>
        <p:spPr>
          <a:xfrm>
            <a:off x="9366915" y="2340886"/>
            <a:ext cx="3102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Human </a:t>
            </a:r>
          </a:p>
          <a:p>
            <a:pPr algn="ctr"/>
            <a:r>
              <a:rPr lang="en-US" altLang="zh-CN" dirty="0"/>
              <a:t>and </a:t>
            </a:r>
          </a:p>
          <a:p>
            <a:pPr algn="ctr"/>
            <a:r>
              <a:rPr lang="en-US" altLang="zh-CN" dirty="0"/>
              <a:t>Programmers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AF0493-BF42-4249-9B8C-85B3642DDC04}"/>
              </a:ext>
            </a:extLst>
          </p:cNvPr>
          <p:cNvSpPr txBox="1"/>
          <p:nvPr/>
        </p:nvSpPr>
        <p:spPr>
          <a:xfrm>
            <a:off x="3701370" y="3264237"/>
            <a:ext cx="5299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Understanding programs written by and for human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44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Current progress and prospect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6A415A47-B61E-4A78-B2A9-B93C3E9DA2F2}"/>
              </a:ext>
            </a:extLst>
          </p:cNvPr>
          <p:cNvSpPr/>
          <p:nvPr/>
        </p:nvSpPr>
        <p:spPr>
          <a:xfrm>
            <a:off x="2111827" y="2151745"/>
            <a:ext cx="1059543" cy="1117600"/>
          </a:xfrm>
          <a:prstGeom prst="flowChartProcess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positive</a:t>
            </a:r>
          </a:p>
          <a:p>
            <a:pPr algn="ctr"/>
            <a:r>
              <a:rPr lang="en-US" altLang="zh-CN" dirty="0"/>
              <a:t>tests</a:t>
            </a:r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9014BC36-A9BD-49DE-84CD-4EAFE93B663D}"/>
              </a:ext>
            </a:extLst>
          </p:cNvPr>
          <p:cNvSpPr/>
          <p:nvPr/>
        </p:nvSpPr>
        <p:spPr>
          <a:xfrm>
            <a:off x="2097315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buggy program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A1DDBFFE-4AC4-4052-9075-1A72E7DF4AAA}"/>
              </a:ext>
            </a:extLst>
          </p:cNvPr>
          <p:cNvSpPr/>
          <p:nvPr/>
        </p:nvSpPr>
        <p:spPr>
          <a:xfrm>
            <a:off x="5036457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repair engine</a:t>
            </a:r>
            <a:endParaRPr lang="zh-CN" altLang="en-US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CE444113-DEC5-4091-A1C2-24D5E3AA389C}"/>
              </a:ext>
            </a:extLst>
          </p:cNvPr>
          <p:cNvSpPr/>
          <p:nvPr/>
        </p:nvSpPr>
        <p:spPr>
          <a:xfrm>
            <a:off x="3171373" y="2151744"/>
            <a:ext cx="1059543" cy="1117600"/>
          </a:xfrm>
          <a:prstGeom prst="flowChartProcess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negative tests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73CB844-B205-4D21-8A74-072980565A6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216401" y="4528457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33A502A-E602-4E46-B524-9A467081B2D0}"/>
              </a:ext>
            </a:extLst>
          </p:cNvPr>
          <p:cNvCxnSpPr/>
          <p:nvPr/>
        </p:nvCxnSpPr>
        <p:spPr>
          <a:xfrm>
            <a:off x="7155543" y="4535714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FAA633A3-D6A4-47B3-B376-3F5BD96FE862}"/>
              </a:ext>
            </a:extLst>
          </p:cNvPr>
          <p:cNvSpPr/>
          <p:nvPr/>
        </p:nvSpPr>
        <p:spPr>
          <a:xfrm>
            <a:off x="5036457" y="2151744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suits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603D332-0614-40E4-B3B2-C0903F2327AB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>
            <a:off x="4230916" y="2710544"/>
            <a:ext cx="80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CEFED5-9D9F-461E-9795-9D9F44027587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6096000" y="3269344"/>
            <a:ext cx="0" cy="70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F97EC2-FF5E-4945-9937-FD92630358B1}"/>
              </a:ext>
            </a:extLst>
          </p:cNvPr>
          <p:cNvCxnSpPr>
            <a:stCxn id="5" idx="0"/>
          </p:cNvCxnSpPr>
          <p:nvPr/>
        </p:nvCxnSpPr>
        <p:spPr>
          <a:xfrm flipV="1">
            <a:off x="3156858" y="3269344"/>
            <a:ext cx="14512" cy="700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AD6CE6C8-A916-4F3D-AC09-3CACDEC3FB69}"/>
              </a:ext>
            </a:extLst>
          </p:cNvPr>
          <p:cNvSpPr/>
          <p:nvPr/>
        </p:nvSpPr>
        <p:spPr>
          <a:xfrm>
            <a:off x="7975599" y="2151744"/>
            <a:ext cx="2119086" cy="1117600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positive</a:t>
            </a:r>
          </a:p>
          <a:p>
            <a:pPr algn="ctr"/>
            <a:r>
              <a:rPr lang="en-US" altLang="zh-CN" dirty="0"/>
              <a:t>tests</a:t>
            </a:r>
            <a:endParaRPr lang="zh-CN" altLang="en-US" dirty="0"/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1643F274-06B8-4DB0-B38E-B4431603C575}"/>
              </a:ext>
            </a:extLst>
          </p:cNvPr>
          <p:cNvSpPr/>
          <p:nvPr/>
        </p:nvSpPr>
        <p:spPr>
          <a:xfrm>
            <a:off x="7975599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patched program(s) that </a:t>
            </a:r>
          </a:p>
          <a:p>
            <a:pPr algn="ctr"/>
            <a:r>
              <a:rPr lang="en-US" altLang="zh-CN" dirty="0"/>
              <a:t>pass all tests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DDA6E6-1F78-4511-97CE-8F3BB1E47345}"/>
              </a:ext>
            </a:extLst>
          </p:cNvPr>
          <p:cNvSpPr/>
          <p:nvPr/>
        </p:nvSpPr>
        <p:spPr>
          <a:xfrm>
            <a:off x="7565571" y="1783330"/>
            <a:ext cx="2772227" cy="367234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C6453E7-3499-4076-8617-9F8EB8658259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7155543" y="2710544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61A17EF-E343-477F-89B3-D02346CDD89E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035142" y="3269344"/>
            <a:ext cx="0" cy="700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40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Current progress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and prospect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6A415A47-B61E-4A78-B2A9-B93C3E9DA2F2}"/>
              </a:ext>
            </a:extLst>
          </p:cNvPr>
          <p:cNvSpPr/>
          <p:nvPr/>
        </p:nvSpPr>
        <p:spPr>
          <a:xfrm>
            <a:off x="2111827" y="2151745"/>
            <a:ext cx="1059543" cy="1117600"/>
          </a:xfrm>
          <a:prstGeom prst="flowChartProcess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positive</a:t>
            </a:r>
          </a:p>
          <a:p>
            <a:pPr algn="ctr"/>
            <a:r>
              <a:rPr lang="en-US" altLang="zh-CN" dirty="0"/>
              <a:t>tests</a:t>
            </a:r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9014BC36-A9BD-49DE-84CD-4EAFE93B663D}"/>
              </a:ext>
            </a:extLst>
          </p:cNvPr>
          <p:cNvSpPr/>
          <p:nvPr/>
        </p:nvSpPr>
        <p:spPr>
          <a:xfrm>
            <a:off x="2097315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buggy program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A1DDBFFE-4AC4-4052-9075-1A72E7DF4AAA}"/>
              </a:ext>
            </a:extLst>
          </p:cNvPr>
          <p:cNvSpPr/>
          <p:nvPr/>
        </p:nvSpPr>
        <p:spPr>
          <a:xfrm>
            <a:off x="5036457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repair engine</a:t>
            </a:r>
            <a:endParaRPr lang="zh-CN" altLang="en-US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CE444113-DEC5-4091-A1C2-24D5E3AA389C}"/>
              </a:ext>
            </a:extLst>
          </p:cNvPr>
          <p:cNvSpPr/>
          <p:nvPr/>
        </p:nvSpPr>
        <p:spPr>
          <a:xfrm>
            <a:off x="3171373" y="2151744"/>
            <a:ext cx="1059543" cy="1117600"/>
          </a:xfrm>
          <a:prstGeom prst="flowChartProcess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negative tests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73CB844-B205-4D21-8A74-072980565A6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216401" y="4528457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33A502A-E602-4E46-B524-9A467081B2D0}"/>
              </a:ext>
            </a:extLst>
          </p:cNvPr>
          <p:cNvCxnSpPr/>
          <p:nvPr/>
        </p:nvCxnSpPr>
        <p:spPr>
          <a:xfrm>
            <a:off x="7155543" y="4535714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FAA633A3-D6A4-47B3-B376-3F5BD96FE862}"/>
              </a:ext>
            </a:extLst>
          </p:cNvPr>
          <p:cNvSpPr/>
          <p:nvPr/>
        </p:nvSpPr>
        <p:spPr>
          <a:xfrm>
            <a:off x="5036457" y="2151744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suits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603D332-0614-40E4-B3B2-C0903F2327AB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>
            <a:off x="4230916" y="2710544"/>
            <a:ext cx="80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CEFED5-9D9F-461E-9795-9D9F44027587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6096000" y="3269344"/>
            <a:ext cx="0" cy="70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F97EC2-FF5E-4945-9937-FD92630358B1}"/>
              </a:ext>
            </a:extLst>
          </p:cNvPr>
          <p:cNvCxnSpPr>
            <a:stCxn id="5" idx="0"/>
          </p:cNvCxnSpPr>
          <p:nvPr/>
        </p:nvCxnSpPr>
        <p:spPr>
          <a:xfrm flipV="1">
            <a:off x="3156858" y="3269344"/>
            <a:ext cx="14512" cy="700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AD6CE6C8-A916-4F3D-AC09-3CACDEC3FB69}"/>
              </a:ext>
            </a:extLst>
          </p:cNvPr>
          <p:cNvSpPr/>
          <p:nvPr/>
        </p:nvSpPr>
        <p:spPr>
          <a:xfrm>
            <a:off x="7975599" y="2151744"/>
            <a:ext cx="2119086" cy="1117600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positive</a:t>
            </a:r>
          </a:p>
          <a:p>
            <a:pPr algn="ctr"/>
            <a:r>
              <a:rPr lang="en-US" altLang="zh-CN" dirty="0"/>
              <a:t>tests</a:t>
            </a:r>
            <a:endParaRPr lang="zh-CN" altLang="en-US" dirty="0"/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1643F274-06B8-4DB0-B38E-B4431603C575}"/>
              </a:ext>
            </a:extLst>
          </p:cNvPr>
          <p:cNvSpPr/>
          <p:nvPr/>
        </p:nvSpPr>
        <p:spPr>
          <a:xfrm>
            <a:off x="7975599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patched program(s) that </a:t>
            </a:r>
          </a:p>
          <a:p>
            <a:pPr algn="ctr"/>
            <a:r>
              <a:rPr lang="en-US" altLang="zh-CN" dirty="0"/>
              <a:t>pass all tests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DDA6E6-1F78-4511-97CE-8F3BB1E47345}"/>
              </a:ext>
            </a:extLst>
          </p:cNvPr>
          <p:cNvSpPr/>
          <p:nvPr/>
        </p:nvSpPr>
        <p:spPr>
          <a:xfrm>
            <a:off x="7565571" y="3588656"/>
            <a:ext cx="2772227" cy="186701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C6453E7-3499-4076-8617-9F8EB8658259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7155543" y="2710544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61A17EF-E343-477F-89B3-D02346CDD89E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035142" y="3269344"/>
            <a:ext cx="0" cy="700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右弧形 18">
            <a:extLst>
              <a:ext uri="{FF2B5EF4-FFF2-40B4-BE49-F238E27FC236}">
                <a16:creationId xmlns:a16="http://schemas.microsoft.com/office/drawing/2014/main" id="{68C40741-16A1-4BE7-9E55-BDAFA6D60BF0}"/>
              </a:ext>
            </a:extLst>
          </p:cNvPr>
          <p:cNvSpPr/>
          <p:nvPr/>
        </p:nvSpPr>
        <p:spPr>
          <a:xfrm>
            <a:off x="10094685" y="4310743"/>
            <a:ext cx="243113" cy="547007"/>
          </a:xfrm>
          <a:prstGeom prst="curved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5F9780-7799-46D2-B9BD-6CD7B76CE0FC}"/>
              </a:ext>
            </a:extLst>
          </p:cNvPr>
          <p:cNvSpPr txBox="1"/>
          <p:nvPr/>
        </p:nvSpPr>
        <p:spPr>
          <a:xfrm>
            <a:off x="10337798" y="4163927"/>
            <a:ext cx="1606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targeting</a:t>
            </a:r>
          </a:p>
          <a:p>
            <a:r>
              <a:rPr lang="en-US" altLang="zh-CN" dirty="0"/>
              <a:t>overfitting problem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7000EC-B140-4AD8-BC6C-698A4B97B3EE}"/>
              </a:ext>
            </a:extLst>
          </p:cNvPr>
          <p:cNvSpPr txBox="1"/>
          <p:nvPr/>
        </p:nvSpPr>
        <p:spPr>
          <a:xfrm>
            <a:off x="337034" y="458263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Author’s team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01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0513-38DE-491C-A0CC-FDED15FE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Current progress and </a:t>
            </a:r>
            <a:r>
              <a:rPr lang="en-US" altLang="zh-CN" b="1" dirty="0">
                <a:solidFill>
                  <a:srgbClr val="FF0000"/>
                </a:solidFill>
              </a:rPr>
              <a:t>prospect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6A415A47-B61E-4A78-B2A9-B93C3E9DA2F2}"/>
              </a:ext>
            </a:extLst>
          </p:cNvPr>
          <p:cNvSpPr/>
          <p:nvPr/>
        </p:nvSpPr>
        <p:spPr>
          <a:xfrm>
            <a:off x="2111827" y="2151745"/>
            <a:ext cx="1059543" cy="1117600"/>
          </a:xfrm>
          <a:prstGeom prst="flowChartProcess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positive</a:t>
            </a:r>
          </a:p>
          <a:p>
            <a:pPr algn="ctr"/>
            <a:r>
              <a:rPr lang="en-US" altLang="zh-CN" dirty="0"/>
              <a:t>tests</a:t>
            </a:r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9014BC36-A9BD-49DE-84CD-4EAFE93B663D}"/>
              </a:ext>
            </a:extLst>
          </p:cNvPr>
          <p:cNvSpPr/>
          <p:nvPr/>
        </p:nvSpPr>
        <p:spPr>
          <a:xfrm>
            <a:off x="2097315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buggy program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A1DDBFFE-4AC4-4052-9075-1A72E7DF4AAA}"/>
              </a:ext>
            </a:extLst>
          </p:cNvPr>
          <p:cNvSpPr/>
          <p:nvPr/>
        </p:nvSpPr>
        <p:spPr>
          <a:xfrm>
            <a:off x="5036457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Auto coder</a:t>
            </a:r>
            <a:endParaRPr lang="zh-CN" altLang="en-US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CE444113-DEC5-4091-A1C2-24D5E3AA389C}"/>
              </a:ext>
            </a:extLst>
          </p:cNvPr>
          <p:cNvSpPr/>
          <p:nvPr/>
        </p:nvSpPr>
        <p:spPr>
          <a:xfrm>
            <a:off x="3171373" y="2151744"/>
            <a:ext cx="1059543" cy="1117600"/>
          </a:xfrm>
          <a:prstGeom prst="flowChartProcess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negative tests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33A502A-E602-4E46-B524-9A467081B2D0}"/>
              </a:ext>
            </a:extLst>
          </p:cNvPr>
          <p:cNvCxnSpPr/>
          <p:nvPr/>
        </p:nvCxnSpPr>
        <p:spPr>
          <a:xfrm>
            <a:off x="7155543" y="4535714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FAA633A3-D6A4-47B3-B376-3F5BD96FE862}"/>
              </a:ext>
            </a:extLst>
          </p:cNvPr>
          <p:cNvSpPr/>
          <p:nvPr/>
        </p:nvSpPr>
        <p:spPr>
          <a:xfrm>
            <a:off x="6506025" y="2151744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Natural Language</a:t>
            </a:r>
          </a:p>
          <a:p>
            <a:pPr algn="ctr"/>
            <a:r>
              <a:rPr lang="en-US" altLang="zh-CN" dirty="0"/>
              <a:t>Or</a:t>
            </a:r>
          </a:p>
          <a:p>
            <a:pPr algn="ctr"/>
            <a:r>
              <a:rPr lang="en-US" altLang="zh-CN" sz="1600" dirty="0"/>
              <a:t>Formal Specification</a:t>
            </a:r>
            <a:endParaRPr lang="zh-CN" altLang="en-US" sz="16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CEFED5-9D9F-461E-9795-9D9F44027587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>
          <a:xfrm flipH="1">
            <a:off x="6096000" y="2710544"/>
            <a:ext cx="410025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F97EC2-FF5E-4945-9937-FD92630358B1}"/>
              </a:ext>
            </a:extLst>
          </p:cNvPr>
          <p:cNvCxnSpPr>
            <a:stCxn id="5" idx="0"/>
          </p:cNvCxnSpPr>
          <p:nvPr/>
        </p:nvCxnSpPr>
        <p:spPr>
          <a:xfrm flipV="1">
            <a:off x="3156858" y="3269344"/>
            <a:ext cx="14512" cy="700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1643F274-06B8-4DB0-B38E-B4431603C575}"/>
              </a:ext>
            </a:extLst>
          </p:cNvPr>
          <p:cNvSpPr/>
          <p:nvPr/>
        </p:nvSpPr>
        <p:spPr>
          <a:xfrm>
            <a:off x="7975599" y="3969657"/>
            <a:ext cx="2119086" cy="11176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VERY correct Program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DDA6E6-1F78-4511-97CE-8F3BB1E47345}"/>
              </a:ext>
            </a:extLst>
          </p:cNvPr>
          <p:cNvSpPr/>
          <p:nvPr/>
        </p:nvSpPr>
        <p:spPr>
          <a:xfrm>
            <a:off x="4764505" y="1783330"/>
            <a:ext cx="5573293" cy="367234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FD4A2F5-70F0-4620-9F3B-52949D7F097F}"/>
              </a:ext>
            </a:extLst>
          </p:cNvPr>
          <p:cNvSpPr/>
          <p:nvPr/>
        </p:nvSpPr>
        <p:spPr>
          <a:xfrm>
            <a:off x="1540042" y="1559293"/>
            <a:ext cx="3086384" cy="4158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 Debugging!</a:t>
            </a:r>
          </a:p>
          <a:p>
            <a:pPr algn="ctr"/>
            <a:r>
              <a:rPr lang="en-US" altLang="zh-CN" dirty="0"/>
              <a:t>Even No Coding!</a:t>
            </a:r>
            <a:endParaRPr lang="zh-CN" altLang="en-US" dirty="0"/>
          </a:p>
        </p:txBody>
      </p:sp>
      <p:pic>
        <p:nvPicPr>
          <p:cNvPr id="2050" name="Picture 2" descr="GitHub Copilot logo">
            <a:extLst>
              <a:ext uri="{FF2B5EF4-FFF2-40B4-BE49-F238E27FC236}">
                <a16:creationId xmlns:a16="http://schemas.microsoft.com/office/drawing/2014/main" id="{67454E31-A056-45BB-8397-717D2BAE6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102" y="3177662"/>
            <a:ext cx="1574804" cy="157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E667B59-372F-4432-948A-86EDE0468538}"/>
              </a:ext>
            </a:extLst>
          </p:cNvPr>
          <p:cNvCxnSpPr>
            <a:stCxn id="10" idx="3"/>
            <a:endCxn id="15" idx="0"/>
          </p:cNvCxnSpPr>
          <p:nvPr/>
        </p:nvCxnSpPr>
        <p:spPr>
          <a:xfrm>
            <a:off x="8625111" y="2710544"/>
            <a:ext cx="410031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580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DDEE7-016F-47C7-AD5C-BEF6FC65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Angelix </a:t>
            </a:r>
            <a:r>
              <a:rPr lang="en-US" altLang="zh-CN" sz="6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and its </a:t>
            </a:r>
            <a:r>
              <a:rPr lang="en-US" altLang="zh-CN" sz="6000" b="1" dirty="0"/>
              <a:t>Contribution</a:t>
            </a:r>
            <a:endParaRPr lang="zh-CN" altLang="en-US" sz="6000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B8FC9C-4946-4C04-A829-C5D2BD64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High</a:t>
            </a:r>
            <a:r>
              <a:rPr lang="en-US" altLang="zh-CN" sz="4000" dirty="0"/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scalability, repairability 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FFC000"/>
                </a:solidFill>
              </a:rPr>
              <a:t>Constraint-based</a:t>
            </a:r>
            <a:r>
              <a:rPr lang="en-US" altLang="zh-CN" sz="4000" dirty="0"/>
              <a:t> automated repair method</a:t>
            </a:r>
            <a:endParaRPr lang="en-US" altLang="zh-CN" sz="3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4000" dirty="0"/>
              <a:t>that generates 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High quality </a:t>
            </a:r>
            <a:r>
              <a:rPr lang="en-US" altLang="zh-CN" sz="4000" dirty="0"/>
              <a:t>of repairs.</a:t>
            </a:r>
          </a:p>
        </p:txBody>
      </p:sp>
    </p:spTree>
    <p:extLst>
      <p:ext uri="{BB962C8B-B14F-4D97-AF65-F5344CB8AC3E}">
        <p14:creationId xmlns:p14="http://schemas.microsoft.com/office/powerpoint/2010/main" val="1423070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DDEE7-016F-47C7-AD5C-BEF6FC65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Appendix</a:t>
            </a:r>
            <a:endParaRPr lang="zh-CN" altLang="en-US" sz="6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78C976-980E-419F-8282-9B0FAEB5A1CC}"/>
              </a:ext>
            </a:extLst>
          </p:cNvPr>
          <p:cNvSpPr txBox="1"/>
          <p:nvPr/>
        </p:nvSpPr>
        <p:spPr>
          <a:xfrm>
            <a:off x="1299949" y="1690688"/>
            <a:ext cx="76970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Consolas" panose="020B0609020204030204" pitchFamily="49" charset="0"/>
              </a:rPr>
              <a:t>--- a/distance.c</a:t>
            </a:r>
          </a:p>
          <a:p>
            <a:r>
              <a:rPr lang="da-DK" altLang="zh-CN" sz="2000" dirty="0">
                <a:latin typeface="Consolas" panose="020B0609020204030204" pitchFamily="49" charset="0"/>
              </a:rPr>
              <a:t>+++ b/distance.c</a:t>
            </a:r>
          </a:p>
          <a:p>
            <a:r>
              <a:rPr lang="da-DK" altLang="zh-CN" sz="2000" dirty="0">
                <a:latin typeface="Consolas" panose="020B0609020204030204" pitchFamily="49" charset="0"/>
              </a:rPr>
              <a:t>@@ -16,8 +16,8 @@</a:t>
            </a:r>
          </a:p>
          <a:p>
            <a:r>
              <a:rPr lang="da-DK" altLang="zh-CN" sz="2000" dirty="0">
                <a:latin typeface="Consolas" panose="020B0609020204030204" pitchFamily="49" charset="0"/>
              </a:rPr>
              <a:t>     else  {</a:t>
            </a:r>
          </a:p>
          <a:p>
            <a:r>
              <a:rPr lang="da-DK" altLang="zh-CN" sz="2000" dirty="0">
                <a:latin typeface="Consolas" panose="020B0609020204030204" pitchFamily="49" charset="0"/>
              </a:rPr>
              <a:t> 	dy = y2 - y1;</a:t>
            </a:r>
          </a:p>
          <a:p>
            <a:r>
              <a:rPr lang="da-DK" altLang="zh-CN" sz="2000" dirty="0">
                <a:latin typeface="Consolas" panose="020B0609020204030204" pitchFamily="49" charset="0"/>
              </a:rPr>
              <a:t>     }</a:t>
            </a:r>
          </a:p>
          <a:p>
            <a:r>
              <a:rPr lang="da-DK" altLang="zh-CN" sz="2000" dirty="0">
                <a:latin typeface="Consolas" panose="020B0609020204030204" pitchFamily="49" charset="0"/>
              </a:rPr>
              <a:t>-    if (dx &lt; dy)  // dx &gt; dy</a:t>
            </a:r>
          </a:p>
          <a:p>
            <a:r>
              <a:rPr lang="da-DK" altLang="zh-CN" sz="2000" dirty="0">
                <a:latin typeface="Consolas" panose="020B0609020204030204" pitchFamily="49" charset="0"/>
              </a:rPr>
              <a:t>-	ret = dx + 1;  // ret = dx</a:t>
            </a:r>
          </a:p>
          <a:p>
            <a:r>
              <a:rPr lang="da-DK" altLang="zh-CN" sz="2000" dirty="0">
                <a:latin typeface="Consolas" panose="020B0609020204030204" pitchFamily="49" charset="0"/>
              </a:rPr>
              <a:t>+    if ((dy &lt; dx))  // dx &gt; dy</a:t>
            </a:r>
          </a:p>
          <a:p>
            <a:r>
              <a:rPr lang="da-DK" altLang="zh-CN" sz="2000" dirty="0">
                <a:latin typeface="Consolas" panose="020B0609020204030204" pitchFamily="49" charset="0"/>
              </a:rPr>
              <a:t>+	ret = dx;  // ret = dx</a:t>
            </a:r>
          </a:p>
          <a:p>
            <a:r>
              <a:rPr lang="da-DK" altLang="zh-CN" sz="2000" dirty="0">
                <a:latin typeface="Consolas" panose="020B0609020204030204" pitchFamily="49" charset="0"/>
              </a:rPr>
              <a:t>     else </a:t>
            </a:r>
          </a:p>
          <a:p>
            <a:r>
              <a:rPr lang="da-DK" altLang="zh-CN" sz="2000" dirty="0">
                <a:latin typeface="Consolas" panose="020B0609020204030204" pitchFamily="49" charset="0"/>
              </a:rPr>
              <a:t> 	ret = dy;</a:t>
            </a:r>
          </a:p>
          <a:p>
            <a:r>
              <a:rPr lang="da-DK" altLang="zh-CN" sz="2000" dirty="0">
                <a:latin typeface="Consolas" panose="020B0609020204030204" pitchFamily="49" charset="0"/>
              </a:rPr>
              <a:t>     return ret;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1823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DDEE7-016F-47C7-AD5C-BEF6FC65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Appendix</a:t>
            </a:r>
            <a:endParaRPr lang="zh-CN" altLang="en-US" sz="6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78C976-980E-419F-8282-9B0FAEB5A1CC}"/>
              </a:ext>
            </a:extLst>
          </p:cNvPr>
          <p:cNvSpPr txBox="1"/>
          <p:nvPr/>
        </p:nvSpPr>
        <p:spPr>
          <a:xfrm>
            <a:off x="540670" y="1690688"/>
            <a:ext cx="76970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800" dirty="0">
                <a:latin typeface="Consolas" panose="020B0609020204030204" pitchFamily="49" charset="0"/>
              </a:rPr>
              <a:t>    // n&gt;100?true:false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    int n = input()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    int x = 99;  // 99-&gt;100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    if (x&gt;n) // or, x+1&gt;n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return true;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else 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      return false;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// test1: 50, false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// test2: 100, false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// test3: 101, true</a:t>
            </a:r>
          </a:p>
          <a:p>
            <a:r>
              <a:rPr lang="da-DK" altLang="zh-CN" sz="2800" dirty="0">
                <a:latin typeface="Consolas" panose="020B0609020204030204" pitchFamily="49" charset="0"/>
              </a:rPr>
              <a:t>...</a:t>
            </a:r>
          </a:p>
          <a:p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226652-C186-4DD1-84F4-10AA0D6E6F37}"/>
              </a:ext>
            </a:extLst>
          </p:cNvPr>
          <p:cNvSpPr txBox="1"/>
          <p:nvPr/>
        </p:nvSpPr>
        <p:spPr>
          <a:xfrm>
            <a:off x="7184571" y="2482057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angelic value is stronger than </a:t>
            </a:r>
            <a:r>
              <a:rPr lang="en-US" altLang="zh-CN" dirty="0" err="1"/>
              <a:t>boolean</a:t>
            </a:r>
            <a:r>
              <a:rPr lang="en-US" altLang="zh-CN" dirty="0"/>
              <a:t> angelic value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27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DDEE7-016F-47C7-AD5C-BEF6FC65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Appendix</a:t>
            </a:r>
            <a:endParaRPr lang="zh-CN" altLang="en-US" sz="60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2D3F5C-DEBD-42C7-82C2-ACA124CE8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330" y="2142385"/>
            <a:ext cx="560148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51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DDEE7-016F-47C7-AD5C-BEF6FC65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Appendix</a:t>
            </a:r>
            <a:endParaRPr lang="zh-CN" altLang="en-US" sz="6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01FEE3-2090-46D4-9220-73C89B19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263" y="226831"/>
            <a:ext cx="3911218" cy="58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4CB75-ED34-43A6-A644-F6941E88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/>
              <a:t>But not </a:t>
            </a:r>
            <a:r>
              <a:rPr lang="en-US" altLang="zh-CN" b="1" dirty="0">
                <a:solidFill>
                  <a:srgbClr val="FF0000"/>
                </a:solidFill>
              </a:rPr>
              <a:t>overfit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</a:t>
            </a:r>
            <a:endParaRPr lang="zh-CN" altLang="en-US" dirty="0"/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9FFDE13C-CD2C-450B-99A1-328C64D80490}"/>
              </a:ext>
            </a:extLst>
          </p:cNvPr>
          <p:cNvSpPr/>
          <p:nvPr/>
        </p:nvSpPr>
        <p:spPr>
          <a:xfrm>
            <a:off x="2111827" y="2151745"/>
            <a:ext cx="1059543" cy="1117600"/>
          </a:xfrm>
          <a:prstGeom prst="flowChartProcess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positive</a:t>
            </a:r>
          </a:p>
          <a:p>
            <a:pPr algn="ctr"/>
            <a:r>
              <a:rPr lang="en-US" altLang="zh-CN" dirty="0"/>
              <a:t>tests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D6EEEE0A-850E-44C2-A83D-9B728437D098}"/>
              </a:ext>
            </a:extLst>
          </p:cNvPr>
          <p:cNvSpPr/>
          <p:nvPr/>
        </p:nvSpPr>
        <p:spPr>
          <a:xfrm>
            <a:off x="2097315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buggy program</a:t>
            </a:r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A80752A5-2BCD-41DE-A0B5-22094B6E984B}"/>
              </a:ext>
            </a:extLst>
          </p:cNvPr>
          <p:cNvSpPr/>
          <p:nvPr/>
        </p:nvSpPr>
        <p:spPr>
          <a:xfrm>
            <a:off x="5036457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repair engine</a:t>
            </a:r>
            <a:endParaRPr lang="zh-CN" altLang="en-US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746E05B7-1107-44E0-86C3-C21122F9838A}"/>
              </a:ext>
            </a:extLst>
          </p:cNvPr>
          <p:cNvSpPr/>
          <p:nvPr/>
        </p:nvSpPr>
        <p:spPr>
          <a:xfrm>
            <a:off x="3171373" y="2151744"/>
            <a:ext cx="1059543" cy="1117600"/>
          </a:xfrm>
          <a:prstGeom prst="flowChartProcess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negative tests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A6CD6EC-9F0F-4B58-874E-DE71D05EB4E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16401" y="4528457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881E29B-3347-4FC7-860A-06AF378FA75A}"/>
              </a:ext>
            </a:extLst>
          </p:cNvPr>
          <p:cNvCxnSpPr/>
          <p:nvPr/>
        </p:nvCxnSpPr>
        <p:spPr>
          <a:xfrm>
            <a:off x="7155543" y="4535714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ACD7E24B-51AA-40E2-ADA5-D55EE6E80154}"/>
              </a:ext>
            </a:extLst>
          </p:cNvPr>
          <p:cNvSpPr/>
          <p:nvPr/>
        </p:nvSpPr>
        <p:spPr>
          <a:xfrm>
            <a:off x="5036457" y="2151744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suits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1640DCE-A47C-49E8-8D9B-6D617AD095D7}"/>
              </a:ext>
            </a:extLst>
          </p:cNvPr>
          <p:cNvCxnSpPr>
            <a:stCxn id="20" idx="1"/>
            <a:endCxn id="7" idx="3"/>
          </p:cNvCxnSpPr>
          <p:nvPr/>
        </p:nvCxnSpPr>
        <p:spPr>
          <a:xfrm flipH="1">
            <a:off x="4230916" y="2710544"/>
            <a:ext cx="80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56D6128-5EFE-4849-B0C5-D3EB981E75FD}"/>
              </a:ext>
            </a:extLst>
          </p:cNvPr>
          <p:cNvCxnSpPr>
            <a:stCxn id="20" idx="2"/>
            <a:endCxn id="5" idx="0"/>
          </p:cNvCxnSpPr>
          <p:nvPr/>
        </p:nvCxnSpPr>
        <p:spPr>
          <a:xfrm>
            <a:off x="6096000" y="3269344"/>
            <a:ext cx="0" cy="70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F83DBA0-81D0-48C3-99D6-F838F315D6D6}"/>
              </a:ext>
            </a:extLst>
          </p:cNvPr>
          <p:cNvCxnSpPr>
            <a:stCxn id="4" idx="0"/>
          </p:cNvCxnSpPr>
          <p:nvPr/>
        </p:nvCxnSpPr>
        <p:spPr>
          <a:xfrm flipV="1">
            <a:off x="3156858" y="3269344"/>
            <a:ext cx="14512" cy="700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203E8839-618C-483F-91F7-83E5F41FFB75}"/>
              </a:ext>
            </a:extLst>
          </p:cNvPr>
          <p:cNvSpPr/>
          <p:nvPr/>
        </p:nvSpPr>
        <p:spPr>
          <a:xfrm>
            <a:off x="7975599" y="2151744"/>
            <a:ext cx="2119086" cy="1117600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positive</a:t>
            </a:r>
          </a:p>
          <a:p>
            <a:pPr algn="ctr"/>
            <a:r>
              <a:rPr lang="en-US" altLang="zh-CN" dirty="0"/>
              <a:t>tests</a:t>
            </a:r>
            <a:endParaRPr lang="zh-CN" altLang="en-US" dirty="0"/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6994331-F7A1-4920-A126-6AE0ED7924EB}"/>
              </a:ext>
            </a:extLst>
          </p:cNvPr>
          <p:cNvSpPr/>
          <p:nvPr/>
        </p:nvSpPr>
        <p:spPr>
          <a:xfrm>
            <a:off x="7975599" y="3969657"/>
            <a:ext cx="2119086" cy="1117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patched program(s) that </a:t>
            </a:r>
          </a:p>
          <a:p>
            <a:pPr algn="ctr"/>
            <a:r>
              <a:rPr lang="en-US" altLang="zh-CN" dirty="0"/>
              <a:t>pass all tests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811AB3-7BCD-4CCA-855A-6606AB970351}"/>
              </a:ext>
            </a:extLst>
          </p:cNvPr>
          <p:cNvSpPr/>
          <p:nvPr/>
        </p:nvSpPr>
        <p:spPr>
          <a:xfrm>
            <a:off x="7565571" y="1783330"/>
            <a:ext cx="2772227" cy="367234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F4144D5-72E1-4473-AF6C-C4ACFF42D1CD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>
            <a:off x="7155543" y="2710544"/>
            <a:ext cx="82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40A640-BB16-40AB-AEF6-46B0FD51685F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9035142" y="3269344"/>
            <a:ext cx="0" cy="700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1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ED0C8-AE41-4694-AFB8-FF87502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00B050"/>
                </a:solidFill>
              </a:rPr>
              <a:t>search</a:t>
            </a:r>
            <a:r>
              <a:rPr lang="en-US" altLang="zh-CN" dirty="0"/>
              <a:t> problem with </a:t>
            </a:r>
            <a:r>
              <a:rPr lang="en-US" altLang="zh-CN" dirty="0">
                <a:solidFill>
                  <a:srgbClr val="FFC000"/>
                </a:solidFill>
              </a:rPr>
              <a:t>constraints</a:t>
            </a:r>
            <a:r>
              <a:rPr lang="en-US" altLang="zh-CN" dirty="0"/>
              <a:t> in nature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BB5E11-DCA7-41D8-8AE2-492FB88E8096}"/>
              </a:ext>
            </a:extLst>
          </p:cNvPr>
          <p:cNvSpPr/>
          <p:nvPr/>
        </p:nvSpPr>
        <p:spPr>
          <a:xfrm>
            <a:off x="168442" y="397143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designed search space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(special mutations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on source AST)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FA3032-364E-47DF-BCC4-B70108399435}"/>
              </a:ext>
            </a:extLst>
          </p:cNvPr>
          <p:cNvSpPr txBox="1"/>
          <p:nvPr/>
        </p:nvSpPr>
        <p:spPr>
          <a:xfrm>
            <a:off x="6264442" y="517525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Extracted from test suits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30E190-22F0-4482-9355-AC9C4D1F6D68}"/>
              </a:ext>
            </a:extLst>
          </p:cNvPr>
          <p:cNvSpPr txBox="1"/>
          <p:nvPr/>
        </p:nvSpPr>
        <p:spPr>
          <a:xfrm>
            <a:off x="990600" y="517525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Based on buggy program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ED0C8-AE41-4694-AFB8-FF87502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00B050"/>
                </a:solidFill>
              </a:rPr>
              <a:t>search</a:t>
            </a:r>
            <a:r>
              <a:rPr lang="en-US" altLang="zh-CN" dirty="0"/>
              <a:t> problem with </a:t>
            </a:r>
            <a:r>
              <a:rPr lang="en-US" altLang="zh-CN" dirty="0">
                <a:solidFill>
                  <a:srgbClr val="FFC000"/>
                </a:solidFill>
              </a:rPr>
              <a:t>constraints</a:t>
            </a:r>
            <a:r>
              <a:rPr lang="en-US" altLang="zh-CN" dirty="0"/>
              <a:t> in nature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BB5E11-DCA7-41D8-8AE2-492FB88E8096}"/>
              </a:ext>
            </a:extLst>
          </p:cNvPr>
          <p:cNvSpPr/>
          <p:nvPr/>
        </p:nvSpPr>
        <p:spPr>
          <a:xfrm>
            <a:off x="168442" y="397143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designed search space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(special mutations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on source AST)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FA3032-364E-47DF-BCC4-B70108399435}"/>
              </a:ext>
            </a:extLst>
          </p:cNvPr>
          <p:cNvSpPr txBox="1"/>
          <p:nvPr/>
        </p:nvSpPr>
        <p:spPr>
          <a:xfrm>
            <a:off x="6264442" y="517525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Extracted from test suits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30E190-22F0-4482-9355-AC9C4D1F6D68}"/>
              </a:ext>
            </a:extLst>
          </p:cNvPr>
          <p:cNvSpPr txBox="1"/>
          <p:nvPr/>
        </p:nvSpPr>
        <p:spPr>
          <a:xfrm>
            <a:off x="990600" y="517525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Based on buggy program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86892D7A-E521-484B-BCAB-3220CD166F7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836570" y="1538490"/>
            <a:ext cx="1211177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AF981D8-128C-47CD-B854-7E8843E95224}"/>
              </a:ext>
            </a:extLst>
          </p:cNvPr>
          <p:cNvSpPr txBox="1"/>
          <p:nvPr/>
        </p:nvSpPr>
        <p:spPr>
          <a:xfrm>
            <a:off x="9047747" y="1353824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On small piece of control flow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23E8F67-37AA-4D60-A7AE-2A2645E51AD0}"/>
              </a:ext>
            </a:extLst>
          </p:cNvPr>
          <p:cNvCxnSpPr/>
          <p:nvPr/>
        </p:nvCxnSpPr>
        <p:spPr>
          <a:xfrm>
            <a:off x="7836568" y="1233377"/>
            <a:ext cx="0" cy="305113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34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ED0C8-AE41-4694-AFB8-FF87502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00B050"/>
                </a:solidFill>
              </a:rPr>
              <a:t>search</a:t>
            </a:r>
            <a:r>
              <a:rPr lang="en-US" altLang="zh-CN" dirty="0"/>
              <a:t> problem with </a:t>
            </a:r>
            <a:r>
              <a:rPr lang="en-US" altLang="zh-CN" dirty="0">
                <a:solidFill>
                  <a:srgbClr val="FFC000"/>
                </a:solidFill>
              </a:rPr>
              <a:t>constraints</a:t>
            </a:r>
            <a:r>
              <a:rPr lang="en-US" altLang="zh-CN" dirty="0"/>
              <a:t> in nature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23046087-4B26-40AD-BAC1-4294D4112EC1}"/>
              </a:ext>
            </a:extLst>
          </p:cNvPr>
          <p:cNvSpPr/>
          <p:nvPr/>
        </p:nvSpPr>
        <p:spPr>
          <a:xfrm>
            <a:off x="1716505" y="2037347"/>
            <a:ext cx="2999874" cy="3898232"/>
          </a:xfrm>
          <a:prstGeom prst="flowChartProcess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346C884-DCE8-40AA-AE9A-0F7B972C7904}"/>
              </a:ext>
            </a:extLst>
          </p:cNvPr>
          <p:cNvCxnSpPr/>
          <p:nvPr/>
        </p:nvCxnSpPr>
        <p:spPr>
          <a:xfrm>
            <a:off x="2550695" y="2695074"/>
            <a:ext cx="1507958" cy="3208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34A9932-0389-4D87-960E-DE13983780C1}"/>
              </a:ext>
            </a:extLst>
          </p:cNvPr>
          <p:cNvCxnSpPr>
            <a:cxnSpLocks/>
          </p:cNvCxnSpPr>
          <p:nvPr/>
        </p:nvCxnSpPr>
        <p:spPr>
          <a:xfrm flipH="1">
            <a:off x="2550695" y="3015916"/>
            <a:ext cx="1507958" cy="57751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1C5B635-9B68-42E1-936D-75E75D97E0BA}"/>
              </a:ext>
            </a:extLst>
          </p:cNvPr>
          <p:cNvCxnSpPr>
            <a:cxnSpLocks/>
          </p:cNvCxnSpPr>
          <p:nvPr/>
        </p:nvCxnSpPr>
        <p:spPr>
          <a:xfrm flipV="1">
            <a:off x="2550696" y="2263942"/>
            <a:ext cx="1171072" cy="132949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F0B3D1F-0102-4C79-861F-8E283301CBD0}"/>
              </a:ext>
            </a:extLst>
          </p:cNvPr>
          <p:cNvSpPr txBox="1"/>
          <p:nvPr/>
        </p:nvSpPr>
        <p:spPr>
          <a:xfrm>
            <a:off x="1941095" y="6039671"/>
            <a:ext cx="29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Search-Based Algorithm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B64D4FA-29E6-4182-8509-A38B8A60ABBF}"/>
              </a:ext>
            </a:extLst>
          </p:cNvPr>
          <p:cNvCxnSpPr/>
          <p:nvPr/>
        </p:nvCxnSpPr>
        <p:spPr>
          <a:xfrm flipH="1">
            <a:off x="625642" y="1459832"/>
            <a:ext cx="914400" cy="13956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65D6FB7-BCCA-4B52-A7EF-83C3B0BA3EB7}"/>
              </a:ext>
            </a:extLst>
          </p:cNvPr>
          <p:cNvCxnSpPr>
            <a:cxnSpLocks/>
          </p:cNvCxnSpPr>
          <p:nvPr/>
        </p:nvCxnSpPr>
        <p:spPr>
          <a:xfrm>
            <a:off x="625642" y="2855495"/>
            <a:ext cx="1355559" cy="1147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06ECCA9-528C-4DCD-96B8-49EEE1A65FC4}"/>
              </a:ext>
            </a:extLst>
          </p:cNvPr>
          <p:cNvSpPr txBox="1"/>
          <p:nvPr/>
        </p:nvSpPr>
        <p:spPr>
          <a:xfrm>
            <a:off x="2731164" y="2528344"/>
            <a:ext cx="1323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Search strategy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99C2E53-FF18-4ADC-9BDA-9AC50E5E0A16}"/>
              </a:ext>
            </a:extLst>
          </p:cNvPr>
          <p:cNvSpPr/>
          <p:nvPr/>
        </p:nvSpPr>
        <p:spPr>
          <a:xfrm>
            <a:off x="3882189" y="2855495"/>
            <a:ext cx="320839" cy="31025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9196FC2-5343-4474-8E5B-58AEA599A44C}"/>
              </a:ext>
            </a:extLst>
          </p:cNvPr>
          <p:cNvSpPr/>
          <p:nvPr/>
        </p:nvSpPr>
        <p:spPr>
          <a:xfrm>
            <a:off x="2414337" y="3393916"/>
            <a:ext cx="320839" cy="31025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7592EFC-8C55-4B94-935A-41BFEE9DE1CC}"/>
              </a:ext>
            </a:extLst>
          </p:cNvPr>
          <p:cNvSpPr/>
          <p:nvPr/>
        </p:nvSpPr>
        <p:spPr>
          <a:xfrm>
            <a:off x="3557339" y="2169251"/>
            <a:ext cx="320839" cy="31025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FF32B1E-D39B-433F-BCDA-6D84AA4213A1}"/>
              </a:ext>
            </a:extLst>
          </p:cNvPr>
          <p:cNvSpPr/>
          <p:nvPr/>
        </p:nvSpPr>
        <p:spPr>
          <a:xfrm>
            <a:off x="2454446" y="2584333"/>
            <a:ext cx="320839" cy="31025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E07941A-3CAC-47F4-B55C-1F6A3903D622}"/>
              </a:ext>
            </a:extLst>
          </p:cNvPr>
          <p:cNvCxnSpPr/>
          <p:nvPr/>
        </p:nvCxnSpPr>
        <p:spPr>
          <a:xfrm flipV="1">
            <a:off x="3878178" y="1459832"/>
            <a:ext cx="2522622" cy="8041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12A56A9-6FB7-449B-A5A2-2D6770AD58F4}"/>
              </a:ext>
            </a:extLst>
          </p:cNvPr>
          <p:cNvSpPr txBox="1"/>
          <p:nvPr/>
        </p:nvSpPr>
        <p:spPr>
          <a:xfrm>
            <a:off x="4872789" y="1808883"/>
            <a:ext cx="545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validation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BB5E11-DCA7-41D8-8AE2-492FB88E8096}"/>
              </a:ext>
            </a:extLst>
          </p:cNvPr>
          <p:cNvSpPr/>
          <p:nvPr/>
        </p:nvSpPr>
        <p:spPr>
          <a:xfrm>
            <a:off x="168442" y="397143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designed search space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(special mutations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on source AST)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0238F0-9C27-4694-971F-3374891289FC}"/>
              </a:ext>
            </a:extLst>
          </p:cNvPr>
          <p:cNvSpPr txBox="1"/>
          <p:nvPr/>
        </p:nvSpPr>
        <p:spPr>
          <a:xfrm>
            <a:off x="6264442" y="517525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Extracted from test suits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A5CB9E0-30AB-4C07-8FFA-089B381D4BB7}"/>
              </a:ext>
            </a:extLst>
          </p:cNvPr>
          <p:cNvSpPr txBox="1"/>
          <p:nvPr/>
        </p:nvSpPr>
        <p:spPr>
          <a:xfrm>
            <a:off x="990600" y="517525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Based on buggy program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83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A9F9DB3-41DC-43AE-B50B-9976ADC375EF}"/>
              </a:ext>
            </a:extLst>
          </p:cNvPr>
          <p:cNvSpPr/>
          <p:nvPr/>
        </p:nvSpPr>
        <p:spPr>
          <a:xfrm>
            <a:off x="6838452" y="2133826"/>
            <a:ext cx="3473614" cy="2853269"/>
          </a:xfrm>
          <a:prstGeom prst="flowChartProcess">
            <a:avLst/>
          </a:prstGeom>
          <a:solidFill>
            <a:schemeClr val="accent5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952124EE-D3A9-4C01-80CC-DFB6EC0842C4}"/>
              </a:ext>
            </a:extLst>
          </p:cNvPr>
          <p:cNvSpPr/>
          <p:nvPr/>
        </p:nvSpPr>
        <p:spPr>
          <a:xfrm>
            <a:off x="6464968" y="3921306"/>
            <a:ext cx="2272964" cy="1771641"/>
          </a:xfrm>
          <a:prstGeom prst="flowChartProcess">
            <a:avLst/>
          </a:prstGeom>
          <a:solidFill>
            <a:schemeClr val="accent5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008C113E-944E-4294-89D2-D9C0C459A577}"/>
              </a:ext>
            </a:extLst>
          </p:cNvPr>
          <p:cNvSpPr/>
          <p:nvPr/>
        </p:nvSpPr>
        <p:spPr>
          <a:xfrm>
            <a:off x="9408695" y="1690688"/>
            <a:ext cx="1337510" cy="2013485"/>
          </a:xfrm>
          <a:prstGeom prst="flowChartProcess">
            <a:avLst/>
          </a:prstGeom>
          <a:solidFill>
            <a:schemeClr val="accent5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1ED0C8-AE41-4694-AFB8-FF87502A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00B050"/>
                </a:solidFill>
              </a:rPr>
              <a:t>search</a:t>
            </a:r>
            <a:r>
              <a:rPr lang="en-US" altLang="zh-CN" dirty="0"/>
              <a:t> problem with </a:t>
            </a:r>
            <a:r>
              <a:rPr lang="en-US" altLang="zh-CN" dirty="0">
                <a:solidFill>
                  <a:srgbClr val="FFC000"/>
                </a:solidFill>
              </a:rPr>
              <a:t>constraints</a:t>
            </a:r>
            <a:r>
              <a:rPr lang="en-US" altLang="zh-CN" dirty="0"/>
              <a:t> in nature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23046087-4B26-40AD-BAC1-4294D4112EC1}"/>
              </a:ext>
            </a:extLst>
          </p:cNvPr>
          <p:cNvSpPr/>
          <p:nvPr/>
        </p:nvSpPr>
        <p:spPr>
          <a:xfrm>
            <a:off x="1716505" y="2037347"/>
            <a:ext cx="2999874" cy="3898232"/>
          </a:xfrm>
          <a:prstGeom prst="flowChartProcess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346C884-DCE8-40AA-AE9A-0F7B972C7904}"/>
              </a:ext>
            </a:extLst>
          </p:cNvPr>
          <p:cNvCxnSpPr/>
          <p:nvPr/>
        </p:nvCxnSpPr>
        <p:spPr>
          <a:xfrm>
            <a:off x="2550695" y="2695074"/>
            <a:ext cx="1507958" cy="3208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34A9932-0389-4D87-960E-DE13983780C1}"/>
              </a:ext>
            </a:extLst>
          </p:cNvPr>
          <p:cNvCxnSpPr>
            <a:cxnSpLocks/>
          </p:cNvCxnSpPr>
          <p:nvPr/>
        </p:nvCxnSpPr>
        <p:spPr>
          <a:xfrm flipH="1">
            <a:off x="2550695" y="3015916"/>
            <a:ext cx="1507958" cy="57751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1C5B635-9B68-42E1-936D-75E75D97E0BA}"/>
              </a:ext>
            </a:extLst>
          </p:cNvPr>
          <p:cNvCxnSpPr>
            <a:cxnSpLocks/>
          </p:cNvCxnSpPr>
          <p:nvPr/>
        </p:nvCxnSpPr>
        <p:spPr>
          <a:xfrm flipV="1">
            <a:off x="2550696" y="2263942"/>
            <a:ext cx="1171072" cy="132949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F0B3D1F-0102-4C79-861F-8E283301CBD0}"/>
              </a:ext>
            </a:extLst>
          </p:cNvPr>
          <p:cNvSpPr txBox="1"/>
          <p:nvPr/>
        </p:nvSpPr>
        <p:spPr>
          <a:xfrm>
            <a:off x="1941095" y="6039671"/>
            <a:ext cx="29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Search-Based Algorithm</a:t>
            </a:r>
            <a:endParaRPr lang="zh-CN" altLang="en-US" dirty="0">
              <a:solidFill>
                <a:schemeClr val="bg2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B64D4FA-29E6-4182-8509-A38B8A60ABBF}"/>
              </a:ext>
            </a:extLst>
          </p:cNvPr>
          <p:cNvCxnSpPr/>
          <p:nvPr/>
        </p:nvCxnSpPr>
        <p:spPr>
          <a:xfrm flipH="1">
            <a:off x="625642" y="1459832"/>
            <a:ext cx="914400" cy="1395663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65D6FB7-BCCA-4B52-A7EF-83C3B0BA3EB7}"/>
              </a:ext>
            </a:extLst>
          </p:cNvPr>
          <p:cNvCxnSpPr>
            <a:cxnSpLocks/>
          </p:cNvCxnSpPr>
          <p:nvPr/>
        </p:nvCxnSpPr>
        <p:spPr>
          <a:xfrm>
            <a:off x="625642" y="2855495"/>
            <a:ext cx="1355559" cy="114701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06ECCA9-528C-4DCD-96B8-49EEE1A65FC4}"/>
              </a:ext>
            </a:extLst>
          </p:cNvPr>
          <p:cNvSpPr txBox="1"/>
          <p:nvPr/>
        </p:nvSpPr>
        <p:spPr>
          <a:xfrm>
            <a:off x="2731164" y="2528344"/>
            <a:ext cx="1323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Search strategy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99C2E53-FF18-4ADC-9BDA-9AC50E5E0A16}"/>
              </a:ext>
            </a:extLst>
          </p:cNvPr>
          <p:cNvSpPr/>
          <p:nvPr/>
        </p:nvSpPr>
        <p:spPr>
          <a:xfrm>
            <a:off x="3882189" y="2855495"/>
            <a:ext cx="320839" cy="310257"/>
          </a:xfrm>
          <a:prstGeom prst="ellipse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9196FC2-5343-4474-8E5B-58AEA599A44C}"/>
              </a:ext>
            </a:extLst>
          </p:cNvPr>
          <p:cNvSpPr/>
          <p:nvPr/>
        </p:nvSpPr>
        <p:spPr>
          <a:xfrm>
            <a:off x="2414337" y="3393916"/>
            <a:ext cx="320839" cy="310257"/>
          </a:xfrm>
          <a:prstGeom prst="ellipse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7592EFC-8C55-4B94-935A-41BFEE9DE1CC}"/>
              </a:ext>
            </a:extLst>
          </p:cNvPr>
          <p:cNvSpPr/>
          <p:nvPr/>
        </p:nvSpPr>
        <p:spPr>
          <a:xfrm>
            <a:off x="3557339" y="2169251"/>
            <a:ext cx="320839" cy="310257"/>
          </a:xfrm>
          <a:prstGeom prst="ellipse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FF32B1E-D39B-433F-BCDA-6D84AA4213A1}"/>
              </a:ext>
            </a:extLst>
          </p:cNvPr>
          <p:cNvSpPr/>
          <p:nvPr/>
        </p:nvSpPr>
        <p:spPr>
          <a:xfrm>
            <a:off x="2454446" y="2584333"/>
            <a:ext cx="320839" cy="310257"/>
          </a:xfrm>
          <a:prstGeom prst="ellipse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E07941A-3CAC-47F4-B55C-1F6A3903D622}"/>
              </a:ext>
            </a:extLst>
          </p:cNvPr>
          <p:cNvCxnSpPr/>
          <p:nvPr/>
        </p:nvCxnSpPr>
        <p:spPr>
          <a:xfrm flipV="1">
            <a:off x="3878178" y="1459832"/>
            <a:ext cx="2522622" cy="80411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12A56A9-6FB7-449B-A5A2-2D6770AD58F4}"/>
              </a:ext>
            </a:extLst>
          </p:cNvPr>
          <p:cNvSpPr txBox="1"/>
          <p:nvPr/>
        </p:nvSpPr>
        <p:spPr>
          <a:xfrm>
            <a:off x="4872789" y="1808883"/>
            <a:ext cx="545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validation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BB5E11-DCA7-41D8-8AE2-492FB88E8096}"/>
              </a:ext>
            </a:extLst>
          </p:cNvPr>
          <p:cNvSpPr/>
          <p:nvPr/>
        </p:nvSpPr>
        <p:spPr>
          <a:xfrm>
            <a:off x="168442" y="397143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designed search space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(special mutations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on source AST)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0238F0-9C27-4694-971F-3374891289FC}"/>
              </a:ext>
            </a:extLst>
          </p:cNvPr>
          <p:cNvSpPr txBox="1"/>
          <p:nvPr/>
        </p:nvSpPr>
        <p:spPr>
          <a:xfrm>
            <a:off x="6264442" y="517525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Extracted from test suits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A5CB9E0-30AB-4C07-8FFA-089B381D4BB7}"/>
              </a:ext>
            </a:extLst>
          </p:cNvPr>
          <p:cNvSpPr txBox="1"/>
          <p:nvPr/>
        </p:nvSpPr>
        <p:spPr>
          <a:xfrm>
            <a:off x="990600" y="517525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Based on buggy program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FA7766B-C9D0-481C-807B-5FEA484D7A67}"/>
              </a:ext>
            </a:extLst>
          </p:cNvPr>
          <p:cNvSpPr/>
          <p:nvPr/>
        </p:nvSpPr>
        <p:spPr>
          <a:xfrm>
            <a:off x="7884694" y="3127525"/>
            <a:ext cx="1943102" cy="14919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Extracted constraints</a:t>
            </a:r>
            <a:endParaRPr lang="zh-CN" altLang="en-US" sz="20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1B38A54-837F-4626-A5FC-5D78FEA78C94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8058399" y="3189661"/>
            <a:ext cx="421358" cy="16917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129DF-DE3D-456A-89F1-162E003889BD}"/>
              </a:ext>
            </a:extLst>
          </p:cNvPr>
          <p:cNvSpPr txBox="1"/>
          <p:nvPr/>
        </p:nvSpPr>
        <p:spPr>
          <a:xfrm>
            <a:off x="6894844" y="2266331"/>
            <a:ext cx="2327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Try to synthesis a program satisfying extracted constraints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DF47848-E7AD-498D-8177-40C194EE5181}"/>
              </a:ext>
            </a:extLst>
          </p:cNvPr>
          <p:cNvSpPr txBox="1"/>
          <p:nvPr/>
        </p:nvSpPr>
        <p:spPr>
          <a:xfrm>
            <a:off x="7237995" y="6070756"/>
            <a:ext cx="29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Constraint-Based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7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2124</Words>
  <Application>Microsoft Office PowerPoint</Application>
  <PresentationFormat>宽屏</PresentationFormat>
  <Paragraphs>790</Paragraphs>
  <Slides>48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等线</vt:lpstr>
      <vt:lpstr>等线 Light</vt:lpstr>
      <vt:lpstr>Abadi</vt:lpstr>
      <vt:lpstr>Arial</vt:lpstr>
      <vt:lpstr>Arial</vt:lpstr>
      <vt:lpstr>Cambria Math</vt:lpstr>
      <vt:lpstr>Consolas</vt:lpstr>
      <vt:lpstr>Wingdings</vt:lpstr>
      <vt:lpstr>Office 主题​​</vt:lpstr>
      <vt:lpstr>Angelix: Scalable Multiline Program Patch Synthesis via Symbolic Analysis</vt:lpstr>
      <vt:lpstr>Automated Program Repair</vt:lpstr>
      <vt:lpstr>Automated Program Repair</vt:lpstr>
      <vt:lpstr>Let’s fit the test suits!</vt:lpstr>
      <vt:lpstr>But not overfit </vt:lpstr>
      <vt:lpstr>A search problem with constraints in nature</vt:lpstr>
      <vt:lpstr>A search problem with constraints in nature</vt:lpstr>
      <vt:lpstr>A search problem with constraints in nature</vt:lpstr>
      <vt:lpstr>A search problem with constraints in nature</vt:lpstr>
      <vt:lpstr>A search problem with constraints in nature</vt:lpstr>
      <vt:lpstr>Repair Criterion</vt:lpstr>
      <vt:lpstr>Repair Criterion</vt:lpstr>
      <vt:lpstr>Contribution</vt:lpstr>
      <vt:lpstr>Example: max(x, y)</vt:lpstr>
      <vt:lpstr>Example: max(x, y)</vt:lpstr>
      <vt:lpstr>Example: max(x, y)</vt:lpstr>
      <vt:lpstr>Example: max(x, y)</vt:lpstr>
      <vt:lpstr>Example: max(x, y)</vt:lpstr>
      <vt:lpstr>Example: max(x, y)</vt:lpstr>
      <vt:lpstr>Example: max(x, y)</vt:lpstr>
      <vt:lpstr>Example: max(x, y)</vt:lpstr>
      <vt:lpstr>Example: max(x, y)</vt:lpstr>
      <vt:lpstr>Example: max(x, y)</vt:lpstr>
      <vt:lpstr>Example: max(x, y)</vt:lpstr>
      <vt:lpstr>Example: max(x, y)</vt:lpstr>
      <vt:lpstr>Example: max(x, y)</vt:lpstr>
      <vt:lpstr>Example: max(x, y)</vt:lpstr>
      <vt:lpstr>Example: max(x, y)</vt:lpstr>
      <vt:lpstr>Example: max(x, y)</vt:lpstr>
      <vt:lpstr>Whole algorithm</vt:lpstr>
      <vt:lpstr>Whole algorithm</vt:lpstr>
      <vt:lpstr>Whole algorithm</vt:lpstr>
      <vt:lpstr>Whole algorithm</vt:lpstr>
      <vt:lpstr>Whole algorithm</vt:lpstr>
      <vt:lpstr>Whole algorithm</vt:lpstr>
      <vt:lpstr>Whole algorithm</vt:lpstr>
      <vt:lpstr>Experiment</vt:lpstr>
      <vt:lpstr>Current progress and prospect</vt:lpstr>
      <vt:lpstr>Current progress and prospect</vt:lpstr>
      <vt:lpstr>Current progress and prospect</vt:lpstr>
      <vt:lpstr>Current progress and prospect</vt:lpstr>
      <vt:lpstr>Current progress and prospect</vt:lpstr>
      <vt:lpstr>Current progress and prospect </vt:lpstr>
      <vt:lpstr>Angelix and its Contribution</vt:lpstr>
      <vt:lpstr>Appendix</vt:lpstr>
      <vt:lpstr>Appendix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Angelix: Scalable Multiline Program Patch Synthesis via Symbolic Analysis</dc:title>
  <dc:creator>DELL</dc:creator>
  <cp:lastModifiedBy>DELL</cp:lastModifiedBy>
  <cp:revision>1</cp:revision>
  <dcterms:created xsi:type="dcterms:W3CDTF">2021-12-02T13:16:12Z</dcterms:created>
  <dcterms:modified xsi:type="dcterms:W3CDTF">2021-12-03T10:19:45Z</dcterms:modified>
</cp:coreProperties>
</file>