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9144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230" y="-1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8C26E-2CEE-4CBC-890B-0FEC0016A618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60550" y="1143000"/>
            <a:ext cx="3136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B48D8-FB48-47C3-8EDD-669B7A4FB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9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B48D8-FB48-47C3-8EDD-669B7A4FBF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6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72842"/>
            <a:ext cx="7772400" cy="313317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726842"/>
            <a:ext cx="6858000" cy="217280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05/28/2025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02295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05/28/2025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3487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79142"/>
            <a:ext cx="1971675" cy="762669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79142"/>
            <a:ext cx="5800725" cy="762669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05/28/2025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22681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05/28/2025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82260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43638"/>
            <a:ext cx="7886700" cy="37435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022610"/>
            <a:ext cx="7886700" cy="196864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05/28/2025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6697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395710"/>
            <a:ext cx="3886200" cy="57101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395710"/>
            <a:ext cx="3886200" cy="571012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05/28/2025</a:t>
            </a:fld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97467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79144"/>
            <a:ext cx="7886700" cy="173949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06137"/>
            <a:ext cx="3868340" cy="10811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287331"/>
            <a:ext cx="3868340" cy="483516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06137"/>
            <a:ext cx="3887391" cy="10811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287331"/>
            <a:ext cx="3887391" cy="483516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05/28/2025</a:t>
            </a:fld>
            <a:endParaRPr lang="en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55173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05/28/2025</a:t>
            </a:fld>
            <a:endParaRPr lang="en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1507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05/28/2025</a:t>
            </a:fld>
            <a:endParaRPr lang="en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85502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99969"/>
            <a:ext cx="2949178" cy="209989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295769"/>
            <a:ext cx="4629150" cy="639550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699862"/>
            <a:ext cx="2949178" cy="50018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05/28/2025</a:t>
            </a:fld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06882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99969"/>
            <a:ext cx="2949178" cy="209989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295769"/>
            <a:ext cx="4629150" cy="639550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699862"/>
            <a:ext cx="2949178" cy="500182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82EC-0E7A-1D43-9F13-C1D8E66B749A}" type="datetimeFigureOut">
              <a:rPr lang="en-CO" smtClean="0"/>
              <a:t>05/28/2025</a:t>
            </a:fld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18758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79144"/>
            <a:ext cx="78867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395710"/>
            <a:ext cx="78867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341240"/>
            <a:ext cx="20574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1B82EC-0E7A-1D43-9F13-C1D8E66B749A}" type="datetimeFigureOut">
              <a:rPr lang="en-CO" smtClean="0"/>
              <a:t>05/28/2025</a:t>
            </a:fld>
            <a:endParaRPr lang="en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341240"/>
            <a:ext cx="30861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341240"/>
            <a:ext cx="20574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B234BF-A20E-9042-9160-5CB3D93596B3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81325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D3B1F6-E491-9CD4-DC1D-49E4D6F7B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031081"/>
              </p:ext>
            </p:extLst>
          </p:nvPr>
        </p:nvGraphicFramePr>
        <p:xfrm>
          <a:off x="3808276" y="241"/>
          <a:ext cx="1527453" cy="3253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7453">
                  <a:extLst>
                    <a:ext uri="{9D8B030D-6E8A-4147-A177-3AD203B41FA5}">
                      <a16:colId xmlns:a16="http://schemas.microsoft.com/office/drawing/2014/main" val="2587242417"/>
                    </a:ext>
                  </a:extLst>
                </a:gridCol>
              </a:tblGrid>
              <a:tr h="186599">
                <a:tc>
                  <a:txBody>
                    <a:bodyPr/>
                    <a:lstStyle/>
                    <a:p>
                      <a:pPr algn="ctr"/>
                      <a:r>
                        <a:rPr lang="es-419" sz="800" dirty="0"/>
                        <a:t>Fecha</a:t>
                      </a:r>
                      <a:endParaRPr lang="en-CO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355947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800" dirty="0"/>
                        <a:t>- </a:t>
                      </a:r>
                      <a:r>
                        <a:rPr lang="en-US" sz="800" dirty="0" err="1"/>
                        <a:t>dia</a:t>
                      </a:r>
                      <a:r>
                        <a:rPr lang="en-US" sz="800" dirty="0"/>
                        <a:t> : int</a:t>
                      </a:r>
                    </a:p>
                    <a:p>
                      <a:r>
                        <a:rPr lang="en-US" sz="800" dirty="0"/>
                        <a:t>- </a:t>
                      </a:r>
                      <a:r>
                        <a:rPr lang="en-US" sz="800" dirty="0" err="1"/>
                        <a:t>mes</a:t>
                      </a:r>
                      <a:r>
                        <a:rPr lang="en-US" sz="800" dirty="0"/>
                        <a:t> : int</a:t>
                      </a:r>
                    </a:p>
                    <a:p>
                      <a:r>
                        <a:rPr lang="en-US" sz="800" dirty="0"/>
                        <a:t>- </a:t>
                      </a:r>
                      <a:r>
                        <a:rPr lang="en-US" sz="800" dirty="0" err="1"/>
                        <a:t>anio</a:t>
                      </a:r>
                      <a:r>
                        <a:rPr lang="en-US" sz="800" dirty="0"/>
                        <a:t> : int</a:t>
                      </a:r>
                      <a:endParaRPr lang="en-CO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4312317"/>
                  </a:ext>
                </a:extLst>
              </a:tr>
              <a:tr h="982980">
                <a:tc>
                  <a:txBody>
                    <a:bodyPr/>
                    <a:lstStyle/>
                    <a:p>
                      <a:r>
                        <a:rPr lang="es-419" sz="800" dirty="0"/>
                        <a:t>+ Fecha()</a:t>
                      </a:r>
                    </a:p>
                    <a:p>
                      <a:r>
                        <a:rPr lang="es-419" sz="800" dirty="0"/>
                        <a:t>+ Fecha(d: </a:t>
                      </a:r>
                      <a:r>
                        <a:rPr lang="es-419" sz="800" dirty="0" err="1"/>
                        <a:t>int</a:t>
                      </a:r>
                      <a:r>
                        <a:rPr lang="es-419" sz="800" dirty="0"/>
                        <a:t>, m: </a:t>
                      </a:r>
                      <a:r>
                        <a:rPr lang="es-419" sz="800" dirty="0" err="1"/>
                        <a:t>int</a:t>
                      </a:r>
                      <a:r>
                        <a:rPr lang="es-419" sz="800" dirty="0"/>
                        <a:t>, a: </a:t>
                      </a:r>
                      <a:r>
                        <a:rPr lang="es-419" sz="800" dirty="0" err="1"/>
                        <a:t>int</a:t>
                      </a:r>
                      <a:r>
                        <a:rPr lang="es-419" sz="800" dirty="0"/>
                        <a:t>)</a:t>
                      </a:r>
                    </a:p>
                    <a:p>
                      <a:r>
                        <a:rPr lang="es-419" sz="800" dirty="0"/>
                        <a:t>+ Fecha(otra: Fecha)</a:t>
                      </a:r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operator</a:t>
                      </a:r>
                      <a:r>
                        <a:rPr lang="es-419" sz="800" dirty="0"/>
                        <a:t>=(otra: Fecha) : Fecha&amp;</a:t>
                      </a:r>
                    </a:p>
                    <a:p>
                      <a:r>
                        <a:rPr lang="es-419" sz="800" dirty="0"/>
                        <a:t>+ ~Fecha()</a:t>
                      </a:r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getDia</a:t>
                      </a:r>
                      <a:r>
                        <a:rPr lang="es-419" sz="800" dirty="0"/>
                        <a:t>() : </a:t>
                      </a:r>
                      <a:r>
                        <a:rPr lang="es-419" sz="800" dirty="0" err="1"/>
                        <a:t>int</a:t>
                      </a:r>
                      <a:endParaRPr lang="es-419" sz="800" dirty="0"/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getMes</a:t>
                      </a:r>
                      <a:r>
                        <a:rPr lang="es-419" sz="800" dirty="0"/>
                        <a:t>() : </a:t>
                      </a:r>
                      <a:r>
                        <a:rPr lang="es-419" sz="800" dirty="0" err="1"/>
                        <a:t>int</a:t>
                      </a:r>
                      <a:endParaRPr lang="es-419" sz="800" dirty="0"/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getAnio</a:t>
                      </a:r>
                      <a:r>
                        <a:rPr lang="es-419" sz="800" dirty="0"/>
                        <a:t>() : </a:t>
                      </a:r>
                      <a:r>
                        <a:rPr lang="es-419" sz="800" dirty="0" err="1"/>
                        <a:t>int</a:t>
                      </a:r>
                      <a:endParaRPr lang="es-419" sz="800" dirty="0"/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setDia</a:t>
                      </a:r>
                      <a:r>
                        <a:rPr lang="es-419" sz="800" dirty="0"/>
                        <a:t>(d: </a:t>
                      </a:r>
                      <a:r>
                        <a:rPr lang="es-419" sz="800" dirty="0" err="1"/>
                        <a:t>int</a:t>
                      </a:r>
                      <a:r>
                        <a:rPr lang="es-419" sz="800" dirty="0"/>
                        <a:t>) : </a:t>
                      </a:r>
                      <a:r>
                        <a:rPr lang="es-419" sz="800" dirty="0" err="1"/>
                        <a:t>void</a:t>
                      </a:r>
                      <a:endParaRPr lang="es-419" sz="800" dirty="0"/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setMes</a:t>
                      </a:r>
                      <a:r>
                        <a:rPr lang="es-419" sz="800" dirty="0"/>
                        <a:t>(m: </a:t>
                      </a:r>
                      <a:r>
                        <a:rPr lang="es-419" sz="800" dirty="0" err="1"/>
                        <a:t>int</a:t>
                      </a:r>
                      <a:r>
                        <a:rPr lang="es-419" sz="800" dirty="0"/>
                        <a:t>) : </a:t>
                      </a:r>
                      <a:r>
                        <a:rPr lang="es-419" sz="800" dirty="0" err="1"/>
                        <a:t>void</a:t>
                      </a:r>
                      <a:endParaRPr lang="es-419" sz="800" dirty="0"/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setAnio</a:t>
                      </a:r>
                      <a:r>
                        <a:rPr lang="es-419" sz="800" dirty="0"/>
                        <a:t>(a: </a:t>
                      </a:r>
                      <a:r>
                        <a:rPr lang="es-419" sz="800" dirty="0" err="1"/>
                        <a:t>int</a:t>
                      </a:r>
                      <a:r>
                        <a:rPr lang="es-419" sz="800" dirty="0"/>
                        <a:t>) : </a:t>
                      </a:r>
                      <a:r>
                        <a:rPr lang="es-419" sz="800" dirty="0" err="1"/>
                        <a:t>void</a:t>
                      </a:r>
                      <a:endParaRPr lang="es-419" sz="800" dirty="0"/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toString</a:t>
                      </a:r>
                      <a:r>
                        <a:rPr lang="es-419" sz="800" dirty="0"/>
                        <a:t>() : </a:t>
                      </a:r>
                      <a:r>
                        <a:rPr lang="es-419" sz="800" dirty="0" err="1"/>
                        <a:t>char</a:t>
                      </a:r>
                      <a:r>
                        <a:rPr lang="es-419" sz="800" dirty="0"/>
                        <a:t>*</a:t>
                      </a:r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seCruzaCon</a:t>
                      </a:r>
                      <a:r>
                        <a:rPr lang="es-419" sz="800" dirty="0"/>
                        <a:t>(otra: Fecha, </a:t>
                      </a:r>
                      <a:r>
                        <a:rPr lang="es-419" sz="800" dirty="0" err="1"/>
                        <a:t>duracionOtra</a:t>
                      </a:r>
                      <a:r>
                        <a:rPr lang="es-419" sz="800" dirty="0"/>
                        <a:t>: </a:t>
                      </a:r>
                      <a:r>
                        <a:rPr lang="es-419" sz="800" dirty="0" err="1"/>
                        <a:t>int</a:t>
                      </a:r>
                      <a:r>
                        <a:rPr lang="es-419" sz="800" dirty="0"/>
                        <a:t>) : </a:t>
                      </a:r>
                      <a:r>
                        <a:rPr lang="es-419" sz="800" dirty="0" err="1"/>
                        <a:t>bool</a:t>
                      </a:r>
                      <a:endParaRPr lang="es-419" sz="800" dirty="0"/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operator</a:t>
                      </a:r>
                      <a:r>
                        <a:rPr lang="es-419" sz="800" dirty="0"/>
                        <a:t>==(otra: Fecha) : </a:t>
                      </a:r>
                      <a:r>
                        <a:rPr lang="es-419" sz="800" dirty="0" err="1"/>
                        <a:t>bool</a:t>
                      </a:r>
                      <a:endParaRPr lang="es-419" sz="800" dirty="0"/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operator</a:t>
                      </a:r>
                      <a:r>
                        <a:rPr lang="es-419" sz="800" dirty="0"/>
                        <a:t>&lt;(otra: Fecha) : </a:t>
                      </a:r>
                      <a:r>
                        <a:rPr lang="es-419" sz="800" dirty="0" err="1"/>
                        <a:t>bool</a:t>
                      </a:r>
                      <a:endParaRPr lang="es-419" sz="800" dirty="0"/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operator</a:t>
                      </a:r>
                      <a:r>
                        <a:rPr lang="es-419" sz="800" dirty="0"/>
                        <a:t>&lt;=(otra: Fecha) : </a:t>
                      </a:r>
                      <a:r>
                        <a:rPr lang="es-419" sz="800" dirty="0" err="1"/>
                        <a:t>bool</a:t>
                      </a:r>
                      <a:endParaRPr lang="es-419" sz="800" dirty="0"/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operator</a:t>
                      </a:r>
                      <a:r>
                        <a:rPr lang="es-419" sz="800" dirty="0"/>
                        <a:t>&gt;=(otra: Fecha) : </a:t>
                      </a:r>
                      <a:r>
                        <a:rPr lang="es-419" sz="800" dirty="0" err="1"/>
                        <a:t>bool</a:t>
                      </a:r>
                      <a:endParaRPr lang="es-419" sz="800" dirty="0"/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operator</a:t>
                      </a:r>
                      <a:r>
                        <a:rPr lang="es-419" sz="800" dirty="0"/>
                        <a:t>+(</a:t>
                      </a:r>
                      <a:r>
                        <a:rPr lang="es-419" sz="800" dirty="0" err="1"/>
                        <a:t>dias</a:t>
                      </a:r>
                      <a:r>
                        <a:rPr lang="es-419" sz="800" dirty="0"/>
                        <a:t>: </a:t>
                      </a:r>
                      <a:r>
                        <a:rPr lang="es-419" sz="800" dirty="0" err="1"/>
                        <a:t>int</a:t>
                      </a:r>
                      <a:r>
                        <a:rPr lang="es-419" sz="800" dirty="0"/>
                        <a:t>) : Fecha</a:t>
                      </a:r>
                    </a:p>
                    <a:p>
                      <a:r>
                        <a:rPr lang="es-419" sz="800" dirty="0"/>
                        <a:t>+ </a:t>
                      </a:r>
                      <a:r>
                        <a:rPr lang="es-419" sz="800" dirty="0" err="1"/>
                        <a:t>esValida</a:t>
                      </a:r>
                      <a:r>
                        <a:rPr lang="es-419" sz="800" dirty="0"/>
                        <a:t>() : </a:t>
                      </a:r>
                      <a:r>
                        <a:rPr lang="es-419" sz="800" dirty="0" err="1"/>
                        <a:t>bool</a:t>
                      </a:r>
                      <a:endParaRPr lang="en-CO" sz="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5277544"/>
                  </a:ext>
                </a:extLst>
              </a:tr>
            </a:tbl>
          </a:graphicData>
        </a:graphic>
      </p:graphicFrame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C46FCDC4-9ADC-DCB1-A154-7E00496E2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879021"/>
              </p:ext>
            </p:extLst>
          </p:nvPr>
        </p:nvGraphicFramePr>
        <p:xfrm>
          <a:off x="725788" y="61201"/>
          <a:ext cx="1865671" cy="5554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5671">
                  <a:extLst>
                    <a:ext uri="{9D8B030D-6E8A-4147-A177-3AD203B41FA5}">
                      <a16:colId xmlns:a16="http://schemas.microsoft.com/office/drawing/2014/main" val="2587242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419" sz="900" dirty="0"/>
                        <a:t>Reserva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3559475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codigo</a:t>
                      </a:r>
                      <a:r>
                        <a:rPr lang="en-US" sz="900" dirty="0"/>
                        <a:t> : char*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fechaEntrada</a:t>
                      </a:r>
                      <a:r>
                        <a:rPr lang="en-US" sz="900" dirty="0"/>
                        <a:t> : </a:t>
                      </a:r>
                      <a:r>
                        <a:rPr lang="en-US" sz="900" dirty="0" err="1"/>
                        <a:t>Fecha</a:t>
                      </a:r>
                      <a:endParaRPr lang="en-US" sz="900" dirty="0"/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duracion</a:t>
                      </a:r>
                      <a:r>
                        <a:rPr lang="en-US" sz="900" dirty="0"/>
                        <a:t> 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alojamiento</a:t>
                      </a:r>
                      <a:r>
                        <a:rPr lang="en-US" sz="900" dirty="0"/>
                        <a:t> : </a:t>
                      </a:r>
                      <a:r>
                        <a:rPr lang="en-US" sz="900" dirty="0" err="1"/>
                        <a:t>Alojamiento</a:t>
                      </a:r>
                      <a:r>
                        <a:rPr lang="en-US" sz="900" dirty="0"/>
                        <a:t>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huesped</a:t>
                      </a:r>
                      <a:r>
                        <a:rPr lang="en-US" sz="900" dirty="0"/>
                        <a:t> : </a:t>
                      </a:r>
                      <a:r>
                        <a:rPr lang="en-US" sz="900" dirty="0" err="1"/>
                        <a:t>Huesped</a:t>
                      </a:r>
                      <a:r>
                        <a:rPr lang="en-US" sz="900" dirty="0"/>
                        <a:t>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metodoPago</a:t>
                      </a:r>
                      <a:r>
                        <a:rPr lang="en-US" sz="900" dirty="0"/>
                        <a:t> : char*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fechaPago</a:t>
                      </a:r>
                      <a:r>
                        <a:rPr lang="en-US" sz="900" dirty="0"/>
                        <a:t> : </a:t>
                      </a:r>
                      <a:r>
                        <a:rPr lang="en-US" sz="900" dirty="0" err="1"/>
                        <a:t>Fecha</a:t>
                      </a:r>
                      <a:endParaRPr lang="en-US" sz="900" dirty="0"/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monto</a:t>
                      </a:r>
                      <a:r>
                        <a:rPr lang="en-US" sz="900" dirty="0"/>
                        <a:t> : double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anotaciones</a:t>
                      </a:r>
                      <a:r>
                        <a:rPr lang="en-US" sz="900" dirty="0"/>
                        <a:t> : char*</a:t>
                      </a:r>
                    </a:p>
                    <a:p>
                      <a:r>
                        <a:rPr lang="en-US" sz="900" dirty="0"/>
                        <a:t>- static </a:t>
                      </a:r>
                      <a:r>
                        <a:rPr lang="en-US" sz="900" dirty="0" err="1"/>
                        <a:t>siguienteId</a:t>
                      </a:r>
                      <a:r>
                        <a:rPr lang="en-US" sz="900" dirty="0"/>
                        <a:t> : int</a:t>
                      </a:r>
                    </a:p>
                    <a:p>
                      <a:r>
                        <a:rPr lang="en-US" sz="900" dirty="0"/>
                        <a:t>- static </a:t>
                      </a:r>
                      <a:r>
                        <a:rPr lang="en-US" sz="900" dirty="0" err="1"/>
                        <a:t>totalReservasCreadas</a:t>
                      </a:r>
                      <a:r>
                        <a:rPr lang="en-US" sz="900" dirty="0"/>
                        <a:t> : int</a:t>
                      </a:r>
                    </a:p>
                    <a:p>
                      <a:r>
                        <a:rPr lang="en-US" sz="900" dirty="0"/>
                        <a:t>- static </a:t>
                      </a:r>
                      <a:r>
                        <a:rPr lang="en-US" sz="900" dirty="0" err="1"/>
                        <a:t>totalIteracionesEnReservas</a:t>
                      </a:r>
                      <a:r>
                        <a:rPr lang="en-US" sz="900" dirty="0"/>
                        <a:t> : int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4312317"/>
                  </a:ext>
                </a:extLst>
              </a:tr>
              <a:tr h="1668780">
                <a:tc>
                  <a:txBody>
                    <a:bodyPr/>
                    <a:lstStyle/>
                    <a:p>
                      <a:r>
                        <a:rPr lang="es-419" sz="900" dirty="0"/>
                        <a:t>+ Reserva(</a:t>
                      </a:r>
                      <a:r>
                        <a:rPr lang="es-419" sz="900" dirty="0" err="1"/>
                        <a:t>fechaEnt</a:t>
                      </a:r>
                      <a:r>
                        <a:rPr lang="es-419" sz="900" dirty="0"/>
                        <a:t>, </a:t>
                      </a:r>
                      <a:r>
                        <a:rPr lang="es-419" sz="900" dirty="0" err="1"/>
                        <a:t>dur</a:t>
                      </a:r>
                      <a:r>
                        <a:rPr lang="es-419" sz="900" dirty="0"/>
                        <a:t>, </a:t>
                      </a:r>
                      <a:r>
                        <a:rPr lang="es-419" sz="900" dirty="0" err="1"/>
                        <a:t>aloj</a:t>
                      </a:r>
                      <a:r>
                        <a:rPr lang="es-419" sz="900" dirty="0"/>
                        <a:t>, </a:t>
                      </a:r>
                      <a:r>
                        <a:rPr lang="es-419" sz="900" dirty="0" err="1"/>
                        <a:t>huesp</a:t>
                      </a:r>
                      <a:r>
                        <a:rPr lang="es-419" sz="900" dirty="0"/>
                        <a:t>, </a:t>
                      </a:r>
                      <a:r>
                        <a:rPr lang="es-419" sz="900" dirty="0" err="1"/>
                        <a:t>metodo</a:t>
                      </a:r>
                      <a:r>
                        <a:rPr lang="es-419" sz="900" dirty="0"/>
                        <a:t>, </a:t>
                      </a:r>
                      <a:r>
                        <a:rPr lang="es-419" sz="900" dirty="0" err="1"/>
                        <a:t>fechaPag</a:t>
                      </a:r>
                      <a:r>
                        <a:rPr lang="es-419" sz="900" dirty="0"/>
                        <a:t>, monto, </a:t>
                      </a:r>
                      <a:r>
                        <a:rPr lang="es-419" sz="900" dirty="0" err="1"/>
                        <a:t>anot</a:t>
                      </a:r>
                      <a:r>
                        <a:rPr lang="es-419" sz="900" dirty="0"/>
                        <a:t>)</a:t>
                      </a:r>
                    </a:p>
                    <a:p>
                      <a:r>
                        <a:rPr lang="es-419" sz="900" dirty="0"/>
                        <a:t>+ Reserva(</a:t>
                      </a:r>
                      <a:r>
                        <a:rPr lang="es-419" sz="900" dirty="0" err="1"/>
                        <a:t>cod</a:t>
                      </a:r>
                      <a:r>
                        <a:rPr lang="es-419" sz="900" dirty="0"/>
                        <a:t>, </a:t>
                      </a:r>
                      <a:r>
                        <a:rPr lang="es-419" sz="900" dirty="0" err="1"/>
                        <a:t>fechaEnt</a:t>
                      </a:r>
                      <a:r>
                        <a:rPr lang="es-419" sz="900" dirty="0"/>
                        <a:t>, </a:t>
                      </a:r>
                      <a:r>
                        <a:rPr lang="es-419" sz="900" dirty="0" err="1"/>
                        <a:t>dur</a:t>
                      </a:r>
                      <a:r>
                        <a:rPr lang="es-419" sz="900" dirty="0"/>
                        <a:t>, </a:t>
                      </a:r>
                      <a:r>
                        <a:rPr lang="es-419" sz="900" dirty="0" err="1"/>
                        <a:t>aloj</a:t>
                      </a:r>
                      <a:r>
                        <a:rPr lang="es-419" sz="900" dirty="0"/>
                        <a:t>, </a:t>
                      </a:r>
                      <a:r>
                        <a:rPr lang="es-419" sz="900" dirty="0" err="1"/>
                        <a:t>huesp</a:t>
                      </a:r>
                      <a:r>
                        <a:rPr lang="es-419" sz="900" dirty="0"/>
                        <a:t>, </a:t>
                      </a:r>
                      <a:r>
                        <a:rPr lang="es-419" sz="900" dirty="0" err="1"/>
                        <a:t>metodo</a:t>
                      </a:r>
                      <a:r>
                        <a:rPr lang="es-419" sz="900" dirty="0"/>
                        <a:t>, </a:t>
                      </a:r>
                      <a:r>
                        <a:rPr lang="es-419" sz="900" dirty="0" err="1"/>
                        <a:t>fechaPag</a:t>
                      </a:r>
                      <a:r>
                        <a:rPr lang="es-419" sz="900" dirty="0"/>
                        <a:t>, monto, </a:t>
                      </a:r>
                      <a:r>
                        <a:rPr lang="es-419" sz="900" dirty="0" err="1"/>
                        <a:t>anot</a:t>
                      </a:r>
                      <a:r>
                        <a:rPr lang="es-419" sz="900" dirty="0"/>
                        <a:t>)</a:t>
                      </a:r>
                    </a:p>
                    <a:p>
                      <a:r>
                        <a:rPr lang="es-419" sz="900" dirty="0"/>
                        <a:t>+ Reserva(otra: Reserva)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operator</a:t>
                      </a:r>
                      <a:r>
                        <a:rPr lang="es-419" sz="900" dirty="0"/>
                        <a:t>=(otra: Reserva) : Reserva&amp;</a:t>
                      </a:r>
                    </a:p>
                    <a:p>
                      <a:r>
                        <a:rPr lang="es-419" sz="900" dirty="0"/>
                        <a:t>+ ~Reserva()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getCodigo</a:t>
                      </a:r>
                      <a:r>
                        <a:rPr lang="es-419" sz="900" dirty="0"/>
                        <a:t>() : </a:t>
                      </a:r>
                      <a:r>
                        <a:rPr lang="es-419" sz="900" dirty="0" err="1"/>
                        <a:t>const</a:t>
                      </a:r>
                      <a:r>
                        <a:rPr lang="es-419" sz="900" dirty="0"/>
                        <a:t>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getFechaEntrada</a:t>
                      </a:r>
                      <a:r>
                        <a:rPr lang="es-419" sz="900" dirty="0"/>
                        <a:t>() : Fecha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getDuracion</a:t>
                      </a:r>
                      <a:r>
                        <a:rPr lang="es-419" sz="900" dirty="0"/>
                        <a:t>() : </a:t>
                      </a:r>
                      <a:r>
                        <a:rPr lang="es-419" sz="900" dirty="0" err="1"/>
                        <a:t>int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getAlojamiento</a:t>
                      </a:r>
                      <a:r>
                        <a:rPr lang="es-419" sz="900" dirty="0"/>
                        <a:t>() : Alojamiento*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getHuesped</a:t>
                      </a:r>
                      <a:r>
                        <a:rPr lang="es-419" sz="900" dirty="0"/>
                        <a:t>() : </a:t>
                      </a:r>
                      <a:r>
                        <a:rPr lang="es-419" sz="900" dirty="0" err="1"/>
                        <a:t>Huesped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getMetodoPago</a:t>
                      </a:r>
                      <a:r>
                        <a:rPr lang="es-419" sz="900" dirty="0"/>
                        <a:t>() : </a:t>
                      </a:r>
                      <a:r>
                        <a:rPr lang="es-419" sz="900" dirty="0" err="1"/>
                        <a:t>const</a:t>
                      </a:r>
                      <a:r>
                        <a:rPr lang="es-419" sz="900" dirty="0"/>
                        <a:t>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getFechaPago</a:t>
                      </a:r>
                      <a:r>
                        <a:rPr lang="es-419" sz="900" dirty="0"/>
                        <a:t>() : Fecha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getMonto</a:t>
                      </a:r>
                      <a:r>
                        <a:rPr lang="es-419" sz="900" dirty="0"/>
                        <a:t>() : </a:t>
                      </a:r>
                      <a:r>
                        <a:rPr lang="es-419" sz="900" dirty="0" err="1"/>
                        <a:t>double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getAnotaciones</a:t>
                      </a:r>
                      <a:r>
                        <a:rPr lang="es-419" sz="900" dirty="0"/>
                        <a:t>() : </a:t>
                      </a:r>
                      <a:r>
                        <a:rPr lang="es-419" sz="900" dirty="0" err="1"/>
                        <a:t>const</a:t>
                      </a:r>
                      <a:r>
                        <a:rPr lang="es-419" sz="900" dirty="0"/>
                        <a:t>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calcularFechaSalida</a:t>
                      </a:r>
                      <a:r>
                        <a:rPr lang="es-419" sz="900" dirty="0"/>
                        <a:t>() : Fecha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mostrarComprobante</a:t>
                      </a:r>
                      <a:r>
                        <a:rPr lang="es-419" sz="900" dirty="0"/>
                        <a:t>() 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getTotalReservasCreadas</a:t>
                      </a:r>
                      <a:r>
                        <a:rPr lang="es-419" sz="900" dirty="0"/>
                        <a:t>() : </a:t>
                      </a:r>
                      <a:r>
                        <a:rPr lang="es-419" sz="900" dirty="0" err="1"/>
                        <a:t>int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getTotalIteraciones</a:t>
                      </a:r>
                      <a:r>
                        <a:rPr lang="es-419" sz="900" dirty="0"/>
                        <a:t>() : </a:t>
                      </a:r>
                      <a:r>
                        <a:rPr lang="es-419" sz="900" dirty="0" err="1"/>
                        <a:t>int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getSiguienteId</a:t>
                      </a:r>
                      <a:r>
                        <a:rPr lang="es-419" sz="900" dirty="0"/>
                        <a:t>() : </a:t>
                      </a:r>
                      <a:r>
                        <a:rPr lang="es-419" sz="900" dirty="0" err="1"/>
                        <a:t>int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setSiguienteId</a:t>
                      </a:r>
                      <a:r>
                        <a:rPr lang="es-419" sz="900" dirty="0"/>
                        <a:t>(id: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) : </a:t>
                      </a:r>
                      <a:r>
                        <a:rPr lang="es-419" sz="900" dirty="0" err="1"/>
                        <a:t>void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5277544"/>
                  </a:ext>
                </a:extLst>
              </a:tr>
            </a:tbl>
          </a:graphicData>
        </a:graphic>
      </p:graphicFrame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2934608-2500-CCE0-BA31-E2EA74273239}"/>
              </a:ext>
            </a:extLst>
          </p:cNvPr>
          <p:cNvCxnSpPr>
            <a:cxnSpLocks/>
          </p:cNvCxnSpPr>
          <p:nvPr/>
        </p:nvCxnSpPr>
        <p:spPr>
          <a:xfrm flipH="1">
            <a:off x="2660458" y="292100"/>
            <a:ext cx="1147815" cy="1447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8B6ACA-C154-85D5-38B6-911E99B87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723783"/>
              </p:ext>
            </p:extLst>
          </p:nvPr>
        </p:nvGraphicFramePr>
        <p:xfrm>
          <a:off x="3413868" y="3925630"/>
          <a:ext cx="2388550" cy="4143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8550">
                  <a:extLst>
                    <a:ext uri="{9D8B030D-6E8A-4147-A177-3AD203B41FA5}">
                      <a16:colId xmlns:a16="http://schemas.microsoft.com/office/drawing/2014/main" val="2587242417"/>
                    </a:ext>
                  </a:extLst>
                </a:gridCol>
              </a:tblGrid>
              <a:tr h="388495">
                <a:tc>
                  <a:txBody>
                    <a:bodyPr/>
                    <a:lstStyle/>
                    <a:p>
                      <a:pPr algn="ctr"/>
                      <a:r>
                        <a:rPr lang="es-419" sz="900" dirty="0" err="1"/>
                        <a:t>UdeAStay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3559475"/>
                  </a:ext>
                </a:extLst>
              </a:tr>
              <a:tr h="1683480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4312317"/>
                  </a:ext>
                </a:extLst>
              </a:tr>
              <a:tr h="2071975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5277544"/>
                  </a:ext>
                </a:extLst>
              </a:tr>
            </a:tbl>
          </a:graphicData>
        </a:graphic>
      </p:graphicFrame>
      <p:cxnSp>
        <p:nvCxnSpPr>
          <p:cNvPr id="32" name="Conector recto 4">
            <a:extLst>
              <a:ext uri="{FF2B5EF4-FFF2-40B4-BE49-F238E27FC236}">
                <a16:creationId xmlns:a16="http://schemas.microsoft.com/office/drawing/2014/main" id="{3C512021-D404-B3E3-09AD-D244941A1CF1}"/>
              </a:ext>
            </a:extLst>
          </p:cNvPr>
          <p:cNvCxnSpPr>
            <a:cxnSpLocks/>
          </p:cNvCxnSpPr>
          <p:nvPr/>
        </p:nvCxnSpPr>
        <p:spPr>
          <a:xfrm>
            <a:off x="5312496" y="292100"/>
            <a:ext cx="1171045" cy="1555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4">
            <a:extLst>
              <a:ext uri="{FF2B5EF4-FFF2-40B4-BE49-F238E27FC236}">
                <a16:creationId xmlns:a16="http://schemas.microsoft.com/office/drawing/2014/main" id="{F2934608-2500-CCE0-BA31-E2EA74273239}"/>
              </a:ext>
            </a:extLst>
          </p:cNvPr>
          <p:cNvCxnSpPr>
            <a:cxnSpLocks/>
          </p:cNvCxnSpPr>
          <p:nvPr/>
        </p:nvCxnSpPr>
        <p:spPr>
          <a:xfrm flipH="1">
            <a:off x="2660458" y="4171950"/>
            <a:ext cx="7687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4">
            <a:extLst>
              <a:ext uri="{FF2B5EF4-FFF2-40B4-BE49-F238E27FC236}">
                <a16:creationId xmlns:a16="http://schemas.microsoft.com/office/drawing/2014/main" id="{E120032F-7951-812D-9C14-39AFA5FE19CC}"/>
              </a:ext>
            </a:extLst>
          </p:cNvPr>
          <p:cNvCxnSpPr>
            <a:cxnSpLocks/>
            <a:endCxn id="3" idx="2"/>
          </p:cNvCxnSpPr>
          <p:nvPr/>
        </p:nvCxnSpPr>
        <p:spPr>
          <a:xfrm flipH="1">
            <a:off x="1658623" y="5616181"/>
            <a:ext cx="2165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">
            <a:extLst>
              <a:ext uri="{FF2B5EF4-FFF2-40B4-BE49-F238E27FC236}">
                <a16:creationId xmlns:a16="http://schemas.microsoft.com/office/drawing/2014/main" id="{6C289BBB-C362-2D09-D5DF-24126808DE69}"/>
              </a:ext>
            </a:extLst>
          </p:cNvPr>
          <p:cNvCxnSpPr>
            <a:cxnSpLocks/>
          </p:cNvCxnSpPr>
          <p:nvPr/>
        </p:nvCxnSpPr>
        <p:spPr>
          <a:xfrm flipH="1">
            <a:off x="5817773" y="4171950"/>
            <a:ext cx="6657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9">
            <a:extLst>
              <a:ext uri="{FF2B5EF4-FFF2-40B4-BE49-F238E27FC236}">
                <a16:creationId xmlns:a16="http://schemas.microsoft.com/office/drawing/2014/main" id="{75339E89-6134-D1E1-0856-AAC10F2FF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209768"/>
              </p:ext>
            </p:extLst>
          </p:nvPr>
        </p:nvGraphicFramePr>
        <p:xfrm>
          <a:off x="6478502" y="131121"/>
          <a:ext cx="2285551" cy="5966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5551">
                  <a:extLst>
                    <a:ext uri="{9D8B030D-6E8A-4147-A177-3AD203B41FA5}">
                      <a16:colId xmlns:a16="http://schemas.microsoft.com/office/drawing/2014/main" val="2587242417"/>
                    </a:ext>
                  </a:extLst>
                </a:gridCol>
              </a:tblGrid>
              <a:tr h="187417">
                <a:tc>
                  <a:txBody>
                    <a:bodyPr/>
                    <a:lstStyle/>
                    <a:p>
                      <a:pPr algn="ctr"/>
                      <a:r>
                        <a:rPr lang="es-419" sz="900" dirty="0"/>
                        <a:t>Alojamiento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3559475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codigo</a:t>
                      </a:r>
                      <a:r>
                        <a:rPr lang="en-US" sz="900" dirty="0"/>
                        <a:t> : char*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nombre</a:t>
                      </a:r>
                      <a:r>
                        <a:rPr lang="en-US" sz="900" dirty="0"/>
                        <a:t> : char*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departamento</a:t>
                      </a:r>
                      <a:r>
                        <a:rPr lang="en-US" sz="900" dirty="0"/>
                        <a:t> : char*</a:t>
                      </a:r>
                    </a:p>
                    <a:p>
                      <a:r>
                        <a:rPr lang="en-US" sz="900" dirty="0"/>
                        <a:t>- municipio : char*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direccion</a:t>
                      </a:r>
                      <a:r>
                        <a:rPr lang="en-US" sz="900" dirty="0"/>
                        <a:t> : char*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tipoAlojamiento</a:t>
                      </a:r>
                      <a:r>
                        <a:rPr lang="en-US" sz="900" dirty="0"/>
                        <a:t> 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precioPorNoche</a:t>
                      </a:r>
                      <a:r>
                        <a:rPr lang="en-US" sz="900" dirty="0"/>
                        <a:t> : double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amenidades</a:t>
                      </a:r>
                      <a:r>
                        <a:rPr lang="en-US" sz="900" dirty="0"/>
                        <a:t> 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fechasInicioReservadas</a:t>
                      </a:r>
                      <a:r>
                        <a:rPr lang="en-US" sz="900" dirty="0"/>
                        <a:t> : </a:t>
                      </a:r>
                      <a:r>
                        <a:rPr lang="en-US" sz="900" dirty="0" err="1"/>
                        <a:t>Fecha</a:t>
                      </a:r>
                      <a:r>
                        <a:rPr lang="en-US" sz="900" dirty="0"/>
                        <a:t>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duracionesReservadas</a:t>
                      </a:r>
                      <a:r>
                        <a:rPr lang="en-US" sz="900" dirty="0"/>
                        <a:t> : int*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cantidadReservaciones</a:t>
                      </a:r>
                      <a:r>
                        <a:rPr lang="en-US" sz="900" dirty="0"/>
                        <a:t> 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capacidadReservaciones</a:t>
                      </a:r>
                      <a:r>
                        <a:rPr lang="en-US" sz="900" dirty="0"/>
                        <a:t> 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dueno</a:t>
                      </a:r>
                      <a:r>
                        <a:rPr lang="en-US" sz="900" dirty="0"/>
                        <a:t> : </a:t>
                      </a:r>
                      <a:r>
                        <a:rPr lang="en-US" sz="900" dirty="0" err="1"/>
                        <a:t>Anfitrion</a:t>
                      </a:r>
                      <a:r>
                        <a:rPr lang="en-US" sz="900" dirty="0"/>
                        <a:t>*</a:t>
                      </a:r>
                    </a:p>
                    <a:p>
                      <a:r>
                        <a:rPr lang="en-US" sz="900" dirty="0"/>
                        <a:t>- static </a:t>
                      </a:r>
                      <a:r>
                        <a:rPr lang="en-US" sz="900" dirty="0" err="1"/>
                        <a:t>totalAlojamientosCreados</a:t>
                      </a:r>
                      <a:r>
                        <a:rPr lang="en-US" sz="900" dirty="0"/>
                        <a:t> : int</a:t>
                      </a:r>
                    </a:p>
                    <a:p>
                      <a:r>
                        <a:rPr lang="en-US" sz="900" dirty="0"/>
                        <a:t>- static </a:t>
                      </a:r>
                      <a:r>
                        <a:rPr lang="en-US" sz="900" dirty="0" err="1"/>
                        <a:t>totalIteracionesEnReservas</a:t>
                      </a:r>
                      <a:r>
                        <a:rPr lang="en-US" sz="900" dirty="0"/>
                        <a:t> : int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4312317"/>
                  </a:ext>
                </a:extLst>
              </a:tr>
              <a:tr h="1865240">
                <a:tc>
                  <a:txBody>
                    <a:bodyPr/>
                    <a:lstStyle/>
                    <a:p>
                      <a:r>
                        <a:rPr lang="es-419" sz="900" dirty="0"/>
                        <a:t>+ Alojamiento(...)</a:t>
                      </a:r>
                    </a:p>
                    <a:p>
                      <a:r>
                        <a:rPr lang="es-419" sz="900" dirty="0"/>
                        <a:t>+ Alojamiento(otro: Alojamiento)</a:t>
                      </a:r>
                    </a:p>
                    <a:p>
                      <a:r>
                        <a:rPr lang="es-419" sz="900" dirty="0"/>
                        <a:t>+ ~Alojamiento()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getCodigo</a:t>
                      </a:r>
                      <a:r>
                        <a:rPr lang="es-419" sz="900" dirty="0"/>
                        <a:t>() 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getNombre</a:t>
                      </a:r>
                      <a:r>
                        <a:rPr lang="es-419" sz="900" dirty="0"/>
                        <a:t>() 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getDepartamento</a:t>
                      </a:r>
                      <a:r>
                        <a:rPr lang="es-419" sz="900" dirty="0"/>
                        <a:t>() 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getMunicipio</a:t>
                      </a:r>
                      <a:r>
                        <a:rPr lang="es-419" sz="900" dirty="0"/>
                        <a:t>() 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getDireccion</a:t>
                      </a:r>
                      <a:r>
                        <a:rPr lang="es-419" sz="900" dirty="0"/>
                        <a:t>() 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getTipoAlojamiento</a:t>
                      </a:r>
                      <a:r>
                        <a:rPr lang="es-419" sz="900" dirty="0"/>
                        <a:t>() : </a:t>
                      </a:r>
                      <a:r>
                        <a:rPr lang="es-419" sz="900" dirty="0" err="1"/>
                        <a:t>int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getPrecioPorNoche</a:t>
                      </a:r>
                      <a:r>
                        <a:rPr lang="es-419" sz="900" dirty="0"/>
                        <a:t>() : </a:t>
                      </a:r>
                      <a:r>
                        <a:rPr lang="es-419" sz="900" dirty="0" err="1"/>
                        <a:t>double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getAmenidades</a:t>
                      </a:r>
                      <a:r>
                        <a:rPr lang="es-419" sz="900" dirty="0"/>
                        <a:t>() : </a:t>
                      </a:r>
                      <a:r>
                        <a:rPr lang="es-419" sz="900" dirty="0" err="1"/>
                        <a:t>int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tieneAmenidad</a:t>
                      </a:r>
                      <a:r>
                        <a:rPr lang="es-419" sz="900" dirty="0"/>
                        <a:t>(id: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) : </a:t>
                      </a:r>
                      <a:r>
                        <a:rPr lang="es-419" sz="900" dirty="0" err="1"/>
                        <a:t>bool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agregarAmenidad</a:t>
                      </a:r>
                      <a:r>
                        <a:rPr lang="es-419" sz="900" dirty="0"/>
                        <a:t>(id: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) 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quitarAmenidad</a:t>
                      </a:r>
                      <a:r>
                        <a:rPr lang="es-419" sz="900" dirty="0"/>
                        <a:t>(id: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) 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mostrarAmenidades</a:t>
                      </a:r>
                      <a:r>
                        <a:rPr lang="es-419" sz="900" dirty="0"/>
                        <a:t>() 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estaDisponible</a:t>
                      </a:r>
                      <a:r>
                        <a:rPr lang="es-419" sz="900" dirty="0"/>
                        <a:t>(inicio: Fecha, </a:t>
                      </a:r>
                      <a:r>
                        <a:rPr lang="es-419" sz="900" dirty="0" err="1"/>
                        <a:t>duracion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) : </a:t>
                      </a:r>
                      <a:r>
                        <a:rPr lang="es-419" sz="900" dirty="0" err="1"/>
                        <a:t>bool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agregarReservacion</a:t>
                      </a:r>
                      <a:r>
                        <a:rPr lang="es-419" sz="900" dirty="0"/>
                        <a:t>(inicio: Fecha, </a:t>
                      </a:r>
                      <a:r>
                        <a:rPr lang="es-419" sz="900" dirty="0" err="1"/>
                        <a:t>duracion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) 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eliminarReservacion</a:t>
                      </a:r>
                      <a:r>
                        <a:rPr lang="es-419" sz="900" dirty="0"/>
                        <a:t>(inicio: Fecha, </a:t>
                      </a:r>
                      <a:r>
                        <a:rPr lang="es-419" sz="900" dirty="0" err="1"/>
                        <a:t>duracion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) 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mostrarReservasEnRango</a:t>
                      </a:r>
                      <a:r>
                        <a:rPr lang="es-419" sz="900" dirty="0"/>
                        <a:t>(desde: Fecha, hasta: Fecha) 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getAnfitrionResponsable</a:t>
                      </a:r>
                      <a:r>
                        <a:rPr lang="es-419" sz="900" dirty="0"/>
                        <a:t>() : </a:t>
                      </a:r>
                      <a:r>
                        <a:rPr lang="es-419" sz="900" dirty="0" err="1"/>
                        <a:t>Anfitrion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getTotalAlojamientosCreados</a:t>
                      </a:r>
                      <a:r>
                        <a:rPr lang="es-419" sz="900" dirty="0"/>
                        <a:t>() : </a:t>
                      </a:r>
                      <a:r>
                        <a:rPr lang="es-419" sz="900" dirty="0" err="1"/>
                        <a:t>int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getTotalIteraciones</a:t>
                      </a:r>
                      <a:r>
                        <a:rPr lang="es-419" sz="900" dirty="0"/>
                        <a:t>() : </a:t>
                      </a:r>
                      <a:r>
                        <a:rPr lang="es-419" sz="900" dirty="0" err="1"/>
                        <a:t>int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5277544"/>
                  </a:ext>
                </a:extLst>
              </a:tr>
            </a:tbl>
          </a:graphicData>
        </a:graphic>
      </p:graphicFrame>
      <p:cxnSp>
        <p:nvCxnSpPr>
          <p:cNvPr id="43" name="Conector recto 4">
            <a:extLst>
              <a:ext uri="{FF2B5EF4-FFF2-40B4-BE49-F238E27FC236}">
                <a16:creationId xmlns:a16="http://schemas.microsoft.com/office/drawing/2014/main" id="{93B8AA24-4B68-7377-CE54-4D18EE809E4A}"/>
              </a:ext>
            </a:extLst>
          </p:cNvPr>
          <p:cNvCxnSpPr>
            <a:cxnSpLocks/>
          </p:cNvCxnSpPr>
          <p:nvPr/>
        </p:nvCxnSpPr>
        <p:spPr>
          <a:xfrm>
            <a:off x="4496879" y="3253981"/>
            <a:ext cx="0" cy="6716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">
            <a:extLst>
              <a:ext uri="{FF2B5EF4-FFF2-40B4-BE49-F238E27FC236}">
                <a16:creationId xmlns:a16="http://schemas.microsoft.com/office/drawing/2014/main" id="{EDF4D425-EE59-5E6A-920D-7271AC0AE05A}"/>
              </a:ext>
            </a:extLst>
          </p:cNvPr>
          <p:cNvCxnSpPr>
            <a:cxnSpLocks/>
          </p:cNvCxnSpPr>
          <p:nvPr/>
        </p:nvCxnSpPr>
        <p:spPr>
          <a:xfrm flipH="1">
            <a:off x="2944833" y="6619875"/>
            <a:ext cx="4843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9">
            <a:extLst>
              <a:ext uri="{FF2B5EF4-FFF2-40B4-BE49-F238E27FC236}">
                <a16:creationId xmlns:a16="http://schemas.microsoft.com/office/drawing/2014/main" id="{C9651FB0-9215-8374-3697-438DDF46E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805787"/>
              </p:ext>
            </p:extLst>
          </p:nvPr>
        </p:nvGraphicFramePr>
        <p:xfrm>
          <a:off x="6478501" y="6343809"/>
          <a:ext cx="2285551" cy="7439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5551">
                  <a:extLst>
                    <a:ext uri="{9D8B030D-6E8A-4147-A177-3AD203B41FA5}">
                      <a16:colId xmlns:a16="http://schemas.microsoft.com/office/drawing/2014/main" val="2587242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419" sz="900" dirty="0"/>
                        <a:t>Anfitrión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3559475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431231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5277544"/>
                  </a:ext>
                </a:extLst>
              </a:tr>
            </a:tbl>
          </a:graphicData>
        </a:graphic>
      </p:graphicFrame>
      <p:cxnSp>
        <p:nvCxnSpPr>
          <p:cNvPr id="52" name="Conector recto 4">
            <a:extLst>
              <a:ext uri="{FF2B5EF4-FFF2-40B4-BE49-F238E27FC236}">
                <a16:creationId xmlns:a16="http://schemas.microsoft.com/office/drawing/2014/main" id="{F8025D86-2062-C489-649A-95B7DDC171B7}"/>
              </a:ext>
            </a:extLst>
          </p:cNvPr>
          <p:cNvCxnSpPr>
            <a:cxnSpLocks/>
          </p:cNvCxnSpPr>
          <p:nvPr/>
        </p:nvCxnSpPr>
        <p:spPr>
          <a:xfrm flipH="1">
            <a:off x="5817773" y="6591300"/>
            <a:ext cx="6607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4">
            <a:extLst>
              <a:ext uri="{FF2B5EF4-FFF2-40B4-BE49-F238E27FC236}">
                <a16:creationId xmlns:a16="http://schemas.microsoft.com/office/drawing/2014/main" id="{55604539-8255-A50B-B084-78B861D5F037}"/>
              </a:ext>
            </a:extLst>
          </p:cNvPr>
          <p:cNvCxnSpPr>
            <a:cxnSpLocks/>
            <a:stCxn id="51" idx="0"/>
            <a:endCxn id="42" idx="2"/>
          </p:cNvCxnSpPr>
          <p:nvPr/>
        </p:nvCxnSpPr>
        <p:spPr>
          <a:xfrm flipV="1">
            <a:off x="7621276" y="6097581"/>
            <a:ext cx="1" cy="246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uadroTexto 13">
            <a:extLst>
              <a:ext uri="{FF2B5EF4-FFF2-40B4-BE49-F238E27FC236}">
                <a16:creationId xmlns:a16="http://schemas.microsoft.com/office/drawing/2014/main" id="{79FB4D1A-B9B0-8FFB-98FD-D579F007CADA}"/>
              </a:ext>
            </a:extLst>
          </p:cNvPr>
          <p:cNvSpPr txBox="1"/>
          <p:nvPr/>
        </p:nvSpPr>
        <p:spPr>
          <a:xfrm>
            <a:off x="3233693" y="6343809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200" dirty="0"/>
              <a:t>1</a:t>
            </a:r>
            <a:endParaRPr lang="es-CO" sz="1200" dirty="0"/>
          </a:p>
        </p:txBody>
      </p:sp>
      <p:sp>
        <p:nvSpPr>
          <p:cNvPr id="7" name="CuadroTexto 14">
            <a:extLst>
              <a:ext uri="{FF2B5EF4-FFF2-40B4-BE49-F238E27FC236}">
                <a16:creationId xmlns:a16="http://schemas.microsoft.com/office/drawing/2014/main" id="{23803F7F-0042-2D99-F2B7-8BBF789BA496}"/>
              </a:ext>
            </a:extLst>
          </p:cNvPr>
          <p:cNvSpPr txBox="1"/>
          <p:nvPr/>
        </p:nvSpPr>
        <p:spPr>
          <a:xfrm>
            <a:off x="2886336" y="6343809"/>
            <a:ext cx="445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0…*</a:t>
            </a:r>
            <a:endParaRPr lang="es-CO" sz="1200" dirty="0"/>
          </a:p>
        </p:txBody>
      </p:sp>
      <p:sp>
        <p:nvSpPr>
          <p:cNvPr id="23" name="CuadroTexto 16">
            <a:extLst>
              <a:ext uri="{FF2B5EF4-FFF2-40B4-BE49-F238E27FC236}">
                <a16:creationId xmlns:a16="http://schemas.microsoft.com/office/drawing/2014/main" id="{23903F2F-97C2-3F0C-6149-ABE05EEAAFE2}"/>
              </a:ext>
            </a:extLst>
          </p:cNvPr>
          <p:cNvSpPr txBox="1"/>
          <p:nvPr/>
        </p:nvSpPr>
        <p:spPr>
          <a:xfrm>
            <a:off x="5800848" y="6314301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1</a:t>
            </a:r>
            <a:endParaRPr lang="es-CO" sz="1200" dirty="0"/>
          </a:p>
        </p:txBody>
      </p:sp>
      <p:sp>
        <p:nvSpPr>
          <p:cNvPr id="24" name="CuadroTexto 16">
            <a:extLst>
              <a:ext uri="{FF2B5EF4-FFF2-40B4-BE49-F238E27FC236}">
                <a16:creationId xmlns:a16="http://schemas.microsoft.com/office/drawing/2014/main" id="{393D01A1-25C6-9DEC-C794-017E8830E7BC}"/>
              </a:ext>
            </a:extLst>
          </p:cNvPr>
          <p:cNvSpPr txBox="1"/>
          <p:nvPr/>
        </p:nvSpPr>
        <p:spPr>
          <a:xfrm>
            <a:off x="5746883" y="3894951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1</a:t>
            </a:r>
            <a:endParaRPr lang="es-CO" sz="1200" dirty="0"/>
          </a:p>
        </p:txBody>
      </p:sp>
      <p:sp>
        <p:nvSpPr>
          <p:cNvPr id="25" name="CuadroTexto 16">
            <a:extLst>
              <a:ext uri="{FF2B5EF4-FFF2-40B4-BE49-F238E27FC236}">
                <a16:creationId xmlns:a16="http://schemas.microsoft.com/office/drawing/2014/main" id="{5C393090-9DBC-F946-928F-BA6F761104BD}"/>
              </a:ext>
            </a:extLst>
          </p:cNvPr>
          <p:cNvSpPr txBox="1"/>
          <p:nvPr/>
        </p:nvSpPr>
        <p:spPr>
          <a:xfrm>
            <a:off x="3187028" y="3894951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1</a:t>
            </a:r>
            <a:endParaRPr lang="es-CO" sz="1200" dirty="0"/>
          </a:p>
        </p:txBody>
      </p:sp>
      <p:sp>
        <p:nvSpPr>
          <p:cNvPr id="26" name="CuadroTexto 16">
            <a:extLst>
              <a:ext uri="{FF2B5EF4-FFF2-40B4-BE49-F238E27FC236}">
                <a16:creationId xmlns:a16="http://schemas.microsoft.com/office/drawing/2014/main" id="{F27666C1-E91F-E128-4909-B99D4FB22689}"/>
              </a:ext>
            </a:extLst>
          </p:cNvPr>
          <p:cNvSpPr txBox="1"/>
          <p:nvPr/>
        </p:nvSpPr>
        <p:spPr>
          <a:xfrm>
            <a:off x="5389673" y="1793983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1</a:t>
            </a:r>
            <a:endParaRPr lang="es-CO" sz="1200" dirty="0"/>
          </a:p>
        </p:txBody>
      </p:sp>
      <p:sp>
        <p:nvSpPr>
          <p:cNvPr id="27" name="CuadroTexto 16">
            <a:extLst>
              <a:ext uri="{FF2B5EF4-FFF2-40B4-BE49-F238E27FC236}">
                <a16:creationId xmlns:a16="http://schemas.microsoft.com/office/drawing/2014/main" id="{E03BC5BC-3CC8-3007-4D88-7FBC9EAA06CD}"/>
              </a:ext>
            </a:extLst>
          </p:cNvPr>
          <p:cNvSpPr txBox="1"/>
          <p:nvPr/>
        </p:nvSpPr>
        <p:spPr>
          <a:xfrm>
            <a:off x="5414281" y="1996850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1</a:t>
            </a:r>
            <a:endParaRPr lang="es-CO" sz="1200" dirty="0"/>
          </a:p>
        </p:txBody>
      </p:sp>
      <p:sp>
        <p:nvSpPr>
          <p:cNvPr id="33" name="CuadroTexto 16">
            <a:extLst>
              <a:ext uri="{FF2B5EF4-FFF2-40B4-BE49-F238E27FC236}">
                <a16:creationId xmlns:a16="http://schemas.microsoft.com/office/drawing/2014/main" id="{ACF45D23-AFB9-8C92-490C-8E718B245C35}"/>
              </a:ext>
            </a:extLst>
          </p:cNvPr>
          <p:cNvSpPr txBox="1"/>
          <p:nvPr/>
        </p:nvSpPr>
        <p:spPr>
          <a:xfrm>
            <a:off x="2693491" y="1570851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1</a:t>
            </a:r>
            <a:endParaRPr lang="es-CO" sz="1200" dirty="0"/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6F7039AA-5065-1680-9871-DFA51830A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54151"/>
              </p:ext>
            </p:extLst>
          </p:nvPr>
        </p:nvGraphicFramePr>
        <p:xfrm>
          <a:off x="659282" y="6273832"/>
          <a:ext cx="2285551" cy="7439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5551">
                  <a:extLst>
                    <a:ext uri="{9D8B030D-6E8A-4147-A177-3AD203B41FA5}">
                      <a16:colId xmlns:a16="http://schemas.microsoft.com/office/drawing/2014/main" val="25872424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419" sz="900" dirty="0" err="1"/>
                        <a:t>Huesped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3559475"/>
                  </a:ext>
                </a:extLst>
              </a:tr>
              <a:tr h="271462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431231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5277544"/>
                  </a:ext>
                </a:extLst>
              </a:tr>
            </a:tbl>
          </a:graphicData>
        </a:graphic>
      </p:graphicFrame>
      <p:cxnSp>
        <p:nvCxnSpPr>
          <p:cNvPr id="15" name="Conector recto 4">
            <a:extLst>
              <a:ext uri="{FF2B5EF4-FFF2-40B4-BE49-F238E27FC236}">
                <a16:creationId xmlns:a16="http://schemas.microsoft.com/office/drawing/2014/main" id="{9369EA49-EF1D-B339-72B4-7151CC92B96D}"/>
              </a:ext>
            </a:extLst>
          </p:cNvPr>
          <p:cNvCxnSpPr>
            <a:cxnSpLocks/>
          </p:cNvCxnSpPr>
          <p:nvPr/>
        </p:nvCxnSpPr>
        <p:spPr>
          <a:xfrm flipV="1">
            <a:off x="1766918" y="5616181"/>
            <a:ext cx="0" cy="657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49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EF98523-A489-D8BF-E8E3-7A21B4178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326357"/>
              </p:ext>
            </p:extLst>
          </p:nvPr>
        </p:nvGraphicFramePr>
        <p:xfrm>
          <a:off x="1068293" y="313432"/>
          <a:ext cx="2388550" cy="4183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8550">
                  <a:extLst>
                    <a:ext uri="{9D8B030D-6E8A-4147-A177-3AD203B41FA5}">
                      <a16:colId xmlns:a16="http://schemas.microsoft.com/office/drawing/2014/main" val="2587242417"/>
                    </a:ext>
                  </a:extLst>
                </a:gridCol>
              </a:tblGrid>
              <a:tr h="139891">
                <a:tc>
                  <a:txBody>
                    <a:bodyPr/>
                    <a:lstStyle/>
                    <a:p>
                      <a:pPr algn="ctr"/>
                      <a:r>
                        <a:rPr lang="es-419" sz="900"/>
                        <a:t>Anfitrion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355947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documentoIdentidad</a:t>
                      </a:r>
                      <a:r>
                        <a:rPr lang="en-US" sz="900" dirty="0"/>
                        <a:t> : char*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nombreCompleto</a:t>
                      </a:r>
                      <a:r>
                        <a:rPr lang="en-US" sz="900" dirty="0"/>
                        <a:t> : char*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antiguedadEnMeses</a:t>
                      </a:r>
                      <a:r>
                        <a:rPr lang="en-US" sz="900" dirty="0"/>
                        <a:t> 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puntuacion</a:t>
                      </a:r>
                      <a:r>
                        <a:rPr lang="en-US" sz="900" dirty="0"/>
                        <a:t> : float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listaAlojamientos</a:t>
                      </a:r>
                      <a:r>
                        <a:rPr lang="en-US" sz="900" dirty="0"/>
                        <a:t> : </a:t>
                      </a:r>
                      <a:r>
                        <a:rPr lang="en-US" sz="900" dirty="0" err="1"/>
                        <a:t>Alojamiento</a:t>
                      </a:r>
                      <a:r>
                        <a:rPr lang="en-US" sz="900" dirty="0"/>
                        <a:t>**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cantidadAlojamientos</a:t>
                      </a:r>
                      <a:r>
                        <a:rPr lang="en-US" sz="900" dirty="0"/>
                        <a:t> 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capacidadAlojamientos</a:t>
                      </a:r>
                      <a:r>
                        <a:rPr lang="en-US" sz="900" dirty="0"/>
                        <a:t> : int</a:t>
                      </a:r>
                    </a:p>
                    <a:p>
                      <a:r>
                        <a:rPr lang="en-US" sz="900" dirty="0"/>
                        <a:t>- static </a:t>
                      </a:r>
                      <a:r>
                        <a:rPr lang="en-US" sz="900" dirty="0" err="1"/>
                        <a:t>contadorAnfitriones</a:t>
                      </a:r>
                      <a:r>
                        <a:rPr lang="en-US" sz="900" dirty="0"/>
                        <a:t> : int</a:t>
                      </a:r>
                    </a:p>
                    <a:p>
                      <a:r>
                        <a:rPr lang="en-US" sz="900" dirty="0"/>
                        <a:t>- static </a:t>
                      </a:r>
                      <a:r>
                        <a:rPr lang="en-US" sz="900" dirty="0" err="1"/>
                        <a:t>totalAnfitrionesCreados</a:t>
                      </a:r>
                      <a:r>
                        <a:rPr lang="en-US" sz="900" dirty="0"/>
                        <a:t> : int</a:t>
                      </a:r>
                    </a:p>
                    <a:p>
                      <a:r>
                        <a:rPr lang="en-US" sz="900" dirty="0"/>
                        <a:t>- static </a:t>
                      </a:r>
                      <a:r>
                        <a:rPr lang="en-US" sz="900" dirty="0" err="1"/>
                        <a:t>totalIteracionesEnAlojamientos</a:t>
                      </a:r>
                      <a:r>
                        <a:rPr lang="en-US" sz="900" dirty="0"/>
                        <a:t> : int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4312317"/>
                  </a:ext>
                </a:extLst>
              </a:tr>
              <a:tr h="1147535">
                <a:tc>
                  <a:txBody>
                    <a:bodyPr/>
                    <a:lstStyle/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Anfitrion</a:t>
                      </a:r>
                      <a:r>
                        <a:rPr lang="es-419" sz="900" dirty="0"/>
                        <a:t>(nombre: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*, </a:t>
                      </a:r>
                      <a:r>
                        <a:rPr lang="es-419" sz="900" dirty="0" err="1"/>
                        <a:t>antiguedad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)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Anfitrion</a:t>
                      </a:r>
                      <a:r>
                        <a:rPr lang="es-419" sz="900" dirty="0"/>
                        <a:t>(otro: </a:t>
                      </a:r>
                      <a:r>
                        <a:rPr lang="es-419" sz="900" dirty="0" err="1"/>
                        <a:t>Anfitrion</a:t>
                      </a:r>
                      <a:r>
                        <a:rPr lang="es-419" sz="900" dirty="0"/>
                        <a:t>)</a:t>
                      </a:r>
                    </a:p>
                    <a:p>
                      <a:r>
                        <a:rPr lang="es-419" sz="900" dirty="0"/>
                        <a:t>+ ~</a:t>
                      </a:r>
                      <a:r>
                        <a:rPr lang="es-419" sz="900" dirty="0" err="1"/>
                        <a:t>Anfitrion</a:t>
                      </a:r>
                      <a:r>
                        <a:rPr lang="es-419" sz="900" dirty="0"/>
                        <a:t>()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getDocumentoIdentidad</a:t>
                      </a:r>
                      <a:r>
                        <a:rPr lang="es-419" sz="900" dirty="0"/>
                        <a:t>() 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getNombreCompleto</a:t>
                      </a:r>
                      <a:r>
                        <a:rPr lang="es-419" sz="900" dirty="0"/>
                        <a:t>() 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</a:t>
                      </a:r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getAntiguedadEnMeses</a:t>
                      </a:r>
                      <a:r>
                        <a:rPr lang="es-419" sz="900" dirty="0"/>
                        <a:t>() : </a:t>
                      </a:r>
                      <a:r>
                        <a:rPr lang="es-419" sz="900" dirty="0" err="1"/>
                        <a:t>int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getPuntuacion</a:t>
                      </a:r>
                      <a:r>
                        <a:rPr lang="es-419" sz="900" dirty="0"/>
                        <a:t>() : </a:t>
                      </a:r>
                      <a:r>
                        <a:rPr lang="es-419" sz="900" dirty="0" err="1"/>
                        <a:t>float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getCantidadAlojamientos</a:t>
                      </a:r>
                      <a:r>
                        <a:rPr lang="es-419" sz="900" dirty="0"/>
                        <a:t>() : </a:t>
                      </a:r>
                      <a:r>
                        <a:rPr lang="es-419" sz="900" dirty="0" err="1"/>
                        <a:t>int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setNombreCompleto</a:t>
                      </a:r>
                      <a:r>
                        <a:rPr lang="es-419" sz="900" dirty="0"/>
                        <a:t>(nombre: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*) 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setPuntuacion</a:t>
                      </a:r>
                      <a:r>
                        <a:rPr lang="es-419" sz="900" dirty="0"/>
                        <a:t>(p: </a:t>
                      </a:r>
                      <a:r>
                        <a:rPr lang="es-419" sz="900" dirty="0" err="1"/>
                        <a:t>float</a:t>
                      </a:r>
                      <a:r>
                        <a:rPr lang="es-419" sz="900" dirty="0"/>
                        <a:t>) 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setDocumentoIdentidad</a:t>
                      </a:r>
                      <a:r>
                        <a:rPr lang="es-419" sz="900" dirty="0"/>
                        <a:t>(</a:t>
                      </a:r>
                      <a:r>
                        <a:rPr lang="es-419" sz="900" dirty="0" err="1"/>
                        <a:t>doc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char</a:t>
                      </a:r>
                      <a:r>
                        <a:rPr lang="es-419" sz="900" dirty="0"/>
                        <a:t>*) 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agregarAlojamiento</a:t>
                      </a:r>
                      <a:r>
                        <a:rPr lang="es-419" sz="900" dirty="0"/>
                        <a:t>(a: Alojamiento*) 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verReservaciones</a:t>
                      </a:r>
                      <a:r>
                        <a:rPr lang="es-419" sz="900" dirty="0"/>
                        <a:t>(desde: Fecha, hasta: Fecha) 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anularReservacion</a:t>
                      </a:r>
                      <a:r>
                        <a:rPr lang="es-419" sz="900" dirty="0"/>
                        <a:t>(inicio: Fecha, </a:t>
                      </a:r>
                      <a:r>
                        <a:rPr lang="es-419" sz="900" dirty="0" err="1"/>
                        <a:t>duracion</a:t>
                      </a:r>
                      <a:r>
                        <a:rPr lang="es-419" sz="900" dirty="0"/>
                        <a:t>: </a:t>
                      </a:r>
                      <a:r>
                        <a:rPr lang="es-419" sz="900" dirty="0" err="1"/>
                        <a:t>int</a:t>
                      </a:r>
                      <a:r>
                        <a:rPr lang="es-419" sz="900" dirty="0"/>
                        <a:t>) : </a:t>
                      </a:r>
                      <a:r>
                        <a:rPr lang="es-419" sz="900" dirty="0" err="1"/>
                        <a:t>void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getTotalAnfitrionesCreados</a:t>
                      </a:r>
                      <a:r>
                        <a:rPr lang="es-419" sz="900" dirty="0"/>
                        <a:t>() : </a:t>
                      </a:r>
                      <a:r>
                        <a:rPr lang="es-419" sz="900" dirty="0" err="1"/>
                        <a:t>int</a:t>
                      </a:r>
                      <a:endParaRPr lang="es-419" sz="900" dirty="0"/>
                    </a:p>
                    <a:p>
                      <a:r>
                        <a:rPr lang="es-419" sz="900" dirty="0"/>
                        <a:t>+ </a:t>
                      </a:r>
                      <a:r>
                        <a:rPr lang="es-419" sz="900" dirty="0" err="1"/>
                        <a:t>getTotalIteraciones</a:t>
                      </a:r>
                      <a:r>
                        <a:rPr lang="es-419" sz="900" dirty="0"/>
                        <a:t>() : </a:t>
                      </a:r>
                      <a:r>
                        <a:rPr lang="es-419" sz="900" dirty="0" err="1"/>
                        <a:t>int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527754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A6ECAA-FB23-3C26-7FC4-D2B8AF745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905445"/>
              </p:ext>
            </p:extLst>
          </p:nvPr>
        </p:nvGraphicFramePr>
        <p:xfrm>
          <a:off x="3660098" y="3112929"/>
          <a:ext cx="2388550" cy="4732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8550">
                  <a:extLst>
                    <a:ext uri="{9D8B030D-6E8A-4147-A177-3AD203B41FA5}">
                      <a16:colId xmlns:a16="http://schemas.microsoft.com/office/drawing/2014/main" val="2587242417"/>
                    </a:ext>
                  </a:extLst>
                </a:gridCol>
              </a:tblGrid>
              <a:tr h="110327">
                <a:tc>
                  <a:txBody>
                    <a:bodyPr/>
                    <a:lstStyle/>
                    <a:p>
                      <a:pPr algn="ctr"/>
                      <a:r>
                        <a:rPr lang="es-419" sz="900" dirty="0"/>
                        <a:t>Huésped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355947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s-ES" sz="900" dirty="0"/>
                        <a:t>- </a:t>
                      </a:r>
                      <a:r>
                        <a:rPr lang="es-ES" sz="900" dirty="0" err="1"/>
                        <a:t>codigo</a:t>
                      </a:r>
                      <a:r>
                        <a:rPr lang="es-ES" sz="900" dirty="0"/>
                        <a:t> : </a:t>
                      </a:r>
                      <a:r>
                        <a:rPr lang="es-ES" sz="900" dirty="0" err="1"/>
                        <a:t>char</a:t>
                      </a:r>
                      <a:r>
                        <a:rPr lang="es-ES" sz="900" dirty="0"/>
                        <a:t>*</a:t>
                      </a:r>
                    </a:p>
                    <a:p>
                      <a:r>
                        <a:rPr lang="es-ES" sz="900" dirty="0"/>
                        <a:t>- </a:t>
                      </a:r>
                      <a:r>
                        <a:rPr lang="es-ES" sz="900" dirty="0" err="1"/>
                        <a:t>nombreCompleto</a:t>
                      </a:r>
                      <a:r>
                        <a:rPr lang="es-ES" sz="900" dirty="0"/>
                        <a:t> : </a:t>
                      </a:r>
                      <a:r>
                        <a:rPr lang="es-ES" sz="900" dirty="0" err="1"/>
                        <a:t>char</a:t>
                      </a:r>
                      <a:r>
                        <a:rPr lang="es-ES" sz="900" dirty="0"/>
                        <a:t>*</a:t>
                      </a:r>
                    </a:p>
                    <a:p>
                      <a:r>
                        <a:rPr lang="es-ES" sz="900" dirty="0"/>
                        <a:t>- </a:t>
                      </a:r>
                      <a:r>
                        <a:rPr lang="es-ES" sz="900" dirty="0" err="1"/>
                        <a:t>documentoIdentidad</a:t>
                      </a:r>
                      <a:r>
                        <a:rPr lang="es-ES" sz="900" dirty="0"/>
                        <a:t> : </a:t>
                      </a:r>
                      <a:r>
                        <a:rPr lang="es-ES" sz="900" dirty="0" err="1"/>
                        <a:t>char</a:t>
                      </a:r>
                      <a:r>
                        <a:rPr lang="es-ES" sz="900" dirty="0"/>
                        <a:t>*</a:t>
                      </a:r>
                    </a:p>
                    <a:p>
                      <a:r>
                        <a:rPr lang="es-ES" sz="900" dirty="0"/>
                        <a:t>- </a:t>
                      </a:r>
                      <a:r>
                        <a:rPr lang="es-ES" sz="900" dirty="0" err="1"/>
                        <a:t>antiguedadEnMeses</a:t>
                      </a:r>
                      <a:r>
                        <a:rPr lang="es-ES" sz="900" dirty="0"/>
                        <a:t> : </a:t>
                      </a:r>
                      <a:r>
                        <a:rPr lang="es-ES" sz="900" dirty="0" err="1"/>
                        <a:t>int</a:t>
                      </a:r>
                      <a:endParaRPr lang="es-ES" sz="900" dirty="0"/>
                    </a:p>
                    <a:p>
                      <a:r>
                        <a:rPr lang="es-ES" sz="900" dirty="0"/>
                        <a:t>- </a:t>
                      </a:r>
                      <a:r>
                        <a:rPr lang="es-ES" sz="900" dirty="0" err="1"/>
                        <a:t>puntuacionPromedio</a:t>
                      </a:r>
                      <a:r>
                        <a:rPr lang="es-ES" sz="900" dirty="0"/>
                        <a:t> : </a:t>
                      </a:r>
                      <a:r>
                        <a:rPr lang="es-ES" sz="900" dirty="0" err="1"/>
                        <a:t>double</a:t>
                      </a:r>
                      <a:endParaRPr lang="es-ES" sz="900" dirty="0"/>
                    </a:p>
                    <a:p>
                      <a:r>
                        <a:rPr lang="es-ES" sz="900" dirty="0"/>
                        <a:t>- </a:t>
                      </a:r>
                      <a:r>
                        <a:rPr lang="es-ES" sz="900" dirty="0" err="1"/>
                        <a:t>listaReservas</a:t>
                      </a:r>
                      <a:r>
                        <a:rPr lang="es-ES" sz="900" dirty="0"/>
                        <a:t> : Reserva**</a:t>
                      </a:r>
                    </a:p>
                    <a:p>
                      <a:r>
                        <a:rPr lang="es-ES" sz="900" dirty="0"/>
                        <a:t>- </a:t>
                      </a:r>
                      <a:r>
                        <a:rPr lang="es-ES" sz="900" dirty="0" err="1"/>
                        <a:t>cantidadReservas</a:t>
                      </a:r>
                      <a:r>
                        <a:rPr lang="es-ES" sz="900" dirty="0"/>
                        <a:t> : </a:t>
                      </a:r>
                      <a:r>
                        <a:rPr lang="es-ES" sz="900" dirty="0" err="1"/>
                        <a:t>int</a:t>
                      </a:r>
                      <a:endParaRPr lang="es-ES" sz="900" dirty="0"/>
                    </a:p>
                    <a:p>
                      <a:r>
                        <a:rPr lang="es-ES" sz="900" dirty="0"/>
                        <a:t>- </a:t>
                      </a:r>
                      <a:r>
                        <a:rPr lang="es-ES" sz="900" dirty="0" err="1"/>
                        <a:t>capacidadReservas</a:t>
                      </a:r>
                      <a:r>
                        <a:rPr lang="es-ES" sz="900" dirty="0"/>
                        <a:t> : </a:t>
                      </a:r>
                      <a:r>
                        <a:rPr lang="es-ES" sz="900" dirty="0" err="1"/>
                        <a:t>int</a:t>
                      </a:r>
                      <a:endParaRPr lang="es-ES" sz="900" dirty="0"/>
                    </a:p>
                    <a:p>
                      <a:r>
                        <a:rPr lang="es-ES" sz="900" dirty="0"/>
                        <a:t>- </a:t>
                      </a:r>
                      <a:r>
                        <a:rPr lang="es-ES" sz="900" dirty="0" err="1"/>
                        <a:t>static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siguienteId</a:t>
                      </a:r>
                      <a:r>
                        <a:rPr lang="es-ES" sz="900" dirty="0"/>
                        <a:t> : </a:t>
                      </a:r>
                      <a:r>
                        <a:rPr lang="es-ES" sz="900" dirty="0" err="1"/>
                        <a:t>int</a:t>
                      </a:r>
                      <a:endParaRPr lang="es-ES" sz="900" dirty="0"/>
                    </a:p>
                    <a:p>
                      <a:r>
                        <a:rPr lang="es-ES" sz="900" dirty="0"/>
                        <a:t>- </a:t>
                      </a:r>
                      <a:r>
                        <a:rPr lang="es-ES" sz="900" dirty="0" err="1"/>
                        <a:t>static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totalHuespedesCreados</a:t>
                      </a:r>
                      <a:r>
                        <a:rPr lang="es-ES" sz="900" dirty="0"/>
                        <a:t> : </a:t>
                      </a:r>
                      <a:r>
                        <a:rPr lang="es-ES" sz="900" dirty="0" err="1"/>
                        <a:t>int</a:t>
                      </a:r>
                      <a:endParaRPr lang="es-ES" sz="900" dirty="0"/>
                    </a:p>
                    <a:p>
                      <a:r>
                        <a:rPr lang="es-ES" sz="900" dirty="0"/>
                        <a:t>- </a:t>
                      </a:r>
                      <a:r>
                        <a:rPr lang="es-ES" sz="900" dirty="0" err="1"/>
                        <a:t>static</a:t>
                      </a:r>
                      <a:r>
                        <a:rPr lang="es-ES" sz="900" dirty="0"/>
                        <a:t> </a:t>
                      </a:r>
                      <a:r>
                        <a:rPr lang="es-ES" sz="900" dirty="0" err="1"/>
                        <a:t>totalIteracionesEnReservas</a:t>
                      </a:r>
                      <a:r>
                        <a:rPr lang="es-ES" sz="900" dirty="0"/>
                        <a:t> : </a:t>
                      </a:r>
                      <a:r>
                        <a:rPr lang="es-ES" sz="900" dirty="0" err="1"/>
                        <a:t>int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431231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en-CO" sz="900" dirty="0"/>
                        <a:t>+ Huesped(nombre, documento, antiguedad, puntuacion)</a:t>
                      </a:r>
                    </a:p>
                    <a:p>
                      <a:r>
                        <a:rPr lang="en-CO" sz="900" dirty="0"/>
                        <a:t>+ Huesped(otro: Huesped)</a:t>
                      </a:r>
                    </a:p>
                    <a:p>
                      <a:r>
                        <a:rPr lang="en-CO" sz="900" dirty="0"/>
                        <a:t>+ operator=(otro: Huesped) : Huesped&amp;</a:t>
                      </a:r>
                    </a:p>
                    <a:p>
                      <a:r>
                        <a:rPr lang="en-CO" sz="900" dirty="0"/>
                        <a:t>+ ~Huesped()</a:t>
                      </a:r>
                    </a:p>
                    <a:p>
                      <a:r>
                        <a:rPr lang="en-CO" sz="900" dirty="0"/>
                        <a:t>+ getCodigo() : const char*</a:t>
                      </a:r>
                    </a:p>
                    <a:p>
                      <a:r>
                        <a:rPr lang="en-CO" sz="900" dirty="0"/>
                        <a:t>+ getNombreCompleto() : const char*</a:t>
                      </a:r>
                    </a:p>
                    <a:p>
                      <a:r>
                        <a:rPr lang="en-CO" sz="900" dirty="0"/>
                        <a:t>+ getDocumentoIdentidad() : const char*</a:t>
                      </a:r>
                    </a:p>
                    <a:p>
                      <a:r>
                        <a:rPr lang="en-CO" sz="900" dirty="0"/>
                        <a:t>+ getAntiguedadEnMeses() : int</a:t>
                      </a:r>
                    </a:p>
                    <a:p>
                      <a:r>
                        <a:rPr lang="en-CO" sz="900" dirty="0"/>
                        <a:t>+ getPuntuacionPromedio() : double</a:t>
                      </a:r>
                    </a:p>
                    <a:p>
                      <a:r>
                        <a:rPr lang="en-CO" sz="900" dirty="0"/>
                        <a:t>+ getCantidadReservas() : int</a:t>
                      </a:r>
                    </a:p>
                    <a:p>
                      <a:r>
                        <a:rPr lang="en-CO" sz="900" dirty="0"/>
                        <a:t>+ getReserva(indice: int) : Reserva*</a:t>
                      </a:r>
                    </a:p>
                    <a:p>
                      <a:r>
                        <a:rPr lang="en-CO" sz="900" dirty="0"/>
                        <a:t>+ agregarReserva(r: Reserva*) : void</a:t>
                      </a:r>
                    </a:p>
                    <a:p>
                      <a:r>
                        <a:rPr lang="en-CO" sz="900" dirty="0"/>
                        <a:t>+ anularReservacion(fecha: Fecha, duracion: int) : void</a:t>
                      </a:r>
                    </a:p>
                    <a:p>
                      <a:r>
                        <a:rPr lang="en-CO" sz="900" dirty="0"/>
                        <a:t>+ mostrarReservas() : void</a:t>
                      </a:r>
                    </a:p>
                    <a:p>
                      <a:r>
                        <a:rPr lang="en-CO" sz="900" dirty="0"/>
                        <a:t>+ verificaCruce(inicio: Fecha, duracion: int) : bool</a:t>
                      </a:r>
                    </a:p>
                    <a:p>
                      <a:r>
                        <a:rPr lang="en-CO" sz="900" dirty="0"/>
                        <a:t>+ imprimirResumen() : void</a:t>
                      </a:r>
                    </a:p>
                    <a:p>
                      <a:r>
                        <a:rPr lang="en-CO" sz="900" dirty="0"/>
                        <a:t>+ getTotalHuespedesCreados() : int</a:t>
                      </a:r>
                    </a:p>
                    <a:p>
                      <a:r>
                        <a:rPr lang="en-CO" sz="900" dirty="0"/>
                        <a:t>+ getTotalIteraciones() : int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5277544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096B0C-70CD-B0F5-E1B8-E45E7C273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76494"/>
              </p:ext>
            </p:extLst>
          </p:nvPr>
        </p:nvGraphicFramePr>
        <p:xfrm>
          <a:off x="6251903" y="1928019"/>
          <a:ext cx="2388550" cy="4732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8550">
                  <a:extLst>
                    <a:ext uri="{9D8B030D-6E8A-4147-A177-3AD203B41FA5}">
                      <a16:colId xmlns:a16="http://schemas.microsoft.com/office/drawing/2014/main" val="2587242417"/>
                    </a:ext>
                  </a:extLst>
                </a:gridCol>
              </a:tblGrid>
              <a:tr h="122419">
                <a:tc>
                  <a:txBody>
                    <a:bodyPr/>
                    <a:lstStyle/>
                    <a:p>
                      <a:pPr algn="ctr"/>
                      <a:r>
                        <a:rPr lang="es-419" sz="900" dirty="0" err="1"/>
                        <a:t>UdeAStay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355947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listaAnfitriones</a:t>
                      </a:r>
                      <a:r>
                        <a:rPr lang="en-US" sz="900" dirty="0"/>
                        <a:t> : </a:t>
                      </a:r>
                      <a:r>
                        <a:rPr lang="en-US" sz="900" dirty="0" err="1"/>
                        <a:t>Anfitrion</a:t>
                      </a:r>
                      <a:r>
                        <a:rPr lang="en-US" sz="900" dirty="0"/>
                        <a:t>**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listaHuespedes</a:t>
                      </a:r>
                      <a:r>
                        <a:rPr lang="en-US" sz="900" dirty="0"/>
                        <a:t> : </a:t>
                      </a:r>
                      <a:r>
                        <a:rPr lang="en-US" sz="900" dirty="0" err="1"/>
                        <a:t>Huesped</a:t>
                      </a:r>
                      <a:r>
                        <a:rPr lang="en-US" sz="900" dirty="0"/>
                        <a:t>**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listaAlojamientos</a:t>
                      </a:r>
                      <a:r>
                        <a:rPr lang="en-US" sz="900" dirty="0"/>
                        <a:t> : </a:t>
                      </a:r>
                      <a:r>
                        <a:rPr lang="en-US" sz="900" dirty="0" err="1"/>
                        <a:t>Alojamiento</a:t>
                      </a:r>
                      <a:r>
                        <a:rPr lang="en-US" sz="900" dirty="0"/>
                        <a:t>**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listaReservasVigentes</a:t>
                      </a:r>
                      <a:r>
                        <a:rPr lang="en-US" sz="900" dirty="0"/>
                        <a:t> : </a:t>
                      </a:r>
                      <a:r>
                        <a:rPr lang="en-US" sz="900" dirty="0" err="1"/>
                        <a:t>Reserva</a:t>
                      </a:r>
                      <a:r>
                        <a:rPr lang="en-US" sz="900" dirty="0"/>
                        <a:t>**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listaReservasHistoricas</a:t>
                      </a:r>
                      <a:r>
                        <a:rPr lang="en-US" sz="900" dirty="0"/>
                        <a:t> : </a:t>
                      </a:r>
                      <a:r>
                        <a:rPr lang="en-US" sz="900" dirty="0" err="1"/>
                        <a:t>Reserva</a:t>
                      </a:r>
                      <a:r>
                        <a:rPr lang="en-US" sz="900" dirty="0"/>
                        <a:t>**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fechaCorte</a:t>
                      </a:r>
                      <a:r>
                        <a:rPr lang="en-US" sz="900" dirty="0"/>
                        <a:t> : </a:t>
                      </a:r>
                      <a:r>
                        <a:rPr lang="en-US" sz="900" dirty="0" err="1"/>
                        <a:t>Fecha</a:t>
                      </a:r>
                      <a:endParaRPr lang="en-US" sz="900" dirty="0"/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cantidadXXX</a:t>
                      </a:r>
                      <a:r>
                        <a:rPr lang="en-US" sz="900" dirty="0"/>
                        <a:t>/</a:t>
                      </a:r>
                      <a:r>
                        <a:rPr lang="en-US" sz="900" dirty="0" err="1"/>
                        <a:t>capacidadXXX</a:t>
                      </a:r>
                      <a:r>
                        <a:rPr lang="en-US" sz="900" dirty="0"/>
                        <a:t> : int  (5 pares)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anfitrionActivo</a:t>
                      </a:r>
                      <a:r>
                        <a:rPr lang="en-US" sz="900" dirty="0"/>
                        <a:t> : </a:t>
                      </a:r>
                      <a:r>
                        <a:rPr lang="en-US" sz="900" dirty="0" err="1"/>
                        <a:t>Anfitrion</a:t>
                      </a:r>
                      <a:r>
                        <a:rPr lang="en-US" sz="900" dirty="0"/>
                        <a:t>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huespedActivo</a:t>
                      </a:r>
                      <a:r>
                        <a:rPr lang="en-US" sz="900" dirty="0"/>
                        <a:t> : </a:t>
                      </a:r>
                      <a:r>
                        <a:rPr lang="en-US" sz="900" dirty="0" err="1"/>
                        <a:t>Huesped</a:t>
                      </a:r>
                      <a:r>
                        <a:rPr lang="en-US" sz="900" dirty="0"/>
                        <a:t>*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totalIteraciones</a:t>
                      </a:r>
                      <a:r>
                        <a:rPr lang="en-US" sz="900" dirty="0"/>
                        <a:t> : long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totalMemoria</a:t>
                      </a:r>
                      <a:r>
                        <a:rPr lang="en-US" sz="900" dirty="0"/>
                        <a:t> : long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archivosAbiertos</a:t>
                      </a:r>
                      <a:r>
                        <a:rPr lang="en-US" sz="900" dirty="0"/>
                        <a:t> : int</a:t>
                      </a:r>
                    </a:p>
                    <a:p>
                      <a:r>
                        <a:rPr lang="en-US" sz="900" dirty="0"/>
                        <a:t>- </a:t>
                      </a:r>
                      <a:r>
                        <a:rPr lang="en-US" sz="900" dirty="0" err="1"/>
                        <a:t>lineasLeidas</a:t>
                      </a:r>
                      <a:r>
                        <a:rPr lang="en-US" sz="900" dirty="0"/>
                        <a:t> : int</a:t>
                      </a:r>
                      <a:endParaRPr lang="en-CO" sz="9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54312317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en-CO" sz="900" dirty="0"/>
                        <a:t>+ UdeAStay()</a:t>
                      </a:r>
                    </a:p>
                    <a:p>
                      <a:r>
                        <a:rPr lang="en-CO" sz="900" dirty="0"/>
                        <a:t>+ ~UdeAStay()</a:t>
                      </a:r>
                    </a:p>
                    <a:p>
                      <a:r>
                        <a:rPr lang="en-CO" sz="900" dirty="0"/>
                        <a:t>+ buscarAlojamientos(...)</a:t>
                      </a:r>
                    </a:p>
                    <a:p>
                      <a:r>
                        <a:rPr lang="en-CO" sz="900" dirty="0"/>
                        <a:t>+ cargarDatosDesdeArchivos()</a:t>
                      </a:r>
                    </a:p>
                    <a:p>
                      <a:r>
                        <a:rPr lang="en-CO" sz="900" dirty="0"/>
                        <a:t>+ guardarDatosEnArchivos()</a:t>
                      </a:r>
                    </a:p>
                    <a:p>
                      <a:r>
                        <a:rPr lang="en-CO" sz="900" dirty="0"/>
                        <a:t>+ iniciarSesion(documento, tipoUsuario) : bool</a:t>
                      </a:r>
                    </a:p>
                    <a:p>
                      <a:r>
                        <a:rPr lang="en-CO" sz="900" dirty="0"/>
                        <a:t>+ cerrarSesion() : void</a:t>
                      </a:r>
                    </a:p>
                    <a:p>
                      <a:r>
                        <a:rPr lang="en-CO" sz="900" dirty="0"/>
                        <a:t>+ crearReserva(...)</a:t>
                      </a:r>
                    </a:p>
                    <a:p>
                      <a:r>
                        <a:rPr lang="en-CO" sz="900" dirty="0"/>
                        <a:t>+ anularReserva(codigo) : void</a:t>
                      </a:r>
                    </a:p>
                    <a:p>
                      <a:r>
                        <a:rPr lang="en-CO" sz="900" dirty="0"/>
                        <a:t>+ consultarReservasAnfitrion(...)</a:t>
                      </a:r>
                    </a:p>
                    <a:p>
                      <a:r>
                        <a:rPr lang="en-CO" sz="900" dirty="0"/>
                        <a:t>+ actualizarHistorico(nuevaFechaCorte) : void</a:t>
                      </a:r>
                    </a:p>
                    <a:p>
                      <a:r>
                        <a:rPr lang="en-CO" sz="900" dirty="0"/>
                        <a:t>+ medirConsumoDeRecursos() : void</a:t>
                      </a:r>
                    </a:p>
                    <a:p>
                      <a:r>
                        <a:rPr lang="en-CO" sz="900" dirty="0"/>
                        <a:t>+ mostrarResumenDatos() : void</a:t>
                      </a:r>
                    </a:p>
                    <a:p>
                      <a:r>
                        <a:rPr lang="en-CO" sz="900" dirty="0"/>
                        <a:t>+ mostrarReservasHuespedActivo() : void</a:t>
                      </a:r>
                    </a:p>
                    <a:p>
                      <a:r>
                        <a:rPr lang="en-CO" sz="900" dirty="0"/>
                        <a:t>+ getCantidadXxx() : int (5 métodos)</a:t>
                      </a:r>
                    </a:p>
                    <a:p>
                      <a:r>
                        <a:rPr lang="en-CO" sz="900" dirty="0"/>
                        <a:t>+ getHuespedActivo() : Huesped*</a:t>
                      </a:r>
                    </a:p>
                    <a:p>
                      <a:r>
                        <a:rPr lang="en-CO" sz="900" dirty="0"/>
                        <a:t>+ getAnfitrionActivo() : Anfitrion*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5277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04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</TotalTime>
  <Words>1122</Words>
  <Application>Microsoft Office PowerPoint</Application>
  <PresentationFormat>Custom</PresentationFormat>
  <Paragraphs>200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ANGEL OMANA MONTANEZ</dc:creator>
  <cp:lastModifiedBy>HUGO ESTEBAN BARRERO GARCIA</cp:lastModifiedBy>
  <cp:revision>11</cp:revision>
  <dcterms:created xsi:type="dcterms:W3CDTF">2025-05-14T15:16:22Z</dcterms:created>
  <dcterms:modified xsi:type="dcterms:W3CDTF">2025-05-28T21:29:13Z</dcterms:modified>
</cp:coreProperties>
</file>