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0" y="-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2842"/>
            <a:ext cx="7772400" cy="31331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6842"/>
            <a:ext cx="6858000" cy="2172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2295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487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79142"/>
            <a:ext cx="1971675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79142"/>
            <a:ext cx="5800725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268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226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43638"/>
            <a:ext cx="7886700" cy="37435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022610"/>
            <a:ext cx="7886700" cy="1968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6697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746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9144"/>
            <a:ext cx="78867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06137"/>
            <a:ext cx="3868340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287331"/>
            <a:ext cx="3868340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06137"/>
            <a:ext cx="3887391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287331"/>
            <a:ext cx="3887391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17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50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5502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95769"/>
            <a:ext cx="4629150" cy="639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88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95769"/>
            <a:ext cx="4629150" cy="639550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87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79144"/>
            <a:ext cx="78867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95710"/>
            <a:ext cx="78867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341240"/>
            <a:ext cx="30861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132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D3B1F6-E491-9CD4-DC1D-49E4D6F7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67745"/>
              </p:ext>
            </p:extLst>
          </p:nvPr>
        </p:nvGraphicFramePr>
        <p:xfrm>
          <a:off x="3808276" y="241"/>
          <a:ext cx="1527453" cy="227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453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6599">
                <a:tc>
                  <a:txBody>
                    <a:bodyPr/>
                    <a:lstStyle/>
                    <a:p>
                      <a:pPr algn="ctr"/>
                      <a:r>
                        <a:rPr lang="es-419" sz="800" dirty="0"/>
                        <a:t>Fecha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dia</a:t>
                      </a:r>
                      <a:r>
                        <a:rPr lang="en-US" sz="800" dirty="0"/>
                        <a:t>: int</a:t>
                      </a:r>
                    </a:p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mes</a:t>
                      </a:r>
                      <a:r>
                        <a:rPr lang="en-US" sz="800" dirty="0"/>
                        <a:t>: int</a:t>
                      </a:r>
                    </a:p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anio</a:t>
                      </a:r>
                      <a:r>
                        <a:rPr lang="en-US" sz="800" dirty="0"/>
                        <a:t>: int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s-419" sz="800" dirty="0"/>
                        <a:t>+ Fecha(</a:t>
                      </a:r>
                      <a:r>
                        <a:rPr lang="es-419" sz="800" dirty="0" err="1"/>
                        <a:t>dia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mes: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</a:t>
                      </a:r>
                      <a:r>
                        <a:rPr lang="es-419" sz="800" dirty="0" err="1"/>
                        <a:t>anio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</a:t>
                      </a:r>
                    </a:p>
                    <a:p>
                      <a:r>
                        <a:rPr lang="es-419" sz="800" dirty="0"/>
                        <a:t>+ Fecha(</a:t>
                      </a:r>
                      <a:r>
                        <a:rPr lang="es-419" sz="800" dirty="0" err="1"/>
                        <a:t>const</a:t>
                      </a:r>
                      <a:r>
                        <a:rPr lang="es-419" sz="800" dirty="0"/>
                        <a:t> Fecha&amp; otra)</a:t>
                      </a:r>
                    </a:p>
                    <a:p>
                      <a:r>
                        <a:rPr lang="es-419" sz="800" dirty="0"/>
                        <a:t>+ ~Fecha()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getDia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getMes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getAnio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setDia</a:t>
                      </a:r>
                      <a:r>
                        <a:rPr lang="es-419" sz="800" dirty="0"/>
                        <a:t>(</a:t>
                      </a:r>
                      <a:r>
                        <a:rPr lang="es-419" sz="800" dirty="0" err="1"/>
                        <a:t>dia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setMes</a:t>
                      </a:r>
                      <a:r>
                        <a:rPr lang="es-419" sz="800" dirty="0"/>
                        <a:t>(mes: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setAnio</a:t>
                      </a:r>
                      <a:r>
                        <a:rPr lang="es-419" sz="800" dirty="0"/>
                        <a:t>(</a:t>
                      </a:r>
                      <a:r>
                        <a:rPr lang="es-419" sz="800" dirty="0" err="1"/>
                        <a:t>anio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toString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char</a:t>
                      </a:r>
                      <a:r>
                        <a:rPr lang="es-419" sz="800" dirty="0"/>
                        <a:t>*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&lt;(otra: Fecha):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==(otra: Fecha): </a:t>
                      </a:r>
                      <a:r>
                        <a:rPr lang="es-419" sz="800" dirty="0" err="1"/>
                        <a:t>bool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C46FCDC4-9ADC-DCB1-A154-7E00496E2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0209"/>
              </p:ext>
            </p:extLst>
          </p:nvPr>
        </p:nvGraphicFramePr>
        <p:xfrm>
          <a:off x="725788" y="61201"/>
          <a:ext cx="1865671" cy="555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67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Reserva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fechaEntrada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duracionNoches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metodoPago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fechaPago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monto</a:t>
                      </a:r>
                      <a:r>
                        <a:rPr lang="en-US" sz="900" dirty="0"/>
                        <a:t>: double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anotaciones</a:t>
                      </a:r>
                      <a:r>
                        <a:rPr lang="en-US" sz="900" dirty="0"/>
                        <a:t>: char*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lang="es-419" sz="900" dirty="0"/>
                        <a:t>+ Reserva(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fechaEntrada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alojamiento: Alojamiento*,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metodoPago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fechaPago</a:t>
                      </a:r>
                      <a:r>
                        <a:rPr lang="es-419" sz="900" dirty="0"/>
                        <a:t>: Fecha, monto: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anotaciones: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</a:t>
                      </a:r>
                    </a:p>
                    <a:p>
                      <a:r>
                        <a:rPr lang="es-419" sz="900" dirty="0"/>
                        <a:t>+ Reserva(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Reserva&amp; otra)</a:t>
                      </a:r>
                    </a:p>
                    <a:p>
                      <a:r>
                        <a:rPr lang="es-419" sz="900" dirty="0"/>
                        <a:t>+ ~Reserva()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getFechaEntrada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getDuracionEnNoches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getAlojamientoReservado</a:t>
                      </a:r>
                      <a:r>
                        <a:rPr lang="es-419" sz="900" dirty="0"/>
                        <a:t>(): Alojamiento*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getHuespedResponsable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getMetodoPago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getFechaPago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getMontoPagado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getAnotaciones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calcularFechaSalida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mostrarComprobante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n-CO" sz="900" dirty="0"/>
                        <a:t>- bool validarFechaEntrada(Fecha entrada)</a:t>
                      </a:r>
                    </a:p>
                    <a:p>
                      <a:r>
                        <a:rPr lang="en-CO" sz="900" dirty="0"/>
                        <a:t>- bool validarDuracion(int noches)</a:t>
                      </a:r>
                    </a:p>
                    <a:p>
                      <a:r>
                        <a:rPr lang="en-CO" sz="900" dirty="0"/>
                        <a:t>- bool validarMetodoPago(int metodo)</a:t>
                      </a:r>
                    </a:p>
                    <a:p>
                      <a:r>
                        <a:rPr lang="en-CO" sz="900" dirty="0"/>
                        <a:t>- bool validarMonto(double monto)</a:t>
                      </a:r>
                    </a:p>
                    <a:p>
                      <a:r>
                        <a:rPr lang="en-CO" sz="900" dirty="0"/>
                        <a:t>- bool validarAnotaciones(char* texto)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292100"/>
            <a:ext cx="1147815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8B6ACA-C154-85D5-38B6-911E99B87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79576"/>
              </p:ext>
            </p:extLst>
          </p:nvPr>
        </p:nvGraphicFramePr>
        <p:xfrm>
          <a:off x="3447743" y="2342989"/>
          <a:ext cx="2388550" cy="6652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22419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UdeAStay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listaAnfitriones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listaHuespedes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listaReservasVigentes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listaReservasHistoricas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fechaCorte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cantidadAnfitriones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capacidadAnfitriones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cantidadHuespedes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capacidadHuespedes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cantidadReservasVigentes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capacidadReservasVigentes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cantidadReservasHistoricas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capacidadReservasHistoricas</a:t>
                      </a:r>
                      <a:r>
                        <a:rPr lang="en-US" sz="900" dirty="0"/>
                        <a:t>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CO" sz="900" dirty="0"/>
                        <a:t>+ UdeAStay()</a:t>
                      </a:r>
                    </a:p>
                    <a:p>
                      <a:r>
                        <a:rPr lang="en-CO" sz="900" dirty="0"/>
                        <a:t>+ ~UdeAStay()</a:t>
                      </a:r>
                    </a:p>
                    <a:p>
                      <a:r>
                        <a:rPr lang="en-CO" sz="900" dirty="0"/>
                        <a:t>+ iniciarSesion(documentoIdentidad: char*, tipoUsuario: int): void</a:t>
                      </a:r>
                    </a:p>
                    <a:p>
                      <a:r>
                        <a:rPr lang="en-CO" sz="900" dirty="0"/>
                        <a:t>+ buscarAlojamiento(fechaInicio: Fecha, municipio: char*, duracion: int, precioMaximo: double, puntuacionMinima: float): void</a:t>
                      </a:r>
                    </a:p>
                    <a:p>
                      <a:r>
                        <a:rPr lang="en-CO" sz="900" dirty="0"/>
                        <a:t>+ crearReserva(documentoHuesped: char*, codigoAlojamiento: char*, fechaEntrada: Fecha, duracion: int, metodoPago: int, monto: double, anotaciones: char*): void</a:t>
                      </a:r>
                    </a:p>
                    <a:p>
                      <a:r>
                        <a:rPr lang="en-CO" sz="900" dirty="0"/>
                        <a:t>+ anularReserva(codigoReserva: char*): void</a:t>
                      </a:r>
                    </a:p>
                    <a:p>
                      <a:r>
                        <a:rPr lang="en-CO" sz="900" dirty="0"/>
                        <a:t>+consultarReservasAnfitrion(documentoAnfitrion: char*, fechaDesde: Fecha, fechaHasta: Fecha): void</a:t>
                      </a:r>
                    </a:p>
                    <a:p>
                      <a:r>
                        <a:rPr lang="en-CO" sz="900" dirty="0"/>
                        <a:t>+actualizarReservasHistoricas(nuevaFechaCorte: Fecha): void</a:t>
                      </a:r>
                    </a:p>
                    <a:p>
                      <a:r>
                        <a:rPr lang="en-CO" sz="900" dirty="0"/>
                        <a:t>+ medirConsumoDeRecursos(): void</a:t>
                      </a:r>
                    </a:p>
                    <a:p>
                      <a:r>
                        <a:rPr lang="en-CO" sz="900" dirty="0"/>
                        <a:t>+ cargarDatosDesdeArchivo(): void</a:t>
                      </a:r>
                    </a:p>
                    <a:p>
                      <a:r>
                        <a:rPr lang="en-CO" sz="900" dirty="0"/>
                        <a:t>+ guardarDatosEnArchivo(): void</a:t>
                      </a:r>
                      <a:br>
                        <a:rPr lang="en-US" sz="900" dirty="0"/>
                      </a:br>
                      <a:r>
                        <a:rPr lang="en-US" sz="900" dirty="0"/>
                        <a:t>- int </a:t>
                      </a:r>
                      <a:r>
                        <a:rPr lang="en-US" sz="900" dirty="0" err="1"/>
                        <a:t>buscarHuesped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documento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int </a:t>
                      </a:r>
                      <a:r>
                        <a:rPr lang="en-US" sz="900" dirty="0" err="1"/>
                        <a:t>buscarAlojamiento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int </a:t>
                      </a:r>
                      <a:r>
                        <a:rPr lang="en-US" sz="900" dirty="0" err="1"/>
                        <a:t>buscarAnfitrion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documento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 </a:t>
                      </a:r>
                      <a:r>
                        <a:rPr lang="en-US" sz="900" dirty="0" err="1"/>
                        <a:t>buscarReserva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char* </a:t>
                      </a:r>
                      <a:r>
                        <a:rPr lang="en-US" sz="900" dirty="0" err="1"/>
                        <a:t>generarCodigoReserva</a:t>
                      </a:r>
                      <a:r>
                        <a:rPr lang="en-US" sz="900" dirty="0"/>
                        <a:t>()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sumarDias</a:t>
                      </a:r>
                      <a:r>
                        <a:rPr lang="en-US" sz="900" dirty="0"/>
                        <a:t>(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, int </a:t>
                      </a:r>
                      <a:r>
                        <a:rPr lang="en-US" sz="900" dirty="0" err="1"/>
                        <a:t>cantidad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void </a:t>
                      </a:r>
                      <a:r>
                        <a:rPr lang="en-US" sz="900" dirty="0" err="1"/>
                        <a:t>expandirListasSiEsNecesario</a:t>
                      </a:r>
                      <a:r>
                        <a:rPr lang="en-US" sz="900" dirty="0"/>
                        <a:t>()</a:t>
                      </a:r>
                    </a:p>
                    <a:p>
                      <a:r>
                        <a:rPr lang="en-US" sz="900" dirty="0"/>
                        <a:t>- bool </a:t>
                      </a:r>
                      <a:r>
                        <a:rPr lang="en-US" sz="900" dirty="0" err="1"/>
                        <a:t>validarDisponibilidad</a:t>
                      </a:r>
                      <a:r>
                        <a:rPr lang="en-US" sz="900" dirty="0"/>
                        <a:t>(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 a,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inicio</a:t>
                      </a:r>
                      <a:r>
                        <a:rPr lang="en-US" sz="900" dirty="0"/>
                        <a:t>, int </a:t>
                      </a:r>
                      <a:r>
                        <a:rPr lang="en-US" sz="900" dirty="0" err="1"/>
                        <a:t>duracion</a:t>
                      </a:r>
                      <a:r>
                        <a:rPr lang="en-US" sz="900" dirty="0"/>
                        <a:t>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32" name="Conector recto 4">
            <a:extLst>
              <a:ext uri="{FF2B5EF4-FFF2-40B4-BE49-F238E27FC236}">
                <a16:creationId xmlns:a16="http://schemas.microsoft.com/office/drawing/2014/main" id="{3C512021-D404-B3E3-09AD-D244941A1CF1}"/>
              </a:ext>
            </a:extLst>
          </p:cNvPr>
          <p:cNvCxnSpPr>
            <a:cxnSpLocks/>
          </p:cNvCxnSpPr>
          <p:nvPr/>
        </p:nvCxnSpPr>
        <p:spPr>
          <a:xfrm>
            <a:off x="5312496" y="292100"/>
            <a:ext cx="1171045" cy="1555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4171950"/>
            <a:ext cx="768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4">
            <a:extLst>
              <a:ext uri="{FF2B5EF4-FFF2-40B4-BE49-F238E27FC236}">
                <a16:creationId xmlns:a16="http://schemas.microsoft.com/office/drawing/2014/main" id="{E120032F-7951-812D-9C14-39AFA5FE19CC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1658623" y="5616181"/>
            <a:ext cx="216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">
            <a:extLst>
              <a:ext uri="{FF2B5EF4-FFF2-40B4-BE49-F238E27FC236}">
                <a16:creationId xmlns:a16="http://schemas.microsoft.com/office/drawing/2014/main" id="{6C289BBB-C362-2D09-D5DF-24126808DE69}"/>
              </a:ext>
            </a:extLst>
          </p:cNvPr>
          <p:cNvCxnSpPr>
            <a:cxnSpLocks/>
          </p:cNvCxnSpPr>
          <p:nvPr/>
        </p:nvCxnSpPr>
        <p:spPr>
          <a:xfrm flipH="1">
            <a:off x="5817773" y="4171950"/>
            <a:ext cx="665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5339E89-6134-D1E1-0856-AAC10F2F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20569"/>
              </p:ext>
            </p:extLst>
          </p:nvPr>
        </p:nvGraphicFramePr>
        <p:xfrm>
          <a:off x="6478502" y="131121"/>
          <a:ext cx="2285551" cy="6103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741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Alojamiento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nombre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departamento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municipio: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direccion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tipoAlojamiento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precioPorNoche</a:t>
                      </a:r>
                      <a:r>
                        <a:rPr lang="en-US" sz="900" dirty="0"/>
                        <a:t>: double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amenidades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fechasInicioReservadas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duracionesReservadas</a:t>
                      </a:r>
                      <a:r>
                        <a:rPr lang="en-US" sz="900" dirty="0"/>
                        <a:t>: int*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cantidadReservas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capacidadReservas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865240">
                <a:tc>
                  <a:txBody>
                    <a:bodyPr/>
                    <a:lstStyle/>
                    <a:p>
                      <a:r>
                        <a:rPr lang="es-419" sz="900" dirty="0"/>
                        <a:t>+ Alojamiento(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dep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mun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direccion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tipo: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precio: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*)</a:t>
                      </a:r>
                    </a:p>
                    <a:p>
                      <a:r>
                        <a:rPr lang="es-419" sz="900" dirty="0"/>
                        <a:t>+ Alojamiento(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Alojamiento&amp; otro)</a:t>
                      </a:r>
                    </a:p>
                    <a:p>
                      <a:r>
                        <a:rPr lang="es-419" sz="900" dirty="0"/>
                        <a:t>+ ~Alojamiento()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getDepartamento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getMunicipio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getDireccion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getTipoAlojamiento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getPrecioPorNoche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getAmenidades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tieneAmenidad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quitarAmenidad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mostrarAmenidades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estaDisponible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agregarReserva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eliminarReserva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getAnfitrionResponsable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*</a:t>
                      </a:r>
                      <a:br>
                        <a:rPr lang="es-419" sz="900" dirty="0"/>
                      </a:br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int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buscarReserva</a:t>
                      </a:r>
                      <a:r>
                        <a:rPr lang="es-ES" sz="900" dirty="0"/>
                        <a:t>(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 </a:t>
                      </a:r>
                      <a:r>
                        <a:rPr lang="es-ES" sz="900" dirty="0" err="1"/>
                        <a:t>codigo</a:t>
                      </a:r>
                      <a:r>
                        <a:rPr lang="es-ES" sz="900" dirty="0"/>
                        <a:t>)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void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expandirReservas</a:t>
                      </a:r>
                      <a:r>
                        <a:rPr lang="es-ES" sz="900" dirty="0"/>
                        <a:t>()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bool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seCruzanFechas</a:t>
                      </a:r>
                      <a:r>
                        <a:rPr lang="es-ES" sz="900" dirty="0"/>
                        <a:t>(Fecha nueva, </a:t>
                      </a:r>
                      <a:r>
                        <a:rPr lang="es-ES" sz="900" dirty="0" err="1"/>
                        <a:t>int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duracion</a:t>
                      </a:r>
                      <a:r>
                        <a:rPr lang="es-ES" sz="900" dirty="0"/>
                        <a:t>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43" name="Conector recto 4">
            <a:extLst>
              <a:ext uri="{FF2B5EF4-FFF2-40B4-BE49-F238E27FC236}">
                <a16:creationId xmlns:a16="http://schemas.microsoft.com/office/drawing/2014/main" id="{93B8AA24-4B68-7377-CE54-4D18EE809E4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572000" y="2278621"/>
            <a:ext cx="2" cy="68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">
            <a:extLst>
              <a:ext uri="{FF2B5EF4-FFF2-40B4-BE49-F238E27FC236}">
                <a16:creationId xmlns:a16="http://schemas.microsoft.com/office/drawing/2014/main" id="{EDF4D425-EE59-5E6A-920D-7271AC0AE05A}"/>
              </a:ext>
            </a:extLst>
          </p:cNvPr>
          <p:cNvCxnSpPr>
            <a:cxnSpLocks/>
          </p:cNvCxnSpPr>
          <p:nvPr/>
        </p:nvCxnSpPr>
        <p:spPr>
          <a:xfrm flipH="1">
            <a:off x="2944833" y="6619875"/>
            <a:ext cx="484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9">
            <a:extLst>
              <a:ext uri="{FF2B5EF4-FFF2-40B4-BE49-F238E27FC236}">
                <a16:creationId xmlns:a16="http://schemas.microsoft.com/office/drawing/2014/main" id="{C9651FB0-9215-8374-3697-438DDF46E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04222"/>
              </p:ext>
            </p:extLst>
          </p:nvPr>
        </p:nvGraphicFramePr>
        <p:xfrm>
          <a:off x="6478502" y="6425248"/>
          <a:ext cx="2285551" cy="743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Anfitrión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2" name="Conector recto 4">
            <a:extLst>
              <a:ext uri="{FF2B5EF4-FFF2-40B4-BE49-F238E27FC236}">
                <a16:creationId xmlns:a16="http://schemas.microsoft.com/office/drawing/2014/main" id="{F8025D86-2062-C489-649A-95B7DDC171B7}"/>
              </a:ext>
            </a:extLst>
          </p:cNvPr>
          <p:cNvCxnSpPr>
            <a:cxnSpLocks/>
          </p:cNvCxnSpPr>
          <p:nvPr/>
        </p:nvCxnSpPr>
        <p:spPr>
          <a:xfrm flipH="1">
            <a:off x="5817773" y="6591300"/>
            <a:ext cx="660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4">
            <a:extLst>
              <a:ext uri="{FF2B5EF4-FFF2-40B4-BE49-F238E27FC236}">
                <a16:creationId xmlns:a16="http://schemas.microsoft.com/office/drawing/2014/main" id="{55604539-8255-A50B-B084-78B861D5F037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>
          <a:xfrm flipV="1">
            <a:off x="7621277" y="6234741"/>
            <a:ext cx="0" cy="190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3">
            <a:extLst>
              <a:ext uri="{FF2B5EF4-FFF2-40B4-BE49-F238E27FC236}">
                <a16:creationId xmlns:a16="http://schemas.microsoft.com/office/drawing/2014/main" id="{79FB4D1A-B9B0-8FFB-98FD-D579F007CADA}"/>
              </a:ext>
            </a:extLst>
          </p:cNvPr>
          <p:cNvSpPr txBox="1"/>
          <p:nvPr/>
        </p:nvSpPr>
        <p:spPr>
          <a:xfrm>
            <a:off x="3233693" y="634380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23803F7F-0042-2D99-F2B7-8BBF789BA496}"/>
              </a:ext>
            </a:extLst>
          </p:cNvPr>
          <p:cNvSpPr txBox="1"/>
          <p:nvPr/>
        </p:nvSpPr>
        <p:spPr>
          <a:xfrm>
            <a:off x="2886336" y="6343809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0…*</a:t>
            </a:r>
            <a:endParaRPr lang="es-CO" sz="1200" dirty="0"/>
          </a:p>
        </p:txBody>
      </p:sp>
      <p:sp>
        <p:nvSpPr>
          <p:cNvPr id="23" name="CuadroTexto 16">
            <a:extLst>
              <a:ext uri="{FF2B5EF4-FFF2-40B4-BE49-F238E27FC236}">
                <a16:creationId xmlns:a16="http://schemas.microsoft.com/office/drawing/2014/main" id="{23903F2F-97C2-3F0C-6149-ABE05EEAAFE2}"/>
              </a:ext>
            </a:extLst>
          </p:cNvPr>
          <p:cNvSpPr txBox="1"/>
          <p:nvPr/>
        </p:nvSpPr>
        <p:spPr>
          <a:xfrm>
            <a:off x="5800848" y="631430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4" name="CuadroTexto 16">
            <a:extLst>
              <a:ext uri="{FF2B5EF4-FFF2-40B4-BE49-F238E27FC236}">
                <a16:creationId xmlns:a16="http://schemas.microsoft.com/office/drawing/2014/main" id="{393D01A1-25C6-9DEC-C794-017E8830E7BC}"/>
              </a:ext>
            </a:extLst>
          </p:cNvPr>
          <p:cNvSpPr txBox="1"/>
          <p:nvPr/>
        </p:nvSpPr>
        <p:spPr>
          <a:xfrm>
            <a:off x="5746883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5" name="CuadroTexto 16">
            <a:extLst>
              <a:ext uri="{FF2B5EF4-FFF2-40B4-BE49-F238E27FC236}">
                <a16:creationId xmlns:a16="http://schemas.microsoft.com/office/drawing/2014/main" id="{5C393090-9DBC-F946-928F-BA6F761104BD}"/>
              </a:ext>
            </a:extLst>
          </p:cNvPr>
          <p:cNvSpPr txBox="1"/>
          <p:nvPr/>
        </p:nvSpPr>
        <p:spPr>
          <a:xfrm>
            <a:off x="3187028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6" name="CuadroTexto 16">
            <a:extLst>
              <a:ext uri="{FF2B5EF4-FFF2-40B4-BE49-F238E27FC236}">
                <a16:creationId xmlns:a16="http://schemas.microsoft.com/office/drawing/2014/main" id="{F27666C1-E91F-E128-4909-B99D4FB22689}"/>
              </a:ext>
            </a:extLst>
          </p:cNvPr>
          <p:cNvSpPr txBox="1"/>
          <p:nvPr/>
        </p:nvSpPr>
        <p:spPr>
          <a:xfrm>
            <a:off x="5389673" y="179398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7" name="CuadroTexto 16">
            <a:extLst>
              <a:ext uri="{FF2B5EF4-FFF2-40B4-BE49-F238E27FC236}">
                <a16:creationId xmlns:a16="http://schemas.microsoft.com/office/drawing/2014/main" id="{E03BC5BC-3CC8-3007-4D88-7FBC9EAA06CD}"/>
              </a:ext>
            </a:extLst>
          </p:cNvPr>
          <p:cNvSpPr txBox="1"/>
          <p:nvPr/>
        </p:nvSpPr>
        <p:spPr>
          <a:xfrm>
            <a:off x="5414281" y="199685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33" name="CuadroTexto 16">
            <a:extLst>
              <a:ext uri="{FF2B5EF4-FFF2-40B4-BE49-F238E27FC236}">
                <a16:creationId xmlns:a16="http://schemas.microsoft.com/office/drawing/2014/main" id="{ACF45D23-AFB9-8C92-490C-8E718B245C35}"/>
              </a:ext>
            </a:extLst>
          </p:cNvPr>
          <p:cNvSpPr txBox="1"/>
          <p:nvPr/>
        </p:nvSpPr>
        <p:spPr>
          <a:xfrm>
            <a:off x="2693491" y="15708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6F7039AA-5065-1680-9871-DFA51830A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4151"/>
              </p:ext>
            </p:extLst>
          </p:nvPr>
        </p:nvGraphicFramePr>
        <p:xfrm>
          <a:off x="659282" y="6273832"/>
          <a:ext cx="2285551" cy="743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Huesped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15" name="Conector recto 4">
            <a:extLst>
              <a:ext uri="{FF2B5EF4-FFF2-40B4-BE49-F238E27FC236}">
                <a16:creationId xmlns:a16="http://schemas.microsoft.com/office/drawing/2014/main" id="{9369EA49-EF1D-B339-72B4-7151CC92B96D}"/>
              </a:ext>
            </a:extLst>
          </p:cNvPr>
          <p:cNvCxnSpPr>
            <a:cxnSpLocks/>
          </p:cNvCxnSpPr>
          <p:nvPr/>
        </p:nvCxnSpPr>
        <p:spPr>
          <a:xfrm flipV="1">
            <a:off x="1766918" y="5616181"/>
            <a:ext cx="0" cy="657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F98523-A489-D8BF-E8E3-7A21B417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40708"/>
              </p:ext>
            </p:extLst>
          </p:nvPr>
        </p:nvGraphicFramePr>
        <p:xfrm>
          <a:off x="3467323" y="1214431"/>
          <a:ext cx="2388550" cy="404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98206">
                <a:tc>
                  <a:txBody>
                    <a:bodyPr/>
                    <a:lstStyle/>
                    <a:p>
                      <a:pPr algn="ctr"/>
                      <a:r>
                        <a:rPr lang="es-419" sz="900"/>
                        <a:t>Anfitrion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documentoIdentidad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nombreCompleto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antiguedadEnMeses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puntuacion</a:t>
                      </a:r>
                      <a:r>
                        <a:rPr lang="en-US" sz="900" dirty="0"/>
                        <a:t>: float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capacidadAlojamientos</a:t>
                      </a:r>
                      <a:r>
                        <a:rPr lang="en-US" sz="900" dirty="0"/>
                        <a:t>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147535">
                <a:tc>
                  <a:txBody>
                    <a:bodyPr/>
                    <a:lstStyle/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(documento: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antiguedad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&amp; otro)</a:t>
                      </a:r>
                    </a:p>
                    <a:p>
                      <a:r>
                        <a:rPr lang="es-419" sz="900" dirty="0"/>
                        <a:t>+ ~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getDocumentoIdentidad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getNombreCompleto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setNombreCompleto</a:t>
                      </a:r>
                      <a:r>
                        <a:rPr lang="es-419" sz="900" dirty="0"/>
                        <a:t>(nombre: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getAntiguedadEnMeses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getPuntuacion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float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setPuntuacion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puntuacion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float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getCantidadAlojamientos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agregarAlojamiento</a:t>
                      </a:r>
                      <a:r>
                        <a:rPr lang="es-419" sz="900" dirty="0"/>
                        <a:t>(alojamiento: Alojamiento*):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verReservas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fechaFin</a:t>
                      </a:r>
                      <a:r>
                        <a:rPr lang="es-419" sz="900" dirty="0"/>
                        <a:t>: Fecha):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anularReserva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br>
                        <a:rPr lang="es-419" sz="900" dirty="0"/>
                      </a:br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setDocumentoIdentidad</a:t>
                      </a:r>
                      <a:r>
                        <a:rPr lang="es-419" sz="900" dirty="0"/>
                        <a:t>(documento: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/>
                        <a:t>void</a:t>
                      </a:r>
                      <a:br>
                        <a:rPr lang="es-419" sz="900" dirty="0"/>
                      </a:br>
                      <a:r>
                        <a:rPr lang="es-419" sz="900" dirty="0"/>
                        <a:t>-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buscarAlojamiento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 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- </a:t>
                      </a:r>
                      <a:r>
                        <a:rPr lang="es-419" sz="900" dirty="0" err="1"/>
                        <a:t>void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expandirAlojamientos</a:t>
                      </a:r>
                      <a:r>
                        <a:rPr lang="es-419" sz="900" dirty="0"/>
                        <a:t>()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6ECAA-FB23-3C26-7FC4-D2B8AF745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9277"/>
              </p:ext>
            </p:extLst>
          </p:nvPr>
        </p:nvGraphicFramePr>
        <p:xfrm>
          <a:off x="863819" y="4499769"/>
          <a:ext cx="2388550" cy="404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1032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Huésped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ES" sz="900" dirty="0"/>
                        <a:t>- documento: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- nombre: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antiguedadEnMeses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puntuacion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float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listaReservas</a:t>
                      </a:r>
                      <a:r>
                        <a:rPr lang="es-ES" sz="900" dirty="0"/>
                        <a:t>: Reserva**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cantidadReservas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capacidadReservas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CO" sz="900" dirty="0"/>
                        <a:t>+ Huesped(documento: char*, nombre: char*, antiguedad: int)</a:t>
                      </a:r>
                    </a:p>
                    <a:p>
                      <a:r>
                        <a:rPr lang="en-CO" sz="900" dirty="0"/>
                        <a:t>+ Huesped(const Huesped&amp; otro)</a:t>
                      </a:r>
                    </a:p>
                    <a:p>
                      <a:r>
                        <a:rPr lang="en-CO" sz="900" dirty="0"/>
                        <a:t>+ ~Huesped()</a:t>
                      </a:r>
                    </a:p>
                    <a:p>
                      <a:r>
                        <a:rPr lang="en-CO" sz="900" dirty="0"/>
                        <a:t>+ getDocumentoIdentidad(): char*</a:t>
                      </a:r>
                    </a:p>
                    <a:p>
                      <a:r>
                        <a:rPr lang="en-CO" sz="900" dirty="0"/>
                        <a:t>+ getNombreCompleto(): char*</a:t>
                      </a:r>
                    </a:p>
                    <a:p>
                      <a:r>
                        <a:rPr lang="en-CO" sz="900" dirty="0"/>
                        <a:t>+ setNombreCompleto(nombre: char*): void</a:t>
                      </a:r>
                    </a:p>
                    <a:p>
                      <a:r>
                        <a:rPr lang="en-CO" sz="900" dirty="0"/>
                        <a:t>+ getAntiguedadEnMeses(): int</a:t>
                      </a:r>
                    </a:p>
                    <a:p>
                      <a:r>
                        <a:rPr lang="en-CO" sz="900" dirty="0"/>
                        <a:t>+ getPuntuacion(): float</a:t>
                      </a:r>
                    </a:p>
                    <a:p>
                      <a:r>
                        <a:rPr lang="en-CO" sz="900" dirty="0"/>
                        <a:t>+ setPuntuacion(puntuacion: float): void</a:t>
                      </a:r>
                    </a:p>
                    <a:p>
                      <a:r>
                        <a:rPr lang="en-CO" sz="900" dirty="0"/>
                        <a:t>+ getCantidadReservas(): int</a:t>
                      </a:r>
                    </a:p>
                    <a:p>
                      <a:r>
                        <a:rPr lang="en-CO" sz="900" dirty="0"/>
                        <a:t>+ puedeReservar(fechaInicio: Fecha, duracion: int): bool</a:t>
                      </a:r>
                    </a:p>
                    <a:p>
                      <a:r>
                        <a:rPr lang="en-CO" sz="900" dirty="0"/>
                        <a:t>+ agregarReserva(reserva: Reserva*): void</a:t>
                      </a:r>
                    </a:p>
                    <a:p>
                      <a:r>
                        <a:rPr lang="en-CO" sz="900" dirty="0"/>
                        <a:t>+ anularReserva(codigoReserva: char*): void</a:t>
                      </a:r>
                    </a:p>
                    <a:p>
                      <a:r>
                        <a:rPr lang="en-CO" sz="900" dirty="0"/>
                        <a:t>+ consultarReservas(): void</a:t>
                      </a:r>
                      <a:br>
                        <a:rPr lang="en-US" sz="900" dirty="0"/>
                      </a:br>
                      <a:r>
                        <a:rPr lang="en-US" sz="900" dirty="0"/>
                        <a:t>- int </a:t>
                      </a:r>
                      <a:r>
                        <a:rPr lang="en-US" sz="900" dirty="0" err="1"/>
                        <a:t>buscarReserva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bool </a:t>
                      </a:r>
                      <a:r>
                        <a:rPr lang="en-US" sz="900" dirty="0" err="1"/>
                        <a:t>fechasSolapadas</a:t>
                      </a:r>
                      <a:r>
                        <a:rPr lang="en-US" sz="900" dirty="0"/>
                        <a:t>(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inicio</a:t>
                      </a:r>
                      <a:r>
                        <a:rPr lang="en-US" sz="900" dirty="0"/>
                        <a:t>, int </a:t>
                      </a:r>
                      <a:r>
                        <a:rPr lang="en-US" sz="900" dirty="0" err="1"/>
                        <a:t>duracion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void </a:t>
                      </a:r>
                      <a:r>
                        <a:rPr lang="en-US" sz="900" dirty="0" err="1"/>
                        <a:t>expandirReservas</a:t>
                      </a:r>
                      <a:r>
                        <a:rPr lang="en-US" sz="900" dirty="0"/>
                        <a:t>()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1076</Words>
  <Application>Microsoft Office PowerPoint</Application>
  <PresentationFormat>Custom</PresentationFormat>
  <Paragraphs>175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ANGEL OMANA MONTANEZ</dc:creator>
  <cp:lastModifiedBy>HUGO ESTEBAN BARRERO GARCIA</cp:lastModifiedBy>
  <cp:revision>9</cp:revision>
  <dcterms:created xsi:type="dcterms:W3CDTF">2025-05-14T15:16:22Z</dcterms:created>
  <dcterms:modified xsi:type="dcterms:W3CDTF">2025-05-25T17:54:53Z</dcterms:modified>
</cp:coreProperties>
</file>