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A91B4EF9-C0EC-4FE5-BAC3-1748005A30D8}">
          <p14:sldIdLst>
            <p14:sldId id="257"/>
          </p14:sldIdLst>
        </p14:section>
        <p14:section name="Rubrique" id="{37F4A084-BE6F-483A-BE4B-0D396D0B6B84}">
          <p14:sldIdLst>
            <p14:sldId id="259"/>
          </p14:sldIdLst>
        </p14:section>
        <p14:section name="Article" id="{20CE1B35-ACAB-469D-9DA0-894F3A12D7E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23" dt="2021-10-29T16:26:2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addSection modSection">
      <pc:chgData name="Hugo COLLIN" userId="e3842d4e35591d6a" providerId="LiveId" clId="{8820A18A-0CE2-4688-8AC2-D49F76E33A3D}" dt="2021-10-29T16:26:40.306" v="441" actId="20577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addSp modSp add mod ord">
        <pc:chgData name="Hugo COLLIN" userId="e3842d4e35591d6a" providerId="LiveId" clId="{8820A18A-0CE2-4688-8AC2-D49F76E33A3D}" dt="2021-10-29T16:22:34.006" v="409" actId="14100"/>
        <pc:sldMkLst>
          <pc:docMk/>
          <pc:sldMk cId="1090153223" sldId="257"/>
        </pc:sldMkLst>
        <pc:spChg chg="mod">
          <ac:chgData name="Hugo COLLIN" userId="e3842d4e35591d6a" providerId="LiveId" clId="{8820A18A-0CE2-4688-8AC2-D49F76E33A3D}" dt="2021-10-29T16:21:44.083" v="403" actId="16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29T16:21:44.083" v="403" actId="16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29T16:21:44.083" v="403" actId="16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29T16:21:44.083" v="403" actId="16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29T16:21:44.083" v="403" actId="16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29T16:22:34.006" v="409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29T16:22:30.585" v="408" actId="1076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29T16:09:26.520" v="232" actId="1076"/>
          <ac:spMkLst>
            <pc:docMk/>
            <pc:sldMk cId="1090153223" sldId="257"/>
            <ac:spMk id="38" creationId="{5BE945A2-2C2A-4A16-9E14-A155553D0067}"/>
          </ac:spMkLst>
        </pc:spChg>
        <pc:grpChg chg="add mod">
          <ac:chgData name="Hugo COLLIN" userId="e3842d4e35591d6a" providerId="LiveId" clId="{8820A18A-0CE2-4688-8AC2-D49F76E33A3D}" dt="2021-10-29T16:21:44.083" v="403" actId="164"/>
          <ac:grpSpMkLst>
            <pc:docMk/>
            <pc:sldMk cId="1090153223" sldId="257"/>
            <ac:grpSpMk id="2" creationId="{9D32683A-5415-4864-B221-08EC56D3CD98}"/>
          </ac:grpSpMkLst>
        </pc:grpChg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Sp delSp modSp add mod ord">
        <pc:chgData name="Hugo COLLIN" userId="e3842d4e35591d6a" providerId="LiveId" clId="{8820A18A-0CE2-4688-8AC2-D49F76E33A3D}" dt="2021-10-29T16:26:40.306" v="441" actId="20577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29T16:15:10.712" v="291" actId="164"/>
          <ac:spMkLst>
            <pc:docMk/>
            <pc:sldMk cId="1899174718" sldId="259"/>
            <ac:spMk id="2" creationId="{0F4C65EC-C69E-4BF8-8472-31850A94FADF}"/>
          </ac:spMkLst>
        </pc:spChg>
        <pc:spChg chg="mod">
          <ac:chgData name="Hugo COLLIN" userId="e3842d4e35591d6a" providerId="LiveId" clId="{8820A18A-0CE2-4688-8AC2-D49F76E33A3D}" dt="2021-10-29T16:25:45.713" v="434" actId="14100"/>
          <ac:spMkLst>
            <pc:docMk/>
            <pc:sldMk cId="1899174718" sldId="259"/>
            <ac:spMk id="4" creationId="{D0D8C651-2974-492C-90D6-562AA0C985E4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29T16:26:37.162" v="440" actId="14100"/>
          <ac:spMkLst>
            <pc:docMk/>
            <pc:sldMk cId="1899174718" sldId="259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29T16:20:00.276" v="375" actId="20577"/>
          <ac:spMkLst>
            <pc:docMk/>
            <pc:sldMk cId="1899174718" sldId="259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29T16:25:23.640" v="433" actId="1076"/>
          <ac:spMkLst>
            <pc:docMk/>
            <pc:sldMk cId="1899174718" sldId="259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29T16:25:23.640" v="433" actId="1076"/>
          <ac:spMkLst>
            <pc:docMk/>
            <pc:sldMk cId="1899174718" sldId="259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29T16:25:23.640" v="433" actId="1076"/>
          <ac:spMkLst>
            <pc:docMk/>
            <pc:sldMk cId="1899174718" sldId="259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29T16:24:48.339" v="432" actId="1076"/>
          <ac:spMkLst>
            <pc:docMk/>
            <pc:sldMk cId="1899174718" sldId="259"/>
            <ac:spMk id="36" creationId="{1974F878-67AF-4C26-AFE0-2D372417AE4B}"/>
          </ac:spMkLst>
        </pc:spChg>
        <pc:spChg chg="mod">
          <ac:chgData name="Hugo COLLIN" userId="e3842d4e35591d6a" providerId="LiveId" clId="{8820A18A-0CE2-4688-8AC2-D49F76E33A3D}" dt="2021-10-29T16:26:12.589" v="436" actId="1076"/>
          <ac:spMkLst>
            <pc:docMk/>
            <pc:sldMk cId="1899174718" sldId="259"/>
            <ac:spMk id="37" creationId="{64C8B00C-D0C5-48D2-91D2-16E9C77D066F}"/>
          </ac:spMkLst>
        </pc:spChg>
        <pc:spChg chg="mod">
          <ac:chgData name="Hugo COLLIN" userId="e3842d4e35591d6a" providerId="LiveId" clId="{8820A18A-0CE2-4688-8AC2-D49F76E33A3D}" dt="2021-10-29T16:26:12.589" v="436" actId="1076"/>
          <ac:spMkLst>
            <pc:docMk/>
            <pc:sldMk cId="1899174718" sldId="259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29T16:21:51.463" v="405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29T16:21:51.463" v="405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29T16:21:51.463" v="405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29T16:21:51.463" v="405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29T16:21:51.463" v="405"/>
          <ac:spMkLst>
            <pc:docMk/>
            <pc:sldMk cId="1899174718" sldId="259"/>
            <ac:spMk id="45" creationId="{C38C7E25-D292-42DA-B521-158D59767829}"/>
          </ac:spMkLst>
        </pc:spChg>
        <pc:spChg chg="add mod">
          <ac:chgData name="Hugo COLLIN" userId="e3842d4e35591d6a" providerId="LiveId" clId="{8820A18A-0CE2-4688-8AC2-D49F76E33A3D}" dt="2021-10-29T16:24:27.024" v="431" actId="1076"/>
          <ac:spMkLst>
            <pc:docMk/>
            <pc:sldMk cId="1899174718" sldId="259"/>
            <ac:spMk id="46" creationId="{5713E278-4937-439A-8F04-3E294E2D14D0}"/>
          </ac:spMkLst>
        </pc:spChg>
        <pc:spChg chg="add mod">
          <ac:chgData name="Hugo COLLIN" userId="e3842d4e35591d6a" providerId="LiveId" clId="{8820A18A-0CE2-4688-8AC2-D49F76E33A3D}" dt="2021-10-29T16:26:40.306" v="441" actId="20577"/>
          <ac:spMkLst>
            <pc:docMk/>
            <pc:sldMk cId="1899174718" sldId="259"/>
            <ac:spMk id="47" creationId="{DCF02989-8797-45BD-9A26-C7A273A90818}"/>
          </ac:spMkLst>
        </pc:spChg>
        <pc:spChg chg="add mod">
          <ac:chgData name="Hugo COLLIN" userId="e3842d4e35591d6a" providerId="LiveId" clId="{8820A18A-0CE2-4688-8AC2-D49F76E33A3D}" dt="2021-10-29T16:26:33.117" v="439" actId="1076"/>
          <ac:spMkLst>
            <pc:docMk/>
            <pc:sldMk cId="1899174718" sldId="259"/>
            <ac:spMk id="48" creationId="{8B21B5BF-E827-4593-9CDA-82FDF4E93D38}"/>
          </ac:spMkLst>
        </pc:spChg>
        <pc:spChg chg="add mod">
          <ac:chgData name="Hugo COLLIN" userId="e3842d4e35591d6a" providerId="LiveId" clId="{8820A18A-0CE2-4688-8AC2-D49F76E33A3D}" dt="2021-10-29T16:26:33.117" v="439" actId="1076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29T16:26:24.254" v="438"/>
          <ac:spMkLst>
            <pc:docMk/>
            <pc:sldMk cId="1899174718" sldId="259"/>
            <ac:spMk id="51" creationId="{3F1ED23C-8F55-4B6F-B574-372954D747BC}"/>
          </ac:spMkLst>
        </pc:spChg>
        <pc:grpChg chg="add mod">
          <ac:chgData name="Hugo COLLIN" userId="e3842d4e35591d6a" providerId="LiveId" clId="{8820A18A-0CE2-4688-8AC2-D49F76E33A3D}" dt="2021-10-29T16:25:23.640" v="433" actId="1076"/>
          <ac:grpSpMkLst>
            <pc:docMk/>
            <pc:sldMk cId="1899174718" sldId="259"/>
            <ac:grpSpMk id="32" creationId="{37F8B628-FA64-4808-B882-9A956E9D9E60}"/>
          </ac:grpSpMkLst>
        </pc:grpChg>
        <pc:grpChg chg="add mod">
          <ac:chgData name="Hugo COLLIN" userId="e3842d4e35591d6a" providerId="LiveId" clId="{8820A18A-0CE2-4688-8AC2-D49F76E33A3D}" dt="2021-10-29T16:21:51.463" v="405"/>
          <ac:grpSpMkLst>
            <pc:docMk/>
            <pc:sldMk cId="1899174718" sldId="259"/>
            <ac:grpSpMk id="40" creationId="{5F0DD2ED-74FA-42CC-A2C0-93A5349720B5}"/>
          </ac:grpSpMkLst>
        </pc:grpChg>
        <pc:grpChg chg="add mod">
          <ac:chgData name="Hugo COLLIN" userId="e3842d4e35591d6a" providerId="LiveId" clId="{8820A18A-0CE2-4688-8AC2-D49F76E33A3D}" dt="2021-10-29T16:26:33.117" v="439" actId="1076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29T16:26:12.589" v="436" actId="1076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29T16:15:10.712" v="291" actId="164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29T16:15:10.712" v="291" actId="164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29T16:26:24.254" v="438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29T16:26:24.254" v="438"/>
          <ac:cxnSpMkLst>
            <pc:docMk/>
            <pc:sldMk cId="1899174718" sldId="259"/>
            <ac:cxnSpMk id="53" creationId="{057540FE-74B7-4618-BC79-3228528748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63279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4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8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154983"/>
            <a:ext cx="8401878" cy="395124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6341165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19851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Rubriques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2849217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284403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284403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4" y="3364685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2" y="5263308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3378585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5277208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8" y="3364685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5263308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6361810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8" y="6360920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2" y="52001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91136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4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9169539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5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Thème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14219020" y="188414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16832139" y="188414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3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14195668" y="2418692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14340386" y="4317315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16785435" y="2404792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16930153" y="4303415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9190184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8" y="91892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2" y="52001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1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8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2097732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3" y="603711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0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</Words>
  <Application>Microsoft Office PowerPoint</Application>
  <PresentationFormat>Grand écran</PresentationFormat>
  <Paragraphs>73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1</cp:revision>
  <dcterms:created xsi:type="dcterms:W3CDTF">2021-10-29T15:20:52Z</dcterms:created>
  <dcterms:modified xsi:type="dcterms:W3CDTF">2021-10-29T16:26:43Z</dcterms:modified>
</cp:coreProperties>
</file>