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59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ueil" id="{A91B4EF9-C0EC-4FE5-BAC3-1748005A30D8}">
          <p14:sldIdLst>
            <p14:sldId id="257"/>
            <p14:sldId id="262"/>
          </p14:sldIdLst>
        </p14:section>
        <p14:section name="Rubrique" id="{37F4A084-BE6F-483A-BE4B-0D396D0B6B84}">
          <p14:sldIdLst>
            <p14:sldId id="259"/>
            <p14:sldId id="263"/>
          </p14:sldIdLst>
        </p14:section>
        <p14:section name="Article" id="{20CE1B35-ACAB-469D-9DA0-894F3A12D7EF}">
          <p14:sldIdLst>
            <p14:sldId id="260"/>
          </p14:sldIdLst>
        </p14:section>
        <p14:section name="A propos" id="{4385B473-A919-4279-8836-0851D2BF84A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0A18A-0CE2-4688-8AC2-D49F76E33A3D}" v="131" dt="2021-10-31T19:19:11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>
        <p:scale>
          <a:sx n="66" d="100"/>
          <a:sy n="66" d="100"/>
        </p:scale>
        <p:origin x="900" y="-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COLLIN" userId="e3842d4e35591d6a" providerId="LiveId" clId="{8820A18A-0CE2-4688-8AC2-D49F76E33A3D}"/>
    <pc:docChg chg="undo redo custSel addSld delSld modSld sldOrd modMainMaster addSection modSection">
      <pc:chgData name="Hugo COLLIN" userId="e3842d4e35591d6a" providerId="LiveId" clId="{8820A18A-0CE2-4688-8AC2-D49F76E33A3D}" dt="2021-10-31T19:25:34.426" v="1149" actId="14100"/>
      <pc:docMkLst>
        <pc:docMk/>
      </pc:docMkLst>
      <pc:sldChg chg="addSp delSp modSp del mod ord">
        <pc:chgData name="Hugo COLLIN" userId="e3842d4e35591d6a" providerId="LiveId" clId="{8820A18A-0CE2-4688-8AC2-D49F76E33A3D}" dt="2021-10-29T16:10:53.769" v="252" actId="47"/>
        <pc:sldMkLst>
          <pc:docMk/>
          <pc:sldMk cId="966020492" sldId="256"/>
        </pc:sldMkLst>
        <pc:spChg chg="mod">
          <ac:chgData name="Hugo COLLIN" userId="e3842d4e35591d6a" providerId="LiveId" clId="{8820A18A-0CE2-4688-8AC2-D49F76E33A3D}" dt="2021-10-29T15:43:12.095" v="24" actId="403"/>
          <ac:spMkLst>
            <pc:docMk/>
            <pc:sldMk cId="966020492" sldId="256"/>
            <ac:spMk id="17" creationId="{6A22F913-9A51-451A-96C3-4476403DCECB}"/>
          </ac:spMkLst>
        </pc:spChg>
        <pc:spChg chg="mod">
          <ac:chgData name="Hugo COLLIN" userId="e3842d4e35591d6a" providerId="LiveId" clId="{8820A18A-0CE2-4688-8AC2-D49F76E33A3D}" dt="2021-10-29T15:42:23.306" v="1" actId="14100"/>
          <ac:spMkLst>
            <pc:docMk/>
            <pc:sldMk cId="966020492" sldId="256"/>
            <ac:spMk id="20" creationId="{364AF073-B96F-4993-84AE-A67F70C1E9BF}"/>
          </ac:spMkLst>
        </pc:spChg>
        <pc:spChg chg="add mod">
          <ac:chgData name="Hugo COLLIN" userId="e3842d4e35591d6a" providerId="LiveId" clId="{8820A18A-0CE2-4688-8AC2-D49F76E33A3D}" dt="2021-10-29T16:10:12.657" v="241" actId="20577"/>
          <ac:spMkLst>
            <pc:docMk/>
            <pc:sldMk cId="966020492" sldId="256"/>
            <ac:spMk id="24" creationId="{8171842D-818A-4E23-9085-0DCE4BF24E54}"/>
          </ac:spMkLst>
        </pc:spChg>
        <pc:spChg chg="add mod">
          <ac:chgData name="Hugo COLLIN" userId="e3842d4e35591d6a" providerId="LiveId" clId="{8820A18A-0CE2-4688-8AC2-D49F76E33A3D}" dt="2021-10-29T15:43:36.923" v="32" actId="1076"/>
          <ac:spMkLst>
            <pc:docMk/>
            <pc:sldMk cId="966020492" sldId="256"/>
            <ac:spMk id="25" creationId="{31FB1C79-2DB9-47A6-A882-6DAA15737D43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26" creationId="{991620A0-3C1B-4475-B899-6FEF62A54609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27" creationId="{378ED497-05D8-4959-8943-43388D544E5D}"/>
          </ac:spMkLst>
        </pc:spChg>
        <pc:spChg chg="add del mod">
          <ac:chgData name="Hugo COLLIN" userId="e3842d4e35591d6a" providerId="LiveId" clId="{8820A18A-0CE2-4688-8AC2-D49F76E33A3D}" dt="2021-10-29T15:45:44.895" v="83" actId="767"/>
          <ac:spMkLst>
            <pc:docMk/>
            <pc:sldMk cId="966020492" sldId="256"/>
            <ac:spMk id="28" creationId="{401250E9-EE38-4AB8-A0F6-A492B613897F}"/>
          </ac:spMkLst>
        </pc:spChg>
        <pc:spChg chg="add mod">
          <ac:chgData name="Hugo COLLIN" userId="e3842d4e35591d6a" providerId="LiveId" clId="{8820A18A-0CE2-4688-8AC2-D49F76E33A3D}" dt="2021-10-29T15:47:04.883" v="116" actId="20577"/>
          <ac:spMkLst>
            <pc:docMk/>
            <pc:sldMk cId="966020492" sldId="256"/>
            <ac:spMk id="29" creationId="{6D9B4AAC-9E16-4506-9C40-76BC23B49B19}"/>
          </ac:spMkLst>
        </pc:spChg>
        <pc:spChg chg="add mod">
          <ac:chgData name="Hugo COLLIN" userId="e3842d4e35591d6a" providerId="LiveId" clId="{8820A18A-0CE2-4688-8AC2-D49F76E33A3D}" dt="2021-10-29T15:49:10.868" v="167" actId="14100"/>
          <ac:spMkLst>
            <pc:docMk/>
            <pc:sldMk cId="966020492" sldId="256"/>
            <ac:spMk id="30" creationId="{760AA6DB-5822-4AED-86EA-E11332617D07}"/>
          </ac:spMkLst>
        </pc:spChg>
        <pc:spChg chg="add del mod">
          <ac:chgData name="Hugo COLLIN" userId="e3842d4e35591d6a" providerId="LiveId" clId="{8820A18A-0CE2-4688-8AC2-D49F76E33A3D}" dt="2021-10-29T15:47:54.450" v="128"/>
          <ac:spMkLst>
            <pc:docMk/>
            <pc:sldMk cId="966020492" sldId="256"/>
            <ac:spMk id="31" creationId="{C243B229-BD47-4FEC-8B36-E47341182645}"/>
          </ac:spMkLst>
        </pc:spChg>
        <pc:spChg chg="add del mod">
          <ac:chgData name="Hugo COLLIN" userId="e3842d4e35591d6a" providerId="LiveId" clId="{8820A18A-0CE2-4688-8AC2-D49F76E33A3D}" dt="2021-10-29T15:47:54.452" v="130"/>
          <ac:spMkLst>
            <pc:docMk/>
            <pc:sldMk cId="966020492" sldId="256"/>
            <ac:spMk id="32" creationId="{AA5DCEF2-CC6F-465B-8452-10E8F56C5D54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3" creationId="{67E8CB74-6FE3-402A-89ED-661016B85A20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4" creationId="{3BC28A53-92B1-46A1-A9E7-D1045F6DCF92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5" creationId="{C5D880E2-3CEB-4F85-8CCF-B7BB1AC1A1BE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6" creationId="{1974F878-67AF-4C26-AFE0-2D372417AE4B}"/>
          </ac:spMkLst>
        </pc:spChg>
        <pc:spChg chg="add mod">
          <ac:chgData name="Hugo COLLIN" userId="e3842d4e35591d6a" providerId="LiveId" clId="{8820A18A-0CE2-4688-8AC2-D49F76E33A3D}" dt="2021-10-29T16:00:58.310" v="197" actId="1076"/>
          <ac:spMkLst>
            <pc:docMk/>
            <pc:sldMk cId="966020492" sldId="256"/>
            <ac:spMk id="37" creationId="{64C8B00C-D0C5-48D2-91D2-16E9C77D066F}"/>
          </ac:spMkLst>
        </pc:spChg>
        <pc:spChg chg="add mod">
          <ac:chgData name="Hugo COLLIN" userId="e3842d4e35591d6a" providerId="LiveId" clId="{8820A18A-0CE2-4688-8AC2-D49F76E33A3D}" dt="2021-10-29T16:01:26.340" v="219" actId="20577"/>
          <ac:spMkLst>
            <pc:docMk/>
            <pc:sldMk cId="966020492" sldId="256"/>
            <ac:spMk id="38" creationId="{5BE945A2-2C2A-4A16-9E14-A155553D0067}"/>
          </ac:spMkLst>
        </pc:spChg>
        <pc:spChg chg="add mod">
          <ac:chgData name="Hugo COLLIN" userId="e3842d4e35591d6a" providerId="LiveId" clId="{8820A18A-0CE2-4688-8AC2-D49F76E33A3D}" dt="2021-10-29T16:06:40.360" v="224" actId="14100"/>
          <ac:spMkLst>
            <pc:docMk/>
            <pc:sldMk cId="966020492" sldId="256"/>
            <ac:spMk id="39" creationId="{15283B30-5945-4987-AA25-2122A0A3A9ED}"/>
          </ac:spMkLst>
        </pc:spChg>
      </pc:sldChg>
      <pc:sldChg chg="new del">
        <pc:chgData name="Hugo COLLIN" userId="e3842d4e35591d6a" providerId="LiveId" clId="{8820A18A-0CE2-4688-8AC2-D49F76E33A3D}" dt="2021-10-30T16:11:23.546" v="448" actId="680"/>
        <pc:sldMkLst>
          <pc:docMk/>
          <pc:sldMk cId="3843180558" sldId="256"/>
        </pc:sldMkLst>
      </pc:sldChg>
      <pc:sldChg chg="addSp delSp modSp add del mod ord modNotesTx">
        <pc:chgData name="Hugo COLLIN" userId="e3842d4e35591d6a" providerId="LiveId" clId="{8820A18A-0CE2-4688-8AC2-D49F76E33A3D}" dt="2021-10-31T19:12:37.203" v="950"/>
        <pc:sldMkLst>
          <pc:docMk/>
          <pc:sldMk cId="1090153223" sldId="257"/>
        </pc:sldMkLst>
        <pc:spChg chg="del mod">
          <ac:chgData name="Hugo COLLIN" userId="e3842d4e35591d6a" providerId="LiveId" clId="{8820A18A-0CE2-4688-8AC2-D49F76E33A3D}" dt="2021-10-31T15:26:44.709" v="561" actId="478"/>
          <ac:spMkLst>
            <pc:docMk/>
            <pc:sldMk cId="1090153223" sldId="257"/>
            <ac:spMk id="4" creationId="{D0D8C651-2974-492C-90D6-562AA0C985E4}"/>
          </ac:spMkLst>
        </pc:spChg>
        <pc:spChg chg="add del mod">
          <ac:chgData name="Hugo COLLIN" userId="e3842d4e35591d6a" providerId="LiveId" clId="{8820A18A-0CE2-4688-8AC2-D49F76E33A3D}" dt="2021-10-31T15:41:43.454" v="756" actId="478"/>
          <ac:spMkLst>
            <pc:docMk/>
            <pc:sldMk cId="1090153223" sldId="257"/>
            <ac:spMk id="5" creationId="{07267261-BB3C-4F14-BFA8-F752BD213A07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7" creationId="{D429C69D-18D7-49E2-889A-3E1A5CA38282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2" creationId="{8B39CA80-FD5D-4E7F-89B2-9D5555772A0C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3" creationId="{CB844085-D41E-4D99-8B56-4FE43EA161E0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4" creationId="{99EFE0B2-4F40-431C-B706-0504706C4D1B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5" creationId="{DA82204A-CC62-41FF-99FC-3DF402B3041F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6" creationId="{4CFA1FBB-4FC8-40DA-B3C3-476A40BAC920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7" creationId="{6A22F913-9A51-451A-96C3-4476403DCECB}"/>
          </ac:spMkLst>
        </pc:spChg>
        <pc:spChg chg="mod">
          <ac:chgData name="Hugo COLLIN" userId="e3842d4e35591d6a" providerId="LiveId" clId="{8820A18A-0CE2-4688-8AC2-D49F76E33A3D}" dt="2021-10-31T15:31:41.791" v="650" actId="14100"/>
          <ac:spMkLst>
            <pc:docMk/>
            <pc:sldMk cId="1090153223" sldId="257"/>
            <ac:spMk id="20" creationId="{364AF073-B96F-4993-84AE-A67F70C1E9BF}"/>
          </ac:spMkLst>
        </pc:spChg>
        <pc:spChg chg="mod">
          <ac:chgData name="Hugo COLLIN" userId="e3842d4e35591d6a" providerId="LiveId" clId="{8820A18A-0CE2-4688-8AC2-D49F76E33A3D}" dt="2021-10-31T16:22:08.758" v="845" actId="12788"/>
          <ac:spMkLst>
            <pc:docMk/>
            <pc:sldMk cId="1090153223" sldId="257"/>
            <ac:spMk id="24" creationId="{8171842D-818A-4E23-9085-0DCE4BF24E54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25" creationId="{31FB1C79-2DB9-47A6-A882-6DAA15737D43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26" creationId="{991620A0-3C1B-4475-B899-6FEF62A54609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27" creationId="{378ED497-05D8-4959-8943-43388D544E5D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29" creationId="{6D9B4AAC-9E16-4506-9C40-76BC23B49B19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0" creationId="{760AA6DB-5822-4AED-86EA-E11332617D07}"/>
          </ac:spMkLst>
        </pc:spChg>
        <pc:spChg chg="mod">
          <ac:chgData name="Hugo COLLIN" userId="e3842d4e35591d6a" providerId="LiveId" clId="{8820A18A-0CE2-4688-8AC2-D49F76E33A3D}" dt="2021-10-31T15:26:48.986" v="563"/>
          <ac:spMkLst>
            <pc:docMk/>
            <pc:sldMk cId="1090153223" sldId="257"/>
            <ac:spMk id="31" creationId="{E58F1102-2AC5-40AB-A558-39888784D0B8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3" creationId="{67E8CB74-6FE3-402A-89ED-661016B85A20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4" creationId="{3BC28A53-92B1-46A1-A9E7-D1045F6DCF92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5" creationId="{C5D880E2-3CEB-4F85-8CCF-B7BB1AC1A1BE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6" creationId="{1974F878-67AF-4C26-AFE0-2D372417AE4B}"/>
          </ac:spMkLst>
        </pc:spChg>
        <pc:spChg chg="del mod">
          <ac:chgData name="Hugo COLLIN" userId="e3842d4e35591d6a" providerId="LiveId" clId="{8820A18A-0CE2-4688-8AC2-D49F76E33A3D}" dt="2021-10-31T15:26:48.250" v="562" actId="478"/>
          <ac:spMkLst>
            <pc:docMk/>
            <pc:sldMk cId="1090153223" sldId="257"/>
            <ac:spMk id="37" creationId="{64C8B00C-D0C5-48D2-91D2-16E9C77D066F}"/>
          </ac:spMkLst>
        </pc:spChg>
        <pc:spChg chg="del mod">
          <ac:chgData name="Hugo COLLIN" userId="e3842d4e35591d6a" providerId="LiveId" clId="{8820A18A-0CE2-4688-8AC2-D49F76E33A3D}" dt="2021-10-31T15:26:48.250" v="562" actId="478"/>
          <ac:spMkLst>
            <pc:docMk/>
            <pc:sldMk cId="1090153223" sldId="257"/>
            <ac:spMk id="38" creationId="{5BE945A2-2C2A-4A16-9E14-A155553D0067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39" creationId="{15283B30-5945-4987-AA25-2122A0A3A9ED}"/>
          </ac:spMkLst>
        </pc:spChg>
        <pc:spChg chg="mod">
          <ac:chgData name="Hugo COLLIN" userId="e3842d4e35591d6a" providerId="LiveId" clId="{8820A18A-0CE2-4688-8AC2-D49F76E33A3D}" dt="2021-10-31T15:26:48.986" v="563"/>
          <ac:spMkLst>
            <pc:docMk/>
            <pc:sldMk cId="1090153223" sldId="257"/>
            <ac:spMk id="40" creationId="{07D1FCE9-333E-4004-9611-C34536177762}"/>
          </ac:spMkLst>
        </pc:spChg>
        <pc:spChg chg="mod">
          <ac:chgData name="Hugo COLLIN" userId="e3842d4e35591d6a" providerId="LiveId" clId="{8820A18A-0CE2-4688-8AC2-D49F76E33A3D}" dt="2021-10-31T15:26:48.986" v="563"/>
          <ac:spMkLst>
            <pc:docMk/>
            <pc:sldMk cId="1090153223" sldId="257"/>
            <ac:spMk id="41" creationId="{93373F9F-D8D1-4414-9A21-A1EACE720476}"/>
          </ac:spMkLst>
        </pc:spChg>
        <pc:spChg chg="add del mod">
          <ac:chgData name="Hugo COLLIN" userId="e3842d4e35591d6a" providerId="LiveId" clId="{8820A18A-0CE2-4688-8AC2-D49F76E33A3D}" dt="2021-10-31T15:28:34.100" v="602" actId="478"/>
          <ac:spMkLst>
            <pc:docMk/>
            <pc:sldMk cId="1090153223" sldId="257"/>
            <ac:spMk id="42" creationId="{DB219993-53AA-4E3C-92FF-F89133620C75}"/>
          </ac:spMkLst>
        </pc:spChg>
        <pc:spChg chg="add mod">
          <ac:chgData name="Hugo COLLIN" userId="e3842d4e35591d6a" providerId="LiveId" clId="{8820A18A-0CE2-4688-8AC2-D49F76E33A3D}" dt="2021-10-31T15:28:52.011" v="617" actId="1076"/>
          <ac:spMkLst>
            <pc:docMk/>
            <pc:sldMk cId="1090153223" sldId="257"/>
            <ac:spMk id="43" creationId="{090CF8F9-80A3-4077-9A17-42F27D0F4A24}"/>
          </ac:spMkLst>
        </pc:spChg>
        <pc:spChg chg="add del">
          <ac:chgData name="Hugo COLLIN" userId="e3842d4e35591d6a" providerId="LiveId" clId="{8820A18A-0CE2-4688-8AC2-D49F76E33A3D}" dt="2021-10-31T15:29:02.441" v="619" actId="22"/>
          <ac:spMkLst>
            <pc:docMk/>
            <pc:sldMk cId="1090153223" sldId="257"/>
            <ac:spMk id="44" creationId="{B10AB3C8-8168-4C0C-BC12-4742F138A714}"/>
          </ac:spMkLst>
        </pc:spChg>
        <pc:spChg chg="add mod">
          <ac:chgData name="Hugo COLLIN" userId="e3842d4e35591d6a" providerId="LiveId" clId="{8820A18A-0CE2-4688-8AC2-D49F76E33A3D}" dt="2021-10-31T15:31:55.207" v="652" actId="1076"/>
          <ac:spMkLst>
            <pc:docMk/>
            <pc:sldMk cId="1090153223" sldId="257"/>
            <ac:spMk id="45" creationId="{23047B87-A10F-4ABF-8DB6-26C969C15A32}"/>
          </ac:spMkLst>
        </pc:spChg>
        <pc:spChg chg="add 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46" creationId="{5CC1328F-607C-47ED-8D41-C53C0BDE58FE}"/>
          </ac:spMkLst>
        </pc:spChg>
        <pc:spChg chg="add del mod">
          <ac:chgData name="Hugo COLLIN" userId="e3842d4e35591d6a" providerId="LiveId" clId="{8820A18A-0CE2-4688-8AC2-D49F76E33A3D}" dt="2021-10-31T19:12:37.203" v="950"/>
          <ac:spMkLst>
            <pc:docMk/>
            <pc:sldMk cId="1090153223" sldId="257"/>
            <ac:spMk id="47" creationId="{5F1EB6B5-2BBC-4217-A902-B4E42E8B0C4F}"/>
          </ac:spMkLst>
        </pc:spChg>
        <pc:grpChg chg="add mod">
          <ac:chgData name="Hugo COLLIN" userId="e3842d4e35591d6a" providerId="LiveId" clId="{8820A18A-0CE2-4688-8AC2-D49F76E33A3D}" dt="2021-10-30T16:10:56.720" v="444"/>
          <ac:grpSpMkLst>
            <pc:docMk/>
            <pc:sldMk cId="1090153223" sldId="257"/>
            <ac:grpSpMk id="2" creationId="{9D32683A-5415-4864-B221-08EC56D3CD98}"/>
          </ac:grpSpMkLst>
        </pc:grpChg>
        <pc:grpChg chg="mod">
          <ac:chgData name="Hugo COLLIN" userId="e3842d4e35591d6a" providerId="LiveId" clId="{8820A18A-0CE2-4688-8AC2-D49F76E33A3D}" dt="2021-10-30T16:10:56.720" v="444"/>
          <ac:grpSpMkLst>
            <pc:docMk/>
            <pc:sldMk cId="1090153223" sldId="257"/>
            <ac:grpSpMk id="18" creationId="{28E54E25-CDCD-4754-93ED-F654AF41D3C6}"/>
          </ac:grpSpMkLst>
        </pc:grpChg>
        <pc:grpChg chg="add mod ord">
          <ac:chgData name="Hugo COLLIN" userId="e3842d4e35591d6a" providerId="LiveId" clId="{8820A18A-0CE2-4688-8AC2-D49F76E33A3D}" dt="2021-10-31T15:29:23.438" v="622" actId="14100"/>
          <ac:grpSpMkLst>
            <pc:docMk/>
            <pc:sldMk cId="1090153223" sldId="257"/>
            <ac:grpSpMk id="28" creationId="{A30FE0CD-0637-4458-8D7F-3D00D8875A7A}"/>
          </ac:grpSpMkLst>
        </pc:grpChg>
        <pc:cxnChg chg="mod">
          <ac:chgData name="Hugo COLLIN" userId="e3842d4e35591d6a" providerId="LiveId" clId="{8820A18A-0CE2-4688-8AC2-D49F76E33A3D}" dt="2021-10-30T16:10:56.720" v="444"/>
          <ac:cxnSpMkLst>
            <pc:docMk/>
            <pc:sldMk cId="1090153223" sldId="257"/>
            <ac:cxnSpMk id="9" creationId="{50E17ACB-2E1F-4F87-A40A-5467BD3259A0}"/>
          </ac:cxnSpMkLst>
        </pc:cxnChg>
        <pc:cxnChg chg="del mod">
          <ac:chgData name="Hugo COLLIN" userId="e3842d4e35591d6a" providerId="LiveId" clId="{8820A18A-0CE2-4688-8AC2-D49F76E33A3D}" dt="2021-10-31T15:26:48.250" v="562" actId="478"/>
          <ac:cxnSpMkLst>
            <pc:docMk/>
            <pc:sldMk cId="1090153223" sldId="257"/>
            <ac:cxnSpMk id="22" creationId="{2150F2D9-4AC1-454D-B644-4BE9339F559B}"/>
          </ac:cxnSpMkLst>
        </pc:cxnChg>
        <pc:cxnChg chg="mod">
          <ac:chgData name="Hugo COLLIN" userId="e3842d4e35591d6a" providerId="LiveId" clId="{8820A18A-0CE2-4688-8AC2-D49F76E33A3D}" dt="2021-10-31T15:26:48.986" v="563"/>
          <ac:cxnSpMkLst>
            <pc:docMk/>
            <pc:sldMk cId="1090153223" sldId="257"/>
            <ac:cxnSpMk id="32" creationId="{F299D439-7210-4FC3-8B9D-E1E1A7815535}"/>
          </ac:cxnSpMkLst>
        </pc:cxnChg>
      </pc:sldChg>
      <pc:sldChg chg="add del">
        <pc:chgData name="Hugo COLLIN" userId="e3842d4e35591d6a" providerId="LiveId" clId="{8820A18A-0CE2-4688-8AC2-D49F76E33A3D}" dt="2021-10-30T16:11:37.802" v="450"/>
        <pc:sldMkLst>
          <pc:docMk/>
          <pc:sldMk cId="4030385335" sldId="257"/>
        </pc:sldMkLst>
      </pc:sldChg>
      <pc:sldChg chg="add del ord">
        <pc:chgData name="Hugo COLLIN" userId="e3842d4e35591d6a" providerId="LiveId" clId="{8820A18A-0CE2-4688-8AC2-D49F76E33A3D}" dt="2021-10-29T16:11:05.824" v="255" actId="2696"/>
        <pc:sldMkLst>
          <pc:docMk/>
          <pc:sldMk cId="446255984" sldId="258"/>
        </pc:sldMkLst>
      </pc:sldChg>
      <pc:sldChg chg="add del">
        <pc:chgData name="Hugo COLLIN" userId="e3842d4e35591d6a" providerId="LiveId" clId="{8820A18A-0CE2-4688-8AC2-D49F76E33A3D}" dt="2021-10-30T16:11:37.802" v="450"/>
        <pc:sldMkLst>
          <pc:docMk/>
          <pc:sldMk cId="1522152397" sldId="259"/>
        </pc:sldMkLst>
      </pc:sldChg>
      <pc:sldChg chg="addSp delSp modSp add del mod ord modNotesTx">
        <pc:chgData name="Hugo COLLIN" userId="e3842d4e35591d6a" providerId="LiveId" clId="{8820A18A-0CE2-4688-8AC2-D49F76E33A3D}" dt="2021-10-31T19:20:06.345" v="1057" actId="20577"/>
        <pc:sldMkLst>
          <pc:docMk/>
          <pc:sldMk cId="1899174718" sldId="259"/>
        </pc:sldMkLst>
        <pc:spChg chg="add 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2" creationId="{0F4C65EC-C69E-4BF8-8472-31850A94FADF}"/>
          </ac:spMkLst>
        </pc:spChg>
        <pc:spChg chg="add del mod">
          <ac:chgData name="Hugo COLLIN" userId="e3842d4e35591d6a" providerId="LiveId" clId="{8820A18A-0CE2-4688-8AC2-D49F76E33A3D}" dt="2021-10-31T15:26:24.836" v="559" actId="164"/>
          <ac:spMkLst>
            <pc:docMk/>
            <pc:sldMk cId="1899174718" sldId="259"/>
            <ac:spMk id="4" creationId="{D0D8C651-2974-492C-90D6-562AA0C985E4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7" creationId="{D429C69D-18D7-49E2-889A-3E1A5CA38282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2" creationId="{8B39CA80-FD5D-4E7F-89B2-9D5555772A0C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3" creationId="{CB844085-D41E-4D99-8B56-4FE43EA161E0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4" creationId="{99EFE0B2-4F40-431C-B706-0504706C4D1B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5" creationId="{DA82204A-CC62-41FF-99FC-3DF402B3041F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6" creationId="{4CFA1FBB-4FC8-40DA-B3C3-476A40BAC920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17" creationId="{6A22F913-9A51-451A-96C3-4476403DCECB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20" creationId="{364AF073-B96F-4993-84AE-A67F70C1E9BF}"/>
          </ac:spMkLst>
        </pc:spChg>
        <pc:spChg chg="add del mod">
          <ac:chgData name="Hugo COLLIN" userId="e3842d4e35591d6a" providerId="LiveId" clId="{8820A18A-0CE2-4688-8AC2-D49F76E33A3D}" dt="2021-10-31T19:20:06.345" v="1057" actId="20577"/>
          <ac:spMkLst>
            <pc:docMk/>
            <pc:sldMk cId="1899174718" sldId="259"/>
            <ac:spMk id="24" creationId="{8171842D-818A-4E23-9085-0DCE4BF24E54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25" creationId="{31FB1C79-2DB9-47A6-A882-6DAA15737D43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26" creationId="{991620A0-3C1B-4475-B899-6FEF62A54609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27" creationId="{378ED497-05D8-4959-8943-43388D544E5D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29" creationId="{6D9B4AAC-9E16-4506-9C40-76BC23B49B19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30" creationId="{760AA6DB-5822-4AED-86EA-E11332617D07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33" creationId="{67E8CB74-6FE3-402A-89ED-661016B85A20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34" creationId="{3BC28A53-92B1-46A1-A9E7-D1045F6DCF92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35" creationId="{C5D880E2-3CEB-4F85-8CCF-B7BB1AC1A1BE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36" creationId="{1974F878-67AF-4C26-AFE0-2D372417AE4B}"/>
          </ac:spMkLst>
        </pc:spChg>
        <pc:spChg chg="add del mod">
          <ac:chgData name="Hugo COLLIN" userId="e3842d4e35591d6a" providerId="LiveId" clId="{8820A18A-0CE2-4688-8AC2-D49F76E33A3D}" dt="2021-10-31T15:26:24.836" v="559" actId="164"/>
          <ac:spMkLst>
            <pc:docMk/>
            <pc:sldMk cId="1899174718" sldId="259"/>
            <ac:spMk id="37" creationId="{64C8B00C-D0C5-48D2-91D2-16E9C77D066F}"/>
          </ac:spMkLst>
        </pc:spChg>
        <pc:spChg chg="add del mod">
          <ac:chgData name="Hugo COLLIN" userId="e3842d4e35591d6a" providerId="LiveId" clId="{8820A18A-0CE2-4688-8AC2-D49F76E33A3D}" dt="2021-10-31T15:26:24.836" v="559" actId="164"/>
          <ac:spMkLst>
            <pc:docMk/>
            <pc:sldMk cId="1899174718" sldId="259"/>
            <ac:spMk id="38" creationId="{5BE945A2-2C2A-4A16-9E14-A155553D0067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39" creationId="{15283B30-5945-4987-AA25-2122A0A3A9ED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1" creationId="{3A066476-F011-46ED-855F-2522EB917B2A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2" creationId="{46C22555-C9C0-43E1-803F-B0B79711495A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3" creationId="{095D4B02-E49B-4C66-911C-C5EE34644A78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4" creationId="{7725E9EB-8A7C-4DD3-A9F4-1F3138CF3F74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5" creationId="{C38C7E25-D292-42DA-B521-158D59767829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46" creationId="{5713E278-4937-439A-8F04-3E294E2D14D0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47" creationId="{DCF02989-8797-45BD-9A26-C7A273A90818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48" creationId="{8B21B5BF-E827-4593-9CDA-82FDF4E93D38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49" creationId="{36DA2D0C-A0C3-46DB-B66A-673FCD7806B9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51" creationId="{3F1ED23C-8F55-4B6F-B574-372954D747BC}"/>
          </ac:spMkLst>
        </pc:spChg>
        <pc:grpChg chg="add mod ord">
          <ac:chgData name="Hugo COLLIN" userId="e3842d4e35591d6a" providerId="LiveId" clId="{8820A18A-0CE2-4688-8AC2-D49F76E33A3D}" dt="2021-10-31T15:26:32.307" v="560" actId="167"/>
          <ac:grpSpMkLst>
            <pc:docMk/>
            <pc:sldMk cId="1899174718" sldId="259"/>
            <ac:grpSpMk id="3" creationId="{C5567CB8-22A1-4FD1-8A9E-E110B75FD280}"/>
          </ac:grpSpMkLst>
        </pc:grpChg>
        <pc:grpChg chg="add del mod">
          <ac:chgData name="Hugo COLLIN" userId="e3842d4e35591d6a" providerId="LiveId" clId="{8820A18A-0CE2-4688-8AC2-D49F76E33A3D}" dt="2021-10-30T16:11:01.828" v="445" actId="21"/>
          <ac:grpSpMkLst>
            <pc:docMk/>
            <pc:sldMk cId="1899174718" sldId="259"/>
            <ac:grpSpMk id="18" creationId="{28E54E25-CDCD-4754-93ED-F654AF41D3C6}"/>
          </ac:grpSpMkLst>
        </pc:grpChg>
        <pc:grpChg chg="add del mod">
          <ac:chgData name="Hugo COLLIN" userId="e3842d4e35591d6a" providerId="LiveId" clId="{8820A18A-0CE2-4688-8AC2-D49F76E33A3D}" dt="2021-10-30T16:11:01.828" v="445" actId="21"/>
          <ac:grpSpMkLst>
            <pc:docMk/>
            <pc:sldMk cId="1899174718" sldId="259"/>
            <ac:grpSpMk id="32" creationId="{37F8B628-FA64-4808-B882-9A956E9D9E60}"/>
          </ac:grpSpMkLst>
        </pc:grpChg>
        <pc:grpChg chg="add del mod">
          <ac:chgData name="Hugo COLLIN" userId="e3842d4e35591d6a" providerId="LiveId" clId="{8820A18A-0CE2-4688-8AC2-D49F76E33A3D}" dt="2021-10-30T16:11:01.828" v="445" actId="21"/>
          <ac:grpSpMkLst>
            <pc:docMk/>
            <pc:sldMk cId="1899174718" sldId="259"/>
            <ac:grpSpMk id="40" creationId="{5F0DD2ED-74FA-42CC-A2C0-93A5349720B5}"/>
          </ac:grpSpMkLst>
        </pc:grpChg>
        <pc:grpChg chg="add del mod">
          <ac:chgData name="Hugo COLLIN" userId="e3842d4e35591d6a" providerId="LiveId" clId="{8820A18A-0CE2-4688-8AC2-D49F76E33A3D}" dt="2021-10-30T16:11:01.828" v="445" actId="21"/>
          <ac:grpSpMkLst>
            <pc:docMk/>
            <pc:sldMk cId="1899174718" sldId="259"/>
            <ac:grpSpMk id="50" creationId="{8E03DB75-41E0-40D8-8EC9-3F9A31968EAC}"/>
          </ac:grpSpMkLst>
        </pc:grpChg>
        <pc:cxnChg chg="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9" creationId="{50E17ACB-2E1F-4F87-A40A-5467BD3259A0}"/>
          </ac:cxnSpMkLst>
        </pc:cxnChg>
        <pc:cxnChg chg="add del mod">
          <ac:chgData name="Hugo COLLIN" userId="e3842d4e35591d6a" providerId="LiveId" clId="{8820A18A-0CE2-4688-8AC2-D49F76E33A3D}" dt="2021-10-31T15:26:24.836" v="559" actId="164"/>
          <ac:cxnSpMkLst>
            <pc:docMk/>
            <pc:sldMk cId="1899174718" sldId="259"/>
            <ac:cxnSpMk id="22" creationId="{2150F2D9-4AC1-454D-B644-4BE9339F559B}"/>
          </ac:cxnSpMkLst>
        </pc:cxnChg>
        <pc:cxnChg chg="add 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28" creationId="{5AEE3158-1AFE-4D61-868A-70FEFABC58E5}"/>
          </ac:cxnSpMkLst>
        </pc:cxnChg>
        <pc:cxnChg chg="add 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31" creationId="{FAF32AFC-8D0A-4B33-A6B3-7B8235FE7BF2}"/>
          </ac:cxnSpMkLst>
        </pc:cxnChg>
        <pc:cxnChg chg="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52" creationId="{0E44C4D3-74EB-4F0B-9912-92A537DA9E52}"/>
          </ac:cxnSpMkLst>
        </pc:cxnChg>
        <pc:cxnChg chg="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53" creationId="{057540FE-74B7-4618-BC79-32285287489E}"/>
          </ac:cxnSpMkLst>
        </pc:cxnChg>
      </pc:sldChg>
      <pc:sldChg chg="delSp modSp add mod ord modNotesTx">
        <pc:chgData name="Hugo COLLIN" userId="e3842d4e35591d6a" providerId="LiveId" clId="{8820A18A-0CE2-4688-8AC2-D49F76E33A3D}" dt="2021-10-31T15:41:57.388" v="764" actId="20577"/>
        <pc:sldMkLst>
          <pc:docMk/>
          <pc:sldMk cId="3763250238" sldId="260"/>
        </pc:sldMkLst>
        <pc:spChg chg="mod">
          <ac:chgData name="Hugo COLLIN" userId="e3842d4e35591d6a" providerId="LiveId" clId="{8820A18A-0CE2-4688-8AC2-D49F76E33A3D}" dt="2021-10-31T15:02:08.129" v="543" actId="207"/>
          <ac:spMkLst>
            <pc:docMk/>
            <pc:sldMk cId="3763250238" sldId="260"/>
            <ac:spMk id="4" creationId="{D0D8C651-2974-492C-90D6-562AA0C985E4}"/>
          </ac:spMkLst>
        </pc:spChg>
        <pc:spChg chg="mod">
          <ac:chgData name="Hugo COLLIN" userId="e3842d4e35591d6a" providerId="LiveId" clId="{8820A18A-0CE2-4688-8AC2-D49F76E33A3D}" dt="2021-10-31T14:57:50.782" v="473" actId="20577"/>
          <ac:spMkLst>
            <pc:docMk/>
            <pc:sldMk cId="3763250238" sldId="260"/>
            <ac:spMk id="24" creationId="{8171842D-818A-4E23-9085-0DCE4BF24E54}"/>
          </ac:spMkLst>
        </pc:spChg>
        <pc:spChg chg="del">
          <ac:chgData name="Hugo COLLIN" userId="e3842d4e35591d6a" providerId="LiveId" clId="{8820A18A-0CE2-4688-8AC2-D49F76E33A3D}" dt="2021-10-31T14:58:42.783" v="475" actId="478"/>
          <ac:spMkLst>
            <pc:docMk/>
            <pc:sldMk cId="3763250238" sldId="260"/>
            <ac:spMk id="25" creationId="{31FB1C79-2DB9-47A6-A882-6DAA15737D43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26" creationId="{991620A0-3C1B-4475-B899-6FEF62A54609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27" creationId="{378ED497-05D8-4959-8943-43388D544E5D}"/>
          </ac:spMkLst>
        </pc:spChg>
        <pc:spChg chg="mod">
          <ac:chgData name="Hugo COLLIN" userId="e3842d4e35591d6a" providerId="LiveId" clId="{8820A18A-0CE2-4688-8AC2-D49F76E33A3D}" dt="2021-10-31T15:01:37.422" v="540" actId="20577"/>
          <ac:spMkLst>
            <pc:docMk/>
            <pc:sldMk cId="3763250238" sldId="260"/>
            <ac:spMk id="29" creationId="{6D9B4AAC-9E16-4506-9C40-76BC23B49B19}"/>
          </ac:spMkLst>
        </pc:spChg>
        <pc:spChg chg="del">
          <ac:chgData name="Hugo COLLIN" userId="e3842d4e35591d6a" providerId="LiveId" clId="{8820A18A-0CE2-4688-8AC2-D49F76E33A3D}" dt="2021-10-31T14:58:56.167" v="478" actId="478"/>
          <ac:spMkLst>
            <pc:docMk/>
            <pc:sldMk cId="3763250238" sldId="260"/>
            <ac:spMk id="30" creationId="{760AA6DB-5822-4AED-86EA-E11332617D07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33" creationId="{67E8CB74-6FE3-402A-89ED-661016B85A20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34" creationId="{3BC28A53-92B1-46A1-A9E7-D1045F6DCF92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35" creationId="{C5D880E2-3CEB-4F85-8CCF-B7BB1AC1A1BE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36" creationId="{1974F878-67AF-4C26-AFE0-2D372417AE4B}"/>
          </ac:spMkLst>
        </pc:spChg>
        <pc:spChg chg="del">
          <ac:chgData name="Hugo COLLIN" userId="e3842d4e35591d6a" providerId="LiveId" clId="{8820A18A-0CE2-4688-8AC2-D49F76E33A3D}" dt="2021-10-31T14:58:01.083" v="474" actId="478"/>
          <ac:spMkLst>
            <pc:docMk/>
            <pc:sldMk cId="3763250238" sldId="260"/>
            <ac:spMk id="46" creationId="{5713E278-4937-439A-8F04-3E294E2D14D0}"/>
          </ac:spMkLst>
        </pc:spChg>
        <pc:spChg chg="del">
          <ac:chgData name="Hugo COLLIN" userId="e3842d4e35591d6a" providerId="LiveId" clId="{8820A18A-0CE2-4688-8AC2-D49F76E33A3D}" dt="2021-10-31T14:58:44.918" v="476" actId="478"/>
          <ac:spMkLst>
            <pc:docMk/>
            <pc:sldMk cId="3763250238" sldId="260"/>
            <ac:spMk id="47" creationId="{DCF02989-8797-45BD-9A26-C7A273A90818}"/>
          </ac:spMkLst>
        </pc:spChg>
        <pc:spChg chg="del mod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48" creationId="{8B21B5BF-E827-4593-9CDA-82FDF4E93D38}"/>
          </ac:spMkLst>
        </pc:spChg>
        <pc:spChg chg="del mod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49" creationId="{36DA2D0C-A0C3-46DB-B66A-673FCD7806B9}"/>
          </ac:spMkLst>
        </pc:spChg>
        <pc:grpChg chg="mod">
          <ac:chgData name="Hugo COLLIN" userId="e3842d4e35591d6a" providerId="LiveId" clId="{8820A18A-0CE2-4688-8AC2-D49F76E33A3D}" dt="2021-10-31T15:01:19.386" v="531" actId="1076"/>
          <ac:grpSpMkLst>
            <pc:docMk/>
            <pc:sldMk cId="3763250238" sldId="260"/>
            <ac:grpSpMk id="32" creationId="{37F8B628-FA64-4808-B882-9A956E9D9E60}"/>
          </ac:grpSpMkLst>
        </pc:grpChg>
        <pc:grpChg chg="del">
          <ac:chgData name="Hugo COLLIN" userId="e3842d4e35591d6a" providerId="LiveId" clId="{8820A18A-0CE2-4688-8AC2-D49F76E33A3D}" dt="2021-10-31T14:58:53.700" v="477" actId="478"/>
          <ac:grpSpMkLst>
            <pc:docMk/>
            <pc:sldMk cId="3763250238" sldId="260"/>
            <ac:grpSpMk id="50" creationId="{8E03DB75-41E0-40D8-8EC9-3F9A31968EAC}"/>
          </ac:grpSpMkLst>
        </pc:grpChg>
      </pc:sldChg>
      <pc:sldChg chg="addSp delSp modSp add mod modNotesTx">
        <pc:chgData name="Hugo COLLIN" userId="e3842d4e35591d6a" providerId="LiveId" clId="{8820A18A-0CE2-4688-8AC2-D49F76E33A3D}" dt="2021-10-31T15:44:11.839" v="794" actId="1076"/>
        <pc:sldMkLst>
          <pc:docMk/>
          <pc:sldMk cId="243335546" sldId="261"/>
        </pc:sldMkLst>
        <pc:spChg chg="del mod">
          <ac:chgData name="Hugo COLLIN" userId="e3842d4e35591d6a" providerId="LiveId" clId="{8820A18A-0CE2-4688-8AC2-D49F76E33A3D}" dt="2021-10-31T15:37:19.250" v="710" actId="478"/>
          <ac:spMkLst>
            <pc:docMk/>
            <pc:sldMk cId="243335546" sldId="261"/>
            <ac:spMk id="4" creationId="{D0D8C651-2974-492C-90D6-562AA0C985E4}"/>
          </ac:spMkLst>
        </pc:spChg>
        <pc:spChg chg="mod">
          <ac:chgData name="Hugo COLLIN" userId="e3842d4e35591d6a" providerId="LiveId" clId="{8820A18A-0CE2-4688-8AC2-D49F76E33A3D}" dt="2021-10-31T15:43:29.616" v="787" actId="14100"/>
          <ac:spMkLst>
            <pc:docMk/>
            <pc:sldMk cId="243335546" sldId="261"/>
            <ac:spMk id="20" creationId="{364AF073-B96F-4993-84AE-A67F70C1E9BF}"/>
          </ac:spMkLst>
        </pc:spChg>
        <pc:spChg chg="mod">
          <ac:chgData name="Hugo COLLIN" userId="e3842d4e35591d6a" providerId="LiveId" clId="{8820A18A-0CE2-4688-8AC2-D49F76E33A3D}" dt="2021-10-31T15:04:49.139" v="554" actId="20577"/>
          <ac:spMkLst>
            <pc:docMk/>
            <pc:sldMk cId="243335546" sldId="261"/>
            <ac:spMk id="24" creationId="{8171842D-818A-4E23-9085-0DCE4BF24E54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26" creationId="{991620A0-3C1B-4475-B899-6FEF62A54609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27" creationId="{378ED497-05D8-4959-8943-43388D544E5D}"/>
          </ac:spMkLst>
        </pc:spChg>
        <pc:spChg chg="mod">
          <ac:chgData name="Hugo COLLIN" userId="e3842d4e35591d6a" providerId="LiveId" clId="{8820A18A-0CE2-4688-8AC2-D49F76E33A3D}" dt="2021-10-31T15:36:21.221" v="696" actId="164"/>
          <ac:spMkLst>
            <pc:docMk/>
            <pc:sldMk cId="243335546" sldId="261"/>
            <ac:spMk id="29" creationId="{6D9B4AAC-9E16-4506-9C40-76BC23B49B19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33" creationId="{67E8CB74-6FE3-402A-89ED-661016B85A20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34" creationId="{3BC28A53-92B1-46A1-A9E7-D1045F6DCF92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35" creationId="{C5D880E2-3CEB-4F85-8CCF-B7BB1AC1A1BE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36" creationId="{1974F878-67AF-4C26-AFE0-2D372417AE4B}"/>
          </ac:spMkLst>
        </pc:spChg>
        <pc:spChg chg="del">
          <ac:chgData name="Hugo COLLIN" userId="e3842d4e35591d6a" providerId="LiveId" clId="{8820A18A-0CE2-4688-8AC2-D49F76E33A3D}" dt="2021-10-31T15:37:22.760" v="711" actId="478"/>
          <ac:spMkLst>
            <pc:docMk/>
            <pc:sldMk cId="243335546" sldId="261"/>
            <ac:spMk id="37" creationId="{64C8B00C-D0C5-48D2-91D2-16E9C77D066F}"/>
          </ac:spMkLst>
        </pc:spChg>
        <pc:spChg chg="del">
          <ac:chgData name="Hugo COLLIN" userId="e3842d4e35591d6a" providerId="LiveId" clId="{8820A18A-0CE2-4688-8AC2-D49F76E33A3D}" dt="2021-10-31T15:37:22.760" v="711" actId="478"/>
          <ac:spMkLst>
            <pc:docMk/>
            <pc:sldMk cId="243335546" sldId="261"/>
            <ac:spMk id="38" creationId="{5BE945A2-2C2A-4A16-9E14-A155553D0067}"/>
          </ac:spMkLst>
        </pc:spChg>
        <pc:spChg chg="mod">
          <ac:chgData name="Hugo COLLIN" userId="e3842d4e35591d6a" providerId="LiveId" clId="{8820A18A-0CE2-4688-8AC2-D49F76E33A3D}" dt="2021-10-31T15:25:16.291" v="556"/>
          <ac:spMkLst>
            <pc:docMk/>
            <pc:sldMk cId="243335546" sldId="261"/>
            <ac:spMk id="47" creationId="{D4D5BBCA-5525-4B09-8A30-DFB17E66AFBD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48" creationId="{8B21B5BF-E827-4593-9CDA-82FDF4E93D38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49" creationId="{36DA2D0C-A0C3-46DB-B66A-673FCD7806B9}"/>
          </ac:spMkLst>
        </pc:spChg>
        <pc:spChg chg="add mod">
          <ac:chgData name="Hugo COLLIN" userId="e3842d4e35591d6a" providerId="LiveId" clId="{8820A18A-0CE2-4688-8AC2-D49F76E33A3D}" dt="2021-10-31T15:36:21.221" v="696" actId="164"/>
          <ac:spMkLst>
            <pc:docMk/>
            <pc:sldMk cId="243335546" sldId="261"/>
            <ac:spMk id="52" creationId="{3542A733-C7AD-4ACB-B818-D44E62E581B8}"/>
          </ac:spMkLst>
        </pc:spChg>
        <pc:spChg chg="add del mod">
          <ac:chgData name="Hugo COLLIN" userId="e3842d4e35591d6a" providerId="LiveId" clId="{8820A18A-0CE2-4688-8AC2-D49F76E33A3D}" dt="2021-10-31T15:34:43.593" v="680" actId="22"/>
          <ac:spMkLst>
            <pc:docMk/>
            <pc:sldMk cId="243335546" sldId="261"/>
            <ac:spMk id="53" creationId="{379E79D9-1FEB-47D3-B234-6F3A0C3E06B4}"/>
          </ac:spMkLst>
        </pc:spChg>
        <pc:spChg chg="add mod">
          <ac:chgData name="Hugo COLLIN" userId="e3842d4e35591d6a" providerId="LiveId" clId="{8820A18A-0CE2-4688-8AC2-D49F76E33A3D}" dt="2021-10-31T15:35:28.313" v="687" actId="1076"/>
          <ac:spMkLst>
            <pc:docMk/>
            <pc:sldMk cId="243335546" sldId="261"/>
            <ac:spMk id="54" creationId="{F253B5FA-52BB-4782-AF67-DDD7A6C6FD0E}"/>
          </ac:spMkLst>
        </pc:spChg>
        <pc:spChg chg="add del mod">
          <ac:chgData name="Hugo COLLIN" userId="e3842d4e35591d6a" providerId="LiveId" clId="{8820A18A-0CE2-4688-8AC2-D49F76E33A3D}" dt="2021-10-31T15:36:16.594" v="695"/>
          <ac:spMkLst>
            <pc:docMk/>
            <pc:sldMk cId="243335546" sldId="261"/>
            <ac:spMk id="55" creationId="{E864F617-1F84-4C94-A45C-DC6FDF34427F}"/>
          </ac:spMkLst>
        </pc:spChg>
        <pc:spChg chg="mod">
          <ac:chgData name="Hugo COLLIN" userId="e3842d4e35591d6a" providerId="LiveId" clId="{8820A18A-0CE2-4688-8AC2-D49F76E33A3D}" dt="2021-10-31T15:36:15.181" v="694"/>
          <ac:spMkLst>
            <pc:docMk/>
            <pc:sldMk cId="243335546" sldId="261"/>
            <ac:spMk id="57" creationId="{7ADFD6B4-CADF-4B37-88E0-1CF0B9E1D3BD}"/>
          </ac:spMkLst>
        </pc:spChg>
        <pc:spChg chg="add del mod">
          <ac:chgData name="Hugo COLLIN" userId="e3842d4e35591d6a" providerId="LiveId" clId="{8820A18A-0CE2-4688-8AC2-D49F76E33A3D}" dt="2021-10-31T15:36:16.594" v="695"/>
          <ac:spMkLst>
            <pc:docMk/>
            <pc:sldMk cId="243335546" sldId="261"/>
            <ac:spMk id="60" creationId="{26E7981C-4744-46E0-8A8C-70C418BE96D5}"/>
          </ac:spMkLst>
        </pc:spChg>
        <pc:spChg chg="mod">
          <ac:chgData name="Hugo COLLIN" userId="e3842d4e35591d6a" providerId="LiveId" clId="{8820A18A-0CE2-4688-8AC2-D49F76E33A3D}" dt="2021-10-31T15:36:22.951" v="697"/>
          <ac:spMkLst>
            <pc:docMk/>
            <pc:sldMk cId="243335546" sldId="261"/>
            <ac:spMk id="62" creationId="{EB5FD36E-5EC8-4C37-88BA-38421419C7E7}"/>
          </ac:spMkLst>
        </pc:spChg>
        <pc:spChg chg="mod">
          <ac:chgData name="Hugo COLLIN" userId="e3842d4e35591d6a" providerId="LiveId" clId="{8820A18A-0CE2-4688-8AC2-D49F76E33A3D}" dt="2021-10-31T15:36:48.307" v="706" actId="20577"/>
          <ac:spMkLst>
            <pc:docMk/>
            <pc:sldMk cId="243335546" sldId="261"/>
            <ac:spMk id="64" creationId="{578A6758-AEA5-4FB8-BB6D-04615CDFF919}"/>
          </ac:spMkLst>
        </pc:spChg>
        <pc:spChg chg="mod">
          <ac:chgData name="Hugo COLLIN" userId="e3842d4e35591d6a" providerId="LiveId" clId="{8820A18A-0CE2-4688-8AC2-D49F76E33A3D}" dt="2021-10-31T15:36:22.951" v="697"/>
          <ac:spMkLst>
            <pc:docMk/>
            <pc:sldMk cId="243335546" sldId="261"/>
            <ac:spMk id="65" creationId="{56FB600E-B1B0-4B5C-BB23-E276D0822918}"/>
          </ac:spMkLst>
        </pc:spChg>
        <pc:spChg chg="add del mod ord">
          <ac:chgData name="Hugo COLLIN" userId="e3842d4e35591d6a" providerId="LiveId" clId="{8820A18A-0CE2-4688-8AC2-D49F76E33A3D}" dt="2021-10-31T15:37:29.536" v="719"/>
          <ac:spMkLst>
            <pc:docMk/>
            <pc:sldMk cId="243335546" sldId="261"/>
            <ac:spMk id="68" creationId="{5B3560FC-23B6-422E-8F3F-50C244F5945F}"/>
          </ac:spMkLst>
        </pc:spChg>
        <pc:spChg chg="mod">
          <ac:chgData name="Hugo COLLIN" userId="e3842d4e35591d6a" providerId="LiveId" clId="{8820A18A-0CE2-4688-8AC2-D49F76E33A3D}" dt="2021-10-31T15:37:43.572" v="720"/>
          <ac:spMkLst>
            <pc:docMk/>
            <pc:sldMk cId="243335546" sldId="261"/>
            <ac:spMk id="70" creationId="{1A299CFF-2710-4ED4-9A33-F0F2655A733D}"/>
          </ac:spMkLst>
        </pc:spChg>
        <pc:spChg chg="mod">
          <ac:chgData name="Hugo COLLIN" userId="e3842d4e35591d6a" providerId="LiveId" clId="{8820A18A-0CE2-4688-8AC2-D49F76E33A3D}" dt="2021-10-31T15:37:43.572" v="720"/>
          <ac:spMkLst>
            <pc:docMk/>
            <pc:sldMk cId="243335546" sldId="261"/>
            <ac:spMk id="72" creationId="{1FC4C949-1F30-4B9C-AFA6-44D9B9A704D1}"/>
          </ac:spMkLst>
        </pc:spChg>
        <pc:spChg chg="mod">
          <ac:chgData name="Hugo COLLIN" userId="e3842d4e35591d6a" providerId="LiveId" clId="{8820A18A-0CE2-4688-8AC2-D49F76E33A3D}" dt="2021-10-31T15:37:43.572" v="720"/>
          <ac:spMkLst>
            <pc:docMk/>
            <pc:sldMk cId="243335546" sldId="261"/>
            <ac:spMk id="73" creationId="{F3D5339B-46CC-4D52-83C1-DFAF2CF5229C}"/>
          </ac:spMkLst>
        </pc:spChg>
        <pc:spChg chg="mod">
          <ac:chgData name="Hugo COLLIN" userId="e3842d4e35591d6a" providerId="LiveId" clId="{8820A18A-0CE2-4688-8AC2-D49F76E33A3D}" dt="2021-10-31T15:38:59.893" v="728"/>
          <ac:spMkLst>
            <pc:docMk/>
            <pc:sldMk cId="243335546" sldId="261"/>
            <ac:spMk id="75" creationId="{0C99CF19-DFAB-4935-AC12-D0525083690E}"/>
          </ac:spMkLst>
        </pc:spChg>
        <pc:spChg chg="mod">
          <ac:chgData name="Hugo COLLIN" userId="e3842d4e35591d6a" providerId="LiveId" clId="{8820A18A-0CE2-4688-8AC2-D49F76E33A3D}" dt="2021-10-31T15:40:58.275" v="745" actId="20577"/>
          <ac:spMkLst>
            <pc:docMk/>
            <pc:sldMk cId="243335546" sldId="261"/>
            <ac:spMk id="77" creationId="{64FB9299-7558-4F45-BC51-951A742E7082}"/>
          </ac:spMkLst>
        </pc:spChg>
        <pc:spChg chg="mod">
          <ac:chgData name="Hugo COLLIN" userId="e3842d4e35591d6a" providerId="LiveId" clId="{8820A18A-0CE2-4688-8AC2-D49F76E33A3D}" dt="2021-10-31T15:38:59.893" v="728"/>
          <ac:spMkLst>
            <pc:docMk/>
            <pc:sldMk cId="243335546" sldId="261"/>
            <ac:spMk id="78" creationId="{7878FE2B-26FA-49C6-A08A-A463BF425A1A}"/>
          </ac:spMkLst>
        </pc:spChg>
        <pc:spChg chg="mod">
          <ac:chgData name="Hugo COLLIN" userId="e3842d4e35591d6a" providerId="LiveId" clId="{8820A18A-0CE2-4688-8AC2-D49F76E33A3D}" dt="2021-10-31T15:39:34.697" v="730"/>
          <ac:spMkLst>
            <pc:docMk/>
            <pc:sldMk cId="243335546" sldId="261"/>
            <ac:spMk id="82" creationId="{8E68F7C5-B508-40F5-A6AB-56078AC16638}"/>
          </ac:spMkLst>
        </pc:spChg>
        <pc:spChg chg="mod">
          <ac:chgData name="Hugo COLLIN" userId="e3842d4e35591d6a" providerId="LiveId" clId="{8820A18A-0CE2-4688-8AC2-D49F76E33A3D}" dt="2021-10-31T15:41:04.052" v="753" actId="20577"/>
          <ac:spMkLst>
            <pc:docMk/>
            <pc:sldMk cId="243335546" sldId="261"/>
            <ac:spMk id="84" creationId="{F5CF2A63-E1A4-4351-99A2-35E728D2A41C}"/>
          </ac:spMkLst>
        </pc:spChg>
        <pc:spChg chg="mod">
          <ac:chgData name="Hugo COLLIN" userId="e3842d4e35591d6a" providerId="LiveId" clId="{8820A18A-0CE2-4688-8AC2-D49F76E33A3D}" dt="2021-10-31T15:39:34.697" v="730"/>
          <ac:spMkLst>
            <pc:docMk/>
            <pc:sldMk cId="243335546" sldId="261"/>
            <ac:spMk id="85" creationId="{FB2819E4-E025-47FB-8FFB-5E51EC3AAE00}"/>
          </ac:spMkLst>
        </pc:spChg>
        <pc:spChg chg="del mod topLvl">
          <ac:chgData name="Hugo COLLIN" userId="e3842d4e35591d6a" providerId="LiveId" clId="{8820A18A-0CE2-4688-8AC2-D49F76E33A3D}" dt="2021-10-31T15:44:05.659" v="793" actId="478"/>
          <ac:spMkLst>
            <pc:docMk/>
            <pc:sldMk cId="243335546" sldId="261"/>
            <ac:spMk id="89" creationId="{FCFD534C-6B66-4629-95D9-50A350BF47DF}"/>
          </ac:spMkLst>
        </pc:spChg>
        <pc:spChg chg="mod topLvl">
          <ac:chgData name="Hugo COLLIN" userId="e3842d4e35591d6a" providerId="LiveId" clId="{8820A18A-0CE2-4688-8AC2-D49F76E33A3D}" dt="2021-10-31T15:42:31.868" v="780" actId="20577"/>
          <ac:spMkLst>
            <pc:docMk/>
            <pc:sldMk cId="243335546" sldId="261"/>
            <ac:spMk id="91" creationId="{D19938A3-374D-4F90-B758-579D538FB426}"/>
          </ac:spMkLst>
        </pc:spChg>
        <pc:spChg chg="mod">
          <ac:chgData name="Hugo COLLIN" userId="e3842d4e35591d6a" providerId="LiveId" clId="{8820A18A-0CE2-4688-8AC2-D49F76E33A3D}" dt="2021-10-31T15:42:20.649" v="769" actId="165"/>
          <ac:spMkLst>
            <pc:docMk/>
            <pc:sldMk cId="243335546" sldId="261"/>
            <ac:spMk id="92" creationId="{D178B231-24BD-467E-BED7-18338E51A8D3}"/>
          </ac:spMkLst>
        </pc:spChg>
        <pc:spChg chg="add del mod">
          <ac:chgData name="Hugo COLLIN" userId="e3842d4e35591d6a" providerId="LiveId" clId="{8820A18A-0CE2-4688-8AC2-D49F76E33A3D}" dt="2021-10-31T15:44:11.839" v="794" actId="1076"/>
          <ac:spMkLst>
            <pc:docMk/>
            <pc:sldMk cId="243335546" sldId="261"/>
            <ac:spMk id="95" creationId="{7FC9AC05-1147-4178-B621-8C2A184C868E}"/>
          </ac:spMkLst>
        </pc:spChg>
        <pc:grpChg chg="add mod">
          <ac:chgData name="Hugo COLLIN" userId="e3842d4e35591d6a" providerId="LiveId" clId="{8820A18A-0CE2-4688-8AC2-D49F76E33A3D}" dt="2021-10-31T15:36:21.221" v="696" actId="164"/>
          <ac:grpSpMkLst>
            <pc:docMk/>
            <pc:sldMk cId="243335546" sldId="261"/>
            <ac:grpSpMk id="6" creationId="{BFAFD3B7-F887-491B-8B91-7F19AA7180DC}"/>
          </ac:grpSpMkLst>
        </pc:grpChg>
        <pc:grpChg chg="del">
          <ac:chgData name="Hugo COLLIN" userId="e3842d4e35591d6a" providerId="LiveId" clId="{8820A18A-0CE2-4688-8AC2-D49F76E33A3D}" dt="2021-10-31T15:25:09.242" v="555" actId="478"/>
          <ac:grpSpMkLst>
            <pc:docMk/>
            <pc:sldMk cId="243335546" sldId="261"/>
            <ac:grpSpMk id="32" creationId="{37F8B628-FA64-4808-B882-9A956E9D9E60}"/>
          </ac:grpSpMkLst>
        </pc:grpChg>
        <pc:grpChg chg="add mod">
          <ac:chgData name="Hugo COLLIN" userId="e3842d4e35591d6a" providerId="LiveId" clId="{8820A18A-0CE2-4688-8AC2-D49F76E33A3D}" dt="2021-10-31T15:36:21.221" v="696" actId="164"/>
          <ac:grpSpMkLst>
            <pc:docMk/>
            <pc:sldMk cId="243335546" sldId="261"/>
            <ac:grpSpMk id="46" creationId="{0181AF34-91A0-4CC9-9007-8173F2882D43}"/>
          </ac:grpSpMkLst>
        </pc:grpChg>
        <pc:grpChg chg="add del mod">
          <ac:chgData name="Hugo COLLIN" userId="e3842d4e35591d6a" providerId="LiveId" clId="{8820A18A-0CE2-4688-8AC2-D49F76E33A3D}" dt="2021-10-31T15:36:16.594" v="695"/>
          <ac:grpSpMkLst>
            <pc:docMk/>
            <pc:sldMk cId="243335546" sldId="261"/>
            <ac:grpSpMk id="56" creationId="{C7EA8BAA-253F-449C-82E5-055801138A8A}"/>
          </ac:grpSpMkLst>
        </pc:grpChg>
        <pc:grpChg chg="add mod">
          <ac:chgData name="Hugo COLLIN" userId="e3842d4e35591d6a" providerId="LiveId" clId="{8820A18A-0CE2-4688-8AC2-D49F76E33A3D}" dt="2021-10-31T15:38:28.581" v="724" actId="1076"/>
          <ac:grpSpMkLst>
            <pc:docMk/>
            <pc:sldMk cId="243335546" sldId="261"/>
            <ac:grpSpMk id="61" creationId="{12B18283-B34C-47DD-A035-29ED386045A6}"/>
          </ac:grpSpMkLst>
        </pc:grpChg>
        <pc:grpChg chg="mod">
          <ac:chgData name="Hugo COLLIN" userId="e3842d4e35591d6a" providerId="LiveId" clId="{8820A18A-0CE2-4688-8AC2-D49F76E33A3D}" dt="2021-10-31T15:36:22.951" v="697"/>
          <ac:grpSpMkLst>
            <pc:docMk/>
            <pc:sldMk cId="243335546" sldId="261"/>
            <ac:grpSpMk id="63" creationId="{B85FA3A9-E312-474C-9E82-0F4B0C517AC6}"/>
          </ac:grpSpMkLst>
        </pc:grpChg>
        <pc:grpChg chg="add mod ord">
          <ac:chgData name="Hugo COLLIN" userId="e3842d4e35591d6a" providerId="LiveId" clId="{8820A18A-0CE2-4688-8AC2-D49F76E33A3D}" dt="2021-10-31T15:43:45.113" v="789" actId="14100"/>
          <ac:grpSpMkLst>
            <pc:docMk/>
            <pc:sldMk cId="243335546" sldId="261"/>
            <ac:grpSpMk id="69" creationId="{E2AEC4B7-787B-4A03-9B77-7B5B148D2845}"/>
          </ac:grpSpMkLst>
        </pc:grpChg>
        <pc:grpChg chg="add mod">
          <ac:chgData name="Hugo COLLIN" userId="e3842d4e35591d6a" providerId="LiveId" clId="{8820A18A-0CE2-4688-8AC2-D49F76E33A3D}" dt="2021-10-31T15:40:37.256" v="737" actId="1076"/>
          <ac:grpSpMkLst>
            <pc:docMk/>
            <pc:sldMk cId="243335546" sldId="261"/>
            <ac:grpSpMk id="74" creationId="{16D86211-16DB-4919-8598-7FEBB814BAFE}"/>
          </ac:grpSpMkLst>
        </pc:grpChg>
        <pc:grpChg chg="mod">
          <ac:chgData name="Hugo COLLIN" userId="e3842d4e35591d6a" providerId="LiveId" clId="{8820A18A-0CE2-4688-8AC2-D49F76E33A3D}" dt="2021-10-31T15:38:59.893" v="728"/>
          <ac:grpSpMkLst>
            <pc:docMk/>
            <pc:sldMk cId="243335546" sldId="261"/>
            <ac:grpSpMk id="76" creationId="{22521EBF-48A1-4247-BD1C-DB7ABE830465}"/>
          </ac:grpSpMkLst>
        </pc:grpChg>
        <pc:grpChg chg="add mod">
          <ac:chgData name="Hugo COLLIN" userId="e3842d4e35591d6a" providerId="LiveId" clId="{8820A18A-0CE2-4688-8AC2-D49F76E33A3D}" dt="2021-10-31T15:40:50.394" v="738" actId="1076"/>
          <ac:grpSpMkLst>
            <pc:docMk/>
            <pc:sldMk cId="243335546" sldId="261"/>
            <ac:grpSpMk id="81" creationId="{FBD2A323-B48F-4C91-B7EA-F0BCDBA0B287}"/>
          </ac:grpSpMkLst>
        </pc:grpChg>
        <pc:grpChg chg="mod">
          <ac:chgData name="Hugo COLLIN" userId="e3842d4e35591d6a" providerId="LiveId" clId="{8820A18A-0CE2-4688-8AC2-D49F76E33A3D}" dt="2021-10-31T15:39:34.697" v="730"/>
          <ac:grpSpMkLst>
            <pc:docMk/>
            <pc:sldMk cId="243335546" sldId="261"/>
            <ac:grpSpMk id="83" creationId="{C8CAF22A-7922-410C-BFCF-363EEFF4D554}"/>
          </ac:grpSpMkLst>
        </pc:grpChg>
        <pc:grpChg chg="add del mod">
          <ac:chgData name="Hugo COLLIN" userId="e3842d4e35591d6a" providerId="LiveId" clId="{8820A18A-0CE2-4688-8AC2-D49F76E33A3D}" dt="2021-10-31T15:42:20.649" v="769" actId="165"/>
          <ac:grpSpMkLst>
            <pc:docMk/>
            <pc:sldMk cId="243335546" sldId="261"/>
            <ac:grpSpMk id="88" creationId="{0C85FCCC-7002-4844-88CA-3BCC5374BA91}"/>
          </ac:grpSpMkLst>
        </pc:grpChg>
        <pc:grpChg chg="del mod topLvl">
          <ac:chgData name="Hugo COLLIN" userId="e3842d4e35591d6a" providerId="LiveId" clId="{8820A18A-0CE2-4688-8AC2-D49F76E33A3D}" dt="2021-10-31T15:42:22.645" v="770" actId="478"/>
          <ac:grpSpMkLst>
            <pc:docMk/>
            <pc:sldMk cId="243335546" sldId="261"/>
            <ac:grpSpMk id="90" creationId="{A95A4742-AC4F-4F92-BC26-9B7023EE6C31}"/>
          </ac:grpSpMkLst>
        </pc:grpChg>
        <pc:cxnChg chg="del">
          <ac:chgData name="Hugo COLLIN" userId="e3842d4e35591d6a" providerId="LiveId" clId="{8820A18A-0CE2-4688-8AC2-D49F76E33A3D}" dt="2021-10-31T15:37:22.760" v="711" actId="478"/>
          <ac:cxnSpMkLst>
            <pc:docMk/>
            <pc:sldMk cId="243335546" sldId="261"/>
            <ac:cxnSpMk id="22" creationId="{2150F2D9-4AC1-454D-B644-4BE9339F559B}"/>
          </ac:cxnSpMkLst>
        </pc:cxnChg>
        <pc:cxnChg chg="mod">
          <ac:chgData name="Hugo COLLIN" userId="e3842d4e35591d6a" providerId="LiveId" clId="{8820A18A-0CE2-4688-8AC2-D49F76E33A3D}" dt="2021-10-31T15:25:16.291" v="556"/>
          <ac:cxnSpMkLst>
            <pc:docMk/>
            <pc:sldMk cId="243335546" sldId="261"/>
            <ac:cxnSpMk id="50" creationId="{D5209A50-4F3E-458D-93B2-EF3171C4F3E8}"/>
          </ac:cxnSpMkLst>
        </pc:cxnChg>
        <pc:cxnChg chg="mod">
          <ac:chgData name="Hugo COLLIN" userId="e3842d4e35591d6a" providerId="LiveId" clId="{8820A18A-0CE2-4688-8AC2-D49F76E33A3D}" dt="2021-10-31T15:25:16.291" v="556"/>
          <ac:cxnSpMkLst>
            <pc:docMk/>
            <pc:sldMk cId="243335546" sldId="261"/>
            <ac:cxnSpMk id="51" creationId="{1C4B800D-0EDA-4D25-9B77-8BD35A9699EE}"/>
          </ac:cxnSpMkLst>
        </pc:cxnChg>
        <pc:cxnChg chg="mod">
          <ac:chgData name="Hugo COLLIN" userId="e3842d4e35591d6a" providerId="LiveId" clId="{8820A18A-0CE2-4688-8AC2-D49F76E33A3D}" dt="2021-10-31T15:36:15.181" v="694"/>
          <ac:cxnSpMkLst>
            <pc:docMk/>
            <pc:sldMk cId="243335546" sldId="261"/>
            <ac:cxnSpMk id="58" creationId="{5BBD7EBE-64E3-4E17-BFA0-FE58A6604BAE}"/>
          </ac:cxnSpMkLst>
        </pc:cxnChg>
        <pc:cxnChg chg="mod">
          <ac:chgData name="Hugo COLLIN" userId="e3842d4e35591d6a" providerId="LiveId" clId="{8820A18A-0CE2-4688-8AC2-D49F76E33A3D}" dt="2021-10-31T15:36:15.181" v="694"/>
          <ac:cxnSpMkLst>
            <pc:docMk/>
            <pc:sldMk cId="243335546" sldId="261"/>
            <ac:cxnSpMk id="59" creationId="{463065C7-3735-44B7-A20C-0A19AB5B1DE5}"/>
          </ac:cxnSpMkLst>
        </pc:cxnChg>
        <pc:cxnChg chg="mod">
          <ac:chgData name="Hugo COLLIN" userId="e3842d4e35591d6a" providerId="LiveId" clId="{8820A18A-0CE2-4688-8AC2-D49F76E33A3D}" dt="2021-10-31T15:36:22.951" v="697"/>
          <ac:cxnSpMkLst>
            <pc:docMk/>
            <pc:sldMk cId="243335546" sldId="261"/>
            <ac:cxnSpMk id="66" creationId="{7E4CB2C5-D198-4C51-BED0-4EA46A03DB61}"/>
          </ac:cxnSpMkLst>
        </pc:cxnChg>
        <pc:cxnChg chg="mod">
          <ac:chgData name="Hugo COLLIN" userId="e3842d4e35591d6a" providerId="LiveId" clId="{8820A18A-0CE2-4688-8AC2-D49F76E33A3D}" dt="2021-10-31T15:36:22.951" v="697"/>
          <ac:cxnSpMkLst>
            <pc:docMk/>
            <pc:sldMk cId="243335546" sldId="261"/>
            <ac:cxnSpMk id="67" creationId="{A34BA6D0-7F98-4B1C-8F54-FB0519A50753}"/>
          </ac:cxnSpMkLst>
        </pc:cxnChg>
        <pc:cxnChg chg="mod">
          <ac:chgData name="Hugo COLLIN" userId="e3842d4e35591d6a" providerId="LiveId" clId="{8820A18A-0CE2-4688-8AC2-D49F76E33A3D}" dt="2021-10-31T15:37:43.572" v="720"/>
          <ac:cxnSpMkLst>
            <pc:docMk/>
            <pc:sldMk cId="243335546" sldId="261"/>
            <ac:cxnSpMk id="71" creationId="{36BB3751-BA4C-48AC-9261-BEAD0B800A3B}"/>
          </ac:cxnSpMkLst>
        </pc:cxnChg>
        <pc:cxnChg chg="mod">
          <ac:chgData name="Hugo COLLIN" userId="e3842d4e35591d6a" providerId="LiveId" clId="{8820A18A-0CE2-4688-8AC2-D49F76E33A3D}" dt="2021-10-31T15:38:59.893" v="728"/>
          <ac:cxnSpMkLst>
            <pc:docMk/>
            <pc:sldMk cId="243335546" sldId="261"/>
            <ac:cxnSpMk id="79" creationId="{4EB23CFF-D703-4187-8D3C-91E21F167747}"/>
          </ac:cxnSpMkLst>
        </pc:cxnChg>
        <pc:cxnChg chg="mod">
          <ac:chgData name="Hugo COLLIN" userId="e3842d4e35591d6a" providerId="LiveId" clId="{8820A18A-0CE2-4688-8AC2-D49F76E33A3D}" dt="2021-10-31T15:38:59.893" v="728"/>
          <ac:cxnSpMkLst>
            <pc:docMk/>
            <pc:sldMk cId="243335546" sldId="261"/>
            <ac:cxnSpMk id="80" creationId="{BD30C3A8-EECB-42D7-87DD-21FE43968D1D}"/>
          </ac:cxnSpMkLst>
        </pc:cxnChg>
        <pc:cxnChg chg="mod">
          <ac:chgData name="Hugo COLLIN" userId="e3842d4e35591d6a" providerId="LiveId" clId="{8820A18A-0CE2-4688-8AC2-D49F76E33A3D}" dt="2021-10-31T15:39:34.697" v="730"/>
          <ac:cxnSpMkLst>
            <pc:docMk/>
            <pc:sldMk cId="243335546" sldId="261"/>
            <ac:cxnSpMk id="86" creationId="{89C2B0CB-68DE-4133-AC64-4C231BEBB054}"/>
          </ac:cxnSpMkLst>
        </pc:cxnChg>
        <pc:cxnChg chg="mod">
          <ac:chgData name="Hugo COLLIN" userId="e3842d4e35591d6a" providerId="LiveId" clId="{8820A18A-0CE2-4688-8AC2-D49F76E33A3D}" dt="2021-10-31T15:39:34.697" v="730"/>
          <ac:cxnSpMkLst>
            <pc:docMk/>
            <pc:sldMk cId="243335546" sldId="261"/>
            <ac:cxnSpMk id="87" creationId="{915D674E-9430-4CCF-A22F-22B66646578E}"/>
          </ac:cxnSpMkLst>
        </pc:cxnChg>
        <pc:cxnChg chg="mod">
          <ac:chgData name="Hugo COLLIN" userId="e3842d4e35591d6a" providerId="LiveId" clId="{8820A18A-0CE2-4688-8AC2-D49F76E33A3D}" dt="2021-10-31T15:42:20.649" v="769" actId="165"/>
          <ac:cxnSpMkLst>
            <pc:docMk/>
            <pc:sldMk cId="243335546" sldId="261"/>
            <ac:cxnSpMk id="93" creationId="{102F76CF-CEB5-47BD-9356-E712D31C43FB}"/>
          </ac:cxnSpMkLst>
        </pc:cxnChg>
        <pc:cxnChg chg="mod">
          <ac:chgData name="Hugo COLLIN" userId="e3842d4e35591d6a" providerId="LiveId" clId="{8820A18A-0CE2-4688-8AC2-D49F76E33A3D}" dt="2021-10-31T15:42:20.649" v="769" actId="165"/>
          <ac:cxnSpMkLst>
            <pc:docMk/>
            <pc:sldMk cId="243335546" sldId="261"/>
            <ac:cxnSpMk id="94" creationId="{27CC0BF4-113C-4125-924B-3E187EC1D77B}"/>
          </ac:cxnSpMkLst>
        </pc:cxnChg>
      </pc:sldChg>
      <pc:sldChg chg="add del">
        <pc:chgData name="Hugo COLLIN" userId="e3842d4e35591d6a" providerId="LiveId" clId="{8820A18A-0CE2-4688-8AC2-D49F76E33A3D}" dt="2021-10-31T14:59:26.950" v="484"/>
        <pc:sldMkLst>
          <pc:docMk/>
          <pc:sldMk cId="1394484515" sldId="261"/>
        </pc:sldMkLst>
      </pc:sldChg>
      <pc:sldChg chg="addSp delSp modSp add mod modNotesTx">
        <pc:chgData name="Hugo COLLIN" userId="e3842d4e35591d6a" providerId="LiveId" clId="{8820A18A-0CE2-4688-8AC2-D49F76E33A3D}" dt="2021-10-31T19:21:14.350" v="1074" actId="1076"/>
        <pc:sldMkLst>
          <pc:docMk/>
          <pc:sldMk cId="2032011259" sldId="262"/>
        </pc:sldMkLst>
        <pc:spChg chg="del topLvl">
          <ac:chgData name="Hugo COLLIN" userId="e3842d4e35591d6a" providerId="LiveId" clId="{8820A18A-0CE2-4688-8AC2-D49F76E33A3D}" dt="2021-10-31T16:17:41.695" v="806" actId="478"/>
          <ac:spMkLst>
            <pc:docMk/>
            <pc:sldMk cId="2032011259" sldId="262"/>
            <ac:spMk id="7" creationId="{D429C69D-18D7-49E2-889A-3E1A5CA38282}"/>
          </ac:spMkLst>
        </pc:spChg>
        <pc:spChg chg="mod">
          <ac:chgData name="Hugo COLLIN" userId="e3842d4e35591d6a" providerId="LiveId" clId="{8820A18A-0CE2-4688-8AC2-D49F76E33A3D}" dt="2021-10-31T19:11:08.838" v="940" actId="1076"/>
          <ac:spMkLst>
            <pc:docMk/>
            <pc:sldMk cId="2032011259" sldId="262"/>
            <ac:spMk id="17" creationId="{6A22F913-9A51-451A-96C3-4476403DCECB}"/>
          </ac:spMkLst>
        </pc:spChg>
        <pc:spChg chg="del mod">
          <ac:chgData name="Hugo COLLIN" userId="e3842d4e35591d6a" providerId="LiveId" clId="{8820A18A-0CE2-4688-8AC2-D49F76E33A3D}" dt="2021-10-31T16:19:35.078" v="825" actId="478"/>
          <ac:spMkLst>
            <pc:docMk/>
            <pc:sldMk cId="2032011259" sldId="262"/>
            <ac:spMk id="20" creationId="{364AF073-B96F-4993-84AE-A67F70C1E9BF}"/>
          </ac:spMkLst>
        </pc:spChg>
        <pc:spChg chg="mod">
          <ac:chgData name="Hugo COLLIN" userId="e3842d4e35591d6a" providerId="LiveId" clId="{8820A18A-0CE2-4688-8AC2-D49F76E33A3D}" dt="2021-10-31T19:21:14.350" v="1074" actId="1076"/>
          <ac:spMkLst>
            <pc:docMk/>
            <pc:sldMk cId="2032011259" sldId="262"/>
            <ac:spMk id="24" creationId="{8171842D-818A-4E23-9085-0DCE4BF24E54}"/>
          </ac:spMkLst>
        </pc:spChg>
        <pc:spChg chg="mod">
          <ac:chgData name="Hugo COLLIN" userId="e3842d4e35591d6a" providerId="LiveId" clId="{8820A18A-0CE2-4688-8AC2-D49F76E33A3D}" dt="2021-10-31T19:06:09.194" v="917" actId="164"/>
          <ac:spMkLst>
            <pc:docMk/>
            <pc:sldMk cId="2032011259" sldId="262"/>
            <ac:spMk id="25" creationId="{31FB1C79-2DB9-47A6-A882-6DAA15737D43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26" creationId="{991620A0-3C1B-4475-B899-6FEF62A54609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27" creationId="{378ED497-05D8-4959-8943-43388D544E5D}"/>
          </ac:spMkLst>
        </pc:spChg>
        <pc:spChg chg="mod">
          <ac:chgData name="Hugo COLLIN" userId="e3842d4e35591d6a" providerId="LiveId" clId="{8820A18A-0CE2-4688-8AC2-D49F76E33A3D}" dt="2021-10-31T19:06:09.194" v="917" actId="164"/>
          <ac:spMkLst>
            <pc:docMk/>
            <pc:sldMk cId="2032011259" sldId="262"/>
            <ac:spMk id="29" creationId="{6D9B4AAC-9E16-4506-9C40-76BC23B49B19}"/>
          </ac:spMkLst>
        </pc:spChg>
        <pc:spChg chg="mod">
          <ac:chgData name="Hugo COLLIN" userId="e3842d4e35591d6a" providerId="LiveId" clId="{8820A18A-0CE2-4688-8AC2-D49F76E33A3D}" dt="2021-10-31T19:06:09.194" v="917" actId="164"/>
          <ac:spMkLst>
            <pc:docMk/>
            <pc:sldMk cId="2032011259" sldId="262"/>
            <ac:spMk id="30" creationId="{760AA6DB-5822-4AED-86EA-E11332617D07}"/>
          </ac:spMkLst>
        </pc:spChg>
        <pc:spChg chg="mod">
          <ac:chgData name="Hugo COLLIN" userId="e3842d4e35591d6a" providerId="LiveId" clId="{8820A18A-0CE2-4688-8AC2-D49F76E33A3D}" dt="2021-10-31T19:17:16.879" v="1012" actId="14100"/>
          <ac:spMkLst>
            <pc:docMk/>
            <pc:sldMk cId="2032011259" sldId="262"/>
            <ac:spMk id="31" creationId="{E58F1102-2AC5-40AB-A558-39888784D0B8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33" creationId="{67E8CB74-6FE3-402A-89ED-661016B85A20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34" creationId="{3BC28A53-92B1-46A1-A9E7-D1045F6DCF92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35" creationId="{C5D880E2-3CEB-4F85-8CCF-B7BB1AC1A1BE}"/>
          </ac:spMkLst>
        </pc:spChg>
        <pc:spChg chg="del mod">
          <ac:chgData name="Hugo COLLIN" userId="e3842d4e35591d6a" providerId="LiveId" clId="{8820A18A-0CE2-4688-8AC2-D49F76E33A3D}" dt="2021-10-31T19:07:20.051" v="925" actId="478"/>
          <ac:spMkLst>
            <pc:docMk/>
            <pc:sldMk cId="2032011259" sldId="262"/>
            <ac:spMk id="36" creationId="{1974F878-67AF-4C26-AFE0-2D372417AE4B}"/>
          </ac:spMkLst>
        </pc:spChg>
        <pc:spChg chg="add del">
          <ac:chgData name="Hugo COLLIN" userId="e3842d4e35591d6a" providerId="LiveId" clId="{8820A18A-0CE2-4688-8AC2-D49F76E33A3D}" dt="2021-10-31T16:18:26.258" v="819" actId="478"/>
          <ac:spMkLst>
            <pc:docMk/>
            <pc:sldMk cId="2032011259" sldId="262"/>
            <ac:spMk id="39" creationId="{15283B30-5945-4987-AA25-2122A0A3A9ED}"/>
          </ac:spMkLst>
        </pc:spChg>
        <pc:spChg chg="mod">
          <ac:chgData name="Hugo COLLIN" userId="e3842d4e35591d6a" providerId="LiveId" clId="{8820A18A-0CE2-4688-8AC2-D49F76E33A3D}" dt="2021-10-31T19:17:33.530" v="1014" actId="1076"/>
          <ac:spMkLst>
            <pc:docMk/>
            <pc:sldMk cId="2032011259" sldId="262"/>
            <ac:spMk id="40" creationId="{07D1FCE9-333E-4004-9611-C34536177762}"/>
          </ac:spMkLst>
        </pc:spChg>
        <pc:spChg chg="mod">
          <ac:chgData name="Hugo COLLIN" userId="e3842d4e35591d6a" providerId="LiveId" clId="{8820A18A-0CE2-4688-8AC2-D49F76E33A3D}" dt="2021-10-31T19:17:38.965" v="1015" actId="1076"/>
          <ac:spMkLst>
            <pc:docMk/>
            <pc:sldMk cId="2032011259" sldId="262"/>
            <ac:spMk id="41" creationId="{93373F9F-D8D1-4414-9A21-A1EACE720476}"/>
          </ac:spMkLst>
        </pc:spChg>
        <pc:spChg chg="mod">
          <ac:chgData name="Hugo COLLIN" userId="e3842d4e35591d6a" providerId="LiveId" clId="{8820A18A-0CE2-4688-8AC2-D49F76E33A3D}" dt="2021-10-31T19:11:08.838" v="940" actId="1076"/>
          <ac:spMkLst>
            <pc:docMk/>
            <pc:sldMk cId="2032011259" sldId="262"/>
            <ac:spMk id="43" creationId="{090CF8F9-80A3-4077-9A17-42F27D0F4A24}"/>
          </ac:spMkLst>
        </pc:spChg>
        <pc:spChg chg="mod">
          <ac:chgData name="Hugo COLLIN" userId="e3842d4e35591d6a" providerId="LiveId" clId="{8820A18A-0CE2-4688-8AC2-D49F76E33A3D}" dt="2021-10-31T19:06:49.344" v="921" actId="20577"/>
          <ac:spMkLst>
            <pc:docMk/>
            <pc:sldMk cId="2032011259" sldId="262"/>
            <ac:spMk id="44" creationId="{988D2CD3-97A4-4257-B73A-2FC17DAE95A2}"/>
          </ac:spMkLst>
        </pc:spChg>
        <pc:spChg chg="mod">
          <ac:chgData name="Hugo COLLIN" userId="e3842d4e35591d6a" providerId="LiveId" clId="{8820A18A-0CE2-4688-8AC2-D49F76E33A3D}" dt="2021-10-31T19:11:08.838" v="940" actId="1076"/>
          <ac:spMkLst>
            <pc:docMk/>
            <pc:sldMk cId="2032011259" sldId="262"/>
            <ac:spMk id="45" creationId="{23047B87-A10F-4ABF-8DB6-26C969C15A32}"/>
          </ac:spMkLst>
        </pc:spChg>
        <pc:spChg chg="mod">
          <ac:chgData name="Hugo COLLIN" userId="e3842d4e35591d6a" providerId="LiveId" clId="{8820A18A-0CE2-4688-8AC2-D49F76E33A3D}" dt="2021-10-31T19:11:08.838" v="940" actId="1076"/>
          <ac:spMkLst>
            <pc:docMk/>
            <pc:sldMk cId="2032011259" sldId="262"/>
            <ac:spMk id="46" creationId="{5CC1328F-607C-47ED-8D41-C53C0BDE58FE}"/>
          </ac:spMkLst>
        </pc:spChg>
        <pc:spChg chg="mod">
          <ac:chgData name="Hugo COLLIN" userId="e3842d4e35591d6a" providerId="LiveId" clId="{8820A18A-0CE2-4688-8AC2-D49F76E33A3D}" dt="2021-10-31T19:06:11.283" v="918"/>
          <ac:spMkLst>
            <pc:docMk/>
            <pc:sldMk cId="2032011259" sldId="262"/>
            <ac:spMk id="47" creationId="{8CD73390-38D9-4B36-904C-A387611000A7}"/>
          </ac:spMkLst>
        </pc:spChg>
        <pc:spChg chg="mod">
          <ac:chgData name="Hugo COLLIN" userId="e3842d4e35591d6a" providerId="LiveId" clId="{8820A18A-0CE2-4688-8AC2-D49F76E33A3D}" dt="2021-10-31T19:06:11.283" v="918"/>
          <ac:spMkLst>
            <pc:docMk/>
            <pc:sldMk cId="2032011259" sldId="262"/>
            <ac:spMk id="48" creationId="{8584D387-4448-4D3F-98F9-5788CE7FC75B}"/>
          </ac:spMkLst>
        </pc:spChg>
        <pc:spChg chg="mod">
          <ac:chgData name="Hugo COLLIN" userId="e3842d4e35591d6a" providerId="LiveId" clId="{8820A18A-0CE2-4688-8AC2-D49F76E33A3D}" dt="2021-10-31T19:07:12.861" v="924" actId="20577"/>
          <ac:spMkLst>
            <pc:docMk/>
            <pc:sldMk cId="2032011259" sldId="262"/>
            <ac:spMk id="50" creationId="{96CD51A7-9B3A-423F-9742-419F3DDB3D55}"/>
          </ac:spMkLst>
        </pc:spChg>
        <pc:spChg chg="mod">
          <ac:chgData name="Hugo COLLIN" userId="e3842d4e35591d6a" providerId="LiveId" clId="{8820A18A-0CE2-4688-8AC2-D49F76E33A3D}" dt="2021-10-31T19:06:57.864" v="922"/>
          <ac:spMkLst>
            <pc:docMk/>
            <pc:sldMk cId="2032011259" sldId="262"/>
            <ac:spMk id="51" creationId="{AAA34177-F8B8-4C62-8A22-AC84C112B9A2}"/>
          </ac:spMkLst>
        </pc:spChg>
        <pc:spChg chg="mod">
          <ac:chgData name="Hugo COLLIN" userId="e3842d4e35591d6a" providerId="LiveId" clId="{8820A18A-0CE2-4688-8AC2-D49F76E33A3D}" dt="2021-10-31T19:06:57.864" v="922"/>
          <ac:spMkLst>
            <pc:docMk/>
            <pc:sldMk cId="2032011259" sldId="262"/>
            <ac:spMk id="52" creationId="{9738FFFD-25FC-48D2-97C8-8B36183229B4}"/>
          </ac:spMkLst>
        </pc:spChg>
        <pc:spChg chg="add mod">
          <ac:chgData name="Hugo COLLIN" userId="e3842d4e35591d6a" providerId="LiveId" clId="{8820A18A-0CE2-4688-8AC2-D49F76E33A3D}" dt="2021-10-31T19:11:08.838" v="940" actId="1076"/>
          <ac:spMkLst>
            <pc:docMk/>
            <pc:sldMk cId="2032011259" sldId="262"/>
            <ac:spMk id="54" creationId="{0B6B35F8-19C3-4C92-B243-07BD2C80781E}"/>
          </ac:spMkLst>
        </pc:spChg>
        <pc:spChg chg="mod topLvl">
          <ac:chgData name="Hugo COLLIN" userId="e3842d4e35591d6a" providerId="LiveId" clId="{8820A18A-0CE2-4688-8AC2-D49F76E33A3D}" dt="2021-10-31T19:12:53.972" v="951" actId="14100"/>
          <ac:spMkLst>
            <pc:docMk/>
            <pc:sldMk cId="2032011259" sldId="262"/>
            <ac:spMk id="56" creationId="{602165C6-05C3-444C-B5B1-7F9A0102A190}"/>
          </ac:spMkLst>
        </pc:spChg>
        <pc:spChg chg="add mod">
          <ac:chgData name="Hugo COLLIN" userId="e3842d4e35591d6a" providerId="LiveId" clId="{8820A18A-0CE2-4688-8AC2-D49F76E33A3D}" dt="2021-10-31T19:13:08.061" v="955" actId="14100"/>
          <ac:spMkLst>
            <pc:docMk/>
            <pc:sldMk cId="2032011259" sldId="262"/>
            <ac:spMk id="58" creationId="{CB44DC98-FD7C-4CF8-B007-AA7C2AD9AF1E}"/>
          </ac:spMkLst>
        </pc:spChg>
        <pc:spChg chg="add del mod">
          <ac:chgData name="Hugo COLLIN" userId="e3842d4e35591d6a" providerId="LiveId" clId="{8820A18A-0CE2-4688-8AC2-D49F76E33A3D}" dt="2021-10-31T19:13:37.522" v="957"/>
          <ac:spMkLst>
            <pc:docMk/>
            <pc:sldMk cId="2032011259" sldId="262"/>
            <ac:spMk id="59" creationId="{73229A5F-736F-46C4-8BD2-8529C4FF3AD8}"/>
          </ac:spMkLst>
        </pc:spChg>
        <pc:spChg chg="add mod">
          <ac:chgData name="Hugo COLLIN" userId="e3842d4e35591d6a" providerId="LiveId" clId="{8820A18A-0CE2-4688-8AC2-D49F76E33A3D}" dt="2021-10-31T19:18:15.446" v="1021" actId="14100"/>
          <ac:spMkLst>
            <pc:docMk/>
            <pc:sldMk cId="2032011259" sldId="262"/>
            <ac:spMk id="60" creationId="{122DB0D5-2351-479F-B5AB-AC5CCA479933}"/>
          </ac:spMkLst>
        </pc:spChg>
        <pc:spChg chg="add mod">
          <ac:chgData name="Hugo COLLIN" userId="e3842d4e35591d6a" providerId="LiveId" clId="{8820A18A-0CE2-4688-8AC2-D49F76E33A3D}" dt="2021-10-31T19:17:46.375" v="1016" actId="1076"/>
          <ac:spMkLst>
            <pc:docMk/>
            <pc:sldMk cId="2032011259" sldId="262"/>
            <ac:spMk id="61" creationId="{50C089F9-8DC9-4E01-A289-618797EC248E}"/>
          </ac:spMkLst>
        </pc:spChg>
        <pc:spChg chg="add mod">
          <ac:chgData name="Hugo COLLIN" userId="e3842d4e35591d6a" providerId="LiveId" clId="{8820A18A-0CE2-4688-8AC2-D49F76E33A3D}" dt="2021-10-31T19:18:11.572" v="1020" actId="1076"/>
          <ac:spMkLst>
            <pc:docMk/>
            <pc:sldMk cId="2032011259" sldId="262"/>
            <ac:spMk id="62" creationId="{52CA8EB2-7DCB-4A52-90F3-F6BD541E724E}"/>
          </ac:spMkLst>
        </pc:spChg>
        <pc:grpChg chg="del mod">
          <ac:chgData name="Hugo COLLIN" userId="e3842d4e35591d6a" providerId="LiveId" clId="{8820A18A-0CE2-4688-8AC2-D49F76E33A3D}" dt="2021-10-31T19:18:33.919" v="1022" actId="478"/>
          <ac:grpSpMkLst>
            <pc:docMk/>
            <pc:sldMk cId="2032011259" sldId="262"/>
            <ac:grpSpMk id="2" creationId="{9D32683A-5415-4864-B221-08EC56D3CD98}"/>
          </ac:grpSpMkLst>
        </pc:grpChg>
        <pc:grpChg chg="add mod">
          <ac:chgData name="Hugo COLLIN" userId="e3842d4e35591d6a" providerId="LiveId" clId="{8820A18A-0CE2-4688-8AC2-D49F76E33A3D}" dt="2021-10-31T19:11:08.838" v="940" actId="1076"/>
          <ac:grpSpMkLst>
            <pc:docMk/>
            <pc:sldMk cId="2032011259" sldId="262"/>
            <ac:grpSpMk id="10" creationId="{288AB11D-16AA-4BDE-A680-7601DF533101}"/>
          </ac:grpSpMkLst>
        </pc:grpChg>
        <pc:grpChg chg="add del">
          <ac:chgData name="Hugo COLLIN" userId="e3842d4e35591d6a" providerId="LiveId" clId="{8820A18A-0CE2-4688-8AC2-D49F76E33A3D}" dt="2021-10-31T16:17:41.695" v="806" actId="478"/>
          <ac:grpSpMkLst>
            <pc:docMk/>
            <pc:sldMk cId="2032011259" sldId="262"/>
            <ac:grpSpMk id="18" creationId="{28E54E25-CDCD-4754-93ED-F654AF41D3C6}"/>
          </ac:grpSpMkLst>
        </pc:grpChg>
        <pc:grpChg chg="mod">
          <ac:chgData name="Hugo COLLIN" userId="e3842d4e35591d6a" providerId="LiveId" clId="{8820A18A-0CE2-4688-8AC2-D49F76E33A3D}" dt="2021-10-31T19:17:26.598" v="1013" actId="14100"/>
          <ac:grpSpMkLst>
            <pc:docMk/>
            <pc:sldMk cId="2032011259" sldId="262"/>
            <ac:grpSpMk id="28" creationId="{A30FE0CD-0637-4458-8D7F-3D00D8875A7A}"/>
          </ac:grpSpMkLst>
        </pc:grpChg>
        <pc:grpChg chg="add mod">
          <ac:chgData name="Hugo COLLIN" userId="e3842d4e35591d6a" providerId="LiveId" clId="{8820A18A-0CE2-4688-8AC2-D49F76E33A3D}" dt="2021-10-31T19:11:08.838" v="940" actId="1076"/>
          <ac:grpSpMkLst>
            <pc:docMk/>
            <pc:sldMk cId="2032011259" sldId="262"/>
            <ac:grpSpMk id="42" creationId="{443306B0-6A28-4C84-A4E2-DB96617B6174}"/>
          </ac:grpSpMkLst>
        </pc:grpChg>
        <pc:grpChg chg="add mod">
          <ac:chgData name="Hugo COLLIN" userId="e3842d4e35591d6a" providerId="LiveId" clId="{8820A18A-0CE2-4688-8AC2-D49F76E33A3D}" dt="2021-10-31T19:11:08.838" v="940" actId="1076"/>
          <ac:grpSpMkLst>
            <pc:docMk/>
            <pc:sldMk cId="2032011259" sldId="262"/>
            <ac:grpSpMk id="49" creationId="{C5777F7C-0E34-4B28-A0F4-5F62E3DE7C51}"/>
          </ac:grpSpMkLst>
        </pc:grpChg>
        <pc:grpChg chg="add del mod">
          <ac:chgData name="Hugo COLLIN" userId="e3842d4e35591d6a" providerId="LiveId" clId="{8820A18A-0CE2-4688-8AC2-D49F76E33A3D}" dt="2021-10-31T19:11:59.503" v="943" actId="478"/>
          <ac:grpSpMkLst>
            <pc:docMk/>
            <pc:sldMk cId="2032011259" sldId="262"/>
            <ac:grpSpMk id="55" creationId="{3C260F5F-3B58-414F-9534-EF22CC6A97E4}"/>
          </ac:grpSpMkLst>
        </pc:grpChg>
        <pc:cxnChg chg="del mod topLvl">
          <ac:chgData name="Hugo COLLIN" userId="e3842d4e35591d6a" providerId="LiveId" clId="{8820A18A-0CE2-4688-8AC2-D49F76E33A3D}" dt="2021-10-31T19:12:26.218" v="948" actId="478"/>
          <ac:cxnSpMkLst>
            <pc:docMk/>
            <pc:sldMk cId="2032011259" sldId="262"/>
            <ac:cxnSpMk id="9" creationId="{50E17ACB-2E1F-4F87-A40A-5467BD3259A0}"/>
          </ac:cxnSpMkLst>
        </pc:cxnChg>
        <pc:cxnChg chg="mod">
          <ac:chgData name="Hugo COLLIN" userId="e3842d4e35591d6a" providerId="LiveId" clId="{8820A18A-0CE2-4688-8AC2-D49F76E33A3D}" dt="2021-10-31T19:14:40.755" v="965" actId="1076"/>
          <ac:cxnSpMkLst>
            <pc:docMk/>
            <pc:sldMk cId="2032011259" sldId="262"/>
            <ac:cxnSpMk id="32" creationId="{F299D439-7210-4FC3-8B9D-E1E1A7815535}"/>
          </ac:cxnSpMkLst>
        </pc:cxnChg>
        <pc:cxnChg chg="add del mod">
          <ac:chgData name="Hugo COLLIN" userId="e3842d4e35591d6a" providerId="LiveId" clId="{8820A18A-0CE2-4688-8AC2-D49F76E33A3D}" dt="2021-10-31T19:08:18.281" v="930" actId="478"/>
          <ac:cxnSpMkLst>
            <pc:docMk/>
            <pc:sldMk cId="2032011259" sldId="262"/>
            <ac:cxnSpMk id="37" creationId="{3FC4C45E-7B83-4585-BEC5-CAA6C62C242B}"/>
          </ac:cxnSpMkLst>
        </pc:cxnChg>
        <pc:cxnChg chg="add del mod">
          <ac:chgData name="Hugo COLLIN" userId="e3842d4e35591d6a" providerId="LiveId" clId="{8820A18A-0CE2-4688-8AC2-D49F76E33A3D}" dt="2021-10-31T19:08:39.622" v="933" actId="478"/>
          <ac:cxnSpMkLst>
            <pc:docMk/>
            <pc:sldMk cId="2032011259" sldId="262"/>
            <ac:cxnSpMk id="53" creationId="{4E806D60-9A6B-4C94-8BEC-80A43C13F978}"/>
          </ac:cxnSpMkLst>
        </pc:cxnChg>
        <pc:cxnChg chg="del mod topLvl">
          <ac:chgData name="Hugo COLLIN" userId="e3842d4e35591d6a" providerId="LiveId" clId="{8820A18A-0CE2-4688-8AC2-D49F76E33A3D}" dt="2021-10-31T19:11:59.503" v="943" actId="478"/>
          <ac:cxnSpMkLst>
            <pc:docMk/>
            <pc:sldMk cId="2032011259" sldId="262"/>
            <ac:cxnSpMk id="57" creationId="{5D7679E2-7E35-4A04-84FF-CE831D9AED43}"/>
          </ac:cxnSpMkLst>
        </pc:cxnChg>
      </pc:sldChg>
      <pc:sldChg chg="delSp modSp add mod ord">
        <pc:chgData name="Hugo COLLIN" userId="e3842d4e35591d6a" providerId="LiveId" clId="{8820A18A-0CE2-4688-8AC2-D49F76E33A3D}" dt="2021-10-31T19:25:34.426" v="1149" actId="14100"/>
        <pc:sldMkLst>
          <pc:docMk/>
          <pc:sldMk cId="4097819413" sldId="263"/>
        </pc:sldMkLst>
        <pc:spChg chg="mod">
          <ac:chgData name="Hugo COLLIN" userId="e3842d4e35591d6a" providerId="LiveId" clId="{8820A18A-0CE2-4688-8AC2-D49F76E33A3D}" dt="2021-10-31T19:20:54.904" v="1073" actId="12788"/>
          <ac:spMkLst>
            <pc:docMk/>
            <pc:sldMk cId="4097819413" sldId="263"/>
            <ac:spMk id="24" creationId="{8171842D-818A-4E23-9085-0DCE4BF24E54}"/>
          </ac:spMkLst>
        </pc:spChg>
        <pc:spChg chg="mod">
          <ac:chgData name="Hugo COLLIN" userId="e3842d4e35591d6a" providerId="LiveId" clId="{8820A18A-0CE2-4688-8AC2-D49F76E33A3D}" dt="2021-10-31T19:22:10.611" v="1110" actId="20577"/>
          <ac:spMkLst>
            <pc:docMk/>
            <pc:sldMk cId="4097819413" sldId="263"/>
            <ac:spMk id="25" creationId="{31FB1C79-2DB9-47A6-A882-6DAA15737D43}"/>
          </ac:spMkLst>
        </pc:spChg>
        <pc:spChg chg="mod">
          <ac:chgData name="Hugo COLLIN" userId="e3842d4e35591d6a" providerId="LiveId" clId="{8820A18A-0CE2-4688-8AC2-D49F76E33A3D}" dt="2021-10-31T19:23:04.902" v="1125" actId="20577"/>
          <ac:spMkLst>
            <pc:docMk/>
            <pc:sldMk cId="4097819413" sldId="263"/>
            <ac:spMk id="30" creationId="{760AA6DB-5822-4AED-86EA-E11332617D07}"/>
          </ac:spMkLst>
        </pc:spChg>
        <pc:spChg chg="mod">
          <ac:chgData name="Hugo COLLIN" userId="e3842d4e35591d6a" providerId="LiveId" clId="{8820A18A-0CE2-4688-8AC2-D49F76E33A3D}" dt="2021-10-31T19:25:08.178" v="1145" actId="1076"/>
          <ac:spMkLst>
            <pc:docMk/>
            <pc:sldMk cId="4097819413" sldId="263"/>
            <ac:spMk id="40" creationId="{07D1FCE9-333E-4004-9611-C34536177762}"/>
          </ac:spMkLst>
        </pc:spChg>
        <pc:spChg chg="mod">
          <ac:chgData name="Hugo COLLIN" userId="e3842d4e35591d6a" providerId="LiveId" clId="{8820A18A-0CE2-4688-8AC2-D49F76E33A3D}" dt="2021-10-31T19:25:13.786" v="1146" actId="1076"/>
          <ac:spMkLst>
            <pc:docMk/>
            <pc:sldMk cId="4097819413" sldId="263"/>
            <ac:spMk id="41" creationId="{93373F9F-D8D1-4414-9A21-A1EACE720476}"/>
          </ac:spMkLst>
        </pc:spChg>
        <pc:spChg chg="mod">
          <ac:chgData name="Hugo COLLIN" userId="e3842d4e35591d6a" providerId="LiveId" clId="{8820A18A-0CE2-4688-8AC2-D49F76E33A3D}" dt="2021-10-31T19:21:35.106" v="1097" actId="20577"/>
          <ac:spMkLst>
            <pc:docMk/>
            <pc:sldMk cId="4097819413" sldId="263"/>
            <ac:spMk id="43" creationId="{090CF8F9-80A3-4077-9A17-42F27D0F4A24}"/>
          </ac:spMkLst>
        </pc:spChg>
        <pc:spChg chg="mod">
          <ac:chgData name="Hugo COLLIN" userId="e3842d4e35591d6a" providerId="LiveId" clId="{8820A18A-0CE2-4688-8AC2-D49F76E33A3D}" dt="2021-10-31T19:22:14.908" v="1117" actId="20577"/>
          <ac:spMkLst>
            <pc:docMk/>
            <pc:sldMk cId="4097819413" sldId="263"/>
            <ac:spMk id="44" creationId="{988D2CD3-97A4-4257-B73A-2FC17DAE95A2}"/>
          </ac:spMkLst>
        </pc:spChg>
        <pc:spChg chg="del">
          <ac:chgData name="Hugo COLLIN" userId="e3842d4e35591d6a" providerId="LiveId" clId="{8820A18A-0CE2-4688-8AC2-D49F76E33A3D}" dt="2021-10-31T19:21:46.794" v="1099" actId="478"/>
          <ac:spMkLst>
            <pc:docMk/>
            <pc:sldMk cId="4097819413" sldId="263"/>
            <ac:spMk id="45" creationId="{23047B87-A10F-4ABF-8DB6-26C969C15A32}"/>
          </ac:spMkLst>
        </pc:spChg>
        <pc:spChg chg="del">
          <ac:chgData name="Hugo COLLIN" userId="e3842d4e35591d6a" providerId="LiveId" clId="{8820A18A-0CE2-4688-8AC2-D49F76E33A3D}" dt="2021-10-31T19:21:43.312" v="1098" actId="478"/>
          <ac:spMkLst>
            <pc:docMk/>
            <pc:sldMk cId="4097819413" sldId="263"/>
            <ac:spMk id="46" creationId="{5CC1328F-607C-47ED-8D41-C53C0BDE58FE}"/>
          </ac:spMkLst>
        </pc:spChg>
        <pc:spChg chg="mod">
          <ac:chgData name="Hugo COLLIN" userId="e3842d4e35591d6a" providerId="LiveId" clId="{8820A18A-0CE2-4688-8AC2-D49F76E33A3D}" dt="2021-10-31T19:23:02.215" v="1123" actId="20577"/>
          <ac:spMkLst>
            <pc:docMk/>
            <pc:sldMk cId="4097819413" sldId="263"/>
            <ac:spMk id="48" creationId="{8584D387-4448-4D3F-98F9-5788CE7FC75B}"/>
          </ac:spMkLst>
        </pc:spChg>
        <pc:spChg chg="mod">
          <ac:chgData name="Hugo COLLIN" userId="e3842d4e35591d6a" providerId="LiveId" clId="{8820A18A-0CE2-4688-8AC2-D49F76E33A3D}" dt="2021-10-31T19:23:16.954" v="1126" actId="14100"/>
          <ac:spMkLst>
            <pc:docMk/>
            <pc:sldMk cId="4097819413" sldId="263"/>
            <ac:spMk id="54" creationId="{0B6B35F8-19C3-4C92-B243-07BD2C80781E}"/>
          </ac:spMkLst>
        </pc:spChg>
        <pc:spChg chg="mod">
          <ac:chgData name="Hugo COLLIN" userId="e3842d4e35591d6a" providerId="LiveId" clId="{8820A18A-0CE2-4688-8AC2-D49F76E33A3D}" dt="2021-10-31T19:25:34.426" v="1149" actId="14100"/>
          <ac:spMkLst>
            <pc:docMk/>
            <pc:sldMk cId="4097819413" sldId="263"/>
            <ac:spMk id="60" creationId="{122DB0D5-2351-479F-B5AB-AC5CCA479933}"/>
          </ac:spMkLst>
        </pc:spChg>
        <pc:spChg chg="mod">
          <ac:chgData name="Hugo COLLIN" userId="e3842d4e35591d6a" providerId="LiveId" clId="{8820A18A-0CE2-4688-8AC2-D49F76E33A3D}" dt="2021-10-31T19:23:46.188" v="1128" actId="1076"/>
          <ac:spMkLst>
            <pc:docMk/>
            <pc:sldMk cId="4097819413" sldId="263"/>
            <ac:spMk id="61" creationId="{50C089F9-8DC9-4E01-A289-618797EC248E}"/>
          </ac:spMkLst>
        </pc:spChg>
        <pc:spChg chg="mod">
          <ac:chgData name="Hugo COLLIN" userId="e3842d4e35591d6a" providerId="LiveId" clId="{8820A18A-0CE2-4688-8AC2-D49F76E33A3D}" dt="2021-10-31T19:25:25.553" v="1148" actId="1076"/>
          <ac:spMkLst>
            <pc:docMk/>
            <pc:sldMk cId="4097819413" sldId="263"/>
            <ac:spMk id="62" creationId="{52CA8EB2-7DCB-4A52-90F3-F6BD541E724E}"/>
          </ac:spMkLst>
        </pc:spChg>
        <pc:grpChg chg="mod">
          <ac:chgData name="Hugo COLLIN" userId="e3842d4e35591d6a" providerId="LiveId" clId="{8820A18A-0CE2-4688-8AC2-D49F76E33A3D}" dt="2021-10-31T19:22:31.944" v="1118" actId="1076"/>
          <ac:grpSpMkLst>
            <pc:docMk/>
            <pc:sldMk cId="4097819413" sldId="263"/>
            <ac:grpSpMk id="10" creationId="{288AB11D-16AA-4BDE-A680-7601DF533101}"/>
          </ac:grpSpMkLst>
        </pc:grpChg>
        <pc:grpChg chg="mod">
          <ac:chgData name="Hugo COLLIN" userId="e3842d4e35591d6a" providerId="LiveId" clId="{8820A18A-0CE2-4688-8AC2-D49F76E33A3D}" dt="2021-10-31T19:24:41.866" v="1140" actId="14100"/>
          <ac:grpSpMkLst>
            <pc:docMk/>
            <pc:sldMk cId="4097819413" sldId="263"/>
            <ac:grpSpMk id="28" creationId="{A30FE0CD-0637-4458-8D7F-3D00D8875A7A}"/>
          </ac:grpSpMkLst>
        </pc:grpChg>
        <pc:grpChg chg="mod">
          <ac:chgData name="Hugo COLLIN" userId="e3842d4e35591d6a" providerId="LiveId" clId="{8820A18A-0CE2-4688-8AC2-D49F76E33A3D}" dt="2021-10-31T19:22:31.944" v="1118" actId="1076"/>
          <ac:grpSpMkLst>
            <pc:docMk/>
            <pc:sldMk cId="4097819413" sldId="263"/>
            <ac:grpSpMk id="42" creationId="{443306B0-6A28-4C84-A4E2-DB96617B6174}"/>
          </ac:grpSpMkLst>
        </pc:grpChg>
        <pc:grpChg chg="del">
          <ac:chgData name="Hugo COLLIN" userId="e3842d4e35591d6a" providerId="LiveId" clId="{8820A18A-0CE2-4688-8AC2-D49F76E33A3D}" dt="2021-10-31T19:22:37.345" v="1119" actId="478"/>
          <ac:grpSpMkLst>
            <pc:docMk/>
            <pc:sldMk cId="4097819413" sldId="263"/>
            <ac:grpSpMk id="49" creationId="{C5777F7C-0E34-4B28-A0F4-5F62E3DE7C51}"/>
          </ac:grpSpMkLst>
        </pc:grpChg>
        <pc:cxnChg chg="mod">
          <ac:chgData name="Hugo COLLIN" userId="e3842d4e35591d6a" providerId="LiveId" clId="{8820A18A-0CE2-4688-8AC2-D49F76E33A3D}" dt="2021-10-31T19:25:16.852" v="1147" actId="1076"/>
          <ac:cxnSpMkLst>
            <pc:docMk/>
            <pc:sldMk cId="4097819413" sldId="263"/>
            <ac:cxnSpMk id="32" creationId="{F299D439-7210-4FC3-8B9D-E1E1A7815535}"/>
          </ac:cxnSpMkLst>
        </pc:cxnChg>
      </pc:sldChg>
      <pc:sldMasterChg chg="modSp modSldLayout">
        <pc:chgData name="Hugo COLLIN" userId="e3842d4e35591d6a" providerId="LiveId" clId="{8820A18A-0CE2-4688-8AC2-D49F76E33A3D}" dt="2021-10-30T16:11:38.786" v="451"/>
        <pc:sldMasterMkLst>
          <pc:docMk/>
          <pc:sldMasterMk cId="2120792783" sldId="2147483648"/>
        </pc:sldMasterMkLst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2" creationId="{686C5B42-D7EC-4A7C-925E-6B2B7170E94C}"/>
          </ac:spMkLst>
        </pc:spChg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3" creationId="{45FB326F-8814-435A-9F2F-1F49B34F20B6}"/>
          </ac:spMkLst>
        </pc:spChg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4" creationId="{34F98E3E-3A4C-42BC-B773-4876B0CFE23C}"/>
          </ac:spMkLst>
        </pc:spChg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5" creationId="{4F4C8F0A-7C79-43B5-9CC3-EA7585D04C6F}"/>
          </ac:spMkLst>
        </pc:spChg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6" creationId="{BA6D8A8D-D664-4871-BE77-D2827353B5F9}"/>
          </ac:spMkLst>
        </pc:sp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2193268598" sldId="2147483649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2193268598" sldId="2147483649"/>
              <ac:spMk id="2" creationId="{8BC409AE-11D1-4322-B0F9-4A69BDF2A1CD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2193268598" sldId="2147483649"/>
              <ac:spMk id="3" creationId="{4F26F0B2-A4D9-43D7-9CD8-742B737DBF15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3153164357" sldId="2147483651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153164357" sldId="2147483651"/>
              <ac:spMk id="2" creationId="{A39BC37C-4DB7-4A3F-917D-BABDD40B0A6E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153164357" sldId="2147483651"/>
              <ac:spMk id="3" creationId="{AB533368-9A1B-451C-9D3E-EAA48AA81D1B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3201105849" sldId="2147483652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201105849" sldId="2147483652"/>
              <ac:spMk id="3" creationId="{440A5C04-5793-420A-B1A9-8900E1DFA60F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201105849" sldId="2147483652"/>
              <ac:spMk id="4" creationId="{3578F46A-2618-4916-B372-E8255AC3EB76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187779918" sldId="2147483653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2" creationId="{2251BB86-58A3-4EF3-BD63-24A171BEA553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3" creationId="{0A0E96D9-5A81-4407-97D9-1779DCB01871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4" creationId="{ED82EB9E-24BE-406C-B9D3-B7AFC4B7D245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5" creationId="{404344C8-B1F8-41C2-B2F1-38EE45ED5C41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6" creationId="{4165E6E5-AC0D-4FF6-8C76-DCEBEE21BB3A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146998619" sldId="2147483656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46998619" sldId="2147483656"/>
              <ac:spMk id="2" creationId="{FD799A10-63B7-41AF-B359-C401BA9B70A3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46998619" sldId="2147483656"/>
              <ac:spMk id="3" creationId="{6594E54B-690F-4963-A8E2-99F5E77CF7E8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46998619" sldId="2147483656"/>
              <ac:spMk id="4" creationId="{B1829FF7-8927-4862-A198-8E4D4F9B1B63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3837819686" sldId="2147483657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837819686" sldId="2147483657"/>
              <ac:spMk id="2" creationId="{30AE7E37-4D83-47F1-94A8-B742B888E814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837819686" sldId="2147483657"/>
              <ac:spMk id="3" creationId="{17C6F33B-143A-4474-8D28-C0AE0FDD1962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837819686" sldId="2147483657"/>
              <ac:spMk id="4" creationId="{CA54D4E2-B39B-4EE2-961D-B27EDAA56AAE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3588801400" sldId="2147483659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588801400" sldId="2147483659"/>
              <ac:spMk id="2" creationId="{423A66B1-05B4-4271-A27A-A8421BEE59E6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588801400" sldId="2147483659"/>
              <ac:spMk id="3" creationId="{6D026948-FB21-4EF9-8F0B-5F40DF0446F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C1B84-8FC3-4299-B167-27A47E8D7EA5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FE1C6-0CE9-4E1C-9AEF-92D07F3F8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85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13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mobile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65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55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mobile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74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96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83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409AE-11D1-4322-B0F9-4A69BDF2A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26F0B2-A4D9-43D7-9CD8-742B737DB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3" indent="0" algn="ctr">
              <a:buNone/>
              <a:defRPr sz="2000"/>
            </a:lvl2pPr>
            <a:lvl3pPr marL="914325" indent="0" algn="ctr">
              <a:buNone/>
              <a:defRPr sz="1800"/>
            </a:lvl3pPr>
            <a:lvl4pPr marL="1371487" indent="0" algn="ctr">
              <a:buNone/>
              <a:defRPr sz="1600"/>
            </a:lvl4pPr>
            <a:lvl5pPr marL="1828650" indent="0" algn="ctr">
              <a:buNone/>
              <a:defRPr sz="1600"/>
            </a:lvl5pPr>
            <a:lvl6pPr marL="2285813" indent="0" algn="ctr">
              <a:buNone/>
              <a:defRPr sz="1600"/>
            </a:lvl6pPr>
            <a:lvl7pPr marL="2742975" indent="0" algn="ctr">
              <a:buNone/>
              <a:defRPr sz="1600"/>
            </a:lvl7pPr>
            <a:lvl8pPr marL="3200136" indent="0" algn="ctr">
              <a:buNone/>
              <a:defRPr sz="1600"/>
            </a:lvl8pPr>
            <a:lvl9pPr marL="365729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AD223B-D3FD-4CE4-81B3-3F9081C6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08CC23-397B-4B33-9A13-A8BFCB83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ACAC0E-9ED9-4C26-A96A-7585FEAD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26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E9912-9010-4AF8-8FD7-38A16673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BC7809-93C1-4DC1-BB24-03670C9D1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9A6506-40B4-46EE-BB3B-C6003958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74C0B-2EAE-4B59-B3C9-EBA5E6E2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F09DE4-7032-413F-998F-3DEBA818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03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3A66B1-05B4-4271-A27A-A8421BEE5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026948-FB21-4EF9-8F0B-5F40DF044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A6EAC1-EF16-443C-8556-9C969A38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381331-6D6A-426F-9EAB-DAAEFF7E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7F7897-D18D-4A58-AAE5-0FB85662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80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0C2D6-3BCD-4EEC-9BD0-EE28CDF8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9825-3F22-4758-AB57-9967DC26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C92070-9A33-438E-A53A-78078A5C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5C3591-68B6-4DAA-94C3-B598E1B8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F0583-F79B-4E2B-AA00-EEFCE2D9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0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BC37C-4DB7-4A3F-917D-BABDD40B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33368-9A1B-451C-9D3E-EAA48AA81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267989-F2B9-4D39-BEC1-B578F75D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02506D-93BE-46F8-BFF2-4F4AF770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AAB013-A533-4BA2-AA2E-D36BC6EF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16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E2A8E-05C1-4D89-8E22-1409F8EB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A5C04-5793-420A-B1A9-8900E1DFA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78F46A-2618-4916-B372-E8255AC3E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52CD5B-621A-4660-B6D5-CA4273EB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8E6641-7563-48B9-9649-9C97FFE7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E0873B-2C1B-4FB6-A603-84CAB85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1BB86-58A3-4EF3-BD63-24A171BE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0E96D9-5A81-4407-97D9-1779DCB01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7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3" indent="0">
              <a:buNone/>
              <a:defRPr sz="1600" b="1"/>
            </a:lvl6pPr>
            <a:lvl7pPr marL="2742975" indent="0">
              <a:buNone/>
              <a:defRPr sz="1600" b="1"/>
            </a:lvl7pPr>
            <a:lvl8pPr marL="3200136" indent="0">
              <a:buNone/>
              <a:defRPr sz="1600" b="1"/>
            </a:lvl8pPr>
            <a:lvl9pPr marL="365729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82EB9E-24BE-406C-B9D3-B7AFC4B7D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4344C8-B1F8-41C2-B2F1-38EE45ED5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7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3" indent="0">
              <a:buNone/>
              <a:defRPr sz="1600" b="1"/>
            </a:lvl6pPr>
            <a:lvl7pPr marL="2742975" indent="0">
              <a:buNone/>
              <a:defRPr sz="1600" b="1"/>
            </a:lvl7pPr>
            <a:lvl8pPr marL="3200136" indent="0">
              <a:buNone/>
              <a:defRPr sz="1600" b="1"/>
            </a:lvl8pPr>
            <a:lvl9pPr marL="365729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65E6E5-AC0D-4FF6-8C76-DCEBEE21B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7A8CA2-4CB7-4C2E-A2B0-141F1CEE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72D0C6-A4C9-46D4-BE29-23E665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38EDD9-0989-432F-A722-777CA4C8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4EF47-11D6-4D41-823F-A68A0C7C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0AA9D8-70D0-46CB-87A8-DF4D6800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0A233B-D0A2-4441-8C70-A1B81167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CBAEBE-B54A-42B3-BF89-F4F42357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9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D80F91-85DF-4C39-AA91-BD92A9E8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BBCD93-16BE-46E9-AE0C-937A9B8C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622E09-E92B-495F-9BAA-A0DA4967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26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99A10-63B7-41AF-B359-C401BA9B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4E54B-690F-4963-A8E2-99F5E77CF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829FF7-8927-4862-A198-8E4D4F9B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7" indent="0">
              <a:buNone/>
              <a:defRPr sz="1000"/>
            </a:lvl4pPr>
            <a:lvl5pPr marL="1828650" indent="0">
              <a:buNone/>
              <a:defRPr sz="1000"/>
            </a:lvl5pPr>
            <a:lvl6pPr marL="2285813" indent="0">
              <a:buNone/>
              <a:defRPr sz="1000"/>
            </a:lvl6pPr>
            <a:lvl7pPr marL="2742975" indent="0">
              <a:buNone/>
              <a:defRPr sz="1000"/>
            </a:lvl7pPr>
            <a:lvl8pPr marL="3200136" indent="0">
              <a:buNone/>
              <a:defRPr sz="1000"/>
            </a:lvl8pPr>
            <a:lvl9pPr marL="365729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EA1095-5FCE-4C4A-9589-BA0FAE27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595DDF-9658-46F4-8F08-972DABCC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D2E799-B157-4B72-B463-615C318C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9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E7E37-4D83-47F1-94A8-B742B888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C6F33B-143A-4474-8D28-C0AE0FDD1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3" indent="0">
              <a:buNone/>
              <a:defRPr sz="2800"/>
            </a:lvl2pPr>
            <a:lvl3pPr marL="914325" indent="0">
              <a:buNone/>
              <a:defRPr sz="2400"/>
            </a:lvl3pPr>
            <a:lvl4pPr marL="1371487" indent="0">
              <a:buNone/>
              <a:defRPr sz="2000"/>
            </a:lvl4pPr>
            <a:lvl5pPr marL="1828650" indent="0">
              <a:buNone/>
              <a:defRPr sz="2000"/>
            </a:lvl5pPr>
            <a:lvl6pPr marL="2285813" indent="0">
              <a:buNone/>
              <a:defRPr sz="2000"/>
            </a:lvl6pPr>
            <a:lvl7pPr marL="2742975" indent="0">
              <a:buNone/>
              <a:defRPr sz="2000"/>
            </a:lvl7pPr>
            <a:lvl8pPr marL="3200136" indent="0">
              <a:buNone/>
              <a:defRPr sz="2000"/>
            </a:lvl8pPr>
            <a:lvl9pPr marL="365729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54D4E2-B39B-4EE2-961D-B27EDAA56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7" indent="0">
              <a:buNone/>
              <a:defRPr sz="1000"/>
            </a:lvl4pPr>
            <a:lvl5pPr marL="1828650" indent="0">
              <a:buNone/>
              <a:defRPr sz="1000"/>
            </a:lvl5pPr>
            <a:lvl6pPr marL="2285813" indent="0">
              <a:buNone/>
              <a:defRPr sz="1000"/>
            </a:lvl6pPr>
            <a:lvl7pPr marL="2742975" indent="0">
              <a:buNone/>
              <a:defRPr sz="1000"/>
            </a:lvl7pPr>
            <a:lvl8pPr marL="3200136" indent="0">
              <a:buNone/>
              <a:defRPr sz="1000"/>
            </a:lvl8pPr>
            <a:lvl9pPr marL="365729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35E42E-CB4B-4001-A881-5509F907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731E48-6E3B-40EA-B45D-5F9FEED1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DE0FE5-1DC0-4CB4-B968-142C0462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81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6C5B42-D7EC-4A7C-925E-6B2B7170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B326F-8814-435A-9F2F-1F49B34F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F98E3E-3A4C-42BC-B773-4876B0CFE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4C8F0A-7C79-43B5-9CC3-EA7585D04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D8A8D-D664-4871-BE77-D2827353B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79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2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3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7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8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2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3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5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8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1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7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3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5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6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9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etu.iutnc.univ-lorraine.fr/www/collin174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FE0CD-0637-4458-8D7F-3D00D8875A7A}"/>
              </a:ext>
            </a:extLst>
          </p:cNvPr>
          <p:cNvGrpSpPr/>
          <p:nvPr/>
        </p:nvGrpSpPr>
        <p:grpSpPr>
          <a:xfrm>
            <a:off x="848138" y="384313"/>
            <a:ext cx="10270435" cy="8523713"/>
            <a:chOff x="848138" y="384313"/>
            <a:chExt cx="10270435" cy="911364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F1102-2AC5-40AB-A558-39888784D0B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299D439-7210-4FC3-8B9D-E1E1A7815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8" y="9169539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7D1FCE9-333E-4004-9611-C34536177762}"/>
                </a:ext>
              </a:extLst>
            </p:cNvPr>
            <p:cNvSpPr txBox="1"/>
            <p:nvPr/>
          </p:nvSpPr>
          <p:spPr>
            <a:xfrm>
              <a:off x="886419" y="9190184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3373F9F-D8D1-4414-9A21-A1EACE720476}"/>
                </a:ext>
              </a:extLst>
            </p:cNvPr>
            <p:cNvSpPr txBox="1"/>
            <p:nvPr/>
          </p:nvSpPr>
          <p:spPr>
            <a:xfrm>
              <a:off x="9978049" y="9189294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9D32683A-5415-4864-B221-08EC56D3CD98}"/>
              </a:ext>
            </a:extLst>
          </p:cNvPr>
          <p:cNvGrpSpPr/>
          <p:nvPr/>
        </p:nvGrpSpPr>
        <p:grpSpPr>
          <a:xfrm>
            <a:off x="2146853" y="1417766"/>
            <a:ext cx="6499278" cy="384527"/>
            <a:chOff x="2146853" y="1417768"/>
            <a:chExt cx="6499278" cy="384527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B39CA80-FD5D-4E7F-89B2-9D5555772A0C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B844085-D41E-4D99-8B56-4FE43EA161E0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9EFE0B2-4F40-431C-B706-0504706C4D1B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A82204A-CC62-41FF-99FC-3DF402B3041F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CFA1FBB-4FC8-40DA-B3C3-476A40BAC920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575428"/>
            <a:ext cx="8401878" cy="5654372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5407350" y="1990654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Accueil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1FB1C79-2DB9-47A6-A882-6DAA15737D43}"/>
              </a:ext>
            </a:extLst>
          </p:cNvPr>
          <p:cNvSpPr txBox="1"/>
          <p:nvPr/>
        </p:nvSpPr>
        <p:spPr>
          <a:xfrm>
            <a:off x="2107255" y="5195572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91620A0-3C1B-4475-B899-6FEF62A54609}"/>
              </a:ext>
            </a:extLst>
          </p:cNvPr>
          <p:cNvSpPr txBox="1"/>
          <p:nvPr/>
        </p:nvSpPr>
        <p:spPr>
          <a:xfrm>
            <a:off x="4720373" y="519039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78ED497-05D8-4959-8943-43388D544E5D}"/>
              </a:ext>
            </a:extLst>
          </p:cNvPr>
          <p:cNvSpPr txBox="1"/>
          <p:nvPr/>
        </p:nvSpPr>
        <p:spPr>
          <a:xfrm>
            <a:off x="7333492" y="519039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2107256" y="5711038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760AA6DB-5822-4AED-86EA-E11332617D07}"/>
              </a:ext>
            </a:extLst>
          </p:cNvPr>
          <p:cNvSpPr/>
          <p:nvPr/>
        </p:nvSpPr>
        <p:spPr>
          <a:xfrm>
            <a:off x="2251974" y="7609661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7E8CB74-6FE3-402A-89ED-661016B85A20}"/>
              </a:ext>
            </a:extLst>
          </p:cNvPr>
          <p:cNvSpPr txBox="1"/>
          <p:nvPr/>
        </p:nvSpPr>
        <p:spPr>
          <a:xfrm>
            <a:off x="4697021" y="5724938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3BC28A53-92B1-46A1-A9E7-D1045F6DCF92}"/>
              </a:ext>
            </a:extLst>
          </p:cNvPr>
          <p:cNvSpPr/>
          <p:nvPr/>
        </p:nvSpPr>
        <p:spPr>
          <a:xfrm>
            <a:off x="4841739" y="7623562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5D880E2-3CEB-4F85-8CCF-B7BB1AC1A1BE}"/>
              </a:ext>
            </a:extLst>
          </p:cNvPr>
          <p:cNvSpPr txBox="1"/>
          <p:nvPr/>
        </p:nvSpPr>
        <p:spPr>
          <a:xfrm>
            <a:off x="7286789" y="5711038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974F878-67AF-4C26-AFE0-2D372417AE4B}"/>
              </a:ext>
            </a:extLst>
          </p:cNvPr>
          <p:cNvSpPr/>
          <p:nvPr/>
        </p:nvSpPr>
        <p:spPr>
          <a:xfrm>
            <a:off x="7431506" y="7609661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3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90CF8F9-80A3-4077-9A17-42F27D0F4A24}"/>
              </a:ext>
            </a:extLst>
          </p:cNvPr>
          <p:cNvSpPr txBox="1"/>
          <p:nvPr/>
        </p:nvSpPr>
        <p:spPr>
          <a:xfrm>
            <a:off x="2107255" y="2649781"/>
            <a:ext cx="203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Présentation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3047B87-A10F-4ABF-8DB6-26C969C15A32}"/>
              </a:ext>
            </a:extLst>
          </p:cNvPr>
          <p:cNvSpPr txBox="1"/>
          <p:nvPr/>
        </p:nvSpPr>
        <p:spPr>
          <a:xfrm>
            <a:off x="2107255" y="3156408"/>
            <a:ext cx="79175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CC1328F-607C-47ED-8D41-C53C0BDE58FE}"/>
              </a:ext>
            </a:extLst>
          </p:cNvPr>
          <p:cNvSpPr txBox="1"/>
          <p:nvPr/>
        </p:nvSpPr>
        <p:spPr>
          <a:xfrm>
            <a:off x="2107255" y="4653044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Rubriques</a:t>
            </a:r>
          </a:p>
        </p:txBody>
      </p:sp>
    </p:spTree>
    <p:extLst>
      <p:ext uri="{BB962C8B-B14F-4D97-AF65-F5344CB8AC3E}">
        <p14:creationId xmlns:p14="http://schemas.microsoft.com/office/powerpoint/2010/main" val="109015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FE0CD-0637-4458-8D7F-3D00D8875A7A}"/>
              </a:ext>
            </a:extLst>
          </p:cNvPr>
          <p:cNvGrpSpPr/>
          <p:nvPr/>
        </p:nvGrpSpPr>
        <p:grpSpPr>
          <a:xfrm>
            <a:off x="4242826" y="-2282687"/>
            <a:ext cx="3617747" cy="16733596"/>
            <a:chOff x="805111" y="384313"/>
            <a:chExt cx="10313462" cy="92348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F1102-2AC5-40AB-A558-39888784D0B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299D439-7210-4FC3-8B9D-E1E1A7815535}"/>
                </a:ext>
              </a:extLst>
            </p:cNvPr>
            <p:cNvCxnSpPr>
              <a:cxnSpLocks/>
            </p:cNvCxnSpPr>
            <p:nvPr/>
          </p:nvCxnSpPr>
          <p:spPr>
            <a:xfrm>
              <a:off x="805111" y="9297871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7D1FCE9-333E-4004-9611-C34536177762}"/>
                </a:ext>
              </a:extLst>
            </p:cNvPr>
            <p:cNvSpPr txBox="1"/>
            <p:nvPr/>
          </p:nvSpPr>
          <p:spPr>
            <a:xfrm>
              <a:off x="805111" y="9311371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3373F9F-D8D1-4414-9A21-A1EACE720476}"/>
                </a:ext>
              </a:extLst>
            </p:cNvPr>
            <p:cNvSpPr txBox="1"/>
            <p:nvPr/>
          </p:nvSpPr>
          <p:spPr>
            <a:xfrm>
              <a:off x="9987137" y="9311371"/>
              <a:ext cx="11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708139" y="-2117034"/>
            <a:ext cx="270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Projet Site web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5481889" y="-99774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Accueil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88AB11D-16AA-4BDE-A680-7601DF533101}"/>
              </a:ext>
            </a:extLst>
          </p:cNvPr>
          <p:cNvGrpSpPr/>
          <p:nvPr/>
        </p:nvGrpSpPr>
        <p:grpSpPr>
          <a:xfrm>
            <a:off x="4313743" y="2623480"/>
            <a:ext cx="3531737" cy="2385148"/>
            <a:chOff x="4350497" y="5290480"/>
            <a:chExt cx="3531737" cy="2385148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1FB1C79-2DB9-47A6-A882-6DAA15737D43}"/>
                </a:ext>
              </a:extLst>
            </p:cNvPr>
            <p:cNvSpPr txBox="1"/>
            <p:nvPr/>
          </p:nvSpPr>
          <p:spPr>
            <a:xfrm>
              <a:off x="4350497" y="5290480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Rubrique 1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D9B4AAC-9E16-4506-9C40-76BC23B49B19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760AA6DB-5822-4AED-86EA-E11332617D07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Tous les articles         &gt;</a:t>
              </a:r>
            </a:p>
          </p:txBody>
        </p:sp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090CF8F9-80A3-4077-9A17-42F27D0F4A24}"/>
              </a:ext>
            </a:extLst>
          </p:cNvPr>
          <p:cNvSpPr txBox="1"/>
          <p:nvPr/>
        </p:nvSpPr>
        <p:spPr>
          <a:xfrm>
            <a:off x="4271347" y="-354340"/>
            <a:ext cx="177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Présentation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3047B87-A10F-4ABF-8DB6-26C969C15A32}"/>
              </a:ext>
            </a:extLst>
          </p:cNvPr>
          <p:cNvSpPr txBox="1"/>
          <p:nvPr/>
        </p:nvSpPr>
        <p:spPr>
          <a:xfrm>
            <a:off x="4257919" y="74786"/>
            <a:ext cx="36471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r>
              <a:rPr lang="fr-FR" dirty="0"/>
              <a:t>~~~~~~~~~~~~~~~~~~~~~~~~~~~~~~</a:t>
            </a:r>
          </a:p>
          <a:p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CC1328F-607C-47ED-8D41-C53C0BDE58FE}"/>
              </a:ext>
            </a:extLst>
          </p:cNvPr>
          <p:cNvSpPr txBox="1"/>
          <p:nvPr/>
        </p:nvSpPr>
        <p:spPr>
          <a:xfrm>
            <a:off x="4318801" y="2071956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443306B0-6A28-4C84-A4E2-DB96617B6174}"/>
              </a:ext>
            </a:extLst>
          </p:cNvPr>
          <p:cNvGrpSpPr/>
          <p:nvPr/>
        </p:nvGrpSpPr>
        <p:grpSpPr>
          <a:xfrm>
            <a:off x="4351085" y="5197230"/>
            <a:ext cx="3531737" cy="2385148"/>
            <a:chOff x="4350497" y="5290480"/>
            <a:chExt cx="3531737" cy="2385148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88D2CD3-97A4-4257-B73A-2FC17DAE95A2}"/>
                </a:ext>
              </a:extLst>
            </p:cNvPr>
            <p:cNvSpPr txBox="1"/>
            <p:nvPr/>
          </p:nvSpPr>
          <p:spPr>
            <a:xfrm>
              <a:off x="4350497" y="5290480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Rubrique 2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8CD73390-38D9-4B36-904C-A387611000A7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8584D387-4448-4D3F-98F9-5788CE7FC75B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Tous les articles         &gt;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C5777F7C-0E34-4B28-A0F4-5F62E3DE7C51}"/>
              </a:ext>
            </a:extLst>
          </p:cNvPr>
          <p:cNvGrpSpPr/>
          <p:nvPr/>
        </p:nvGrpSpPr>
        <p:grpSpPr>
          <a:xfrm>
            <a:off x="4313743" y="7782618"/>
            <a:ext cx="3531737" cy="2385148"/>
            <a:chOff x="4350497" y="5290480"/>
            <a:chExt cx="3531737" cy="2385148"/>
          </a:xfrm>
        </p:grpSpPr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96CD51A7-9B3A-423F-9742-419F3DDB3D55}"/>
                </a:ext>
              </a:extLst>
            </p:cNvPr>
            <p:cNvSpPr txBox="1"/>
            <p:nvPr/>
          </p:nvSpPr>
          <p:spPr>
            <a:xfrm>
              <a:off x="4350497" y="5290480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Rubrique 3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AAA34177-F8B8-4C62-8A22-AC84C112B9A2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9738FFFD-25FC-48D2-97C8-8B36183229B4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Tous les articles         &gt;</a:t>
              </a:r>
            </a:p>
          </p:txBody>
        </p:sp>
      </p:grp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B6B35F8-19C3-4C92-B243-07BD2C80781E}"/>
              </a:ext>
            </a:extLst>
          </p:cNvPr>
          <p:cNvSpPr/>
          <p:nvPr/>
        </p:nvSpPr>
        <p:spPr>
          <a:xfrm>
            <a:off x="4257919" y="-414047"/>
            <a:ext cx="3602654" cy="10916948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602165C6-05C3-444C-B5B1-7F9A0102A190}"/>
              </a:ext>
            </a:extLst>
          </p:cNvPr>
          <p:cNvSpPr/>
          <p:nvPr/>
        </p:nvSpPr>
        <p:spPr>
          <a:xfrm>
            <a:off x="4257919" y="-2539618"/>
            <a:ext cx="3602654" cy="13028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44DC98-FD7C-4CF8-B007-AA7C2AD9AF1E}"/>
              </a:ext>
            </a:extLst>
          </p:cNvPr>
          <p:cNvSpPr/>
          <p:nvPr/>
        </p:nvSpPr>
        <p:spPr>
          <a:xfrm>
            <a:off x="4127500" y="-261514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122DB0D5-2351-479F-B5AB-AC5CCA479933}"/>
              </a:ext>
            </a:extLst>
          </p:cNvPr>
          <p:cNvSpPr/>
          <p:nvPr/>
        </p:nvSpPr>
        <p:spPr>
          <a:xfrm>
            <a:off x="4257919" y="10806209"/>
            <a:ext cx="3615190" cy="3665476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0C089F9-8DC9-4E01-A289-618797EC248E}"/>
              </a:ext>
            </a:extLst>
          </p:cNvPr>
          <p:cNvSpPr txBox="1"/>
          <p:nvPr/>
        </p:nvSpPr>
        <p:spPr>
          <a:xfrm flipH="1">
            <a:off x="4487805" y="10863995"/>
            <a:ext cx="30684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Accueil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1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2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3</a:t>
            </a:r>
          </a:p>
          <a:p>
            <a:pPr>
              <a:lnSpc>
                <a:spcPct val="200000"/>
              </a:lnSpc>
            </a:pPr>
            <a:r>
              <a:rPr lang="fr-FR" dirty="0"/>
              <a:t>A propos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CA8EB2-7DCB-4A52-90F3-F6BD541E724E}"/>
              </a:ext>
            </a:extLst>
          </p:cNvPr>
          <p:cNvSpPr/>
          <p:nvPr/>
        </p:nvSpPr>
        <p:spPr>
          <a:xfrm>
            <a:off x="4108450" y="1425237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01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C5567CB8-22A1-4FD1-8A9E-E110B75FD280}"/>
              </a:ext>
            </a:extLst>
          </p:cNvPr>
          <p:cNvGrpSpPr/>
          <p:nvPr/>
        </p:nvGrpSpPr>
        <p:grpSpPr>
          <a:xfrm>
            <a:off x="848138" y="384313"/>
            <a:ext cx="10270435" cy="9113648"/>
            <a:chOff x="848138" y="384313"/>
            <a:chExt cx="10270435" cy="91136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D8C651-2974-492C-90D6-562AA0C985E4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2150F2D9-4AC1-454D-B644-4BE9339F559B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8" y="9169539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64C8B00C-D0C5-48D2-91D2-16E9C77D066F}"/>
                </a:ext>
              </a:extLst>
            </p:cNvPr>
            <p:cNvSpPr txBox="1"/>
            <p:nvPr/>
          </p:nvSpPr>
          <p:spPr>
            <a:xfrm>
              <a:off x="886419" y="9190184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5BE945A2-2C2A-4A16-9E14-A155553D0067}"/>
                </a:ext>
              </a:extLst>
            </p:cNvPr>
            <p:cNvSpPr txBox="1"/>
            <p:nvPr/>
          </p:nvSpPr>
          <p:spPr>
            <a:xfrm>
              <a:off x="9978049" y="9189294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639489"/>
            <a:ext cx="8401878" cy="6201629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107254" y="2012076"/>
            <a:ext cx="2015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Rubrique 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1FB1C79-2DB9-47A6-A882-6DAA15737D43}"/>
              </a:ext>
            </a:extLst>
          </p:cNvPr>
          <p:cNvSpPr txBox="1"/>
          <p:nvPr/>
        </p:nvSpPr>
        <p:spPr>
          <a:xfrm>
            <a:off x="2107254" y="3338495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Article 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4320010" y="3835261"/>
            <a:ext cx="4570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760AA6DB-5822-4AED-86EA-E11332617D07}"/>
              </a:ext>
            </a:extLst>
          </p:cNvPr>
          <p:cNvSpPr/>
          <p:nvPr/>
        </p:nvSpPr>
        <p:spPr>
          <a:xfrm>
            <a:off x="4428294" y="5312589"/>
            <a:ext cx="1769308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Lire la suite              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2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37F8B628-FA64-4808-B882-9A956E9D9E60}"/>
              </a:ext>
            </a:extLst>
          </p:cNvPr>
          <p:cNvGrpSpPr/>
          <p:nvPr/>
        </p:nvGrpSpPr>
        <p:grpSpPr>
          <a:xfrm>
            <a:off x="2194558" y="3870152"/>
            <a:ext cx="1941706" cy="1837501"/>
            <a:chOff x="2575015" y="3773714"/>
            <a:chExt cx="914400" cy="914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4C65EC-C69E-4BF8-8472-31850A94FADF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AEE3158-1AFE-4D61-868A-70FEFABC58E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AF32AFC-8D0A-4B33-A6B3-7B8235FE7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F0DD2ED-74FA-42CC-A2C0-93A5349720B5}"/>
              </a:ext>
            </a:extLst>
          </p:cNvPr>
          <p:cNvGrpSpPr/>
          <p:nvPr/>
        </p:nvGrpSpPr>
        <p:grpSpPr>
          <a:xfrm>
            <a:off x="2146853" y="1417767"/>
            <a:ext cx="6499278" cy="384527"/>
            <a:chOff x="2146853" y="1417768"/>
            <a:chExt cx="6499278" cy="384527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3A066476-F011-46ED-855F-2522EB917B2A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6C22555-C9C0-43E1-803F-B0B79711495A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095D4B02-E49B-4C66-911C-C5EE34644A78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725E9EB-8A7C-4DD3-A9F4-1F3138CF3F74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C38C7E25-D292-42DA-B521-158D59767829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5713E278-4937-439A-8F04-3E294E2D14D0}"/>
              </a:ext>
            </a:extLst>
          </p:cNvPr>
          <p:cNvSpPr txBox="1"/>
          <p:nvPr/>
        </p:nvSpPr>
        <p:spPr>
          <a:xfrm>
            <a:off x="2097732" y="2772635"/>
            <a:ext cx="246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Tous les articles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CF02989-8797-45BD-9A26-C7A273A90818}"/>
              </a:ext>
            </a:extLst>
          </p:cNvPr>
          <p:cNvSpPr txBox="1"/>
          <p:nvPr/>
        </p:nvSpPr>
        <p:spPr>
          <a:xfrm>
            <a:off x="2146854" y="6037114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Article 2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B21B5BF-E827-4593-9CDA-82FDF4E93D38}"/>
              </a:ext>
            </a:extLst>
          </p:cNvPr>
          <p:cNvSpPr txBox="1"/>
          <p:nvPr/>
        </p:nvSpPr>
        <p:spPr>
          <a:xfrm>
            <a:off x="4359609" y="6533880"/>
            <a:ext cx="4570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36DA2D0C-A0C3-46DB-B66A-673FCD7806B9}"/>
              </a:ext>
            </a:extLst>
          </p:cNvPr>
          <p:cNvSpPr/>
          <p:nvPr/>
        </p:nvSpPr>
        <p:spPr>
          <a:xfrm>
            <a:off x="4467892" y="8011208"/>
            <a:ext cx="1769308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Lire la suite              &gt;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E03DB75-41E0-40D8-8EC9-3F9A31968EAC}"/>
              </a:ext>
            </a:extLst>
          </p:cNvPr>
          <p:cNvGrpSpPr/>
          <p:nvPr/>
        </p:nvGrpSpPr>
        <p:grpSpPr>
          <a:xfrm>
            <a:off x="2234157" y="6568771"/>
            <a:ext cx="1941706" cy="1837501"/>
            <a:chOff x="2575015" y="3773714"/>
            <a:chExt cx="914400" cy="9144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F1ED23C-8F55-4B6F-B574-372954D747BC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0E44C4D3-74EB-4F0B-9912-92A537DA9E52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057540FE-74B7-4618-BC79-3228528748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17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FE0CD-0637-4458-8D7F-3D00D8875A7A}"/>
              </a:ext>
            </a:extLst>
          </p:cNvPr>
          <p:cNvGrpSpPr/>
          <p:nvPr/>
        </p:nvGrpSpPr>
        <p:grpSpPr>
          <a:xfrm>
            <a:off x="4242826" y="-2282687"/>
            <a:ext cx="3629116" cy="11548603"/>
            <a:chOff x="805111" y="384313"/>
            <a:chExt cx="10345872" cy="92154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F1102-2AC5-40AB-A558-39888784D0B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299D439-7210-4FC3-8B9D-E1E1A7815535}"/>
                </a:ext>
              </a:extLst>
            </p:cNvPr>
            <p:cNvCxnSpPr>
              <a:cxnSpLocks/>
            </p:cNvCxnSpPr>
            <p:nvPr/>
          </p:nvCxnSpPr>
          <p:spPr>
            <a:xfrm>
              <a:off x="805111" y="9290017"/>
              <a:ext cx="1030284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7D1FCE9-333E-4004-9611-C34536177762}"/>
                </a:ext>
              </a:extLst>
            </p:cNvPr>
            <p:cNvSpPr txBox="1"/>
            <p:nvPr/>
          </p:nvSpPr>
          <p:spPr>
            <a:xfrm>
              <a:off x="805111" y="9292032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3373F9F-D8D1-4414-9A21-A1EACE720476}"/>
                </a:ext>
              </a:extLst>
            </p:cNvPr>
            <p:cNvSpPr txBox="1"/>
            <p:nvPr/>
          </p:nvSpPr>
          <p:spPr>
            <a:xfrm>
              <a:off x="10030164" y="9290017"/>
              <a:ext cx="11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708139" y="-2117034"/>
            <a:ext cx="270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Projet Site web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5202967" y="-999013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Rubrique 1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88AB11D-16AA-4BDE-A680-7601DF533101}"/>
              </a:ext>
            </a:extLst>
          </p:cNvPr>
          <p:cNvGrpSpPr/>
          <p:nvPr/>
        </p:nvGrpSpPr>
        <p:grpSpPr>
          <a:xfrm>
            <a:off x="4313743" y="109058"/>
            <a:ext cx="3531737" cy="2385148"/>
            <a:chOff x="4350497" y="5290480"/>
            <a:chExt cx="3531737" cy="2385148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1FB1C79-2DB9-47A6-A882-6DAA15737D43}"/>
                </a:ext>
              </a:extLst>
            </p:cNvPr>
            <p:cNvSpPr txBox="1"/>
            <p:nvPr/>
          </p:nvSpPr>
          <p:spPr>
            <a:xfrm>
              <a:off x="4350497" y="5290480"/>
              <a:ext cx="1053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Article 1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D9B4AAC-9E16-4506-9C40-76BC23B49B19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760AA6DB-5822-4AED-86EA-E11332617D07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Lire la suite                &gt;</a:t>
              </a:r>
            </a:p>
          </p:txBody>
        </p:sp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090CF8F9-80A3-4077-9A17-42F27D0F4A24}"/>
              </a:ext>
            </a:extLst>
          </p:cNvPr>
          <p:cNvSpPr txBox="1"/>
          <p:nvPr/>
        </p:nvSpPr>
        <p:spPr>
          <a:xfrm>
            <a:off x="4271347" y="-354340"/>
            <a:ext cx="213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Tous les articles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443306B0-6A28-4C84-A4E2-DB96617B6174}"/>
              </a:ext>
            </a:extLst>
          </p:cNvPr>
          <p:cNvGrpSpPr/>
          <p:nvPr/>
        </p:nvGrpSpPr>
        <p:grpSpPr>
          <a:xfrm>
            <a:off x="4351085" y="2682808"/>
            <a:ext cx="3531737" cy="2385148"/>
            <a:chOff x="4350497" y="5290480"/>
            <a:chExt cx="3531737" cy="2385148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88D2CD3-97A4-4257-B73A-2FC17DAE95A2}"/>
                </a:ext>
              </a:extLst>
            </p:cNvPr>
            <p:cNvSpPr txBox="1"/>
            <p:nvPr/>
          </p:nvSpPr>
          <p:spPr>
            <a:xfrm>
              <a:off x="4350497" y="5290480"/>
              <a:ext cx="1053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Article 2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8CD73390-38D9-4B36-904C-A387611000A7}"/>
                </a:ext>
              </a:extLst>
            </p:cNvPr>
            <p:cNvSpPr txBox="1"/>
            <p:nvPr/>
          </p:nvSpPr>
          <p:spPr>
            <a:xfrm>
              <a:off x="4350498" y="5805946"/>
              <a:ext cx="353173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r>
                <a:rPr lang="fr-FR" dirty="0"/>
                <a:t>~~~~~~~~~~~~~~~~~~~~~~~~~~~~~</a:t>
              </a:r>
            </a:p>
            <a:p>
              <a:endParaRPr lang="fr-FR" dirty="0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8584D387-4448-4D3F-98F9-5788CE7FC75B}"/>
                </a:ext>
              </a:extLst>
            </p:cNvPr>
            <p:cNvSpPr/>
            <p:nvPr/>
          </p:nvSpPr>
          <p:spPr>
            <a:xfrm>
              <a:off x="5113858" y="7256563"/>
              <a:ext cx="1815203" cy="419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Lire la suite                &gt;</a:t>
              </a:r>
            </a:p>
          </p:txBody>
        </p:sp>
      </p:grp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B6B35F8-19C3-4C92-B243-07BD2C80781E}"/>
              </a:ext>
            </a:extLst>
          </p:cNvPr>
          <p:cNvSpPr/>
          <p:nvPr/>
        </p:nvSpPr>
        <p:spPr>
          <a:xfrm>
            <a:off x="4257919" y="-414047"/>
            <a:ext cx="3602654" cy="5832610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602165C6-05C3-444C-B5B1-7F9A0102A190}"/>
              </a:ext>
            </a:extLst>
          </p:cNvPr>
          <p:cNvSpPr/>
          <p:nvPr/>
        </p:nvSpPr>
        <p:spPr>
          <a:xfrm>
            <a:off x="4257919" y="-2539618"/>
            <a:ext cx="3602654" cy="13028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44DC98-FD7C-4CF8-B007-AA7C2AD9AF1E}"/>
              </a:ext>
            </a:extLst>
          </p:cNvPr>
          <p:cNvSpPr/>
          <p:nvPr/>
        </p:nvSpPr>
        <p:spPr>
          <a:xfrm>
            <a:off x="4127500" y="-261514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122DB0D5-2351-479F-B5AB-AC5CCA479933}"/>
              </a:ext>
            </a:extLst>
          </p:cNvPr>
          <p:cNvSpPr/>
          <p:nvPr/>
        </p:nvSpPr>
        <p:spPr>
          <a:xfrm>
            <a:off x="4257919" y="5843983"/>
            <a:ext cx="3624904" cy="3572457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0C089F9-8DC9-4E01-A289-618797EC248E}"/>
              </a:ext>
            </a:extLst>
          </p:cNvPr>
          <p:cNvSpPr txBox="1"/>
          <p:nvPr/>
        </p:nvSpPr>
        <p:spPr>
          <a:xfrm flipH="1">
            <a:off x="4487805" y="5901769"/>
            <a:ext cx="306848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Accueil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1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2</a:t>
            </a:r>
          </a:p>
          <a:p>
            <a:pPr>
              <a:lnSpc>
                <a:spcPct val="200000"/>
              </a:lnSpc>
            </a:pPr>
            <a:r>
              <a:rPr lang="fr-FR" dirty="0"/>
              <a:t>Rubrique 3</a:t>
            </a:r>
          </a:p>
          <a:p>
            <a:pPr>
              <a:lnSpc>
                <a:spcPct val="200000"/>
              </a:lnSpc>
            </a:pPr>
            <a:r>
              <a:rPr lang="fr-FR" dirty="0"/>
              <a:t>A propos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CA8EB2-7DCB-4A52-90F3-F6BD541E724E}"/>
              </a:ext>
            </a:extLst>
          </p:cNvPr>
          <p:cNvSpPr/>
          <p:nvPr/>
        </p:nvSpPr>
        <p:spPr>
          <a:xfrm>
            <a:off x="4062287" y="9158377"/>
            <a:ext cx="3975100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81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D8C651-2974-492C-90D6-562AA0C985E4}"/>
              </a:ext>
            </a:extLst>
          </p:cNvPr>
          <p:cNvSpPr/>
          <p:nvPr/>
        </p:nvSpPr>
        <p:spPr>
          <a:xfrm>
            <a:off x="848138" y="384313"/>
            <a:ext cx="10270435" cy="9113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639489"/>
            <a:ext cx="8401878" cy="6201629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150F2D9-4AC1-454D-B644-4BE9339F559B}"/>
              </a:ext>
            </a:extLst>
          </p:cNvPr>
          <p:cNvCxnSpPr>
            <a:cxnSpLocks/>
          </p:cNvCxnSpPr>
          <p:nvPr/>
        </p:nvCxnSpPr>
        <p:spPr>
          <a:xfrm>
            <a:off x="848138" y="9169539"/>
            <a:ext cx="1027043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107254" y="2012076"/>
            <a:ext cx="1569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Article 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2176939" y="2879931"/>
            <a:ext cx="791755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4C8B00C-D0C5-48D2-91D2-16E9C77D066F}"/>
              </a:ext>
            </a:extLst>
          </p:cNvPr>
          <p:cNvSpPr txBox="1"/>
          <p:nvPr/>
        </p:nvSpPr>
        <p:spPr>
          <a:xfrm>
            <a:off x="886419" y="9190184"/>
            <a:ext cx="2017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Hugo COLLIN, Xin ZHANG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BE945A2-2C2A-4A16-9E14-A155553D0067}"/>
              </a:ext>
            </a:extLst>
          </p:cNvPr>
          <p:cNvSpPr txBox="1"/>
          <p:nvPr/>
        </p:nvSpPr>
        <p:spPr>
          <a:xfrm>
            <a:off x="9978049" y="9189294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/>
              <a:t>BUT INFO 1A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2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37F8B628-FA64-4808-B882-9A956E9D9E60}"/>
              </a:ext>
            </a:extLst>
          </p:cNvPr>
          <p:cNvGrpSpPr/>
          <p:nvPr/>
        </p:nvGrpSpPr>
        <p:grpSpPr>
          <a:xfrm>
            <a:off x="3718162" y="4382970"/>
            <a:ext cx="4755675" cy="2308324"/>
            <a:chOff x="2575015" y="3773714"/>
            <a:chExt cx="914400" cy="914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4C65EC-C69E-4BF8-8472-31850A94FADF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AEE3158-1AFE-4D61-868A-70FEFABC58E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AF32AFC-8D0A-4B33-A6B3-7B8235FE7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F0DD2ED-74FA-42CC-A2C0-93A5349720B5}"/>
              </a:ext>
            </a:extLst>
          </p:cNvPr>
          <p:cNvGrpSpPr/>
          <p:nvPr/>
        </p:nvGrpSpPr>
        <p:grpSpPr>
          <a:xfrm>
            <a:off x="2146853" y="1417767"/>
            <a:ext cx="6499278" cy="384527"/>
            <a:chOff x="2146853" y="1417768"/>
            <a:chExt cx="6499278" cy="384527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3A066476-F011-46ED-855F-2522EB917B2A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6C22555-C9C0-43E1-803F-B0B79711495A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095D4B02-E49B-4C66-911C-C5EE34644A78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725E9EB-8A7C-4DD3-A9F4-1F3138CF3F74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C38C7E25-D292-42DA-B521-158D59767829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325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>
            <a:extLst>
              <a:ext uri="{FF2B5EF4-FFF2-40B4-BE49-F238E27FC236}">
                <a16:creationId xmlns:a16="http://schemas.microsoft.com/office/drawing/2014/main" id="{E2AEC4B7-787B-4A03-9B77-7B5B148D2845}"/>
              </a:ext>
            </a:extLst>
          </p:cNvPr>
          <p:cNvGrpSpPr/>
          <p:nvPr/>
        </p:nvGrpSpPr>
        <p:grpSpPr>
          <a:xfrm>
            <a:off x="848138" y="384312"/>
            <a:ext cx="10270435" cy="16251869"/>
            <a:chOff x="848138" y="384313"/>
            <a:chExt cx="10270435" cy="911364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A299CFF-2710-4ED4-9A33-F0F2655A733D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36BB3751-BA4C-48AC-9261-BEAD0B800A3B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8" y="9169539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1FC4C949-1F30-4B9C-AFA6-44D9B9A704D1}"/>
                </a:ext>
              </a:extLst>
            </p:cNvPr>
            <p:cNvSpPr txBox="1"/>
            <p:nvPr/>
          </p:nvSpPr>
          <p:spPr>
            <a:xfrm>
              <a:off x="886419" y="9190184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F3D5339B-46CC-4D52-83C1-DFAF2CF5229C}"/>
                </a:ext>
              </a:extLst>
            </p:cNvPr>
            <p:cNvSpPr txBox="1"/>
            <p:nvPr/>
          </p:nvSpPr>
          <p:spPr>
            <a:xfrm>
              <a:off x="9978049" y="9189294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639488"/>
            <a:ext cx="8401878" cy="13132193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107254" y="2012076"/>
            <a:ext cx="1676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 propos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2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F0DD2ED-74FA-42CC-A2C0-93A5349720B5}"/>
              </a:ext>
            </a:extLst>
          </p:cNvPr>
          <p:cNvGrpSpPr/>
          <p:nvPr/>
        </p:nvGrpSpPr>
        <p:grpSpPr>
          <a:xfrm>
            <a:off x="2146853" y="1417767"/>
            <a:ext cx="6499278" cy="384527"/>
            <a:chOff x="2146853" y="1417768"/>
            <a:chExt cx="6499278" cy="384527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3A066476-F011-46ED-855F-2522EB917B2A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6C22555-C9C0-43E1-803F-B0B79711495A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095D4B02-E49B-4C66-911C-C5EE34644A78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725E9EB-8A7C-4DD3-A9F4-1F3138CF3F74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C38C7E25-D292-42DA-B521-158D59767829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BFAFD3B7-F887-491B-8B91-7F19AA7180DC}"/>
              </a:ext>
            </a:extLst>
          </p:cNvPr>
          <p:cNvGrpSpPr/>
          <p:nvPr/>
        </p:nvGrpSpPr>
        <p:grpSpPr>
          <a:xfrm>
            <a:off x="2107254" y="3708438"/>
            <a:ext cx="7860964" cy="2503821"/>
            <a:chOff x="2107254" y="3708438"/>
            <a:chExt cx="7860964" cy="2503821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D9B4AAC-9E16-4506-9C40-76BC23B49B19}"/>
                </a:ext>
              </a:extLst>
            </p:cNvPr>
            <p:cNvSpPr txBox="1"/>
            <p:nvPr/>
          </p:nvSpPr>
          <p:spPr>
            <a:xfrm>
              <a:off x="2107254" y="4180934"/>
              <a:ext cx="58400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81AF34-91A0-4CC9-9007-8173F2882D43}"/>
                </a:ext>
              </a:extLst>
            </p:cNvPr>
            <p:cNvGrpSpPr/>
            <p:nvPr/>
          </p:nvGrpSpPr>
          <p:grpSpPr>
            <a:xfrm>
              <a:off x="8026512" y="3895682"/>
              <a:ext cx="1941706" cy="2031325"/>
              <a:chOff x="2575015" y="3773714"/>
              <a:chExt cx="914400" cy="9144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4D5BBCA-5525-4B09-8A30-DFB17E66AFBD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5209A50-4F3E-458D-93B2-EF3171C4F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1C4B800D-0EDA-4D25-9B77-8BD35A9699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3542A733-C7AD-4ACB-B818-D44E62E581B8}"/>
                </a:ext>
              </a:extLst>
            </p:cNvPr>
            <p:cNvSpPr txBox="1"/>
            <p:nvPr/>
          </p:nvSpPr>
          <p:spPr>
            <a:xfrm>
              <a:off x="2107254" y="3708438"/>
              <a:ext cx="12282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Accueil</a:t>
              </a:r>
            </a:p>
          </p:txBody>
        </p: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F253B5FA-52BB-4782-AF67-DDD7A6C6FD0E}"/>
              </a:ext>
            </a:extLst>
          </p:cNvPr>
          <p:cNvSpPr txBox="1"/>
          <p:nvPr/>
        </p:nvSpPr>
        <p:spPr>
          <a:xfrm>
            <a:off x="2046170" y="2902963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Créateur: Hugo COLLIN, Xin ZHANG Groupe E</a:t>
            </a: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Thème: Neutre</a:t>
            </a: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URL: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 https://webetu.iutnc.univ-lorraine.fr/www/collin174u/</a:t>
            </a:r>
            <a:endParaRPr lang="fr-FR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12B18283-B34C-47DD-A035-29ED386045A6}"/>
              </a:ext>
            </a:extLst>
          </p:cNvPr>
          <p:cNvGrpSpPr/>
          <p:nvPr/>
        </p:nvGrpSpPr>
        <p:grpSpPr>
          <a:xfrm>
            <a:off x="2117085" y="6150242"/>
            <a:ext cx="7860964" cy="2503821"/>
            <a:chOff x="2107254" y="3708438"/>
            <a:chExt cx="7860964" cy="2503821"/>
          </a:xfrm>
        </p:grpSpPr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EB5FD36E-5EC8-4C37-88BA-38421419C7E7}"/>
                </a:ext>
              </a:extLst>
            </p:cNvPr>
            <p:cNvSpPr txBox="1"/>
            <p:nvPr/>
          </p:nvSpPr>
          <p:spPr>
            <a:xfrm>
              <a:off x="2107254" y="4180934"/>
              <a:ext cx="58400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B85FA3A9-E312-474C-9E82-0F4B0C517AC6}"/>
                </a:ext>
              </a:extLst>
            </p:cNvPr>
            <p:cNvGrpSpPr/>
            <p:nvPr/>
          </p:nvGrpSpPr>
          <p:grpSpPr>
            <a:xfrm>
              <a:off x="8026512" y="3895682"/>
              <a:ext cx="1941706" cy="2031325"/>
              <a:chOff x="2575015" y="3773714"/>
              <a:chExt cx="914400" cy="9144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6FB600E-B1B0-4B5C-BB23-E276D0822918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E4CB2C5-D198-4C51-BED0-4EA46A03D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A34BA6D0-7F98-4B1C-8F54-FB0519A50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578A6758-AEA5-4FB8-BB6D-04615CDFF919}"/>
                </a:ext>
              </a:extLst>
            </p:cNvPr>
            <p:cNvSpPr txBox="1"/>
            <p:nvPr/>
          </p:nvSpPr>
          <p:spPr>
            <a:xfrm>
              <a:off x="2107254" y="3708438"/>
              <a:ext cx="1521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Rubrique</a:t>
              </a:r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16D86211-16DB-4919-8598-7FEBB814BAFE}"/>
              </a:ext>
            </a:extLst>
          </p:cNvPr>
          <p:cNvGrpSpPr/>
          <p:nvPr/>
        </p:nvGrpSpPr>
        <p:grpSpPr>
          <a:xfrm>
            <a:off x="2107254" y="8641867"/>
            <a:ext cx="7860964" cy="2503821"/>
            <a:chOff x="2107254" y="3708438"/>
            <a:chExt cx="7860964" cy="2503821"/>
          </a:xfrm>
        </p:grpSpPr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0C99CF19-DFAB-4935-AC12-D0525083690E}"/>
                </a:ext>
              </a:extLst>
            </p:cNvPr>
            <p:cNvSpPr txBox="1"/>
            <p:nvPr/>
          </p:nvSpPr>
          <p:spPr>
            <a:xfrm>
              <a:off x="2107254" y="4180934"/>
              <a:ext cx="58400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22521EBF-48A1-4247-BD1C-DB7ABE830465}"/>
                </a:ext>
              </a:extLst>
            </p:cNvPr>
            <p:cNvGrpSpPr/>
            <p:nvPr/>
          </p:nvGrpSpPr>
          <p:grpSpPr>
            <a:xfrm>
              <a:off x="8026512" y="3895682"/>
              <a:ext cx="1941706" cy="2031325"/>
              <a:chOff x="2575015" y="3773714"/>
              <a:chExt cx="914400" cy="9144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878FE2B-26FA-49C6-A08A-A463BF425A1A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4EB23CFF-D703-4187-8D3C-91E21F1677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D30C3A8-EECB-42D7-87DD-21FE43968D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64FB9299-7558-4F45-BC51-951A742E7082}"/>
                </a:ext>
              </a:extLst>
            </p:cNvPr>
            <p:cNvSpPr txBox="1"/>
            <p:nvPr/>
          </p:nvSpPr>
          <p:spPr>
            <a:xfrm>
              <a:off x="2107254" y="3708438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Article</a:t>
              </a:r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FBD2A323-B48F-4C91-B7EA-F0BCDBA0B287}"/>
              </a:ext>
            </a:extLst>
          </p:cNvPr>
          <p:cNvGrpSpPr/>
          <p:nvPr/>
        </p:nvGrpSpPr>
        <p:grpSpPr>
          <a:xfrm>
            <a:off x="2107254" y="11083671"/>
            <a:ext cx="7860964" cy="2503821"/>
            <a:chOff x="2107254" y="3708438"/>
            <a:chExt cx="7860964" cy="2503821"/>
          </a:xfrm>
        </p:grpSpPr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8E68F7C5-B508-40F5-A6AB-56078AC16638}"/>
                </a:ext>
              </a:extLst>
            </p:cNvPr>
            <p:cNvSpPr txBox="1"/>
            <p:nvPr/>
          </p:nvSpPr>
          <p:spPr>
            <a:xfrm>
              <a:off x="2107254" y="4180934"/>
              <a:ext cx="58400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C8CAF22A-7922-410C-BFCF-363EEFF4D554}"/>
                </a:ext>
              </a:extLst>
            </p:cNvPr>
            <p:cNvGrpSpPr/>
            <p:nvPr/>
          </p:nvGrpSpPr>
          <p:grpSpPr>
            <a:xfrm>
              <a:off x="8026512" y="3895682"/>
              <a:ext cx="1941706" cy="2031325"/>
              <a:chOff x="2575015" y="3773714"/>
              <a:chExt cx="914400" cy="91440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B2819E4-E025-47FB-8FFB-5E51EC3AAE00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89C2B0CB-68DE-4133-AC64-4C231BEBB0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915D674E-9430-4CCF-A22F-22B6664657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F5CF2A63-E1A4-4351-99A2-35E728D2A41C}"/>
                </a:ext>
              </a:extLst>
            </p:cNvPr>
            <p:cNvSpPr txBox="1"/>
            <p:nvPr/>
          </p:nvSpPr>
          <p:spPr>
            <a:xfrm>
              <a:off x="2107254" y="3708438"/>
              <a:ext cx="14917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A propos</a:t>
              </a:r>
            </a:p>
          </p:txBody>
        </p:sp>
      </p:grpSp>
      <p:sp>
        <p:nvSpPr>
          <p:cNvPr id="91" name="ZoneTexte 90">
            <a:extLst>
              <a:ext uri="{FF2B5EF4-FFF2-40B4-BE49-F238E27FC236}">
                <a16:creationId xmlns:a16="http://schemas.microsoft.com/office/drawing/2014/main" id="{D19938A3-374D-4F90-B758-579D538FB426}"/>
              </a:ext>
            </a:extLst>
          </p:cNvPr>
          <p:cNvSpPr txBox="1"/>
          <p:nvPr/>
        </p:nvSpPr>
        <p:spPr>
          <a:xfrm>
            <a:off x="2107254" y="13413111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Conclusion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FC9AC05-1147-4178-B621-8C2A184C868E}"/>
              </a:ext>
            </a:extLst>
          </p:cNvPr>
          <p:cNvSpPr txBox="1"/>
          <p:nvPr/>
        </p:nvSpPr>
        <p:spPr>
          <a:xfrm>
            <a:off x="2107254" y="13978968"/>
            <a:ext cx="79175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</p:txBody>
      </p:sp>
    </p:spTree>
    <p:extLst>
      <p:ext uri="{BB962C8B-B14F-4D97-AF65-F5344CB8AC3E}">
        <p14:creationId xmlns:p14="http://schemas.microsoft.com/office/powerpoint/2010/main" val="2433355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352</Words>
  <Application>Microsoft Office PowerPoint</Application>
  <PresentationFormat>Grand écran</PresentationFormat>
  <Paragraphs>215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Collin</dc:creator>
  <cp:lastModifiedBy>Hugo Collin</cp:lastModifiedBy>
  <cp:revision>1</cp:revision>
  <dcterms:created xsi:type="dcterms:W3CDTF">2021-10-29T15:20:52Z</dcterms:created>
  <dcterms:modified xsi:type="dcterms:W3CDTF">2021-10-31T19:25:36Z</dcterms:modified>
</cp:coreProperties>
</file>